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0"/>
  </p:notesMasterIdLst>
  <p:sldIdLst>
    <p:sldId id="256" r:id="rId2"/>
    <p:sldId id="257" r:id="rId3"/>
    <p:sldId id="260" r:id="rId4"/>
    <p:sldId id="262" r:id="rId5"/>
    <p:sldId id="259" r:id="rId6"/>
    <p:sldId id="258" r:id="rId7"/>
    <p:sldId id="285" r:id="rId8"/>
    <p:sldId id="261" r:id="rId9"/>
    <p:sldId id="264" r:id="rId10"/>
    <p:sldId id="267" r:id="rId11"/>
    <p:sldId id="265" r:id="rId12"/>
    <p:sldId id="270" r:id="rId13"/>
    <p:sldId id="271" r:id="rId14"/>
    <p:sldId id="272" r:id="rId15"/>
    <p:sldId id="273" r:id="rId16"/>
    <p:sldId id="274" r:id="rId17"/>
    <p:sldId id="284" r:id="rId18"/>
    <p:sldId id="275" r:id="rId1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mbria Math" panose="02040503050406030204" pitchFamily="18" charset="0"/>
      <p:regular r:id="rId25"/>
    </p:embeddedFont>
    <p:embeddedFont>
      <p:font typeface="Fredoka One" panose="020B0604020202020204" charset="0"/>
      <p:regular r:id="rId26"/>
    </p:embeddedFont>
    <p:embeddedFont>
      <p:font typeface="Nunito" panose="020B0604020202020204" charset="-93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7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g10733d35d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2" name="Google Shape;1272;g10733d35d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9" name="Google Shape;2399;g10733d35d96_0_1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0" name="Google Shape;2400;g10733d35d96_0_1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5" name="Google Shape;2295;g10733d35d96_0_10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6" name="Google Shape;2296;g10733d35d96_0_10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8" name="Google Shape;3518;g10733d35d96_0_2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9" name="Google Shape;3519;g10733d35d96_0_2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0" name="Google Shape;3560;g10733d35d96_0_2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1" name="Google Shape;3561;g10733d35d96_0_2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3" name="Google Shape;3593;g10733d35d96_0_2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4" name="Google Shape;3594;g10733d35d96_0_2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" name="Google Shape;3645;g10733d35d96_0_23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6" name="Google Shape;3646;g10733d35d96_0_2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2" name="Google Shape;3662;g10733d35d96_0_2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3" name="Google Shape;3663;g10733d35d96_0_2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7" name="Google Shape;2327;g10733d35d96_0_10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8" name="Google Shape;2328;g10733d35d96_0_10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98796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8" name="Google Shape;4028;g10733d35d96_0_28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9" name="Google Shape;4029;g10733d35d96_0_2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g112877eba7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g112877eba7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" name="Google Shape;2088;g10733d35d96_0_8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9" name="Google Shape;2089;g10733d35d96_0_8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10733d35d96_0_9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4" name="Google Shape;2144;g10733d35d96_0_9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Google Shape;2056;g10733d35d96_0_8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7" name="Google Shape;2057;g10733d35d96_0_8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6" name="Google Shape;1706;g10733d35d96_0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g10733d35d96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Google Shape;2056;g10733d35d96_0_8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7" name="Google Shape;2057;g10733d35d96_0_8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0390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g10733d35d96_0_8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2" name="Google Shape;2122;g10733d35d96_0_8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5" name="Google Shape;2245;g10733d35d96_0_10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6" name="Google Shape;2246;g10733d35d96_0_10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395572">
            <a:off x="-552757" y="1859019"/>
            <a:ext cx="2591348" cy="3742183"/>
          </a:xfrm>
          <a:custGeom>
            <a:avLst/>
            <a:gdLst/>
            <a:ahLst/>
            <a:cxnLst/>
            <a:rect l="l" t="t" r="r" b="b"/>
            <a:pathLst>
              <a:path w="5174294" h="7472234" extrusionOk="0">
                <a:moveTo>
                  <a:pt x="1518789" y="7437487"/>
                </a:moveTo>
                <a:cubicBezTo>
                  <a:pt x="1481777" y="7437487"/>
                  <a:pt x="1446860" y="7433078"/>
                  <a:pt x="1407320" y="7421197"/>
                </a:cubicBezTo>
                <a:cubicBezTo>
                  <a:pt x="1338863" y="7399020"/>
                  <a:pt x="1186553" y="7155664"/>
                  <a:pt x="1125306" y="6971892"/>
                </a:cubicBezTo>
                <a:cubicBezTo>
                  <a:pt x="1040557" y="6715371"/>
                  <a:pt x="1087487" y="6633206"/>
                  <a:pt x="1036428" y="6622700"/>
                </a:cubicBezTo>
                <a:cubicBezTo>
                  <a:pt x="596195" y="6532690"/>
                  <a:pt x="221203" y="6211324"/>
                  <a:pt x="14170" y="5822469"/>
                </a:cubicBezTo>
                <a:cubicBezTo>
                  <a:pt x="-4934" y="5822469"/>
                  <a:pt x="810" y="5734595"/>
                  <a:pt x="810" y="121874"/>
                </a:cubicBezTo>
                <a:cubicBezTo>
                  <a:pt x="275120" y="87532"/>
                  <a:pt x="548936" y="60931"/>
                  <a:pt x="824786" y="60871"/>
                </a:cubicBezTo>
                <a:cubicBezTo>
                  <a:pt x="2887330" y="60393"/>
                  <a:pt x="3939598" y="-27331"/>
                  <a:pt x="5030314" y="8670"/>
                </a:cubicBezTo>
                <a:cubicBezTo>
                  <a:pt x="5084664" y="10792"/>
                  <a:pt x="5179901" y="5247032"/>
                  <a:pt x="5174036" y="7432151"/>
                </a:cubicBezTo>
                <a:cubicBezTo>
                  <a:pt x="5174036" y="7519113"/>
                  <a:pt x="4306242" y="7437487"/>
                  <a:pt x="1518789" y="74374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 rot="-392710">
            <a:off x="-532768" y="2138947"/>
            <a:ext cx="2314953" cy="3442508"/>
            <a:chOff x="-1094349" y="4249212"/>
            <a:chExt cx="4629357" cy="6884043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-728044" y="4249212"/>
              <a:ext cx="4263052" cy="6314564"/>
              <a:chOff x="-728044" y="4249212"/>
              <a:chExt cx="4263052" cy="6314564"/>
            </a:xfrm>
          </p:grpSpPr>
          <p:grpSp>
            <p:nvGrpSpPr>
              <p:cNvPr id="13" name="Google Shape;13;p2"/>
              <p:cNvGrpSpPr/>
              <p:nvPr/>
            </p:nvGrpSpPr>
            <p:grpSpPr>
              <a:xfrm>
                <a:off x="-727994" y="4249212"/>
                <a:ext cx="4262999" cy="85832"/>
                <a:chOff x="-727994" y="4249212"/>
                <a:chExt cx="4262999" cy="85832"/>
              </a:xfrm>
            </p:grpSpPr>
            <p:grpSp>
              <p:nvGrpSpPr>
                <p:cNvPr id="14" name="Google Shape;14;p2"/>
                <p:cNvGrpSpPr/>
                <p:nvPr/>
              </p:nvGrpSpPr>
              <p:grpSpPr>
                <a:xfrm>
                  <a:off x="-727994" y="4249212"/>
                  <a:ext cx="76367" cy="85794"/>
                  <a:chOff x="-727994" y="4249212"/>
                  <a:chExt cx="76367" cy="85794"/>
                </a:xfrm>
              </p:grpSpPr>
              <p:sp>
                <p:nvSpPr>
                  <p:cNvPr id="15" name="Google Shape;15;p2"/>
                  <p:cNvSpPr/>
                  <p:nvPr/>
                </p:nvSpPr>
                <p:spPr>
                  <a:xfrm>
                    <a:off x="-678650" y="4251256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" name="Google Shape;16;p2"/>
                  <p:cNvSpPr/>
                  <p:nvPr/>
                </p:nvSpPr>
                <p:spPr>
                  <a:xfrm>
                    <a:off x="-727994" y="4249212"/>
                    <a:ext cx="76367" cy="85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67" h="85794" extrusionOk="0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8"/>
                          <a:pt x="18720" y="5796"/>
                        </a:cubicBezTo>
                        <a:cubicBezTo>
                          <a:pt x="-21972" y="33070"/>
                          <a:pt x="10881" y="100215"/>
                          <a:pt x="48835" y="83014"/>
                        </a:cubicBezTo>
                        <a:cubicBezTo>
                          <a:pt x="81508" y="67995"/>
                          <a:pt x="75808" y="36955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" name="Google Shape;17;p2"/>
                <p:cNvGrpSpPr/>
                <p:nvPr/>
              </p:nvGrpSpPr>
              <p:grpSpPr>
                <a:xfrm>
                  <a:off x="-204628" y="4249238"/>
                  <a:ext cx="76343" cy="85806"/>
                  <a:chOff x="-204628" y="4249238"/>
                  <a:chExt cx="76343" cy="85806"/>
                </a:xfrm>
              </p:grpSpPr>
              <p:sp>
                <p:nvSpPr>
                  <p:cNvPr id="18" name="Google Shape;18;p2"/>
                  <p:cNvSpPr/>
                  <p:nvPr/>
                </p:nvSpPr>
                <p:spPr>
                  <a:xfrm>
                    <a:off x="-155321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" name="Google Shape;19;p2"/>
                  <p:cNvSpPr/>
                  <p:nvPr/>
                </p:nvSpPr>
                <p:spPr>
                  <a:xfrm>
                    <a:off x="-204628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" name="Google Shape;20;p2"/>
                <p:cNvGrpSpPr/>
                <p:nvPr/>
              </p:nvGrpSpPr>
              <p:grpSpPr>
                <a:xfrm>
                  <a:off x="318707" y="4249238"/>
                  <a:ext cx="76343" cy="85806"/>
                  <a:chOff x="318707" y="4249238"/>
                  <a:chExt cx="76343" cy="85806"/>
                </a:xfrm>
              </p:grpSpPr>
              <p:sp>
                <p:nvSpPr>
                  <p:cNvPr id="21" name="Google Shape;21;p2"/>
                  <p:cNvSpPr/>
                  <p:nvPr/>
                </p:nvSpPr>
                <p:spPr>
                  <a:xfrm>
                    <a:off x="368008" y="4251256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" name="Google Shape;22;p2"/>
                  <p:cNvSpPr/>
                  <p:nvPr/>
                </p:nvSpPr>
                <p:spPr>
                  <a:xfrm>
                    <a:off x="318707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" name="Google Shape;23;p2"/>
                <p:cNvGrpSpPr/>
                <p:nvPr/>
              </p:nvGrpSpPr>
              <p:grpSpPr>
                <a:xfrm>
                  <a:off x="842029" y="4249238"/>
                  <a:ext cx="76343" cy="85806"/>
                  <a:chOff x="842029" y="4249238"/>
                  <a:chExt cx="76343" cy="85806"/>
                </a:xfrm>
              </p:grpSpPr>
              <p:sp>
                <p:nvSpPr>
                  <p:cNvPr id="24" name="Google Shape;24;p2"/>
                  <p:cNvSpPr/>
                  <p:nvPr/>
                </p:nvSpPr>
                <p:spPr>
                  <a:xfrm>
                    <a:off x="891336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" name="Google Shape;25;p2"/>
                  <p:cNvSpPr/>
                  <p:nvPr/>
                </p:nvSpPr>
                <p:spPr>
                  <a:xfrm>
                    <a:off x="842029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" name="Google Shape;26;p2"/>
                <p:cNvGrpSpPr/>
                <p:nvPr/>
              </p:nvGrpSpPr>
              <p:grpSpPr>
                <a:xfrm>
                  <a:off x="1365365" y="4249238"/>
                  <a:ext cx="76343" cy="85806"/>
                  <a:chOff x="1365365" y="4249238"/>
                  <a:chExt cx="76343" cy="85806"/>
                </a:xfrm>
              </p:grpSpPr>
              <p:sp>
                <p:nvSpPr>
                  <p:cNvPr id="27" name="Google Shape;27;p2"/>
                  <p:cNvSpPr/>
                  <p:nvPr/>
                </p:nvSpPr>
                <p:spPr>
                  <a:xfrm>
                    <a:off x="1414661" y="4251256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" name="Google Shape;28;p2"/>
                  <p:cNvSpPr/>
                  <p:nvPr/>
                </p:nvSpPr>
                <p:spPr>
                  <a:xfrm>
                    <a:off x="1365365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" name="Google Shape;29;p2"/>
                <p:cNvGrpSpPr/>
                <p:nvPr/>
              </p:nvGrpSpPr>
              <p:grpSpPr>
                <a:xfrm>
                  <a:off x="1888687" y="4249238"/>
                  <a:ext cx="76343" cy="85806"/>
                  <a:chOff x="1888687" y="4249238"/>
                  <a:chExt cx="76343" cy="85806"/>
                </a:xfrm>
              </p:grpSpPr>
              <p:sp>
                <p:nvSpPr>
                  <p:cNvPr id="30" name="Google Shape;30;p2"/>
                  <p:cNvSpPr/>
                  <p:nvPr/>
                </p:nvSpPr>
                <p:spPr>
                  <a:xfrm>
                    <a:off x="1937994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" name="Google Shape;31;p2"/>
                  <p:cNvSpPr/>
                  <p:nvPr/>
                </p:nvSpPr>
                <p:spPr>
                  <a:xfrm>
                    <a:off x="1888687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" name="Google Shape;32;p2"/>
                <p:cNvGrpSpPr/>
                <p:nvPr/>
              </p:nvGrpSpPr>
              <p:grpSpPr>
                <a:xfrm>
                  <a:off x="2412024" y="4249238"/>
                  <a:ext cx="76343" cy="85806"/>
                  <a:chOff x="2412024" y="4249238"/>
                  <a:chExt cx="76343" cy="85806"/>
                </a:xfrm>
              </p:grpSpPr>
              <p:sp>
                <p:nvSpPr>
                  <p:cNvPr id="33" name="Google Shape;33;p2"/>
                  <p:cNvSpPr/>
                  <p:nvPr/>
                </p:nvSpPr>
                <p:spPr>
                  <a:xfrm>
                    <a:off x="2461319" y="4251256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" name="Google Shape;34;p2"/>
                  <p:cNvSpPr/>
                  <p:nvPr/>
                </p:nvSpPr>
                <p:spPr>
                  <a:xfrm>
                    <a:off x="2412024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" name="Google Shape;35;p2"/>
                <p:cNvGrpSpPr/>
                <p:nvPr/>
              </p:nvGrpSpPr>
              <p:grpSpPr>
                <a:xfrm>
                  <a:off x="2935345" y="4249238"/>
                  <a:ext cx="76343" cy="85806"/>
                  <a:chOff x="2935345" y="4249238"/>
                  <a:chExt cx="76343" cy="85806"/>
                </a:xfrm>
              </p:grpSpPr>
              <p:sp>
                <p:nvSpPr>
                  <p:cNvPr id="36" name="Google Shape;36;p2"/>
                  <p:cNvSpPr/>
                  <p:nvPr/>
                </p:nvSpPr>
                <p:spPr>
                  <a:xfrm>
                    <a:off x="2984652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" name="Google Shape;37;p2"/>
                  <p:cNvSpPr/>
                  <p:nvPr/>
                </p:nvSpPr>
                <p:spPr>
                  <a:xfrm>
                    <a:off x="2935345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" name="Google Shape;38;p2"/>
                <p:cNvGrpSpPr/>
                <p:nvPr/>
              </p:nvGrpSpPr>
              <p:grpSpPr>
                <a:xfrm>
                  <a:off x="3458638" y="4249212"/>
                  <a:ext cx="76367" cy="85794"/>
                  <a:chOff x="3458638" y="4249212"/>
                  <a:chExt cx="76367" cy="85794"/>
                </a:xfrm>
              </p:grpSpPr>
              <p:sp>
                <p:nvSpPr>
                  <p:cNvPr id="39" name="Google Shape;39;p2"/>
                  <p:cNvSpPr/>
                  <p:nvPr/>
                </p:nvSpPr>
                <p:spPr>
                  <a:xfrm>
                    <a:off x="3507977" y="4251256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" name="Google Shape;40;p2"/>
                  <p:cNvSpPr/>
                  <p:nvPr/>
                </p:nvSpPr>
                <p:spPr>
                  <a:xfrm>
                    <a:off x="3458638" y="4249212"/>
                    <a:ext cx="76367" cy="85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67" h="85794" extrusionOk="0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8"/>
                          <a:pt x="18720" y="5796"/>
                        </a:cubicBezTo>
                        <a:cubicBezTo>
                          <a:pt x="-21972" y="33070"/>
                          <a:pt x="10880" y="100215"/>
                          <a:pt x="48835" y="83014"/>
                        </a:cubicBezTo>
                        <a:cubicBezTo>
                          <a:pt x="81508" y="67995"/>
                          <a:pt x="75808" y="36955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1" name="Google Shape;41;p2"/>
              <p:cNvGrpSpPr/>
              <p:nvPr/>
            </p:nvGrpSpPr>
            <p:grpSpPr>
              <a:xfrm>
                <a:off x="-728044" y="4815443"/>
                <a:ext cx="4263052" cy="85846"/>
                <a:chOff x="-728044" y="4815443"/>
                <a:chExt cx="4263052" cy="85846"/>
              </a:xfrm>
            </p:grpSpPr>
            <p:grpSp>
              <p:nvGrpSpPr>
                <p:cNvPr id="42" name="Google Shape;42;p2"/>
                <p:cNvGrpSpPr/>
                <p:nvPr/>
              </p:nvGrpSpPr>
              <p:grpSpPr>
                <a:xfrm>
                  <a:off x="-728044" y="4815443"/>
                  <a:ext cx="76423" cy="85826"/>
                  <a:chOff x="-728044" y="4815443"/>
                  <a:chExt cx="76423" cy="85826"/>
                </a:xfrm>
              </p:grpSpPr>
              <p:sp>
                <p:nvSpPr>
                  <p:cNvPr id="43" name="Google Shape;43;p2"/>
                  <p:cNvSpPr/>
                  <p:nvPr/>
                </p:nvSpPr>
                <p:spPr>
                  <a:xfrm>
                    <a:off x="-678650" y="4817513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" name="Google Shape;44;p2"/>
                  <p:cNvSpPr/>
                  <p:nvPr/>
                </p:nvSpPr>
                <p:spPr>
                  <a:xfrm>
                    <a:off x="-728044" y="4815443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Google Shape;45;p2"/>
                <p:cNvGrpSpPr/>
                <p:nvPr/>
              </p:nvGrpSpPr>
              <p:grpSpPr>
                <a:xfrm>
                  <a:off x="-204628" y="4815483"/>
                  <a:ext cx="76343" cy="85806"/>
                  <a:chOff x="-204628" y="4815483"/>
                  <a:chExt cx="76343" cy="85806"/>
                </a:xfrm>
              </p:grpSpPr>
              <p:sp>
                <p:nvSpPr>
                  <p:cNvPr id="46" name="Google Shape;46;p2"/>
                  <p:cNvSpPr/>
                  <p:nvPr/>
                </p:nvSpPr>
                <p:spPr>
                  <a:xfrm>
                    <a:off x="-155321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" name="Google Shape;47;p2"/>
                  <p:cNvSpPr/>
                  <p:nvPr/>
                </p:nvSpPr>
                <p:spPr>
                  <a:xfrm>
                    <a:off x="-204628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8" name="Google Shape;48;p2"/>
                <p:cNvGrpSpPr/>
                <p:nvPr/>
              </p:nvGrpSpPr>
              <p:grpSpPr>
                <a:xfrm>
                  <a:off x="318707" y="4815483"/>
                  <a:ext cx="76343" cy="85806"/>
                  <a:chOff x="318707" y="4815483"/>
                  <a:chExt cx="76343" cy="85806"/>
                </a:xfrm>
              </p:grpSpPr>
              <p:sp>
                <p:nvSpPr>
                  <p:cNvPr id="49" name="Google Shape;49;p2"/>
                  <p:cNvSpPr/>
                  <p:nvPr/>
                </p:nvSpPr>
                <p:spPr>
                  <a:xfrm>
                    <a:off x="368008" y="4817513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" name="Google Shape;50;p2"/>
                  <p:cNvSpPr/>
                  <p:nvPr/>
                </p:nvSpPr>
                <p:spPr>
                  <a:xfrm>
                    <a:off x="318707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1" name="Google Shape;51;p2"/>
                <p:cNvGrpSpPr/>
                <p:nvPr/>
              </p:nvGrpSpPr>
              <p:grpSpPr>
                <a:xfrm>
                  <a:off x="842029" y="4815483"/>
                  <a:ext cx="76343" cy="85806"/>
                  <a:chOff x="842029" y="4815483"/>
                  <a:chExt cx="76343" cy="85806"/>
                </a:xfrm>
              </p:grpSpPr>
              <p:sp>
                <p:nvSpPr>
                  <p:cNvPr id="52" name="Google Shape;52;p2"/>
                  <p:cNvSpPr/>
                  <p:nvPr/>
                </p:nvSpPr>
                <p:spPr>
                  <a:xfrm>
                    <a:off x="891336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" name="Google Shape;53;p2"/>
                  <p:cNvSpPr/>
                  <p:nvPr/>
                </p:nvSpPr>
                <p:spPr>
                  <a:xfrm>
                    <a:off x="842029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4" name="Google Shape;54;p2"/>
                <p:cNvGrpSpPr/>
                <p:nvPr/>
              </p:nvGrpSpPr>
              <p:grpSpPr>
                <a:xfrm>
                  <a:off x="1365365" y="4815483"/>
                  <a:ext cx="76343" cy="85806"/>
                  <a:chOff x="1365365" y="4815483"/>
                  <a:chExt cx="76343" cy="85806"/>
                </a:xfrm>
              </p:grpSpPr>
              <p:sp>
                <p:nvSpPr>
                  <p:cNvPr id="55" name="Google Shape;55;p2"/>
                  <p:cNvSpPr/>
                  <p:nvPr/>
                </p:nvSpPr>
                <p:spPr>
                  <a:xfrm>
                    <a:off x="1414661" y="4817513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56;p2"/>
                  <p:cNvSpPr/>
                  <p:nvPr/>
                </p:nvSpPr>
                <p:spPr>
                  <a:xfrm>
                    <a:off x="1365365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7" name="Google Shape;57;p2"/>
                <p:cNvGrpSpPr/>
                <p:nvPr/>
              </p:nvGrpSpPr>
              <p:grpSpPr>
                <a:xfrm>
                  <a:off x="1888687" y="4815483"/>
                  <a:ext cx="76343" cy="85806"/>
                  <a:chOff x="1888687" y="4815483"/>
                  <a:chExt cx="76343" cy="85806"/>
                </a:xfrm>
              </p:grpSpPr>
              <p:sp>
                <p:nvSpPr>
                  <p:cNvPr id="58" name="Google Shape;58;p2"/>
                  <p:cNvSpPr/>
                  <p:nvPr/>
                </p:nvSpPr>
                <p:spPr>
                  <a:xfrm>
                    <a:off x="1937994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" name="Google Shape;59;p2"/>
                  <p:cNvSpPr/>
                  <p:nvPr/>
                </p:nvSpPr>
                <p:spPr>
                  <a:xfrm>
                    <a:off x="1888687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0" name="Google Shape;60;p2"/>
                <p:cNvGrpSpPr/>
                <p:nvPr/>
              </p:nvGrpSpPr>
              <p:grpSpPr>
                <a:xfrm>
                  <a:off x="2412024" y="4815483"/>
                  <a:ext cx="76343" cy="85806"/>
                  <a:chOff x="2412024" y="4815483"/>
                  <a:chExt cx="76343" cy="85806"/>
                </a:xfrm>
              </p:grpSpPr>
              <p:sp>
                <p:nvSpPr>
                  <p:cNvPr id="61" name="Google Shape;61;p2"/>
                  <p:cNvSpPr/>
                  <p:nvPr/>
                </p:nvSpPr>
                <p:spPr>
                  <a:xfrm>
                    <a:off x="2461319" y="4817513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" name="Google Shape;62;p2"/>
                  <p:cNvSpPr/>
                  <p:nvPr/>
                </p:nvSpPr>
                <p:spPr>
                  <a:xfrm>
                    <a:off x="2412024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3" name="Google Shape;63;p2"/>
                <p:cNvGrpSpPr/>
                <p:nvPr/>
              </p:nvGrpSpPr>
              <p:grpSpPr>
                <a:xfrm>
                  <a:off x="2935345" y="4815483"/>
                  <a:ext cx="76343" cy="85806"/>
                  <a:chOff x="2935345" y="4815483"/>
                  <a:chExt cx="76343" cy="85806"/>
                </a:xfrm>
              </p:grpSpPr>
              <p:sp>
                <p:nvSpPr>
                  <p:cNvPr id="64" name="Google Shape;64;p2"/>
                  <p:cNvSpPr/>
                  <p:nvPr/>
                </p:nvSpPr>
                <p:spPr>
                  <a:xfrm>
                    <a:off x="2984652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" name="Google Shape;65;p2"/>
                  <p:cNvSpPr/>
                  <p:nvPr/>
                </p:nvSpPr>
                <p:spPr>
                  <a:xfrm>
                    <a:off x="2935345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6" name="Google Shape;66;p2"/>
                <p:cNvGrpSpPr/>
                <p:nvPr/>
              </p:nvGrpSpPr>
              <p:grpSpPr>
                <a:xfrm>
                  <a:off x="3458587" y="4815443"/>
                  <a:ext cx="76421" cy="85826"/>
                  <a:chOff x="3458587" y="4815443"/>
                  <a:chExt cx="76421" cy="85826"/>
                </a:xfrm>
              </p:grpSpPr>
              <p:sp>
                <p:nvSpPr>
                  <p:cNvPr id="67" name="Google Shape;67;p2"/>
                  <p:cNvSpPr/>
                  <p:nvPr/>
                </p:nvSpPr>
                <p:spPr>
                  <a:xfrm>
                    <a:off x="3507977" y="4817513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" name="Google Shape;68;p2"/>
                  <p:cNvSpPr/>
                  <p:nvPr/>
                </p:nvSpPr>
                <p:spPr>
                  <a:xfrm>
                    <a:off x="3458587" y="4815443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69" name="Google Shape;69;p2"/>
              <p:cNvGrpSpPr/>
              <p:nvPr/>
            </p:nvGrpSpPr>
            <p:grpSpPr>
              <a:xfrm>
                <a:off x="-728044" y="5381688"/>
                <a:ext cx="4263052" cy="85847"/>
                <a:chOff x="-728044" y="5381688"/>
                <a:chExt cx="4263052" cy="85847"/>
              </a:xfrm>
            </p:grpSpPr>
            <p:grpSp>
              <p:nvGrpSpPr>
                <p:cNvPr id="70" name="Google Shape;70;p2"/>
                <p:cNvGrpSpPr/>
                <p:nvPr/>
              </p:nvGrpSpPr>
              <p:grpSpPr>
                <a:xfrm>
                  <a:off x="-728044" y="5381688"/>
                  <a:ext cx="76423" cy="85826"/>
                  <a:chOff x="-728044" y="5381688"/>
                  <a:chExt cx="76423" cy="85826"/>
                </a:xfrm>
              </p:grpSpPr>
              <p:sp>
                <p:nvSpPr>
                  <p:cNvPr id="71" name="Google Shape;71;p2"/>
                  <p:cNvSpPr/>
                  <p:nvPr/>
                </p:nvSpPr>
                <p:spPr>
                  <a:xfrm>
                    <a:off x="-678650" y="5383758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72;p2"/>
                  <p:cNvSpPr/>
                  <p:nvPr/>
                </p:nvSpPr>
                <p:spPr>
                  <a:xfrm>
                    <a:off x="-728044" y="5381688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3" name="Google Shape;73;p2"/>
                <p:cNvGrpSpPr/>
                <p:nvPr/>
              </p:nvGrpSpPr>
              <p:grpSpPr>
                <a:xfrm>
                  <a:off x="-204628" y="5381729"/>
                  <a:ext cx="76343" cy="85806"/>
                  <a:chOff x="-204628" y="5381729"/>
                  <a:chExt cx="76343" cy="85806"/>
                </a:xfrm>
              </p:grpSpPr>
              <p:sp>
                <p:nvSpPr>
                  <p:cNvPr id="74" name="Google Shape;74;p2"/>
                  <p:cNvSpPr/>
                  <p:nvPr/>
                </p:nvSpPr>
                <p:spPr>
                  <a:xfrm>
                    <a:off x="-155321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" name="Google Shape;75;p2"/>
                  <p:cNvSpPr/>
                  <p:nvPr/>
                </p:nvSpPr>
                <p:spPr>
                  <a:xfrm>
                    <a:off x="-204628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6" name="Google Shape;76;p2"/>
                <p:cNvGrpSpPr/>
                <p:nvPr/>
              </p:nvGrpSpPr>
              <p:grpSpPr>
                <a:xfrm>
                  <a:off x="318707" y="5381729"/>
                  <a:ext cx="76343" cy="85806"/>
                  <a:chOff x="318707" y="5381729"/>
                  <a:chExt cx="76343" cy="85806"/>
                </a:xfrm>
              </p:grpSpPr>
              <p:sp>
                <p:nvSpPr>
                  <p:cNvPr id="77" name="Google Shape;77;p2"/>
                  <p:cNvSpPr/>
                  <p:nvPr/>
                </p:nvSpPr>
                <p:spPr>
                  <a:xfrm>
                    <a:off x="368008" y="5383758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" name="Google Shape;78;p2"/>
                  <p:cNvSpPr/>
                  <p:nvPr/>
                </p:nvSpPr>
                <p:spPr>
                  <a:xfrm>
                    <a:off x="318707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9" name="Google Shape;79;p2"/>
                <p:cNvGrpSpPr/>
                <p:nvPr/>
              </p:nvGrpSpPr>
              <p:grpSpPr>
                <a:xfrm>
                  <a:off x="842029" y="5381729"/>
                  <a:ext cx="76343" cy="85806"/>
                  <a:chOff x="842029" y="5381729"/>
                  <a:chExt cx="76343" cy="85806"/>
                </a:xfrm>
              </p:grpSpPr>
              <p:sp>
                <p:nvSpPr>
                  <p:cNvPr id="80" name="Google Shape;80;p2"/>
                  <p:cNvSpPr/>
                  <p:nvPr/>
                </p:nvSpPr>
                <p:spPr>
                  <a:xfrm>
                    <a:off x="891336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" name="Google Shape;81;p2"/>
                  <p:cNvSpPr/>
                  <p:nvPr/>
                </p:nvSpPr>
                <p:spPr>
                  <a:xfrm>
                    <a:off x="842029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2" name="Google Shape;82;p2"/>
                <p:cNvGrpSpPr/>
                <p:nvPr/>
              </p:nvGrpSpPr>
              <p:grpSpPr>
                <a:xfrm>
                  <a:off x="1365365" y="5381729"/>
                  <a:ext cx="76343" cy="85806"/>
                  <a:chOff x="1365365" y="5381729"/>
                  <a:chExt cx="76343" cy="85806"/>
                </a:xfrm>
              </p:grpSpPr>
              <p:sp>
                <p:nvSpPr>
                  <p:cNvPr id="83" name="Google Shape;83;p2"/>
                  <p:cNvSpPr/>
                  <p:nvPr/>
                </p:nvSpPr>
                <p:spPr>
                  <a:xfrm>
                    <a:off x="1414661" y="5383758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" name="Google Shape;84;p2"/>
                  <p:cNvSpPr/>
                  <p:nvPr/>
                </p:nvSpPr>
                <p:spPr>
                  <a:xfrm>
                    <a:off x="1365365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Google Shape;85;p2"/>
                <p:cNvGrpSpPr/>
                <p:nvPr/>
              </p:nvGrpSpPr>
              <p:grpSpPr>
                <a:xfrm>
                  <a:off x="1888687" y="5381729"/>
                  <a:ext cx="76343" cy="85806"/>
                  <a:chOff x="1888687" y="5381729"/>
                  <a:chExt cx="76343" cy="85806"/>
                </a:xfrm>
              </p:grpSpPr>
              <p:sp>
                <p:nvSpPr>
                  <p:cNvPr id="86" name="Google Shape;86;p2"/>
                  <p:cNvSpPr/>
                  <p:nvPr/>
                </p:nvSpPr>
                <p:spPr>
                  <a:xfrm>
                    <a:off x="1937994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" name="Google Shape;87;p2"/>
                  <p:cNvSpPr/>
                  <p:nvPr/>
                </p:nvSpPr>
                <p:spPr>
                  <a:xfrm>
                    <a:off x="1888687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8" name="Google Shape;88;p2"/>
                <p:cNvGrpSpPr/>
                <p:nvPr/>
              </p:nvGrpSpPr>
              <p:grpSpPr>
                <a:xfrm>
                  <a:off x="2412024" y="5381729"/>
                  <a:ext cx="76343" cy="85806"/>
                  <a:chOff x="2412024" y="5381729"/>
                  <a:chExt cx="76343" cy="85806"/>
                </a:xfrm>
              </p:grpSpPr>
              <p:sp>
                <p:nvSpPr>
                  <p:cNvPr id="89" name="Google Shape;89;p2"/>
                  <p:cNvSpPr/>
                  <p:nvPr/>
                </p:nvSpPr>
                <p:spPr>
                  <a:xfrm>
                    <a:off x="2461319" y="5383758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" name="Google Shape;90;p2"/>
                  <p:cNvSpPr/>
                  <p:nvPr/>
                </p:nvSpPr>
                <p:spPr>
                  <a:xfrm>
                    <a:off x="2412024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1" name="Google Shape;91;p2"/>
                <p:cNvGrpSpPr/>
                <p:nvPr/>
              </p:nvGrpSpPr>
              <p:grpSpPr>
                <a:xfrm>
                  <a:off x="2935345" y="5381729"/>
                  <a:ext cx="76343" cy="85806"/>
                  <a:chOff x="2935345" y="5381729"/>
                  <a:chExt cx="76343" cy="85806"/>
                </a:xfrm>
              </p:grpSpPr>
              <p:sp>
                <p:nvSpPr>
                  <p:cNvPr id="92" name="Google Shape;92;p2"/>
                  <p:cNvSpPr/>
                  <p:nvPr/>
                </p:nvSpPr>
                <p:spPr>
                  <a:xfrm>
                    <a:off x="2984652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" name="Google Shape;93;p2"/>
                  <p:cNvSpPr/>
                  <p:nvPr/>
                </p:nvSpPr>
                <p:spPr>
                  <a:xfrm>
                    <a:off x="2935345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4" name="Google Shape;94;p2"/>
                <p:cNvGrpSpPr/>
                <p:nvPr/>
              </p:nvGrpSpPr>
              <p:grpSpPr>
                <a:xfrm>
                  <a:off x="3458587" y="5381688"/>
                  <a:ext cx="76421" cy="85826"/>
                  <a:chOff x="3458587" y="5381688"/>
                  <a:chExt cx="76421" cy="85826"/>
                </a:xfrm>
              </p:grpSpPr>
              <p:sp>
                <p:nvSpPr>
                  <p:cNvPr id="95" name="Google Shape;95;p2"/>
                  <p:cNvSpPr/>
                  <p:nvPr/>
                </p:nvSpPr>
                <p:spPr>
                  <a:xfrm>
                    <a:off x="3507977" y="5383758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96;p2"/>
                  <p:cNvSpPr/>
                  <p:nvPr/>
                </p:nvSpPr>
                <p:spPr>
                  <a:xfrm>
                    <a:off x="3458587" y="5381688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7" name="Google Shape;97;p2"/>
              <p:cNvGrpSpPr/>
              <p:nvPr/>
            </p:nvGrpSpPr>
            <p:grpSpPr>
              <a:xfrm>
                <a:off x="-728044" y="5947949"/>
                <a:ext cx="4263052" cy="85846"/>
                <a:chOff x="-728044" y="5947949"/>
                <a:chExt cx="4263052" cy="85846"/>
              </a:xfrm>
            </p:grpSpPr>
            <p:grpSp>
              <p:nvGrpSpPr>
                <p:cNvPr id="98" name="Google Shape;98;p2"/>
                <p:cNvGrpSpPr/>
                <p:nvPr/>
              </p:nvGrpSpPr>
              <p:grpSpPr>
                <a:xfrm>
                  <a:off x="-728044" y="5947949"/>
                  <a:ext cx="76423" cy="85826"/>
                  <a:chOff x="-728044" y="5947949"/>
                  <a:chExt cx="76423" cy="85826"/>
                </a:xfrm>
              </p:grpSpPr>
              <p:sp>
                <p:nvSpPr>
                  <p:cNvPr id="99" name="Google Shape;99;p2"/>
                  <p:cNvSpPr/>
                  <p:nvPr/>
                </p:nvSpPr>
                <p:spPr>
                  <a:xfrm>
                    <a:off x="-678650" y="5950008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" name="Google Shape;100;p2"/>
                  <p:cNvSpPr/>
                  <p:nvPr/>
                </p:nvSpPr>
                <p:spPr>
                  <a:xfrm>
                    <a:off x="-728044" y="5947949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1" name="Google Shape;101;p2"/>
                <p:cNvGrpSpPr/>
                <p:nvPr/>
              </p:nvGrpSpPr>
              <p:grpSpPr>
                <a:xfrm>
                  <a:off x="-204628" y="5947989"/>
                  <a:ext cx="76343" cy="85806"/>
                  <a:chOff x="-204628" y="5947989"/>
                  <a:chExt cx="76343" cy="85806"/>
                </a:xfrm>
              </p:grpSpPr>
              <p:sp>
                <p:nvSpPr>
                  <p:cNvPr id="102" name="Google Shape;102;p2"/>
                  <p:cNvSpPr/>
                  <p:nvPr/>
                </p:nvSpPr>
                <p:spPr>
                  <a:xfrm>
                    <a:off x="-155321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" name="Google Shape;103;p2"/>
                  <p:cNvSpPr/>
                  <p:nvPr/>
                </p:nvSpPr>
                <p:spPr>
                  <a:xfrm>
                    <a:off x="-204628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4" name="Google Shape;104;p2"/>
                <p:cNvGrpSpPr/>
                <p:nvPr/>
              </p:nvGrpSpPr>
              <p:grpSpPr>
                <a:xfrm>
                  <a:off x="318707" y="5947989"/>
                  <a:ext cx="76343" cy="85806"/>
                  <a:chOff x="318707" y="5947989"/>
                  <a:chExt cx="76343" cy="85806"/>
                </a:xfrm>
              </p:grpSpPr>
              <p:sp>
                <p:nvSpPr>
                  <p:cNvPr id="105" name="Google Shape;105;p2"/>
                  <p:cNvSpPr/>
                  <p:nvPr/>
                </p:nvSpPr>
                <p:spPr>
                  <a:xfrm>
                    <a:off x="368008" y="5950008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" name="Google Shape;106;p2"/>
                  <p:cNvSpPr/>
                  <p:nvPr/>
                </p:nvSpPr>
                <p:spPr>
                  <a:xfrm>
                    <a:off x="318707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7" name="Google Shape;107;p2"/>
                <p:cNvGrpSpPr/>
                <p:nvPr/>
              </p:nvGrpSpPr>
              <p:grpSpPr>
                <a:xfrm>
                  <a:off x="842029" y="5947989"/>
                  <a:ext cx="76343" cy="85806"/>
                  <a:chOff x="842029" y="5947989"/>
                  <a:chExt cx="76343" cy="85806"/>
                </a:xfrm>
              </p:grpSpPr>
              <p:sp>
                <p:nvSpPr>
                  <p:cNvPr id="108" name="Google Shape;108;p2"/>
                  <p:cNvSpPr/>
                  <p:nvPr/>
                </p:nvSpPr>
                <p:spPr>
                  <a:xfrm>
                    <a:off x="891336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" name="Google Shape;109;p2"/>
                  <p:cNvSpPr/>
                  <p:nvPr/>
                </p:nvSpPr>
                <p:spPr>
                  <a:xfrm>
                    <a:off x="842029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0" name="Google Shape;110;p2"/>
                <p:cNvGrpSpPr/>
                <p:nvPr/>
              </p:nvGrpSpPr>
              <p:grpSpPr>
                <a:xfrm>
                  <a:off x="1365365" y="5947989"/>
                  <a:ext cx="76343" cy="85806"/>
                  <a:chOff x="1365365" y="5947989"/>
                  <a:chExt cx="76343" cy="85806"/>
                </a:xfrm>
              </p:grpSpPr>
              <p:sp>
                <p:nvSpPr>
                  <p:cNvPr id="111" name="Google Shape;111;p2"/>
                  <p:cNvSpPr/>
                  <p:nvPr/>
                </p:nvSpPr>
                <p:spPr>
                  <a:xfrm>
                    <a:off x="1414661" y="5950008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" name="Google Shape;112;p2"/>
                  <p:cNvSpPr/>
                  <p:nvPr/>
                </p:nvSpPr>
                <p:spPr>
                  <a:xfrm>
                    <a:off x="1365365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3" name="Google Shape;113;p2"/>
                <p:cNvGrpSpPr/>
                <p:nvPr/>
              </p:nvGrpSpPr>
              <p:grpSpPr>
                <a:xfrm>
                  <a:off x="1888687" y="5947989"/>
                  <a:ext cx="76343" cy="85806"/>
                  <a:chOff x="1888687" y="5947989"/>
                  <a:chExt cx="76343" cy="85806"/>
                </a:xfrm>
              </p:grpSpPr>
              <p:sp>
                <p:nvSpPr>
                  <p:cNvPr id="114" name="Google Shape;114;p2"/>
                  <p:cNvSpPr/>
                  <p:nvPr/>
                </p:nvSpPr>
                <p:spPr>
                  <a:xfrm>
                    <a:off x="1937994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" name="Google Shape;115;p2"/>
                  <p:cNvSpPr/>
                  <p:nvPr/>
                </p:nvSpPr>
                <p:spPr>
                  <a:xfrm>
                    <a:off x="1888687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6" name="Google Shape;116;p2"/>
                <p:cNvGrpSpPr/>
                <p:nvPr/>
              </p:nvGrpSpPr>
              <p:grpSpPr>
                <a:xfrm>
                  <a:off x="2412024" y="5947989"/>
                  <a:ext cx="76343" cy="85806"/>
                  <a:chOff x="2412024" y="5947989"/>
                  <a:chExt cx="76343" cy="85806"/>
                </a:xfrm>
              </p:grpSpPr>
              <p:sp>
                <p:nvSpPr>
                  <p:cNvPr id="117" name="Google Shape;117;p2"/>
                  <p:cNvSpPr/>
                  <p:nvPr/>
                </p:nvSpPr>
                <p:spPr>
                  <a:xfrm>
                    <a:off x="2461319" y="5950008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" name="Google Shape;118;p2"/>
                  <p:cNvSpPr/>
                  <p:nvPr/>
                </p:nvSpPr>
                <p:spPr>
                  <a:xfrm>
                    <a:off x="2412024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9" name="Google Shape;119;p2"/>
                <p:cNvGrpSpPr/>
                <p:nvPr/>
              </p:nvGrpSpPr>
              <p:grpSpPr>
                <a:xfrm>
                  <a:off x="2935345" y="5947989"/>
                  <a:ext cx="76343" cy="85806"/>
                  <a:chOff x="2935345" y="5947989"/>
                  <a:chExt cx="76343" cy="85806"/>
                </a:xfrm>
              </p:grpSpPr>
              <p:sp>
                <p:nvSpPr>
                  <p:cNvPr id="120" name="Google Shape;120;p2"/>
                  <p:cNvSpPr/>
                  <p:nvPr/>
                </p:nvSpPr>
                <p:spPr>
                  <a:xfrm>
                    <a:off x="2984652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" name="Google Shape;121;p2"/>
                  <p:cNvSpPr/>
                  <p:nvPr/>
                </p:nvSpPr>
                <p:spPr>
                  <a:xfrm>
                    <a:off x="2935345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2" name="Google Shape;122;p2"/>
                <p:cNvGrpSpPr/>
                <p:nvPr/>
              </p:nvGrpSpPr>
              <p:grpSpPr>
                <a:xfrm>
                  <a:off x="3458587" y="5947949"/>
                  <a:ext cx="76421" cy="85826"/>
                  <a:chOff x="3458587" y="5947949"/>
                  <a:chExt cx="76421" cy="85826"/>
                </a:xfrm>
              </p:grpSpPr>
              <p:sp>
                <p:nvSpPr>
                  <p:cNvPr id="123" name="Google Shape;123;p2"/>
                  <p:cNvSpPr/>
                  <p:nvPr/>
                </p:nvSpPr>
                <p:spPr>
                  <a:xfrm>
                    <a:off x="3507977" y="5950008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" name="Google Shape;124;p2"/>
                  <p:cNvSpPr/>
                  <p:nvPr/>
                </p:nvSpPr>
                <p:spPr>
                  <a:xfrm>
                    <a:off x="3458587" y="5947949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25" name="Google Shape;125;p2"/>
              <p:cNvGrpSpPr/>
              <p:nvPr/>
            </p:nvGrpSpPr>
            <p:grpSpPr>
              <a:xfrm>
                <a:off x="-728044" y="6514195"/>
                <a:ext cx="4263052" cy="85846"/>
                <a:chOff x="-728044" y="6514195"/>
                <a:chExt cx="4263052" cy="85846"/>
              </a:xfrm>
            </p:grpSpPr>
            <p:grpSp>
              <p:nvGrpSpPr>
                <p:cNvPr id="126" name="Google Shape;126;p2"/>
                <p:cNvGrpSpPr/>
                <p:nvPr/>
              </p:nvGrpSpPr>
              <p:grpSpPr>
                <a:xfrm>
                  <a:off x="-728044" y="6514195"/>
                  <a:ext cx="76423" cy="85826"/>
                  <a:chOff x="-728044" y="6514195"/>
                  <a:chExt cx="76423" cy="85826"/>
                </a:xfrm>
              </p:grpSpPr>
              <p:sp>
                <p:nvSpPr>
                  <p:cNvPr id="127" name="Google Shape;127;p2"/>
                  <p:cNvSpPr/>
                  <p:nvPr/>
                </p:nvSpPr>
                <p:spPr>
                  <a:xfrm>
                    <a:off x="-678650" y="6516254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" name="Google Shape;128;p2"/>
                  <p:cNvSpPr/>
                  <p:nvPr/>
                </p:nvSpPr>
                <p:spPr>
                  <a:xfrm>
                    <a:off x="-728044" y="6514195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" name="Google Shape;129;p2"/>
                <p:cNvGrpSpPr/>
                <p:nvPr/>
              </p:nvGrpSpPr>
              <p:grpSpPr>
                <a:xfrm>
                  <a:off x="-204628" y="6514235"/>
                  <a:ext cx="76343" cy="85806"/>
                  <a:chOff x="-204628" y="6514235"/>
                  <a:chExt cx="76343" cy="85806"/>
                </a:xfrm>
              </p:grpSpPr>
              <p:sp>
                <p:nvSpPr>
                  <p:cNvPr id="130" name="Google Shape;130;p2"/>
                  <p:cNvSpPr/>
                  <p:nvPr/>
                </p:nvSpPr>
                <p:spPr>
                  <a:xfrm>
                    <a:off x="-155321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" name="Google Shape;131;p2"/>
                  <p:cNvSpPr/>
                  <p:nvPr/>
                </p:nvSpPr>
                <p:spPr>
                  <a:xfrm>
                    <a:off x="-204628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2" name="Google Shape;132;p2"/>
                <p:cNvGrpSpPr/>
                <p:nvPr/>
              </p:nvGrpSpPr>
              <p:grpSpPr>
                <a:xfrm>
                  <a:off x="318707" y="6514235"/>
                  <a:ext cx="76343" cy="85806"/>
                  <a:chOff x="318707" y="6514235"/>
                  <a:chExt cx="76343" cy="85806"/>
                </a:xfrm>
              </p:grpSpPr>
              <p:sp>
                <p:nvSpPr>
                  <p:cNvPr id="133" name="Google Shape;133;p2"/>
                  <p:cNvSpPr/>
                  <p:nvPr/>
                </p:nvSpPr>
                <p:spPr>
                  <a:xfrm>
                    <a:off x="368008" y="6516254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" name="Google Shape;134;p2"/>
                  <p:cNvSpPr/>
                  <p:nvPr/>
                </p:nvSpPr>
                <p:spPr>
                  <a:xfrm>
                    <a:off x="318707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5" name="Google Shape;135;p2"/>
                <p:cNvGrpSpPr/>
                <p:nvPr/>
              </p:nvGrpSpPr>
              <p:grpSpPr>
                <a:xfrm>
                  <a:off x="842029" y="6514235"/>
                  <a:ext cx="76343" cy="85806"/>
                  <a:chOff x="842029" y="6514235"/>
                  <a:chExt cx="76343" cy="85806"/>
                </a:xfrm>
              </p:grpSpPr>
              <p:sp>
                <p:nvSpPr>
                  <p:cNvPr id="136" name="Google Shape;136;p2"/>
                  <p:cNvSpPr/>
                  <p:nvPr/>
                </p:nvSpPr>
                <p:spPr>
                  <a:xfrm>
                    <a:off x="891336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" name="Google Shape;137;p2"/>
                  <p:cNvSpPr/>
                  <p:nvPr/>
                </p:nvSpPr>
                <p:spPr>
                  <a:xfrm>
                    <a:off x="842029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8" name="Google Shape;138;p2"/>
                <p:cNvGrpSpPr/>
                <p:nvPr/>
              </p:nvGrpSpPr>
              <p:grpSpPr>
                <a:xfrm>
                  <a:off x="1365365" y="6514235"/>
                  <a:ext cx="76343" cy="85806"/>
                  <a:chOff x="1365365" y="6514235"/>
                  <a:chExt cx="76343" cy="85806"/>
                </a:xfrm>
              </p:grpSpPr>
              <p:sp>
                <p:nvSpPr>
                  <p:cNvPr id="139" name="Google Shape;139;p2"/>
                  <p:cNvSpPr/>
                  <p:nvPr/>
                </p:nvSpPr>
                <p:spPr>
                  <a:xfrm>
                    <a:off x="1414661" y="6516254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" name="Google Shape;140;p2"/>
                  <p:cNvSpPr/>
                  <p:nvPr/>
                </p:nvSpPr>
                <p:spPr>
                  <a:xfrm>
                    <a:off x="1365365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1" name="Google Shape;141;p2"/>
                <p:cNvGrpSpPr/>
                <p:nvPr/>
              </p:nvGrpSpPr>
              <p:grpSpPr>
                <a:xfrm>
                  <a:off x="1888687" y="6514235"/>
                  <a:ext cx="76343" cy="85806"/>
                  <a:chOff x="1888687" y="6514235"/>
                  <a:chExt cx="76343" cy="85806"/>
                </a:xfrm>
              </p:grpSpPr>
              <p:sp>
                <p:nvSpPr>
                  <p:cNvPr id="142" name="Google Shape;142;p2"/>
                  <p:cNvSpPr/>
                  <p:nvPr/>
                </p:nvSpPr>
                <p:spPr>
                  <a:xfrm>
                    <a:off x="1937994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" name="Google Shape;143;p2"/>
                  <p:cNvSpPr/>
                  <p:nvPr/>
                </p:nvSpPr>
                <p:spPr>
                  <a:xfrm>
                    <a:off x="1888687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4" name="Google Shape;144;p2"/>
                <p:cNvGrpSpPr/>
                <p:nvPr/>
              </p:nvGrpSpPr>
              <p:grpSpPr>
                <a:xfrm>
                  <a:off x="2412024" y="6514235"/>
                  <a:ext cx="76343" cy="85806"/>
                  <a:chOff x="2412024" y="6514235"/>
                  <a:chExt cx="76343" cy="85806"/>
                </a:xfrm>
              </p:grpSpPr>
              <p:sp>
                <p:nvSpPr>
                  <p:cNvPr id="145" name="Google Shape;145;p2"/>
                  <p:cNvSpPr/>
                  <p:nvPr/>
                </p:nvSpPr>
                <p:spPr>
                  <a:xfrm>
                    <a:off x="2461319" y="6516254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" name="Google Shape;146;p2"/>
                  <p:cNvSpPr/>
                  <p:nvPr/>
                </p:nvSpPr>
                <p:spPr>
                  <a:xfrm>
                    <a:off x="2412024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7" name="Google Shape;147;p2"/>
                <p:cNvGrpSpPr/>
                <p:nvPr/>
              </p:nvGrpSpPr>
              <p:grpSpPr>
                <a:xfrm>
                  <a:off x="2935345" y="6514235"/>
                  <a:ext cx="76343" cy="85806"/>
                  <a:chOff x="2935345" y="6514235"/>
                  <a:chExt cx="76343" cy="85806"/>
                </a:xfrm>
              </p:grpSpPr>
              <p:sp>
                <p:nvSpPr>
                  <p:cNvPr id="148" name="Google Shape;148;p2"/>
                  <p:cNvSpPr/>
                  <p:nvPr/>
                </p:nvSpPr>
                <p:spPr>
                  <a:xfrm>
                    <a:off x="2984652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" name="Google Shape;149;p2"/>
                  <p:cNvSpPr/>
                  <p:nvPr/>
                </p:nvSpPr>
                <p:spPr>
                  <a:xfrm>
                    <a:off x="2935345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0" name="Google Shape;150;p2"/>
                <p:cNvGrpSpPr/>
                <p:nvPr/>
              </p:nvGrpSpPr>
              <p:grpSpPr>
                <a:xfrm>
                  <a:off x="3458587" y="6514195"/>
                  <a:ext cx="76421" cy="85826"/>
                  <a:chOff x="3458587" y="6514195"/>
                  <a:chExt cx="76421" cy="85826"/>
                </a:xfrm>
              </p:grpSpPr>
              <p:sp>
                <p:nvSpPr>
                  <p:cNvPr id="151" name="Google Shape;151;p2"/>
                  <p:cNvSpPr/>
                  <p:nvPr/>
                </p:nvSpPr>
                <p:spPr>
                  <a:xfrm>
                    <a:off x="3507977" y="6516254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" name="Google Shape;152;p2"/>
                  <p:cNvSpPr/>
                  <p:nvPr/>
                </p:nvSpPr>
                <p:spPr>
                  <a:xfrm>
                    <a:off x="3458587" y="6514195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3" name="Google Shape;153;p2"/>
              <p:cNvGrpSpPr/>
              <p:nvPr/>
            </p:nvGrpSpPr>
            <p:grpSpPr>
              <a:xfrm>
                <a:off x="-728044" y="7080440"/>
                <a:ext cx="4263052" cy="85847"/>
                <a:chOff x="-728044" y="7080440"/>
                <a:chExt cx="4263052" cy="85847"/>
              </a:xfrm>
            </p:grpSpPr>
            <p:grpSp>
              <p:nvGrpSpPr>
                <p:cNvPr id="154" name="Google Shape;154;p2"/>
                <p:cNvGrpSpPr/>
                <p:nvPr/>
              </p:nvGrpSpPr>
              <p:grpSpPr>
                <a:xfrm>
                  <a:off x="-728044" y="7080440"/>
                  <a:ext cx="76423" cy="85826"/>
                  <a:chOff x="-728044" y="7080440"/>
                  <a:chExt cx="76423" cy="85826"/>
                </a:xfrm>
              </p:grpSpPr>
              <p:sp>
                <p:nvSpPr>
                  <p:cNvPr id="155" name="Google Shape;155;p2"/>
                  <p:cNvSpPr/>
                  <p:nvPr/>
                </p:nvSpPr>
                <p:spPr>
                  <a:xfrm>
                    <a:off x="-678650" y="7082499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" name="Google Shape;156;p2"/>
                  <p:cNvSpPr/>
                  <p:nvPr/>
                </p:nvSpPr>
                <p:spPr>
                  <a:xfrm>
                    <a:off x="-728044" y="7080440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" name="Google Shape;157;p2"/>
                <p:cNvGrpSpPr/>
                <p:nvPr/>
              </p:nvGrpSpPr>
              <p:grpSpPr>
                <a:xfrm>
                  <a:off x="-204628" y="7080481"/>
                  <a:ext cx="76343" cy="85806"/>
                  <a:chOff x="-204628" y="7080481"/>
                  <a:chExt cx="76343" cy="85806"/>
                </a:xfrm>
              </p:grpSpPr>
              <p:sp>
                <p:nvSpPr>
                  <p:cNvPr id="158" name="Google Shape;158;p2"/>
                  <p:cNvSpPr/>
                  <p:nvPr/>
                </p:nvSpPr>
                <p:spPr>
                  <a:xfrm>
                    <a:off x="-155321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" name="Google Shape;159;p2"/>
                  <p:cNvSpPr/>
                  <p:nvPr/>
                </p:nvSpPr>
                <p:spPr>
                  <a:xfrm>
                    <a:off x="-204628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" name="Google Shape;160;p2"/>
                <p:cNvGrpSpPr/>
                <p:nvPr/>
              </p:nvGrpSpPr>
              <p:grpSpPr>
                <a:xfrm>
                  <a:off x="318707" y="7080481"/>
                  <a:ext cx="76343" cy="85806"/>
                  <a:chOff x="318707" y="7080481"/>
                  <a:chExt cx="76343" cy="85806"/>
                </a:xfrm>
              </p:grpSpPr>
              <p:sp>
                <p:nvSpPr>
                  <p:cNvPr id="161" name="Google Shape;161;p2"/>
                  <p:cNvSpPr/>
                  <p:nvPr/>
                </p:nvSpPr>
                <p:spPr>
                  <a:xfrm>
                    <a:off x="368008" y="7082499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" name="Google Shape;162;p2"/>
                  <p:cNvSpPr/>
                  <p:nvPr/>
                </p:nvSpPr>
                <p:spPr>
                  <a:xfrm>
                    <a:off x="318707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3" name="Google Shape;163;p2"/>
                <p:cNvGrpSpPr/>
                <p:nvPr/>
              </p:nvGrpSpPr>
              <p:grpSpPr>
                <a:xfrm>
                  <a:off x="842029" y="7080481"/>
                  <a:ext cx="76343" cy="85806"/>
                  <a:chOff x="842029" y="7080481"/>
                  <a:chExt cx="76343" cy="85806"/>
                </a:xfrm>
              </p:grpSpPr>
              <p:sp>
                <p:nvSpPr>
                  <p:cNvPr id="164" name="Google Shape;164;p2"/>
                  <p:cNvSpPr/>
                  <p:nvPr/>
                </p:nvSpPr>
                <p:spPr>
                  <a:xfrm>
                    <a:off x="891336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" name="Google Shape;165;p2"/>
                  <p:cNvSpPr/>
                  <p:nvPr/>
                </p:nvSpPr>
                <p:spPr>
                  <a:xfrm>
                    <a:off x="842029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6" name="Google Shape;166;p2"/>
                <p:cNvGrpSpPr/>
                <p:nvPr/>
              </p:nvGrpSpPr>
              <p:grpSpPr>
                <a:xfrm>
                  <a:off x="1365365" y="7080481"/>
                  <a:ext cx="76343" cy="85806"/>
                  <a:chOff x="1365365" y="7080481"/>
                  <a:chExt cx="76343" cy="85806"/>
                </a:xfrm>
              </p:grpSpPr>
              <p:sp>
                <p:nvSpPr>
                  <p:cNvPr id="167" name="Google Shape;167;p2"/>
                  <p:cNvSpPr/>
                  <p:nvPr/>
                </p:nvSpPr>
                <p:spPr>
                  <a:xfrm>
                    <a:off x="1414661" y="7082499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" name="Google Shape;168;p2"/>
                  <p:cNvSpPr/>
                  <p:nvPr/>
                </p:nvSpPr>
                <p:spPr>
                  <a:xfrm>
                    <a:off x="1365365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" name="Google Shape;169;p2"/>
                <p:cNvGrpSpPr/>
                <p:nvPr/>
              </p:nvGrpSpPr>
              <p:grpSpPr>
                <a:xfrm>
                  <a:off x="1888687" y="7080481"/>
                  <a:ext cx="76343" cy="85806"/>
                  <a:chOff x="1888687" y="7080481"/>
                  <a:chExt cx="76343" cy="85806"/>
                </a:xfrm>
              </p:grpSpPr>
              <p:sp>
                <p:nvSpPr>
                  <p:cNvPr id="170" name="Google Shape;170;p2"/>
                  <p:cNvSpPr/>
                  <p:nvPr/>
                </p:nvSpPr>
                <p:spPr>
                  <a:xfrm>
                    <a:off x="1937994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1" name="Google Shape;171;p2"/>
                  <p:cNvSpPr/>
                  <p:nvPr/>
                </p:nvSpPr>
                <p:spPr>
                  <a:xfrm>
                    <a:off x="1888687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" name="Google Shape;172;p2"/>
                <p:cNvGrpSpPr/>
                <p:nvPr/>
              </p:nvGrpSpPr>
              <p:grpSpPr>
                <a:xfrm>
                  <a:off x="2412024" y="7080481"/>
                  <a:ext cx="76343" cy="85806"/>
                  <a:chOff x="2412024" y="7080481"/>
                  <a:chExt cx="76343" cy="85806"/>
                </a:xfrm>
              </p:grpSpPr>
              <p:sp>
                <p:nvSpPr>
                  <p:cNvPr id="173" name="Google Shape;173;p2"/>
                  <p:cNvSpPr/>
                  <p:nvPr/>
                </p:nvSpPr>
                <p:spPr>
                  <a:xfrm>
                    <a:off x="2461319" y="7082499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" name="Google Shape;174;p2"/>
                  <p:cNvSpPr/>
                  <p:nvPr/>
                </p:nvSpPr>
                <p:spPr>
                  <a:xfrm>
                    <a:off x="2412024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" name="Google Shape;175;p2"/>
                <p:cNvGrpSpPr/>
                <p:nvPr/>
              </p:nvGrpSpPr>
              <p:grpSpPr>
                <a:xfrm>
                  <a:off x="2935345" y="7080481"/>
                  <a:ext cx="76343" cy="85806"/>
                  <a:chOff x="2935345" y="7080481"/>
                  <a:chExt cx="76343" cy="85806"/>
                </a:xfrm>
              </p:grpSpPr>
              <p:sp>
                <p:nvSpPr>
                  <p:cNvPr id="176" name="Google Shape;176;p2"/>
                  <p:cNvSpPr/>
                  <p:nvPr/>
                </p:nvSpPr>
                <p:spPr>
                  <a:xfrm>
                    <a:off x="2984652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" name="Google Shape;177;p2"/>
                  <p:cNvSpPr/>
                  <p:nvPr/>
                </p:nvSpPr>
                <p:spPr>
                  <a:xfrm>
                    <a:off x="2935345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" name="Google Shape;178;p2"/>
                <p:cNvGrpSpPr/>
                <p:nvPr/>
              </p:nvGrpSpPr>
              <p:grpSpPr>
                <a:xfrm>
                  <a:off x="3458587" y="7080440"/>
                  <a:ext cx="76421" cy="85826"/>
                  <a:chOff x="3458587" y="7080440"/>
                  <a:chExt cx="76421" cy="85826"/>
                </a:xfrm>
              </p:grpSpPr>
              <p:sp>
                <p:nvSpPr>
                  <p:cNvPr id="179" name="Google Shape;179;p2"/>
                  <p:cNvSpPr/>
                  <p:nvPr/>
                </p:nvSpPr>
                <p:spPr>
                  <a:xfrm>
                    <a:off x="3507977" y="7082499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" name="Google Shape;180;p2"/>
                  <p:cNvSpPr/>
                  <p:nvPr/>
                </p:nvSpPr>
                <p:spPr>
                  <a:xfrm>
                    <a:off x="3458587" y="7080440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1" name="Google Shape;181;p2"/>
              <p:cNvGrpSpPr/>
              <p:nvPr/>
            </p:nvGrpSpPr>
            <p:grpSpPr>
              <a:xfrm>
                <a:off x="-728044" y="7646686"/>
                <a:ext cx="4263052" cy="85846"/>
                <a:chOff x="-728044" y="7646686"/>
                <a:chExt cx="4263052" cy="85846"/>
              </a:xfrm>
            </p:grpSpPr>
            <p:grpSp>
              <p:nvGrpSpPr>
                <p:cNvPr id="182" name="Google Shape;182;p2"/>
                <p:cNvGrpSpPr/>
                <p:nvPr/>
              </p:nvGrpSpPr>
              <p:grpSpPr>
                <a:xfrm>
                  <a:off x="-728044" y="7646686"/>
                  <a:ext cx="76423" cy="85826"/>
                  <a:chOff x="-728044" y="7646686"/>
                  <a:chExt cx="76423" cy="85826"/>
                </a:xfrm>
              </p:grpSpPr>
              <p:sp>
                <p:nvSpPr>
                  <p:cNvPr id="183" name="Google Shape;183;p2"/>
                  <p:cNvSpPr/>
                  <p:nvPr/>
                </p:nvSpPr>
                <p:spPr>
                  <a:xfrm>
                    <a:off x="-678650" y="7648756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" name="Google Shape;184;p2"/>
                  <p:cNvSpPr/>
                  <p:nvPr/>
                </p:nvSpPr>
                <p:spPr>
                  <a:xfrm>
                    <a:off x="-728044" y="7646686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" name="Google Shape;185;p2"/>
                <p:cNvGrpSpPr/>
                <p:nvPr/>
              </p:nvGrpSpPr>
              <p:grpSpPr>
                <a:xfrm>
                  <a:off x="-204628" y="7646726"/>
                  <a:ext cx="76343" cy="85806"/>
                  <a:chOff x="-204628" y="7646726"/>
                  <a:chExt cx="76343" cy="85806"/>
                </a:xfrm>
              </p:grpSpPr>
              <p:sp>
                <p:nvSpPr>
                  <p:cNvPr id="186" name="Google Shape;186;p2"/>
                  <p:cNvSpPr/>
                  <p:nvPr/>
                </p:nvSpPr>
                <p:spPr>
                  <a:xfrm>
                    <a:off x="-155321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" name="Google Shape;187;p2"/>
                  <p:cNvSpPr/>
                  <p:nvPr/>
                </p:nvSpPr>
                <p:spPr>
                  <a:xfrm>
                    <a:off x="-204628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" name="Google Shape;188;p2"/>
                <p:cNvGrpSpPr/>
                <p:nvPr/>
              </p:nvGrpSpPr>
              <p:grpSpPr>
                <a:xfrm>
                  <a:off x="318707" y="7646726"/>
                  <a:ext cx="76343" cy="85806"/>
                  <a:chOff x="318707" y="7646726"/>
                  <a:chExt cx="76343" cy="85806"/>
                </a:xfrm>
              </p:grpSpPr>
              <p:sp>
                <p:nvSpPr>
                  <p:cNvPr id="189" name="Google Shape;189;p2"/>
                  <p:cNvSpPr/>
                  <p:nvPr/>
                </p:nvSpPr>
                <p:spPr>
                  <a:xfrm>
                    <a:off x="368008" y="7648756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" name="Google Shape;190;p2"/>
                  <p:cNvSpPr/>
                  <p:nvPr/>
                </p:nvSpPr>
                <p:spPr>
                  <a:xfrm>
                    <a:off x="318707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1" name="Google Shape;191;p2"/>
                <p:cNvGrpSpPr/>
                <p:nvPr/>
              </p:nvGrpSpPr>
              <p:grpSpPr>
                <a:xfrm>
                  <a:off x="842029" y="7646726"/>
                  <a:ext cx="76343" cy="85806"/>
                  <a:chOff x="842029" y="7646726"/>
                  <a:chExt cx="76343" cy="85806"/>
                </a:xfrm>
              </p:grpSpPr>
              <p:sp>
                <p:nvSpPr>
                  <p:cNvPr id="192" name="Google Shape;192;p2"/>
                  <p:cNvSpPr/>
                  <p:nvPr/>
                </p:nvSpPr>
                <p:spPr>
                  <a:xfrm>
                    <a:off x="891336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" name="Google Shape;193;p2"/>
                  <p:cNvSpPr/>
                  <p:nvPr/>
                </p:nvSpPr>
                <p:spPr>
                  <a:xfrm>
                    <a:off x="842029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4" name="Google Shape;194;p2"/>
                <p:cNvGrpSpPr/>
                <p:nvPr/>
              </p:nvGrpSpPr>
              <p:grpSpPr>
                <a:xfrm>
                  <a:off x="1365365" y="7646726"/>
                  <a:ext cx="76343" cy="85806"/>
                  <a:chOff x="1365365" y="7646726"/>
                  <a:chExt cx="76343" cy="85806"/>
                </a:xfrm>
              </p:grpSpPr>
              <p:sp>
                <p:nvSpPr>
                  <p:cNvPr id="195" name="Google Shape;195;p2"/>
                  <p:cNvSpPr/>
                  <p:nvPr/>
                </p:nvSpPr>
                <p:spPr>
                  <a:xfrm>
                    <a:off x="1414661" y="7648756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" name="Google Shape;196;p2"/>
                  <p:cNvSpPr/>
                  <p:nvPr/>
                </p:nvSpPr>
                <p:spPr>
                  <a:xfrm>
                    <a:off x="1365365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7" name="Google Shape;197;p2"/>
                <p:cNvGrpSpPr/>
                <p:nvPr/>
              </p:nvGrpSpPr>
              <p:grpSpPr>
                <a:xfrm>
                  <a:off x="1888687" y="7646726"/>
                  <a:ext cx="76343" cy="85806"/>
                  <a:chOff x="1888687" y="7646726"/>
                  <a:chExt cx="76343" cy="85806"/>
                </a:xfrm>
              </p:grpSpPr>
              <p:sp>
                <p:nvSpPr>
                  <p:cNvPr id="198" name="Google Shape;198;p2"/>
                  <p:cNvSpPr/>
                  <p:nvPr/>
                </p:nvSpPr>
                <p:spPr>
                  <a:xfrm>
                    <a:off x="1937994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" name="Google Shape;199;p2"/>
                  <p:cNvSpPr/>
                  <p:nvPr/>
                </p:nvSpPr>
                <p:spPr>
                  <a:xfrm>
                    <a:off x="1888687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0" name="Google Shape;200;p2"/>
                <p:cNvGrpSpPr/>
                <p:nvPr/>
              </p:nvGrpSpPr>
              <p:grpSpPr>
                <a:xfrm>
                  <a:off x="2412024" y="7646726"/>
                  <a:ext cx="76343" cy="85806"/>
                  <a:chOff x="2412024" y="7646726"/>
                  <a:chExt cx="76343" cy="85806"/>
                </a:xfrm>
              </p:grpSpPr>
              <p:sp>
                <p:nvSpPr>
                  <p:cNvPr id="201" name="Google Shape;201;p2"/>
                  <p:cNvSpPr/>
                  <p:nvPr/>
                </p:nvSpPr>
                <p:spPr>
                  <a:xfrm>
                    <a:off x="2461319" y="7648756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" name="Google Shape;202;p2"/>
                  <p:cNvSpPr/>
                  <p:nvPr/>
                </p:nvSpPr>
                <p:spPr>
                  <a:xfrm>
                    <a:off x="2412024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" name="Google Shape;203;p2"/>
                <p:cNvGrpSpPr/>
                <p:nvPr/>
              </p:nvGrpSpPr>
              <p:grpSpPr>
                <a:xfrm>
                  <a:off x="2935345" y="7646726"/>
                  <a:ext cx="76343" cy="85806"/>
                  <a:chOff x="2935345" y="7646726"/>
                  <a:chExt cx="76343" cy="85806"/>
                </a:xfrm>
              </p:grpSpPr>
              <p:sp>
                <p:nvSpPr>
                  <p:cNvPr id="204" name="Google Shape;204;p2"/>
                  <p:cNvSpPr/>
                  <p:nvPr/>
                </p:nvSpPr>
                <p:spPr>
                  <a:xfrm>
                    <a:off x="2984652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5" name="Google Shape;205;p2"/>
                  <p:cNvSpPr/>
                  <p:nvPr/>
                </p:nvSpPr>
                <p:spPr>
                  <a:xfrm>
                    <a:off x="2935345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6" name="Google Shape;206;p2"/>
                <p:cNvGrpSpPr/>
                <p:nvPr/>
              </p:nvGrpSpPr>
              <p:grpSpPr>
                <a:xfrm>
                  <a:off x="3458587" y="7646686"/>
                  <a:ext cx="76421" cy="85826"/>
                  <a:chOff x="3458587" y="7646686"/>
                  <a:chExt cx="76421" cy="85826"/>
                </a:xfrm>
              </p:grpSpPr>
              <p:sp>
                <p:nvSpPr>
                  <p:cNvPr id="207" name="Google Shape;207;p2"/>
                  <p:cNvSpPr/>
                  <p:nvPr/>
                </p:nvSpPr>
                <p:spPr>
                  <a:xfrm>
                    <a:off x="3507977" y="7648756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8" name="Google Shape;208;p2"/>
                  <p:cNvSpPr/>
                  <p:nvPr/>
                </p:nvSpPr>
                <p:spPr>
                  <a:xfrm>
                    <a:off x="3458587" y="7646686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9" name="Google Shape;209;p2"/>
              <p:cNvGrpSpPr/>
              <p:nvPr/>
            </p:nvGrpSpPr>
            <p:grpSpPr>
              <a:xfrm>
                <a:off x="-728044" y="8212931"/>
                <a:ext cx="4263052" cy="85847"/>
                <a:chOff x="-728044" y="8212931"/>
                <a:chExt cx="4263052" cy="85847"/>
              </a:xfrm>
            </p:grpSpPr>
            <p:grpSp>
              <p:nvGrpSpPr>
                <p:cNvPr id="210" name="Google Shape;210;p2"/>
                <p:cNvGrpSpPr/>
                <p:nvPr/>
              </p:nvGrpSpPr>
              <p:grpSpPr>
                <a:xfrm>
                  <a:off x="-728044" y="8212931"/>
                  <a:ext cx="76423" cy="85826"/>
                  <a:chOff x="-728044" y="8212931"/>
                  <a:chExt cx="76423" cy="85826"/>
                </a:xfrm>
              </p:grpSpPr>
              <p:sp>
                <p:nvSpPr>
                  <p:cNvPr id="211" name="Google Shape;211;p2"/>
                  <p:cNvSpPr/>
                  <p:nvPr/>
                </p:nvSpPr>
                <p:spPr>
                  <a:xfrm>
                    <a:off x="-678650" y="8215001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4"/>
                        </a:moveTo>
                        <a:cubicBezTo>
                          <a:pt x="28" y="5"/>
                          <a:pt x="-46" y="-25"/>
                          <a:pt x="43" y="34"/>
                        </a:cubicBezTo>
                        <a:lnTo>
                          <a:pt x="4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" name="Google Shape;212;p2"/>
                  <p:cNvSpPr/>
                  <p:nvPr/>
                </p:nvSpPr>
                <p:spPr>
                  <a:xfrm>
                    <a:off x="-728044" y="8212931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3" name="Google Shape;213;p2"/>
                <p:cNvGrpSpPr/>
                <p:nvPr/>
              </p:nvGrpSpPr>
              <p:grpSpPr>
                <a:xfrm>
                  <a:off x="-204628" y="8212972"/>
                  <a:ext cx="76343" cy="85806"/>
                  <a:chOff x="-204628" y="8212972"/>
                  <a:chExt cx="76343" cy="85806"/>
                </a:xfrm>
              </p:grpSpPr>
              <p:sp>
                <p:nvSpPr>
                  <p:cNvPr id="214" name="Google Shape;214;p2"/>
                  <p:cNvSpPr/>
                  <p:nvPr/>
                </p:nvSpPr>
                <p:spPr>
                  <a:xfrm>
                    <a:off x="-155321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5" name="Google Shape;215;p2"/>
                  <p:cNvSpPr/>
                  <p:nvPr/>
                </p:nvSpPr>
                <p:spPr>
                  <a:xfrm>
                    <a:off x="-204628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6" name="Google Shape;216;p2"/>
                <p:cNvGrpSpPr/>
                <p:nvPr/>
              </p:nvGrpSpPr>
              <p:grpSpPr>
                <a:xfrm>
                  <a:off x="318707" y="8212972"/>
                  <a:ext cx="76343" cy="85806"/>
                  <a:chOff x="318707" y="8212972"/>
                  <a:chExt cx="76343" cy="85806"/>
                </a:xfrm>
              </p:grpSpPr>
              <p:sp>
                <p:nvSpPr>
                  <p:cNvPr id="217" name="Google Shape;217;p2"/>
                  <p:cNvSpPr/>
                  <p:nvPr/>
                </p:nvSpPr>
                <p:spPr>
                  <a:xfrm>
                    <a:off x="368008" y="8215001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4"/>
                        </a:moveTo>
                        <a:cubicBezTo>
                          <a:pt x="28" y="5"/>
                          <a:pt x="-46" y="-25"/>
                          <a:pt x="43" y="34"/>
                        </a:cubicBezTo>
                        <a:lnTo>
                          <a:pt x="4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8" name="Google Shape;218;p2"/>
                  <p:cNvSpPr/>
                  <p:nvPr/>
                </p:nvSpPr>
                <p:spPr>
                  <a:xfrm>
                    <a:off x="318707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9" name="Google Shape;219;p2"/>
                <p:cNvGrpSpPr/>
                <p:nvPr/>
              </p:nvGrpSpPr>
              <p:grpSpPr>
                <a:xfrm>
                  <a:off x="842029" y="8212972"/>
                  <a:ext cx="76343" cy="85806"/>
                  <a:chOff x="842029" y="8212972"/>
                  <a:chExt cx="76343" cy="85806"/>
                </a:xfrm>
              </p:grpSpPr>
              <p:sp>
                <p:nvSpPr>
                  <p:cNvPr id="220" name="Google Shape;220;p2"/>
                  <p:cNvSpPr/>
                  <p:nvPr/>
                </p:nvSpPr>
                <p:spPr>
                  <a:xfrm>
                    <a:off x="891336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" name="Google Shape;221;p2"/>
                  <p:cNvSpPr/>
                  <p:nvPr/>
                </p:nvSpPr>
                <p:spPr>
                  <a:xfrm>
                    <a:off x="842029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2" name="Google Shape;222;p2"/>
                <p:cNvGrpSpPr/>
                <p:nvPr/>
              </p:nvGrpSpPr>
              <p:grpSpPr>
                <a:xfrm>
                  <a:off x="1365365" y="8212972"/>
                  <a:ext cx="76343" cy="85806"/>
                  <a:chOff x="1365365" y="8212972"/>
                  <a:chExt cx="76343" cy="85806"/>
                </a:xfrm>
              </p:grpSpPr>
              <p:sp>
                <p:nvSpPr>
                  <p:cNvPr id="223" name="Google Shape;223;p2"/>
                  <p:cNvSpPr/>
                  <p:nvPr/>
                </p:nvSpPr>
                <p:spPr>
                  <a:xfrm>
                    <a:off x="1414661" y="8215001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4"/>
                        </a:moveTo>
                        <a:cubicBezTo>
                          <a:pt x="33" y="5"/>
                          <a:pt x="-41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4" name="Google Shape;224;p2"/>
                  <p:cNvSpPr/>
                  <p:nvPr/>
                </p:nvSpPr>
                <p:spPr>
                  <a:xfrm>
                    <a:off x="1365365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5" name="Google Shape;225;p2"/>
                <p:cNvGrpSpPr/>
                <p:nvPr/>
              </p:nvGrpSpPr>
              <p:grpSpPr>
                <a:xfrm>
                  <a:off x="1888687" y="8212972"/>
                  <a:ext cx="76343" cy="85806"/>
                  <a:chOff x="1888687" y="8212972"/>
                  <a:chExt cx="76343" cy="85806"/>
                </a:xfrm>
              </p:grpSpPr>
              <p:sp>
                <p:nvSpPr>
                  <p:cNvPr id="226" name="Google Shape;226;p2"/>
                  <p:cNvSpPr/>
                  <p:nvPr/>
                </p:nvSpPr>
                <p:spPr>
                  <a:xfrm>
                    <a:off x="1937994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7" name="Google Shape;227;p2"/>
                  <p:cNvSpPr/>
                  <p:nvPr/>
                </p:nvSpPr>
                <p:spPr>
                  <a:xfrm>
                    <a:off x="1888687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8" name="Google Shape;228;p2"/>
                <p:cNvGrpSpPr/>
                <p:nvPr/>
              </p:nvGrpSpPr>
              <p:grpSpPr>
                <a:xfrm>
                  <a:off x="2412024" y="8212972"/>
                  <a:ext cx="76343" cy="85806"/>
                  <a:chOff x="2412024" y="8212972"/>
                  <a:chExt cx="76343" cy="85806"/>
                </a:xfrm>
              </p:grpSpPr>
              <p:sp>
                <p:nvSpPr>
                  <p:cNvPr id="229" name="Google Shape;229;p2"/>
                  <p:cNvSpPr/>
                  <p:nvPr/>
                </p:nvSpPr>
                <p:spPr>
                  <a:xfrm>
                    <a:off x="2461319" y="8215001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4"/>
                        </a:moveTo>
                        <a:cubicBezTo>
                          <a:pt x="33" y="5"/>
                          <a:pt x="-42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0" name="Google Shape;230;p2"/>
                  <p:cNvSpPr/>
                  <p:nvPr/>
                </p:nvSpPr>
                <p:spPr>
                  <a:xfrm>
                    <a:off x="2412024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1" name="Google Shape;231;p2"/>
                <p:cNvGrpSpPr/>
                <p:nvPr/>
              </p:nvGrpSpPr>
              <p:grpSpPr>
                <a:xfrm>
                  <a:off x="2935345" y="8212972"/>
                  <a:ext cx="76343" cy="85806"/>
                  <a:chOff x="2935345" y="8212972"/>
                  <a:chExt cx="76343" cy="85806"/>
                </a:xfrm>
              </p:grpSpPr>
              <p:sp>
                <p:nvSpPr>
                  <p:cNvPr id="232" name="Google Shape;232;p2"/>
                  <p:cNvSpPr/>
                  <p:nvPr/>
                </p:nvSpPr>
                <p:spPr>
                  <a:xfrm>
                    <a:off x="2984652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3" name="Google Shape;233;p2"/>
                  <p:cNvSpPr/>
                  <p:nvPr/>
                </p:nvSpPr>
                <p:spPr>
                  <a:xfrm>
                    <a:off x="2935345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4" name="Google Shape;234;p2"/>
                <p:cNvGrpSpPr/>
                <p:nvPr/>
              </p:nvGrpSpPr>
              <p:grpSpPr>
                <a:xfrm>
                  <a:off x="3458587" y="8212931"/>
                  <a:ext cx="76421" cy="85826"/>
                  <a:chOff x="3458587" y="8212931"/>
                  <a:chExt cx="76421" cy="85826"/>
                </a:xfrm>
              </p:grpSpPr>
              <p:sp>
                <p:nvSpPr>
                  <p:cNvPr id="235" name="Google Shape;235;p2"/>
                  <p:cNvSpPr/>
                  <p:nvPr/>
                </p:nvSpPr>
                <p:spPr>
                  <a:xfrm>
                    <a:off x="3507977" y="8215001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4"/>
                        </a:moveTo>
                        <a:cubicBezTo>
                          <a:pt x="33" y="5"/>
                          <a:pt x="-41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6" name="Google Shape;236;p2"/>
                  <p:cNvSpPr/>
                  <p:nvPr/>
                </p:nvSpPr>
                <p:spPr>
                  <a:xfrm>
                    <a:off x="3458587" y="8212931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37" name="Google Shape;237;p2"/>
              <p:cNvGrpSpPr/>
              <p:nvPr/>
            </p:nvGrpSpPr>
            <p:grpSpPr>
              <a:xfrm>
                <a:off x="-728044" y="8779192"/>
                <a:ext cx="4263052" cy="85846"/>
                <a:chOff x="-728044" y="8779192"/>
                <a:chExt cx="4263052" cy="85846"/>
              </a:xfrm>
            </p:grpSpPr>
            <p:grpSp>
              <p:nvGrpSpPr>
                <p:cNvPr id="238" name="Google Shape;238;p2"/>
                <p:cNvGrpSpPr/>
                <p:nvPr/>
              </p:nvGrpSpPr>
              <p:grpSpPr>
                <a:xfrm>
                  <a:off x="-728044" y="8779192"/>
                  <a:ext cx="76423" cy="85826"/>
                  <a:chOff x="-728044" y="8779192"/>
                  <a:chExt cx="76423" cy="85826"/>
                </a:xfrm>
              </p:grpSpPr>
              <p:sp>
                <p:nvSpPr>
                  <p:cNvPr id="239" name="Google Shape;239;p2"/>
                  <p:cNvSpPr/>
                  <p:nvPr/>
                </p:nvSpPr>
                <p:spPr>
                  <a:xfrm>
                    <a:off x="-678650" y="8781251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" name="Google Shape;240;p2"/>
                  <p:cNvSpPr/>
                  <p:nvPr/>
                </p:nvSpPr>
                <p:spPr>
                  <a:xfrm>
                    <a:off x="-728044" y="8779192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1" name="Google Shape;241;p2"/>
                <p:cNvGrpSpPr/>
                <p:nvPr/>
              </p:nvGrpSpPr>
              <p:grpSpPr>
                <a:xfrm>
                  <a:off x="-204628" y="8779232"/>
                  <a:ext cx="76343" cy="85806"/>
                  <a:chOff x="-204628" y="8779232"/>
                  <a:chExt cx="76343" cy="85806"/>
                </a:xfrm>
              </p:grpSpPr>
              <p:sp>
                <p:nvSpPr>
                  <p:cNvPr id="242" name="Google Shape;242;p2"/>
                  <p:cNvSpPr/>
                  <p:nvPr/>
                </p:nvSpPr>
                <p:spPr>
                  <a:xfrm>
                    <a:off x="-155321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" name="Google Shape;243;p2"/>
                  <p:cNvSpPr/>
                  <p:nvPr/>
                </p:nvSpPr>
                <p:spPr>
                  <a:xfrm>
                    <a:off x="-204628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4" name="Google Shape;244;p2"/>
                <p:cNvGrpSpPr/>
                <p:nvPr/>
              </p:nvGrpSpPr>
              <p:grpSpPr>
                <a:xfrm>
                  <a:off x="318707" y="8779232"/>
                  <a:ext cx="76343" cy="85806"/>
                  <a:chOff x="318707" y="8779232"/>
                  <a:chExt cx="76343" cy="85806"/>
                </a:xfrm>
              </p:grpSpPr>
              <p:sp>
                <p:nvSpPr>
                  <p:cNvPr id="245" name="Google Shape;245;p2"/>
                  <p:cNvSpPr/>
                  <p:nvPr/>
                </p:nvSpPr>
                <p:spPr>
                  <a:xfrm>
                    <a:off x="368008" y="8781251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" name="Google Shape;246;p2"/>
                  <p:cNvSpPr/>
                  <p:nvPr/>
                </p:nvSpPr>
                <p:spPr>
                  <a:xfrm>
                    <a:off x="318707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7" name="Google Shape;247;p2"/>
                <p:cNvGrpSpPr/>
                <p:nvPr/>
              </p:nvGrpSpPr>
              <p:grpSpPr>
                <a:xfrm>
                  <a:off x="842029" y="8779232"/>
                  <a:ext cx="76343" cy="85806"/>
                  <a:chOff x="842029" y="8779232"/>
                  <a:chExt cx="76343" cy="85806"/>
                </a:xfrm>
              </p:grpSpPr>
              <p:sp>
                <p:nvSpPr>
                  <p:cNvPr id="248" name="Google Shape;248;p2"/>
                  <p:cNvSpPr/>
                  <p:nvPr/>
                </p:nvSpPr>
                <p:spPr>
                  <a:xfrm>
                    <a:off x="891336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" name="Google Shape;249;p2"/>
                  <p:cNvSpPr/>
                  <p:nvPr/>
                </p:nvSpPr>
                <p:spPr>
                  <a:xfrm>
                    <a:off x="842029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0" name="Google Shape;250;p2"/>
                <p:cNvGrpSpPr/>
                <p:nvPr/>
              </p:nvGrpSpPr>
              <p:grpSpPr>
                <a:xfrm>
                  <a:off x="1365365" y="8779232"/>
                  <a:ext cx="76343" cy="85806"/>
                  <a:chOff x="1365365" y="8779232"/>
                  <a:chExt cx="76343" cy="85806"/>
                </a:xfrm>
              </p:grpSpPr>
              <p:sp>
                <p:nvSpPr>
                  <p:cNvPr id="251" name="Google Shape;251;p2"/>
                  <p:cNvSpPr/>
                  <p:nvPr/>
                </p:nvSpPr>
                <p:spPr>
                  <a:xfrm>
                    <a:off x="1414661" y="8781251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" name="Google Shape;252;p2"/>
                  <p:cNvSpPr/>
                  <p:nvPr/>
                </p:nvSpPr>
                <p:spPr>
                  <a:xfrm>
                    <a:off x="1365365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3" name="Google Shape;253;p2"/>
                <p:cNvGrpSpPr/>
                <p:nvPr/>
              </p:nvGrpSpPr>
              <p:grpSpPr>
                <a:xfrm>
                  <a:off x="1888687" y="8779232"/>
                  <a:ext cx="76343" cy="85806"/>
                  <a:chOff x="1888687" y="8779232"/>
                  <a:chExt cx="76343" cy="85806"/>
                </a:xfrm>
              </p:grpSpPr>
              <p:sp>
                <p:nvSpPr>
                  <p:cNvPr id="254" name="Google Shape;254;p2"/>
                  <p:cNvSpPr/>
                  <p:nvPr/>
                </p:nvSpPr>
                <p:spPr>
                  <a:xfrm>
                    <a:off x="1937994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" name="Google Shape;255;p2"/>
                  <p:cNvSpPr/>
                  <p:nvPr/>
                </p:nvSpPr>
                <p:spPr>
                  <a:xfrm>
                    <a:off x="1888687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6" name="Google Shape;256;p2"/>
                <p:cNvGrpSpPr/>
                <p:nvPr/>
              </p:nvGrpSpPr>
              <p:grpSpPr>
                <a:xfrm>
                  <a:off x="2412024" y="8779232"/>
                  <a:ext cx="76343" cy="85806"/>
                  <a:chOff x="2412024" y="8779232"/>
                  <a:chExt cx="76343" cy="85806"/>
                </a:xfrm>
              </p:grpSpPr>
              <p:sp>
                <p:nvSpPr>
                  <p:cNvPr id="257" name="Google Shape;257;p2"/>
                  <p:cNvSpPr/>
                  <p:nvPr/>
                </p:nvSpPr>
                <p:spPr>
                  <a:xfrm>
                    <a:off x="2461319" y="8781251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" name="Google Shape;258;p2"/>
                  <p:cNvSpPr/>
                  <p:nvPr/>
                </p:nvSpPr>
                <p:spPr>
                  <a:xfrm>
                    <a:off x="2412024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9" name="Google Shape;259;p2"/>
                <p:cNvGrpSpPr/>
                <p:nvPr/>
              </p:nvGrpSpPr>
              <p:grpSpPr>
                <a:xfrm>
                  <a:off x="2935345" y="8779232"/>
                  <a:ext cx="76343" cy="85806"/>
                  <a:chOff x="2935345" y="8779232"/>
                  <a:chExt cx="76343" cy="85806"/>
                </a:xfrm>
              </p:grpSpPr>
              <p:sp>
                <p:nvSpPr>
                  <p:cNvPr id="260" name="Google Shape;260;p2"/>
                  <p:cNvSpPr/>
                  <p:nvPr/>
                </p:nvSpPr>
                <p:spPr>
                  <a:xfrm>
                    <a:off x="2984652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" name="Google Shape;261;p2"/>
                  <p:cNvSpPr/>
                  <p:nvPr/>
                </p:nvSpPr>
                <p:spPr>
                  <a:xfrm>
                    <a:off x="2935345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2" name="Google Shape;262;p2"/>
                <p:cNvGrpSpPr/>
                <p:nvPr/>
              </p:nvGrpSpPr>
              <p:grpSpPr>
                <a:xfrm>
                  <a:off x="3458587" y="8779192"/>
                  <a:ext cx="76421" cy="85826"/>
                  <a:chOff x="3458587" y="8779192"/>
                  <a:chExt cx="76421" cy="85826"/>
                </a:xfrm>
              </p:grpSpPr>
              <p:sp>
                <p:nvSpPr>
                  <p:cNvPr id="263" name="Google Shape;263;p2"/>
                  <p:cNvSpPr/>
                  <p:nvPr/>
                </p:nvSpPr>
                <p:spPr>
                  <a:xfrm>
                    <a:off x="3507977" y="8781251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" name="Google Shape;264;p2"/>
                  <p:cNvSpPr/>
                  <p:nvPr/>
                </p:nvSpPr>
                <p:spPr>
                  <a:xfrm>
                    <a:off x="3458587" y="8779192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5" name="Google Shape;265;p2"/>
              <p:cNvGrpSpPr/>
              <p:nvPr/>
            </p:nvGrpSpPr>
            <p:grpSpPr>
              <a:xfrm>
                <a:off x="-728044" y="9345437"/>
                <a:ext cx="4263052" cy="85848"/>
                <a:chOff x="-728044" y="9345437"/>
                <a:chExt cx="4263052" cy="85848"/>
              </a:xfrm>
            </p:grpSpPr>
            <p:grpSp>
              <p:nvGrpSpPr>
                <p:cNvPr id="266" name="Google Shape;266;p2"/>
                <p:cNvGrpSpPr/>
                <p:nvPr/>
              </p:nvGrpSpPr>
              <p:grpSpPr>
                <a:xfrm>
                  <a:off x="-728044" y="9345437"/>
                  <a:ext cx="76423" cy="85826"/>
                  <a:chOff x="-728044" y="9345437"/>
                  <a:chExt cx="76423" cy="85826"/>
                </a:xfrm>
              </p:grpSpPr>
              <p:sp>
                <p:nvSpPr>
                  <p:cNvPr id="267" name="Google Shape;267;p2"/>
                  <p:cNvSpPr/>
                  <p:nvPr/>
                </p:nvSpPr>
                <p:spPr>
                  <a:xfrm>
                    <a:off x="-678650" y="9347497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" name="Google Shape;268;p2"/>
                  <p:cNvSpPr/>
                  <p:nvPr/>
                </p:nvSpPr>
                <p:spPr>
                  <a:xfrm>
                    <a:off x="-728044" y="9345437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603" y="68085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" name="Google Shape;269;p2"/>
                <p:cNvGrpSpPr/>
                <p:nvPr/>
              </p:nvGrpSpPr>
              <p:grpSpPr>
                <a:xfrm>
                  <a:off x="-204628" y="9345478"/>
                  <a:ext cx="76343" cy="85807"/>
                  <a:chOff x="-204628" y="9345478"/>
                  <a:chExt cx="76343" cy="85807"/>
                </a:xfrm>
              </p:grpSpPr>
              <p:sp>
                <p:nvSpPr>
                  <p:cNvPr id="270" name="Google Shape;270;p2"/>
                  <p:cNvSpPr/>
                  <p:nvPr/>
                </p:nvSpPr>
                <p:spPr>
                  <a:xfrm>
                    <a:off x="-155321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" name="Google Shape;271;p2"/>
                  <p:cNvSpPr/>
                  <p:nvPr/>
                </p:nvSpPr>
                <p:spPr>
                  <a:xfrm>
                    <a:off x="-204628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2" name="Google Shape;272;p2"/>
                <p:cNvGrpSpPr/>
                <p:nvPr/>
              </p:nvGrpSpPr>
              <p:grpSpPr>
                <a:xfrm>
                  <a:off x="318707" y="9345478"/>
                  <a:ext cx="76343" cy="85807"/>
                  <a:chOff x="318707" y="9345478"/>
                  <a:chExt cx="76343" cy="85807"/>
                </a:xfrm>
              </p:grpSpPr>
              <p:sp>
                <p:nvSpPr>
                  <p:cNvPr id="273" name="Google Shape;273;p2"/>
                  <p:cNvSpPr/>
                  <p:nvPr/>
                </p:nvSpPr>
                <p:spPr>
                  <a:xfrm>
                    <a:off x="368008" y="9347497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4" name="Google Shape;274;p2"/>
                  <p:cNvSpPr/>
                  <p:nvPr/>
                </p:nvSpPr>
                <p:spPr>
                  <a:xfrm>
                    <a:off x="318707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5" name="Google Shape;275;p2"/>
                <p:cNvGrpSpPr/>
                <p:nvPr/>
              </p:nvGrpSpPr>
              <p:grpSpPr>
                <a:xfrm>
                  <a:off x="842029" y="9345478"/>
                  <a:ext cx="76343" cy="85807"/>
                  <a:chOff x="842029" y="9345478"/>
                  <a:chExt cx="76343" cy="85807"/>
                </a:xfrm>
              </p:grpSpPr>
              <p:sp>
                <p:nvSpPr>
                  <p:cNvPr id="276" name="Google Shape;276;p2"/>
                  <p:cNvSpPr/>
                  <p:nvPr/>
                </p:nvSpPr>
                <p:spPr>
                  <a:xfrm>
                    <a:off x="891336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7" name="Google Shape;277;p2"/>
                  <p:cNvSpPr/>
                  <p:nvPr/>
                </p:nvSpPr>
                <p:spPr>
                  <a:xfrm>
                    <a:off x="842029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8" name="Google Shape;278;p2"/>
                <p:cNvGrpSpPr/>
                <p:nvPr/>
              </p:nvGrpSpPr>
              <p:grpSpPr>
                <a:xfrm>
                  <a:off x="1365365" y="9345478"/>
                  <a:ext cx="76343" cy="85807"/>
                  <a:chOff x="1365365" y="9345478"/>
                  <a:chExt cx="76343" cy="85807"/>
                </a:xfrm>
              </p:grpSpPr>
              <p:sp>
                <p:nvSpPr>
                  <p:cNvPr id="279" name="Google Shape;279;p2"/>
                  <p:cNvSpPr/>
                  <p:nvPr/>
                </p:nvSpPr>
                <p:spPr>
                  <a:xfrm>
                    <a:off x="1414661" y="9347497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0" name="Google Shape;280;p2"/>
                  <p:cNvSpPr/>
                  <p:nvPr/>
                </p:nvSpPr>
                <p:spPr>
                  <a:xfrm>
                    <a:off x="1365365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1" name="Google Shape;281;p2"/>
                <p:cNvGrpSpPr/>
                <p:nvPr/>
              </p:nvGrpSpPr>
              <p:grpSpPr>
                <a:xfrm>
                  <a:off x="1888687" y="9345478"/>
                  <a:ext cx="76343" cy="85807"/>
                  <a:chOff x="1888687" y="9345478"/>
                  <a:chExt cx="76343" cy="85807"/>
                </a:xfrm>
              </p:grpSpPr>
              <p:sp>
                <p:nvSpPr>
                  <p:cNvPr id="282" name="Google Shape;282;p2"/>
                  <p:cNvSpPr/>
                  <p:nvPr/>
                </p:nvSpPr>
                <p:spPr>
                  <a:xfrm>
                    <a:off x="1937994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" name="Google Shape;283;p2"/>
                  <p:cNvSpPr/>
                  <p:nvPr/>
                </p:nvSpPr>
                <p:spPr>
                  <a:xfrm>
                    <a:off x="1888687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4" name="Google Shape;284;p2"/>
                <p:cNvGrpSpPr/>
                <p:nvPr/>
              </p:nvGrpSpPr>
              <p:grpSpPr>
                <a:xfrm>
                  <a:off x="2412024" y="9345478"/>
                  <a:ext cx="76343" cy="85807"/>
                  <a:chOff x="2412024" y="9345478"/>
                  <a:chExt cx="76343" cy="85807"/>
                </a:xfrm>
              </p:grpSpPr>
              <p:sp>
                <p:nvSpPr>
                  <p:cNvPr id="285" name="Google Shape;285;p2"/>
                  <p:cNvSpPr/>
                  <p:nvPr/>
                </p:nvSpPr>
                <p:spPr>
                  <a:xfrm>
                    <a:off x="2461319" y="9347497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" name="Google Shape;286;p2"/>
                  <p:cNvSpPr/>
                  <p:nvPr/>
                </p:nvSpPr>
                <p:spPr>
                  <a:xfrm>
                    <a:off x="2412024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" name="Google Shape;287;p2"/>
                <p:cNvGrpSpPr/>
                <p:nvPr/>
              </p:nvGrpSpPr>
              <p:grpSpPr>
                <a:xfrm>
                  <a:off x="2935345" y="9345478"/>
                  <a:ext cx="76343" cy="85807"/>
                  <a:chOff x="2935345" y="9345478"/>
                  <a:chExt cx="76343" cy="85807"/>
                </a:xfrm>
              </p:grpSpPr>
              <p:sp>
                <p:nvSpPr>
                  <p:cNvPr id="288" name="Google Shape;288;p2"/>
                  <p:cNvSpPr/>
                  <p:nvPr/>
                </p:nvSpPr>
                <p:spPr>
                  <a:xfrm>
                    <a:off x="2984652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" name="Google Shape;289;p2"/>
                  <p:cNvSpPr/>
                  <p:nvPr/>
                </p:nvSpPr>
                <p:spPr>
                  <a:xfrm>
                    <a:off x="2935345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0" name="Google Shape;290;p2"/>
                <p:cNvGrpSpPr/>
                <p:nvPr/>
              </p:nvGrpSpPr>
              <p:grpSpPr>
                <a:xfrm>
                  <a:off x="3458587" y="9345437"/>
                  <a:ext cx="76421" cy="85826"/>
                  <a:chOff x="3458587" y="9345437"/>
                  <a:chExt cx="76421" cy="85826"/>
                </a:xfrm>
              </p:grpSpPr>
              <p:sp>
                <p:nvSpPr>
                  <p:cNvPr id="291" name="Google Shape;291;p2"/>
                  <p:cNvSpPr/>
                  <p:nvPr/>
                </p:nvSpPr>
                <p:spPr>
                  <a:xfrm>
                    <a:off x="3507977" y="9347497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" name="Google Shape;292;p2"/>
                  <p:cNvSpPr/>
                  <p:nvPr/>
                </p:nvSpPr>
                <p:spPr>
                  <a:xfrm>
                    <a:off x="3458587" y="9345437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588" y="68085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3" name="Google Shape;293;p2"/>
              <p:cNvGrpSpPr/>
              <p:nvPr/>
            </p:nvGrpSpPr>
            <p:grpSpPr>
              <a:xfrm>
                <a:off x="-204628" y="9911683"/>
                <a:ext cx="3739636" cy="85846"/>
                <a:chOff x="-204628" y="9911683"/>
                <a:chExt cx="3739636" cy="85846"/>
              </a:xfrm>
            </p:grpSpPr>
            <p:grpSp>
              <p:nvGrpSpPr>
                <p:cNvPr id="294" name="Google Shape;294;p2"/>
                <p:cNvGrpSpPr/>
                <p:nvPr/>
              </p:nvGrpSpPr>
              <p:grpSpPr>
                <a:xfrm>
                  <a:off x="-204628" y="9911723"/>
                  <a:ext cx="76343" cy="85806"/>
                  <a:chOff x="-204628" y="9911723"/>
                  <a:chExt cx="76343" cy="85806"/>
                </a:xfrm>
              </p:grpSpPr>
              <p:sp>
                <p:nvSpPr>
                  <p:cNvPr id="295" name="Google Shape;295;p2"/>
                  <p:cNvSpPr/>
                  <p:nvPr/>
                </p:nvSpPr>
                <p:spPr>
                  <a:xfrm>
                    <a:off x="-155321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" name="Google Shape;296;p2"/>
                  <p:cNvSpPr/>
                  <p:nvPr/>
                </p:nvSpPr>
                <p:spPr>
                  <a:xfrm>
                    <a:off x="-204628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7" name="Google Shape;297;p2"/>
                <p:cNvGrpSpPr/>
                <p:nvPr/>
              </p:nvGrpSpPr>
              <p:grpSpPr>
                <a:xfrm>
                  <a:off x="318707" y="9911723"/>
                  <a:ext cx="76343" cy="85806"/>
                  <a:chOff x="318707" y="9911723"/>
                  <a:chExt cx="76343" cy="85806"/>
                </a:xfrm>
              </p:grpSpPr>
              <p:sp>
                <p:nvSpPr>
                  <p:cNvPr id="298" name="Google Shape;298;p2"/>
                  <p:cNvSpPr/>
                  <p:nvPr/>
                </p:nvSpPr>
                <p:spPr>
                  <a:xfrm>
                    <a:off x="368008" y="9913742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" name="Google Shape;299;p2"/>
                  <p:cNvSpPr/>
                  <p:nvPr/>
                </p:nvSpPr>
                <p:spPr>
                  <a:xfrm>
                    <a:off x="318707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0" name="Google Shape;300;p2"/>
                <p:cNvGrpSpPr/>
                <p:nvPr/>
              </p:nvGrpSpPr>
              <p:grpSpPr>
                <a:xfrm>
                  <a:off x="842029" y="9911723"/>
                  <a:ext cx="76343" cy="85806"/>
                  <a:chOff x="842029" y="9911723"/>
                  <a:chExt cx="76343" cy="85806"/>
                </a:xfrm>
              </p:grpSpPr>
              <p:sp>
                <p:nvSpPr>
                  <p:cNvPr id="301" name="Google Shape;301;p2"/>
                  <p:cNvSpPr/>
                  <p:nvPr/>
                </p:nvSpPr>
                <p:spPr>
                  <a:xfrm>
                    <a:off x="891336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" name="Google Shape;302;p2"/>
                  <p:cNvSpPr/>
                  <p:nvPr/>
                </p:nvSpPr>
                <p:spPr>
                  <a:xfrm>
                    <a:off x="842029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3" name="Google Shape;303;p2"/>
                <p:cNvGrpSpPr/>
                <p:nvPr/>
              </p:nvGrpSpPr>
              <p:grpSpPr>
                <a:xfrm>
                  <a:off x="1365365" y="9911723"/>
                  <a:ext cx="76343" cy="85806"/>
                  <a:chOff x="1365365" y="9911723"/>
                  <a:chExt cx="76343" cy="85806"/>
                </a:xfrm>
              </p:grpSpPr>
              <p:sp>
                <p:nvSpPr>
                  <p:cNvPr id="304" name="Google Shape;304;p2"/>
                  <p:cNvSpPr/>
                  <p:nvPr/>
                </p:nvSpPr>
                <p:spPr>
                  <a:xfrm>
                    <a:off x="1414661" y="9913742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" name="Google Shape;305;p2"/>
                  <p:cNvSpPr/>
                  <p:nvPr/>
                </p:nvSpPr>
                <p:spPr>
                  <a:xfrm>
                    <a:off x="1365365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" name="Google Shape;306;p2"/>
                <p:cNvGrpSpPr/>
                <p:nvPr/>
              </p:nvGrpSpPr>
              <p:grpSpPr>
                <a:xfrm>
                  <a:off x="1888687" y="9911723"/>
                  <a:ext cx="76343" cy="85806"/>
                  <a:chOff x="1888687" y="9911723"/>
                  <a:chExt cx="76343" cy="85806"/>
                </a:xfrm>
              </p:grpSpPr>
              <p:sp>
                <p:nvSpPr>
                  <p:cNvPr id="307" name="Google Shape;307;p2"/>
                  <p:cNvSpPr/>
                  <p:nvPr/>
                </p:nvSpPr>
                <p:spPr>
                  <a:xfrm>
                    <a:off x="1937994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8" name="Google Shape;308;p2"/>
                  <p:cNvSpPr/>
                  <p:nvPr/>
                </p:nvSpPr>
                <p:spPr>
                  <a:xfrm>
                    <a:off x="1888687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9" name="Google Shape;309;p2"/>
                <p:cNvGrpSpPr/>
                <p:nvPr/>
              </p:nvGrpSpPr>
              <p:grpSpPr>
                <a:xfrm>
                  <a:off x="2412024" y="9911723"/>
                  <a:ext cx="76343" cy="85806"/>
                  <a:chOff x="2412024" y="9911723"/>
                  <a:chExt cx="76343" cy="85806"/>
                </a:xfrm>
              </p:grpSpPr>
              <p:sp>
                <p:nvSpPr>
                  <p:cNvPr id="310" name="Google Shape;310;p2"/>
                  <p:cNvSpPr/>
                  <p:nvPr/>
                </p:nvSpPr>
                <p:spPr>
                  <a:xfrm>
                    <a:off x="2461319" y="9913742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1" name="Google Shape;311;p2"/>
                  <p:cNvSpPr/>
                  <p:nvPr/>
                </p:nvSpPr>
                <p:spPr>
                  <a:xfrm>
                    <a:off x="2412024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2" name="Google Shape;312;p2"/>
                <p:cNvGrpSpPr/>
                <p:nvPr/>
              </p:nvGrpSpPr>
              <p:grpSpPr>
                <a:xfrm>
                  <a:off x="2935345" y="9911723"/>
                  <a:ext cx="76343" cy="85806"/>
                  <a:chOff x="2935345" y="9911723"/>
                  <a:chExt cx="76343" cy="85806"/>
                </a:xfrm>
              </p:grpSpPr>
              <p:sp>
                <p:nvSpPr>
                  <p:cNvPr id="313" name="Google Shape;313;p2"/>
                  <p:cNvSpPr/>
                  <p:nvPr/>
                </p:nvSpPr>
                <p:spPr>
                  <a:xfrm>
                    <a:off x="2984652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4" name="Google Shape;314;p2"/>
                  <p:cNvSpPr/>
                  <p:nvPr/>
                </p:nvSpPr>
                <p:spPr>
                  <a:xfrm>
                    <a:off x="2935345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5" name="Google Shape;315;p2"/>
                <p:cNvGrpSpPr/>
                <p:nvPr/>
              </p:nvGrpSpPr>
              <p:grpSpPr>
                <a:xfrm>
                  <a:off x="3458587" y="9911683"/>
                  <a:ext cx="76421" cy="85826"/>
                  <a:chOff x="3458587" y="9911683"/>
                  <a:chExt cx="76421" cy="85826"/>
                </a:xfrm>
              </p:grpSpPr>
              <p:sp>
                <p:nvSpPr>
                  <p:cNvPr id="316" name="Google Shape;316;p2"/>
                  <p:cNvSpPr/>
                  <p:nvPr/>
                </p:nvSpPr>
                <p:spPr>
                  <a:xfrm>
                    <a:off x="3507977" y="9913742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7" name="Google Shape;317;p2"/>
                  <p:cNvSpPr/>
                  <p:nvPr/>
                </p:nvSpPr>
                <p:spPr>
                  <a:xfrm>
                    <a:off x="3458587" y="9911683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1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70"/>
                          <a:pt x="76277" y="4229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18" name="Google Shape;318;p2"/>
              <p:cNvGrpSpPr/>
              <p:nvPr/>
            </p:nvGrpSpPr>
            <p:grpSpPr>
              <a:xfrm>
                <a:off x="318707" y="10477943"/>
                <a:ext cx="3216298" cy="85833"/>
                <a:chOff x="318707" y="10477943"/>
                <a:chExt cx="3216298" cy="85833"/>
              </a:xfrm>
            </p:grpSpPr>
            <p:grpSp>
              <p:nvGrpSpPr>
                <p:cNvPr id="319" name="Google Shape;319;p2"/>
                <p:cNvGrpSpPr/>
                <p:nvPr/>
              </p:nvGrpSpPr>
              <p:grpSpPr>
                <a:xfrm>
                  <a:off x="318707" y="10477969"/>
                  <a:ext cx="76343" cy="85807"/>
                  <a:chOff x="318707" y="10477969"/>
                  <a:chExt cx="76343" cy="85807"/>
                </a:xfrm>
              </p:grpSpPr>
              <p:sp>
                <p:nvSpPr>
                  <p:cNvPr id="320" name="Google Shape;320;p2"/>
                  <p:cNvSpPr/>
                  <p:nvPr/>
                </p:nvSpPr>
                <p:spPr>
                  <a:xfrm>
                    <a:off x="368008" y="10479999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4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1" name="Google Shape;321;p2"/>
                  <p:cNvSpPr/>
                  <p:nvPr/>
                </p:nvSpPr>
                <p:spPr>
                  <a:xfrm>
                    <a:off x="318707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2" name="Google Shape;322;p2"/>
                <p:cNvGrpSpPr/>
                <p:nvPr/>
              </p:nvGrpSpPr>
              <p:grpSpPr>
                <a:xfrm>
                  <a:off x="842029" y="10477969"/>
                  <a:ext cx="76343" cy="85807"/>
                  <a:chOff x="842029" y="10477969"/>
                  <a:chExt cx="76343" cy="85807"/>
                </a:xfrm>
              </p:grpSpPr>
              <p:sp>
                <p:nvSpPr>
                  <p:cNvPr id="323" name="Google Shape;323;p2"/>
                  <p:cNvSpPr/>
                  <p:nvPr/>
                </p:nvSpPr>
                <p:spPr>
                  <a:xfrm>
                    <a:off x="891336" y="10479999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4" name="Google Shape;324;p2"/>
                  <p:cNvSpPr/>
                  <p:nvPr/>
                </p:nvSpPr>
                <p:spPr>
                  <a:xfrm>
                    <a:off x="842029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5" name="Google Shape;325;p2"/>
                <p:cNvGrpSpPr/>
                <p:nvPr/>
              </p:nvGrpSpPr>
              <p:grpSpPr>
                <a:xfrm>
                  <a:off x="1365365" y="10477969"/>
                  <a:ext cx="76343" cy="85807"/>
                  <a:chOff x="1365365" y="10477969"/>
                  <a:chExt cx="76343" cy="85807"/>
                </a:xfrm>
              </p:grpSpPr>
              <p:sp>
                <p:nvSpPr>
                  <p:cNvPr id="326" name="Google Shape;326;p2"/>
                  <p:cNvSpPr/>
                  <p:nvPr/>
                </p:nvSpPr>
                <p:spPr>
                  <a:xfrm>
                    <a:off x="1414661" y="10479999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4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7" name="Google Shape;327;p2"/>
                  <p:cNvSpPr/>
                  <p:nvPr/>
                </p:nvSpPr>
                <p:spPr>
                  <a:xfrm>
                    <a:off x="1365365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8" name="Google Shape;328;p2"/>
                <p:cNvGrpSpPr/>
                <p:nvPr/>
              </p:nvGrpSpPr>
              <p:grpSpPr>
                <a:xfrm>
                  <a:off x="1888687" y="10477969"/>
                  <a:ext cx="76343" cy="85807"/>
                  <a:chOff x="1888687" y="10477969"/>
                  <a:chExt cx="76343" cy="85807"/>
                </a:xfrm>
              </p:grpSpPr>
              <p:sp>
                <p:nvSpPr>
                  <p:cNvPr id="329" name="Google Shape;329;p2"/>
                  <p:cNvSpPr/>
                  <p:nvPr/>
                </p:nvSpPr>
                <p:spPr>
                  <a:xfrm>
                    <a:off x="1937994" y="10479999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0" name="Google Shape;330;p2"/>
                  <p:cNvSpPr/>
                  <p:nvPr/>
                </p:nvSpPr>
                <p:spPr>
                  <a:xfrm>
                    <a:off x="1888687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1" name="Google Shape;331;p2"/>
                <p:cNvGrpSpPr/>
                <p:nvPr/>
              </p:nvGrpSpPr>
              <p:grpSpPr>
                <a:xfrm>
                  <a:off x="2412024" y="10477969"/>
                  <a:ext cx="76343" cy="85807"/>
                  <a:chOff x="2412024" y="10477969"/>
                  <a:chExt cx="76343" cy="85807"/>
                </a:xfrm>
              </p:grpSpPr>
              <p:sp>
                <p:nvSpPr>
                  <p:cNvPr id="332" name="Google Shape;332;p2"/>
                  <p:cNvSpPr/>
                  <p:nvPr/>
                </p:nvSpPr>
                <p:spPr>
                  <a:xfrm>
                    <a:off x="2461319" y="10479999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4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3" name="Google Shape;333;p2"/>
                  <p:cNvSpPr/>
                  <p:nvPr/>
                </p:nvSpPr>
                <p:spPr>
                  <a:xfrm>
                    <a:off x="2412024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4" name="Google Shape;334;p2"/>
                <p:cNvGrpSpPr/>
                <p:nvPr/>
              </p:nvGrpSpPr>
              <p:grpSpPr>
                <a:xfrm>
                  <a:off x="2935345" y="10477969"/>
                  <a:ext cx="76343" cy="85807"/>
                  <a:chOff x="2935345" y="10477969"/>
                  <a:chExt cx="76343" cy="85807"/>
                </a:xfrm>
              </p:grpSpPr>
              <p:sp>
                <p:nvSpPr>
                  <p:cNvPr id="335" name="Google Shape;335;p2"/>
                  <p:cNvSpPr/>
                  <p:nvPr/>
                </p:nvSpPr>
                <p:spPr>
                  <a:xfrm>
                    <a:off x="2984652" y="10479999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6" name="Google Shape;336;p2"/>
                  <p:cNvSpPr/>
                  <p:nvPr/>
                </p:nvSpPr>
                <p:spPr>
                  <a:xfrm>
                    <a:off x="2935345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7" name="Google Shape;337;p2"/>
                <p:cNvGrpSpPr/>
                <p:nvPr/>
              </p:nvGrpSpPr>
              <p:grpSpPr>
                <a:xfrm>
                  <a:off x="3458638" y="10477943"/>
                  <a:ext cx="76367" cy="85794"/>
                  <a:chOff x="3458638" y="10477943"/>
                  <a:chExt cx="76367" cy="85794"/>
                </a:xfrm>
              </p:grpSpPr>
              <p:sp>
                <p:nvSpPr>
                  <p:cNvPr id="338" name="Google Shape;338;p2"/>
                  <p:cNvSpPr/>
                  <p:nvPr/>
                </p:nvSpPr>
                <p:spPr>
                  <a:xfrm>
                    <a:off x="3507977" y="10479999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4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9" name="Google Shape;339;p2"/>
                  <p:cNvSpPr/>
                  <p:nvPr/>
                </p:nvSpPr>
                <p:spPr>
                  <a:xfrm>
                    <a:off x="3458638" y="10477943"/>
                    <a:ext cx="76367" cy="85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67" h="85794" extrusionOk="0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9"/>
                          <a:pt x="18720" y="5796"/>
                        </a:cubicBezTo>
                        <a:cubicBezTo>
                          <a:pt x="-21972" y="33070"/>
                          <a:pt x="10880" y="100215"/>
                          <a:pt x="48835" y="83014"/>
                        </a:cubicBezTo>
                        <a:cubicBezTo>
                          <a:pt x="81508" y="67995"/>
                          <a:pt x="75808" y="36970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340" name="Google Shape;340;p2"/>
            <p:cNvSpPr/>
            <p:nvPr/>
          </p:nvSpPr>
          <p:spPr>
            <a:xfrm>
              <a:off x="-1094349" y="9542687"/>
              <a:ext cx="1371563" cy="1590568"/>
            </a:xfrm>
            <a:custGeom>
              <a:avLst/>
              <a:gdLst/>
              <a:ahLst/>
              <a:cxnLst/>
              <a:rect l="l" t="t" r="r" b="b"/>
              <a:pathLst>
                <a:path w="1371563" h="1590568" extrusionOk="0">
                  <a:moveTo>
                    <a:pt x="930478" y="1271610"/>
                  </a:moveTo>
                  <a:cubicBezTo>
                    <a:pt x="1022468" y="1360619"/>
                    <a:pt x="1122596" y="1440900"/>
                    <a:pt x="1229980" y="1510601"/>
                  </a:cubicBezTo>
                  <a:cubicBezTo>
                    <a:pt x="1284809" y="1546199"/>
                    <a:pt x="1337424" y="1577672"/>
                    <a:pt x="1371563" y="1590569"/>
                  </a:cubicBezTo>
                  <a:cubicBezTo>
                    <a:pt x="1257522" y="1467771"/>
                    <a:pt x="1222171" y="1284551"/>
                    <a:pt x="1166699" y="1118100"/>
                  </a:cubicBezTo>
                  <a:cubicBezTo>
                    <a:pt x="1098525" y="911732"/>
                    <a:pt x="1147250" y="714241"/>
                    <a:pt x="1088008" y="702046"/>
                  </a:cubicBezTo>
                  <a:cubicBezTo>
                    <a:pt x="606695" y="603637"/>
                    <a:pt x="222428" y="417802"/>
                    <a:pt x="0" y="0"/>
                  </a:cubicBezTo>
                  <a:cubicBezTo>
                    <a:pt x="12312" y="50229"/>
                    <a:pt x="30803" y="108258"/>
                    <a:pt x="55038" y="171383"/>
                  </a:cubicBezTo>
                  <a:cubicBezTo>
                    <a:pt x="158398" y="440608"/>
                    <a:pt x="321853" y="682753"/>
                    <a:pt x="529201" y="883352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1" name="Google Shape;341;p2"/>
          <p:cNvGrpSpPr/>
          <p:nvPr/>
        </p:nvGrpSpPr>
        <p:grpSpPr>
          <a:xfrm rot="5400000">
            <a:off x="2456481" y="-642435"/>
            <a:ext cx="4230200" cy="6428372"/>
            <a:chOff x="4912961" y="-1284870"/>
            <a:chExt cx="8460400" cy="12856745"/>
          </a:xfrm>
        </p:grpSpPr>
        <p:sp>
          <p:nvSpPr>
            <p:cNvPr id="342" name="Google Shape;342;p2"/>
            <p:cNvSpPr/>
            <p:nvPr/>
          </p:nvSpPr>
          <p:spPr>
            <a:xfrm>
              <a:off x="4912961" y="-1284870"/>
              <a:ext cx="8460400" cy="12856745"/>
            </a:xfrm>
            <a:custGeom>
              <a:avLst/>
              <a:gdLst/>
              <a:ahLst/>
              <a:cxnLst/>
              <a:rect l="l" t="t" r="r" b="b"/>
              <a:pathLst>
                <a:path w="8460400" h="12856745" extrusionOk="0">
                  <a:moveTo>
                    <a:pt x="8456599" y="12762068"/>
                  </a:moveTo>
                  <a:cubicBezTo>
                    <a:pt x="8459377" y="12809201"/>
                    <a:pt x="8871267" y="12789119"/>
                    <a:pt x="240256" y="12856746"/>
                  </a:cubicBezTo>
                  <a:cubicBezTo>
                    <a:pt x="85984" y="12856746"/>
                    <a:pt x="55711" y="1915009"/>
                    <a:pt x="0" y="243246"/>
                  </a:cubicBezTo>
                  <a:cubicBezTo>
                    <a:pt x="0" y="123164"/>
                    <a:pt x="1353212" y="163869"/>
                    <a:pt x="1801728" y="141807"/>
                  </a:cubicBezTo>
                  <a:cubicBezTo>
                    <a:pt x="4834599" y="-7332"/>
                    <a:pt x="6361477" y="-64004"/>
                    <a:pt x="8233756" y="96731"/>
                  </a:cubicBezTo>
                  <a:cubicBezTo>
                    <a:pt x="8366166" y="108096"/>
                    <a:pt x="8101141" y="4867048"/>
                    <a:pt x="8456599" y="127620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5270554" y="-887966"/>
              <a:ext cx="7734236" cy="12062901"/>
            </a:xfrm>
            <a:custGeom>
              <a:avLst/>
              <a:gdLst/>
              <a:ahLst/>
              <a:cxnLst/>
              <a:rect l="l" t="t" r="r" b="b"/>
              <a:pathLst>
                <a:path w="7734236" h="12062901" extrusionOk="0">
                  <a:moveTo>
                    <a:pt x="0" y="169972"/>
                  </a:moveTo>
                  <a:cubicBezTo>
                    <a:pt x="302654" y="143513"/>
                    <a:pt x="613616" y="148090"/>
                    <a:pt x="961771" y="148732"/>
                  </a:cubicBezTo>
                  <a:cubicBezTo>
                    <a:pt x="2154332" y="148732"/>
                    <a:pt x="4940773" y="-125013"/>
                    <a:pt x="7563581" y="70255"/>
                  </a:cubicBezTo>
                  <a:cubicBezTo>
                    <a:pt x="7640074" y="5400843"/>
                    <a:pt x="7419005" y="5087473"/>
                    <a:pt x="7734237" y="12003966"/>
                  </a:cubicBezTo>
                  <a:cubicBezTo>
                    <a:pt x="4230062" y="12032277"/>
                    <a:pt x="4480889" y="12028729"/>
                    <a:pt x="190821" y="12062901"/>
                  </a:cubicBezTo>
                  <a:cubicBezTo>
                    <a:pt x="18879" y="6881838"/>
                    <a:pt x="55196" y="2342402"/>
                    <a:pt x="0" y="1699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5274866" y="-892267"/>
              <a:ext cx="7718985" cy="12067386"/>
            </a:xfrm>
            <a:custGeom>
              <a:avLst/>
              <a:gdLst/>
              <a:ahLst/>
              <a:cxnLst/>
              <a:rect l="l" t="t" r="r" b="b"/>
              <a:pathLst>
                <a:path w="7718985" h="12067386" extrusionOk="0">
                  <a:moveTo>
                    <a:pt x="7666446" y="11762215"/>
                  </a:moveTo>
                  <a:cubicBezTo>
                    <a:pt x="7729128" y="11762215"/>
                    <a:pt x="7718917" y="11768335"/>
                    <a:pt x="7717553" y="11738302"/>
                  </a:cubicBezTo>
                  <a:cubicBezTo>
                    <a:pt x="7673108" y="11738353"/>
                    <a:pt x="7657110" y="11738302"/>
                    <a:pt x="7607984" y="11738379"/>
                  </a:cubicBezTo>
                  <a:cubicBezTo>
                    <a:pt x="7610324" y="11187518"/>
                    <a:pt x="7561712" y="11271190"/>
                    <a:pt x="7696077" y="11271499"/>
                  </a:cubicBezTo>
                  <a:cubicBezTo>
                    <a:pt x="7694739" y="11242546"/>
                    <a:pt x="7702018" y="11247585"/>
                    <a:pt x="7666446" y="11247585"/>
                  </a:cubicBezTo>
                  <a:cubicBezTo>
                    <a:pt x="7584603" y="11247585"/>
                    <a:pt x="7601168" y="11320663"/>
                    <a:pt x="7593889" y="10855789"/>
                  </a:cubicBezTo>
                  <a:cubicBezTo>
                    <a:pt x="7592526" y="10767566"/>
                    <a:pt x="7573981" y="10782454"/>
                    <a:pt x="7666446" y="10782454"/>
                  </a:cubicBezTo>
                  <a:cubicBezTo>
                    <a:pt x="7679153" y="10782454"/>
                    <a:pt x="7676709" y="10787263"/>
                    <a:pt x="7675706" y="10758592"/>
                  </a:cubicBezTo>
                  <a:cubicBezTo>
                    <a:pt x="7565236" y="10758592"/>
                    <a:pt x="7594995" y="10805416"/>
                    <a:pt x="7590262" y="10504542"/>
                  </a:cubicBezTo>
                  <a:cubicBezTo>
                    <a:pt x="7586095" y="10248462"/>
                    <a:pt x="7562226" y="10290323"/>
                    <a:pt x="7660428" y="10290349"/>
                  </a:cubicBezTo>
                  <a:cubicBezTo>
                    <a:pt x="7659450" y="10258439"/>
                    <a:pt x="7672902" y="10266641"/>
                    <a:pt x="7586378" y="10266359"/>
                  </a:cubicBezTo>
                  <a:cubicBezTo>
                    <a:pt x="7581337" y="9957437"/>
                    <a:pt x="7584938" y="10166050"/>
                    <a:pt x="7580282" y="9799633"/>
                  </a:cubicBezTo>
                  <a:cubicBezTo>
                    <a:pt x="7657881" y="9799452"/>
                    <a:pt x="7646231" y="9807501"/>
                    <a:pt x="7645330" y="9775668"/>
                  </a:cubicBezTo>
                  <a:cubicBezTo>
                    <a:pt x="7567577" y="9775694"/>
                    <a:pt x="7573106" y="9854377"/>
                    <a:pt x="7570920" y="9306962"/>
                  </a:cubicBezTo>
                  <a:cubicBezTo>
                    <a:pt x="7644738" y="9307785"/>
                    <a:pt x="7632599" y="9313339"/>
                    <a:pt x="7631801" y="9283485"/>
                  </a:cubicBezTo>
                  <a:cubicBezTo>
                    <a:pt x="7561661" y="9283254"/>
                    <a:pt x="7570843" y="9285183"/>
                    <a:pt x="7570818" y="9275977"/>
                  </a:cubicBezTo>
                  <a:cubicBezTo>
                    <a:pt x="7570483" y="9165821"/>
                    <a:pt x="7569994" y="9152398"/>
                    <a:pt x="7564696" y="8816297"/>
                  </a:cubicBezTo>
                  <a:cubicBezTo>
                    <a:pt x="7630052" y="8816991"/>
                    <a:pt x="7619300" y="8822597"/>
                    <a:pt x="7618478" y="8792795"/>
                  </a:cubicBezTo>
                  <a:cubicBezTo>
                    <a:pt x="7542602" y="8792487"/>
                    <a:pt x="7565236" y="8852039"/>
                    <a:pt x="7558111" y="8398453"/>
                  </a:cubicBezTo>
                  <a:cubicBezTo>
                    <a:pt x="7556723" y="8310307"/>
                    <a:pt x="7544479" y="8325581"/>
                    <a:pt x="7605412" y="8326249"/>
                  </a:cubicBezTo>
                  <a:cubicBezTo>
                    <a:pt x="7604537" y="8295753"/>
                    <a:pt x="7614336" y="8302928"/>
                    <a:pt x="7556646" y="8301488"/>
                  </a:cubicBezTo>
                  <a:cubicBezTo>
                    <a:pt x="7550627" y="7892874"/>
                    <a:pt x="7552427" y="7994725"/>
                    <a:pt x="7546332" y="7831907"/>
                  </a:cubicBezTo>
                  <a:cubicBezTo>
                    <a:pt x="7599342" y="7831599"/>
                    <a:pt x="7590648" y="7838001"/>
                    <a:pt x="7589671" y="7807839"/>
                  </a:cubicBezTo>
                  <a:cubicBezTo>
                    <a:pt x="7535066" y="7808020"/>
                    <a:pt x="7545019" y="7830416"/>
                    <a:pt x="7542911" y="7696449"/>
                  </a:cubicBezTo>
                  <a:cubicBezTo>
                    <a:pt x="7536274" y="7271327"/>
                    <a:pt x="7524495" y="7340754"/>
                    <a:pt x="7573646" y="7340060"/>
                  </a:cubicBezTo>
                  <a:cubicBezTo>
                    <a:pt x="7572540" y="7310129"/>
                    <a:pt x="7579665" y="7315915"/>
                    <a:pt x="7538024" y="7316712"/>
                  </a:cubicBezTo>
                  <a:cubicBezTo>
                    <a:pt x="7529536" y="6791616"/>
                    <a:pt x="7517550" y="6851298"/>
                    <a:pt x="7556954" y="6851195"/>
                  </a:cubicBezTo>
                  <a:cubicBezTo>
                    <a:pt x="7556183" y="6821136"/>
                    <a:pt x="7562252" y="6827255"/>
                    <a:pt x="7529536" y="6827332"/>
                  </a:cubicBezTo>
                  <a:cubicBezTo>
                    <a:pt x="7521022" y="6299820"/>
                    <a:pt x="7512792" y="6359553"/>
                    <a:pt x="7548929" y="6359244"/>
                  </a:cubicBezTo>
                  <a:cubicBezTo>
                    <a:pt x="7548672" y="6330547"/>
                    <a:pt x="7555385" y="6335253"/>
                    <a:pt x="7522463" y="6335588"/>
                  </a:cubicBezTo>
                  <a:cubicBezTo>
                    <a:pt x="7518939" y="6098355"/>
                    <a:pt x="7522977" y="6073978"/>
                    <a:pt x="7518321" y="5868399"/>
                  </a:cubicBezTo>
                  <a:cubicBezTo>
                    <a:pt x="7553919" y="5868399"/>
                    <a:pt x="7547901" y="5874570"/>
                    <a:pt x="7548055" y="5844511"/>
                  </a:cubicBezTo>
                  <a:cubicBezTo>
                    <a:pt x="7508291" y="5844537"/>
                    <a:pt x="7516727" y="5912421"/>
                    <a:pt x="7507905" y="5415122"/>
                  </a:cubicBezTo>
                  <a:cubicBezTo>
                    <a:pt x="7507082" y="5369300"/>
                    <a:pt x="7505667" y="5375317"/>
                    <a:pt x="7511840" y="5375368"/>
                  </a:cubicBezTo>
                  <a:cubicBezTo>
                    <a:pt x="7560298" y="5375831"/>
                    <a:pt x="7552067" y="5381900"/>
                    <a:pt x="7552453" y="5351840"/>
                  </a:cubicBezTo>
                  <a:cubicBezTo>
                    <a:pt x="7495868" y="5351429"/>
                    <a:pt x="7502555" y="5396222"/>
                    <a:pt x="7503970" y="5063927"/>
                  </a:cubicBezTo>
                  <a:cubicBezTo>
                    <a:pt x="7504638" y="4849656"/>
                    <a:pt x="7486017" y="4884909"/>
                    <a:pt x="7559551" y="4883392"/>
                  </a:cubicBezTo>
                  <a:cubicBezTo>
                    <a:pt x="7560040" y="4853462"/>
                    <a:pt x="7569583" y="4859041"/>
                    <a:pt x="7511660" y="4860713"/>
                  </a:cubicBezTo>
                  <a:cubicBezTo>
                    <a:pt x="7497900" y="4861098"/>
                    <a:pt x="7503507" y="4915945"/>
                    <a:pt x="7492369" y="4392984"/>
                  </a:cubicBezTo>
                  <a:cubicBezTo>
                    <a:pt x="7513898" y="4392598"/>
                    <a:pt x="7539001" y="4392110"/>
                    <a:pt x="7567345" y="4391776"/>
                  </a:cubicBezTo>
                  <a:cubicBezTo>
                    <a:pt x="7567782" y="4361871"/>
                    <a:pt x="7578868" y="4367502"/>
                    <a:pt x="7511763" y="4368762"/>
                  </a:cubicBezTo>
                  <a:cubicBezTo>
                    <a:pt x="7488255" y="4369174"/>
                    <a:pt x="7491907" y="4371334"/>
                    <a:pt x="7491726" y="4362282"/>
                  </a:cubicBezTo>
                  <a:cubicBezTo>
                    <a:pt x="7480358" y="3843666"/>
                    <a:pt x="7476628" y="3902242"/>
                    <a:pt x="7511866" y="3902602"/>
                  </a:cubicBezTo>
                  <a:cubicBezTo>
                    <a:pt x="7585632" y="3903502"/>
                    <a:pt x="7573158" y="3909210"/>
                    <a:pt x="7573390" y="3879305"/>
                  </a:cubicBezTo>
                  <a:cubicBezTo>
                    <a:pt x="7538358" y="3879048"/>
                    <a:pt x="7505873" y="3878637"/>
                    <a:pt x="7484267" y="3878406"/>
                  </a:cubicBezTo>
                  <a:cubicBezTo>
                    <a:pt x="7483393" y="3820576"/>
                    <a:pt x="7478043" y="3412374"/>
                    <a:pt x="7478018" y="3410574"/>
                  </a:cubicBezTo>
                  <a:cubicBezTo>
                    <a:pt x="7521768" y="3410420"/>
                    <a:pt x="7543554" y="3410291"/>
                    <a:pt x="7574547" y="3410214"/>
                  </a:cubicBezTo>
                  <a:cubicBezTo>
                    <a:pt x="7574444" y="3380129"/>
                    <a:pt x="7587253" y="3386223"/>
                    <a:pt x="7511891" y="3386532"/>
                  </a:cubicBezTo>
                  <a:cubicBezTo>
                    <a:pt x="7461788" y="3386738"/>
                    <a:pt x="7482570" y="3452538"/>
                    <a:pt x="7472256" y="2958942"/>
                  </a:cubicBezTo>
                  <a:cubicBezTo>
                    <a:pt x="7471253" y="2910601"/>
                    <a:pt x="7460990" y="2918341"/>
                    <a:pt x="7511763" y="2919292"/>
                  </a:cubicBezTo>
                  <a:cubicBezTo>
                    <a:pt x="7580617" y="2920578"/>
                    <a:pt x="7569223" y="2926260"/>
                    <a:pt x="7568632" y="2896330"/>
                  </a:cubicBezTo>
                  <a:cubicBezTo>
                    <a:pt x="7530230" y="2895867"/>
                    <a:pt x="7507776" y="2895250"/>
                    <a:pt x="7470970" y="2894710"/>
                  </a:cubicBezTo>
                  <a:cubicBezTo>
                    <a:pt x="7462585" y="2454675"/>
                    <a:pt x="7462482" y="2436933"/>
                    <a:pt x="7462328" y="2426313"/>
                  </a:cubicBezTo>
                  <a:cubicBezTo>
                    <a:pt x="7495868" y="2426853"/>
                    <a:pt x="7522283" y="2427599"/>
                    <a:pt x="7555514" y="2428138"/>
                  </a:cubicBezTo>
                  <a:cubicBezTo>
                    <a:pt x="7554408" y="2397925"/>
                    <a:pt x="7564079" y="2404482"/>
                    <a:pt x="7512149" y="2403351"/>
                  </a:cubicBezTo>
                  <a:cubicBezTo>
                    <a:pt x="7442806" y="2401859"/>
                    <a:pt x="7464205" y="2475220"/>
                    <a:pt x="7455409" y="1935108"/>
                  </a:cubicBezTo>
                  <a:cubicBezTo>
                    <a:pt x="7492138" y="1935802"/>
                    <a:pt x="7514695" y="1936625"/>
                    <a:pt x="7546126" y="1937371"/>
                  </a:cubicBezTo>
                  <a:cubicBezTo>
                    <a:pt x="7545945" y="1907234"/>
                    <a:pt x="7552762" y="1913689"/>
                    <a:pt x="7512226" y="1912583"/>
                  </a:cubicBezTo>
                  <a:cubicBezTo>
                    <a:pt x="7431643" y="1910269"/>
                    <a:pt x="7456129" y="1982601"/>
                    <a:pt x="7445198" y="1443594"/>
                  </a:cubicBezTo>
                  <a:cubicBezTo>
                    <a:pt x="7486273" y="1444289"/>
                    <a:pt x="7507262" y="1445214"/>
                    <a:pt x="7547720" y="1446191"/>
                  </a:cubicBezTo>
                  <a:cubicBezTo>
                    <a:pt x="7548080" y="1416029"/>
                    <a:pt x="7554871" y="1422586"/>
                    <a:pt x="7512226" y="1421301"/>
                  </a:cubicBezTo>
                  <a:cubicBezTo>
                    <a:pt x="7431258" y="1418987"/>
                    <a:pt x="7444838" y="1430223"/>
                    <a:pt x="7444066" y="1380571"/>
                  </a:cubicBezTo>
                  <a:cubicBezTo>
                    <a:pt x="7436119" y="869232"/>
                    <a:pt x="7421947" y="952904"/>
                    <a:pt x="7511994" y="952672"/>
                  </a:cubicBezTo>
                  <a:cubicBezTo>
                    <a:pt x="7563693" y="952518"/>
                    <a:pt x="7554999" y="958766"/>
                    <a:pt x="7555462" y="928681"/>
                  </a:cubicBezTo>
                  <a:cubicBezTo>
                    <a:pt x="7514129" y="928759"/>
                    <a:pt x="7489180" y="928887"/>
                    <a:pt x="7438922" y="928939"/>
                  </a:cubicBezTo>
                  <a:cubicBezTo>
                    <a:pt x="7435218" y="743493"/>
                    <a:pt x="7433109" y="734339"/>
                    <a:pt x="7432312" y="462059"/>
                  </a:cubicBezTo>
                  <a:cubicBezTo>
                    <a:pt x="7487714" y="462367"/>
                    <a:pt x="7508522" y="462907"/>
                    <a:pt x="7560555" y="463370"/>
                  </a:cubicBezTo>
                  <a:cubicBezTo>
                    <a:pt x="7560709" y="433182"/>
                    <a:pt x="7570406" y="439662"/>
                    <a:pt x="7512123" y="438917"/>
                  </a:cubicBezTo>
                  <a:cubicBezTo>
                    <a:pt x="7406668" y="437657"/>
                    <a:pt x="7433881" y="506183"/>
                    <a:pt x="7426550" y="65891"/>
                  </a:cubicBezTo>
                  <a:cubicBezTo>
                    <a:pt x="7393191" y="63577"/>
                    <a:pt x="7408700" y="17344"/>
                    <a:pt x="7411144" y="438042"/>
                  </a:cubicBezTo>
                  <a:cubicBezTo>
                    <a:pt x="7368988" y="437888"/>
                    <a:pt x="7061858" y="436628"/>
                    <a:pt x="7000849" y="436834"/>
                  </a:cubicBezTo>
                  <a:cubicBezTo>
                    <a:pt x="6990972" y="-4101"/>
                    <a:pt x="7012732" y="40177"/>
                    <a:pt x="6976363" y="38300"/>
                  </a:cubicBezTo>
                  <a:cubicBezTo>
                    <a:pt x="6981018" y="510374"/>
                    <a:pt x="7005762" y="436268"/>
                    <a:pt x="6894262" y="437837"/>
                  </a:cubicBezTo>
                  <a:cubicBezTo>
                    <a:pt x="6778932" y="439457"/>
                    <a:pt x="6776616" y="438634"/>
                    <a:pt x="6585847" y="439122"/>
                  </a:cubicBezTo>
                  <a:cubicBezTo>
                    <a:pt x="6570672" y="439148"/>
                    <a:pt x="6574401" y="455939"/>
                    <a:pt x="6572395" y="327783"/>
                  </a:cubicBezTo>
                  <a:cubicBezTo>
                    <a:pt x="6567122" y="-21304"/>
                    <a:pt x="6576588" y="19786"/>
                    <a:pt x="6546649" y="18707"/>
                  </a:cubicBezTo>
                  <a:cubicBezTo>
                    <a:pt x="6550430" y="269207"/>
                    <a:pt x="6551639" y="355168"/>
                    <a:pt x="6553233" y="439199"/>
                  </a:cubicBezTo>
                  <a:cubicBezTo>
                    <a:pt x="6457270" y="439379"/>
                    <a:pt x="6433993" y="439302"/>
                    <a:pt x="6145407" y="439097"/>
                  </a:cubicBezTo>
                  <a:cubicBezTo>
                    <a:pt x="6134913" y="-41180"/>
                    <a:pt x="6151272" y="7675"/>
                    <a:pt x="6117783" y="6981"/>
                  </a:cubicBezTo>
                  <a:cubicBezTo>
                    <a:pt x="6124908" y="474041"/>
                    <a:pt x="6124728" y="439071"/>
                    <a:pt x="6122902" y="439071"/>
                  </a:cubicBezTo>
                  <a:cubicBezTo>
                    <a:pt x="5967189" y="439071"/>
                    <a:pt x="5968887" y="436757"/>
                    <a:pt x="5814306" y="436757"/>
                  </a:cubicBezTo>
                  <a:cubicBezTo>
                    <a:pt x="5685240" y="436757"/>
                    <a:pt x="5719346" y="520685"/>
                    <a:pt x="5711475" y="1916"/>
                  </a:cubicBezTo>
                  <a:cubicBezTo>
                    <a:pt x="5682822" y="1736"/>
                    <a:pt x="5688301" y="-53163"/>
                    <a:pt x="5696249" y="437811"/>
                  </a:cubicBezTo>
                  <a:cubicBezTo>
                    <a:pt x="5479501" y="442234"/>
                    <a:pt x="5496862" y="440459"/>
                    <a:pt x="5288731" y="438839"/>
                  </a:cubicBezTo>
                  <a:cubicBezTo>
                    <a:pt x="5278751" y="-50514"/>
                    <a:pt x="5290377" y="1916"/>
                    <a:pt x="5259333" y="2198"/>
                  </a:cubicBezTo>
                  <a:cubicBezTo>
                    <a:pt x="5267795" y="512997"/>
                    <a:pt x="5293567" y="438531"/>
                    <a:pt x="5197217" y="438531"/>
                  </a:cubicBezTo>
                  <a:cubicBezTo>
                    <a:pt x="4799191" y="438531"/>
                    <a:pt x="4860509" y="473578"/>
                    <a:pt x="4858220" y="327731"/>
                  </a:cubicBezTo>
                  <a:cubicBezTo>
                    <a:pt x="4855545" y="155888"/>
                    <a:pt x="4854593" y="161776"/>
                    <a:pt x="4852047" y="8730"/>
                  </a:cubicBezTo>
                  <a:cubicBezTo>
                    <a:pt x="4821902" y="9398"/>
                    <a:pt x="4829799" y="-45192"/>
                    <a:pt x="4839058" y="439688"/>
                  </a:cubicBezTo>
                  <a:cubicBezTo>
                    <a:pt x="4735507" y="439174"/>
                    <a:pt x="4619764" y="434442"/>
                    <a:pt x="4431464" y="438479"/>
                  </a:cubicBezTo>
                  <a:cubicBezTo>
                    <a:pt x="4430229" y="296464"/>
                    <a:pt x="4425985" y="114952"/>
                    <a:pt x="4424416" y="19966"/>
                  </a:cubicBezTo>
                  <a:cubicBezTo>
                    <a:pt x="4389950" y="21021"/>
                    <a:pt x="4406618" y="-25984"/>
                    <a:pt x="4410399" y="438917"/>
                  </a:cubicBezTo>
                  <a:cubicBezTo>
                    <a:pt x="4226676" y="442722"/>
                    <a:pt x="4134853" y="438119"/>
                    <a:pt x="4000206" y="437657"/>
                  </a:cubicBezTo>
                  <a:cubicBezTo>
                    <a:pt x="3995293" y="218655"/>
                    <a:pt x="3997505" y="181884"/>
                    <a:pt x="3995705" y="34006"/>
                  </a:cubicBezTo>
                  <a:cubicBezTo>
                    <a:pt x="3967181" y="34983"/>
                    <a:pt x="3975026" y="13718"/>
                    <a:pt x="3975463" y="152520"/>
                  </a:cubicBezTo>
                  <a:cubicBezTo>
                    <a:pt x="3975771" y="251362"/>
                    <a:pt x="3977212" y="350719"/>
                    <a:pt x="3979141" y="437631"/>
                  </a:cubicBezTo>
                  <a:cubicBezTo>
                    <a:pt x="3960365" y="437605"/>
                    <a:pt x="3667202" y="437451"/>
                    <a:pt x="3654598" y="437425"/>
                  </a:cubicBezTo>
                  <a:cubicBezTo>
                    <a:pt x="3544051" y="437425"/>
                    <a:pt x="3573064" y="505052"/>
                    <a:pt x="3568975" y="49511"/>
                  </a:cubicBezTo>
                  <a:cubicBezTo>
                    <a:pt x="3540528" y="50591"/>
                    <a:pt x="3548424" y="31923"/>
                    <a:pt x="3548166" y="152442"/>
                  </a:cubicBezTo>
                  <a:cubicBezTo>
                    <a:pt x="3547961" y="248894"/>
                    <a:pt x="3549221" y="343854"/>
                    <a:pt x="3551459" y="437759"/>
                  </a:cubicBezTo>
                  <a:cubicBezTo>
                    <a:pt x="3154050" y="440794"/>
                    <a:pt x="3542431" y="437579"/>
                    <a:pt x="3145022" y="440151"/>
                  </a:cubicBezTo>
                  <a:cubicBezTo>
                    <a:pt x="3144173" y="358896"/>
                    <a:pt x="3142759" y="281318"/>
                    <a:pt x="3139260" y="66508"/>
                  </a:cubicBezTo>
                  <a:cubicBezTo>
                    <a:pt x="3109785" y="67716"/>
                    <a:pt x="3117578" y="28580"/>
                    <a:pt x="3122465" y="328117"/>
                  </a:cubicBezTo>
                  <a:cubicBezTo>
                    <a:pt x="3124728" y="471753"/>
                    <a:pt x="3205131" y="440819"/>
                    <a:pt x="2729043" y="440819"/>
                  </a:cubicBezTo>
                  <a:cubicBezTo>
                    <a:pt x="2711681" y="440819"/>
                    <a:pt x="2720735" y="483401"/>
                    <a:pt x="2709675" y="84713"/>
                  </a:cubicBezTo>
                  <a:cubicBezTo>
                    <a:pt x="2674952" y="86204"/>
                    <a:pt x="2693754" y="33775"/>
                    <a:pt x="2696532" y="440742"/>
                  </a:cubicBezTo>
                  <a:cubicBezTo>
                    <a:pt x="2565382" y="440074"/>
                    <a:pt x="2479707" y="432488"/>
                    <a:pt x="2286391" y="437708"/>
                  </a:cubicBezTo>
                  <a:cubicBezTo>
                    <a:pt x="2284771" y="361853"/>
                    <a:pt x="2284719" y="334391"/>
                    <a:pt x="2280450" y="103921"/>
                  </a:cubicBezTo>
                  <a:cubicBezTo>
                    <a:pt x="2252748" y="105207"/>
                    <a:pt x="2257172" y="52828"/>
                    <a:pt x="2265300" y="438299"/>
                  </a:cubicBezTo>
                  <a:cubicBezTo>
                    <a:pt x="2164835" y="441205"/>
                    <a:pt x="2059895" y="440819"/>
                    <a:pt x="1958016" y="439559"/>
                  </a:cubicBezTo>
                  <a:cubicBezTo>
                    <a:pt x="1828513" y="438094"/>
                    <a:pt x="1855957" y="499446"/>
                    <a:pt x="1854336" y="123849"/>
                  </a:cubicBezTo>
                  <a:cubicBezTo>
                    <a:pt x="1829053" y="125058"/>
                    <a:pt x="1829053" y="75970"/>
                    <a:pt x="1837026" y="438685"/>
                  </a:cubicBezTo>
                  <a:cubicBezTo>
                    <a:pt x="1814521" y="438634"/>
                    <a:pt x="1827587" y="438659"/>
                    <a:pt x="1495251" y="438582"/>
                  </a:cubicBezTo>
                  <a:cubicBezTo>
                    <a:pt x="1406463" y="438582"/>
                    <a:pt x="1428557" y="490909"/>
                    <a:pt x="1423645" y="144420"/>
                  </a:cubicBezTo>
                  <a:cubicBezTo>
                    <a:pt x="1393012" y="145783"/>
                    <a:pt x="1401191" y="100887"/>
                    <a:pt x="1407055" y="438351"/>
                  </a:cubicBezTo>
                  <a:cubicBezTo>
                    <a:pt x="1297485" y="437708"/>
                    <a:pt x="1281924" y="436217"/>
                    <a:pt x="1000284" y="437657"/>
                  </a:cubicBezTo>
                  <a:cubicBezTo>
                    <a:pt x="998226" y="366250"/>
                    <a:pt x="996528" y="262342"/>
                    <a:pt x="996631" y="152777"/>
                  </a:cubicBezTo>
                  <a:cubicBezTo>
                    <a:pt x="969959" y="152828"/>
                    <a:pt x="973689" y="126420"/>
                    <a:pt x="976852" y="328143"/>
                  </a:cubicBezTo>
                  <a:cubicBezTo>
                    <a:pt x="978987" y="465916"/>
                    <a:pt x="1000335" y="437914"/>
                    <a:pt x="878394" y="437914"/>
                  </a:cubicBezTo>
                  <a:cubicBezTo>
                    <a:pt x="725588" y="437914"/>
                    <a:pt x="724482" y="440228"/>
                    <a:pt x="573116" y="440254"/>
                  </a:cubicBezTo>
                  <a:cubicBezTo>
                    <a:pt x="570672" y="315003"/>
                    <a:pt x="570955" y="285793"/>
                    <a:pt x="567637" y="152700"/>
                  </a:cubicBezTo>
                  <a:cubicBezTo>
                    <a:pt x="538496" y="152828"/>
                    <a:pt x="545775" y="115698"/>
                    <a:pt x="552025" y="440228"/>
                  </a:cubicBezTo>
                  <a:cubicBezTo>
                    <a:pt x="550173" y="440228"/>
                    <a:pt x="144688" y="437322"/>
                    <a:pt x="142836" y="437297"/>
                  </a:cubicBezTo>
                  <a:cubicBezTo>
                    <a:pt x="140778" y="366764"/>
                    <a:pt x="139569" y="276022"/>
                    <a:pt x="138052" y="164219"/>
                  </a:cubicBezTo>
                  <a:cubicBezTo>
                    <a:pt x="110016" y="165839"/>
                    <a:pt x="116472" y="141951"/>
                    <a:pt x="119404" y="328117"/>
                  </a:cubicBezTo>
                  <a:cubicBezTo>
                    <a:pt x="121359" y="453342"/>
                    <a:pt x="127043" y="437091"/>
                    <a:pt x="107650" y="436782"/>
                  </a:cubicBezTo>
                  <a:cubicBezTo>
                    <a:pt x="-18638" y="434905"/>
                    <a:pt x="807" y="428297"/>
                    <a:pt x="1424" y="459667"/>
                  </a:cubicBezTo>
                  <a:cubicBezTo>
                    <a:pt x="55926" y="459873"/>
                    <a:pt x="85968" y="460413"/>
                    <a:pt x="122491" y="460927"/>
                  </a:cubicBezTo>
                  <a:cubicBezTo>
                    <a:pt x="131416" y="734956"/>
                    <a:pt x="129153" y="747684"/>
                    <a:pt x="131004" y="930687"/>
                  </a:cubicBezTo>
                  <a:cubicBezTo>
                    <a:pt x="93452" y="931047"/>
                    <a:pt x="63256" y="931433"/>
                    <a:pt x="9012" y="931613"/>
                  </a:cubicBezTo>
                  <a:cubicBezTo>
                    <a:pt x="9397" y="962855"/>
                    <a:pt x="-8916" y="956041"/>
                    <a:pt x="107599" y="954806"/>
                  </a:cubicBezTo>
                  <a:cubicBezTo>
                    <a:pt x="142039" y="954472"/>
                    <a:pt x="129101" y="889674"/>
                    <a:pt x="136894" y="1380853"/>
                  </a:cubicBezTo>
                  <a:cubicBezTo>
                    <a:pt x="137718" y="1433155"/>
                    <a:pt x="160660" y="1420092"/>
                    <a:pt x="13641" y="1420015"/>
                  </a:cubicBezTo>
                  <a:cubicBezTo>
                    <a:pt x="13847" y="1451848"/>
                    <a:pt x="-8684" y="1443877"/>
                    <a:pt x="137949" y="1443954"/>
                  </a:cubicBezTo>
                  <a:cubicBezTo>
                    <a:pt x="140032" y="1560719"/>
                    <a:pt x="145048" y="1726494"/>
                    <a:pt x="145331" y="1912223"/>
                  </a:cubicBezTo>
                  <a:cubicBezTo>
                    <a:pt x="102403" y="1912403"/>
                    <a:pt x="69172" y="1912686"/>
                    <a:pt x="16111" y="1912814"/>
                  </a:cubicBezTo>
                  <a:cubicBezTo>
                    <a:pt x="16213" y="1943979"/>
                    <a:pt x="-1019" y="1936934"/>
                    <a:pt x="107547" y="1936342"/>
                  </a:cubicBezTo>
                  <a:cubicBezTo>
                    <a:pt x="160609" y="1936059"/>
                    <a:pt x="143891" y="1863599"/>
                    <a:pt x="152558" y="2403299"/>
                  </a:cubicBezTo>
                  <a:cubicBezTo>
                    <a:pt x="106055" y="2403531"/>
                    <a:pt x="72156" y="2403891"/>
                    <a:pt x="17602" y="2404071"/>
                  </a:cubicBezTo>
                  <a:cubicBezTo>
                    <a:pt x="17679" y="2435776"/>
                    <a:pt x="1398" y="2428216"/>
                    <a:pt x="107547" y="2427521"/>
                  </a:cubicBezTo>
                  <a:cubicBezTo>
                    <a:pt x="171669" y="2427084"/>
                    <a:pt x="152867" y="2372160"/>
                    <a:pt x="159323" y="2783911"/>
                  </a:cubicBezTo>
                  <a:cubicBezTo>
                    <a:pt x="161380" y="2915152"/>
                    <a:pt x="175810" y="2892704"/>
                    <a:pt x="107316" y="2893990"/>
                  </a:cubicBezTo>
                  <a:cubicBezTo>
                    <a:pt x="3096" y="2895944"/>
                    <a:pt x="19171" y="2886996"/>
                    <a:pt x="19326" y="2919138"/>
                  </a:cubicBezTo>
                  <a:cubicBezTo>
                    <a:pt x="82573" y="2918675"/>
                    <a:pt x="108988" y="2917698"/>
                    <a:pt x="162152" y="2917004"/>
                  </a:cubicBezTo>
                  <a:cubicBezTo>
                    <a:pt x="168248" y="3131197"/>
                    <a:pt x="166087" y="3033100"/>
                    <a:pt x="170949" y="3385118"/>
                  </a:cubicBezTo>
                  <a:cubicBezTo>
                    <a:pt x="119893" y="3385864"/>
                    <a:pt x="85685" y="3387381"/>
                    <a:pt x="22566" y="3388049"/>
                  </a:cubicBezTo>
                  <a:cubicBezTo>
                    <a:pt x="22824" y="3417414"/>
                    <a:pt x="5565" y="3412940"/>
                    <a:pt x="107702" y="3410343"/>
                  </a:cubicBezTo>
                  <a:cubicBezTo>
                    <a:pt x="194354" y="3408234"/>
                    <a:pt x="171000" y="3336905"/>
                    <a:pt x="178613" y="3876683"/>
                  </a:cubicBezTo>
                  <a:cubicBezTo>
                    <a:pt x="115366" y="3876374"/>
                    <a:pt x="96590" y="3875860"/>
                    <a:pt x="28791" y="3875603"/>
                  </a:cubicBezTo>
                  <a:cubicBezTo>
                    <a:pt x="29279" y="3907205"/>
                    <a:pt x="14593" y="3899182"/>
                    <a:pt x="107367" y="3900082"/>
                  </a:cubicBezTo>
                  <a:cubicBezTo>
                    <a:pt x="197184" y="3900905"/>
                    <a:pt x="178999" y="3878174"/>
                    <a:pt x="179977" y="4011653"/>
                  </a:cubicBezTo>
                  <a:cubicBezTo>
                    <a:pt x="183114" y="4440811"/>
                    <a:pt x="218789" y="4369096"/>
                    <a:pt x="107470" y="4369379"/>
                  </a:cubicBezTo>
                  <a:cubicBezTo>
                    <a:pt x="26502" y="4369508"/>
                    <a:pt x="38770" y="4361562"/>
                    <a:pt x="39568" y="4393370"/>
                  </a:cubicBezTo>
                  <a:cubicBezTo>
                    <a:pt x="80618" y="4393318"/>
                    <a:pt x="118016" y="4393216"/>
                    <a:pt x="185995" y="4393138"/>
                  </a:cubicBezTo>
                  <a:cubicBezTo>
                    <a:pt x="198187" y="4954515"/>
                    <a:pt x="209375" y="4861921"/>
                    <a:pt x="107573" y="4860970"/>
                  </a:cubicBezTo>
                  <a:cubicBezTo>
                    <a:pt x="41060" y="4860353"/>
                    <a:pt x="51991" y="4854413"/>
                    <a:pt x="52865" y="4884395"/>
                  </a:cubicBezTo>
                  <a:cubicBezTo>
                    <a:pt x="104821" y="4884729"/>
                    <a:pt x="132651" y="4885218"/>
                    <a:pt x="191216" y="4885449"/>
                  </a:cubicBezTo>
                  <a:cubicBezTo>
                    <a:pt x="191242" y="4886426"/>
                    <a:pt x="196823" y="5115405"/>
                    <a:pt x="201530" y="5353640"/>
                  </a:cubicBezTo>
                  <a:cubicBezTo>
                    <a:pt x="139235" y="5353152"/>
                    <a:pt x="112460" y="5352020"/>
                    <a:pt x="63977" y="5351198"/>
                  </a:cubicBezTo>
                  <a:cubicBezTo>
                    <a:pt x="64517" y="5381411"/>
                    <a:pt x="55669" y="5374854"/>
                    <a:pt x="107264" y="5376011"/>
                  </a:cubicBezTo>
                  <a:cubicBezTo>
                    <a:pt x="228228" y="5378788"/>
                    <a:pt x="201453" y="5291517"/>
                    <a:pt x="210198" y="5845385"/>
                  </a:cubicBezTo>
                  <a:cubicBezTo>
                    <a:pt x="150578" y="5845257"/>
                    <a:pt x="127558" y="5844948"/>
                    <a:pt x="70998" y="5844640"/>
                  </a:cubicBezTo>
                  <a:cubicBezTo>
                    <a:pt x="71333" y="5874776"/>
                    <a:pt x="64002" y="5868502"/>
                    <a:pt x="107393" y="5868785"/>
                  </a:cubicBezTo>
                  <a:cubicBezTo>
                    <a:pt x="250425" y="5869762"/>
                    <a:pt x="204745" y="5797404"/>
                    <a:pt x="212719" y="6292698"/>
                  </a:cubicBezTo>
                  <a:cubicBezTo>
                    <a:pt x="213542" y="6346336"/>
                    <a:pt x="239160" y="6332913"/>
                    <a:pt x="74985" y="6332965"/>
                  </a:cubicBezTo>
                  <a:cubicBezTo>
                    <a:pt x="75165" y="6364798"/>
                    <a:pt x="50010" y="6356827"/>
                    <a:pt x="213722" y="6356801"/>
                  </a:cubicBezTo>
                  <a:cubicBezTo>
                    <a:pt x="213773" y="6359295"/>
                    <a:pt x="219278" y="6703393"/>
                    <a:pt x="222235" y="6828541"/>
                  </a:cubicBezTo>
                  <a:cubicBezTo>
                    <a:pt x="153304" y="6828181"/>
                    <a:pt x="117758" y="6826869"/>
                    <a:pt x="76914" y="6825995"/>
                  </a:cubicBezTo>
                  <a:cubicBezTo>
                    <a:pt x="76991" y="6854717"/>
                    <a:pt x="47695" y="6851555"/>
                    <a:pt x="222801" y="6852429"/>
                  </a:cubicBezTo>
                  <a:cubicBezTo>
                    <a:pt x="222853" y="6854717"/>
                    <a:pt x="231984" y="7316429"/>
                    <a:pt x="232009" y="7318306"/>
                  </a:cubicBezTo>
                  <a:cubicBezTo>
                    <a:pt x="156288" y="7318434"/>
                    <a:pt x="122620" y="7319000"/>
                    <a:pt x="77994" y="7319411"/>
                  </a:cubicBezTo>
                  <a:cubicBezTo>
                    <a:pt x="78046" y="7349445"/>
                    <a:pt x="72027" y="7343377"/>
                    <a:pt x="107599" y="7342991"/>
                  </a:cubicBezTo>
                  <a:cubicBezTo>
                    <a:pt x="246078" y="7341500"/>
                    <a:pt x="232395" y="7341114"/>
                    <a:pt x="232472" y="7345640"/>
                  </a:cubicBezTo>
                  <a:cubicBezTo>
                    <a:pt x="234993" y="7506194"/>
                    <a:pt x="239803" y="7669424"/>
                    <a:pt x="240368" y="7807814"/>
                  </a:cubicBezTo>
                  <a:cubicBezTo>
                    <a:pt x="47618" y="7807994"/>
                    <a:pt x="79229" y="7803031"/>
                    <a:pt x="79332" y="7832781"/>
                  </a:cubicBezTo>
                  <a:cubicBezTo>
                    <a:pt x="125372" y="7832370"/>
                    <a:pt x="158706" y="7831778"/>
                    <a:pt x="240446" y="7831676"/>
                  </a:cubicBezTo>
                  <a:cubicBezTo>
                    <a:pt x="240831" y="8125247"/>
                    <a:pt x="244509" y="8161580"/>
                    <a:pt x="247725" y="8297630"/>
                  </a:cubicBezTo>
                  <a:cubicBezTo>
                    <a:pt x="165393" y="8297708"/>
                    <a:pt x="131467" y="8298453"/>
                    <a:pt x="82007" y="8299122"/>
                  </a:cubicBezTo>
                  <a:cubicBezTo>
                    <a:pt x="82238" y="8327818"/>
                    <a:pt x="75731" y="8323112"/>
                    <a:pt x="107624" y="8322650"/>
                  </a:cubicBezTo>
                  <a:cubicBezTo>
                    <a:pt x="291398" y="8319924"/>
                    <a:pt x="244149" y="8235430"/>
                    <a:pt x="252174" y="8749930"/>
                  </a:cubicBezTo>
                  <a:cubicBezTo>
                    <a:pt x="253049" y="8806140"/>
                    <a:pt x="280544" y="8792101"/>
                    <a:pt x="107444" y="8792589"/>
                  </a:cubicBezTo>
                  <a:cubicBezTo>
                    <a:pt x="82984" y="8792640"/>
                    <a:pt x="87177" y="8786495"/>
                    <a:pt x="87614" y="8816554"/>
                  </a:cubicBezTo>
                  <a:cubicBezTo>
                    <a:pt x="130722" y="8816477"/>
                    <a:pt x="161072" y="8816297"/>
                    <a:pt x="253177" y="8816297"/>
                  </a:cubicBezTo>
                  <a:cubicBezTo>
                    <a:pt x="254489" y="8911077"/>
                    <a:pt x="255878" y="9090583"/>
                    <a:pt x="260199" y="9280631"/>
                  </a:cubicBezTo>
                  <a:cubicBezTo>
                    <a:pt x="179462" y="9280657"/>
                    <a:pt x="147543" y="9281428"/>
                    <a:pt x="96385" y="9282457"/>
                  </a:cubicBezTo>
                  <a:cubicBezTo>
                    <a:pt x="97182" y="9316142"/>
                    <a:pt x="71127" y="9304519"/>
                    <a:pt x="260688" y="9304494"/>
                  </a:cubicBezTo>
                  <a:cubicBezTo>
                    <a:pt x="260739" y="9306422"/>
                    <a:pt x="269844" y="9773328"/>
                    <a:pt x="269896" y="9775462"/>
                  </a:cubicBezTo>
                  <a:cubicBezTo>
                    <a:pt x="201505" y="9775539"/>
                    <a:pt x="163232" y="9774922"/>
                    <a:pt x="110377" y="9773713"/>
                  </a:cubicBezTo>
                  <a:cubicBezTo>
                    <a:pt x="111354" y="9803412"/>
                    <a:pt x="85016" y="9799350"/>
                    <a:pt x="261742" y="9799350"/>
                  </a:cubicBezTo>
                  <a:cubicBezTo>
                    <a:pt x="271850" y="9799350"/>
                    <a:pt x="270282" y="9798296"/>
                    <a:pt x="270333" y="9802667"/>
                  </a:cubicBezTo>
                  <a:cubicBezTo>
                    <a:pt x="278358" y="10323314"/>
                    <a:pt x="283142" y="10267310"/>
                    <a:pt x="261742" y="10267310"/>
                  </a:cubicBezTo>
                  <a:cubicBezTo>
                    <a:pt x="103561" y="10267310"/>
                    <a:pt x="126529" y="10260521"/>
                    <a:pt x="127558" y="10291352"/>
                  </a:cubicBezTo>
                  <a:cubicBezTo>
                    <a:pt x="167399" y="10291249"/>
                    <a:pt x="203279" y="10291197"/>
                    <a:pt x="277895" y="10291197"/>
                  </a:cubicBezTo>
                  <a:cubicBezTo>
                    <a:pt x="285431" y="10618428"/>
                    <a:pt x="283322" y="10621333"/>
                    <a:pt x="284582" y="10755018"/>
                  </a:cubicBezTo>
                  <a:cubicBezTo>
                    <a:pt x="223496" y="10754837"/>
                    <a:pt x="179205" y="10755275"/>
                    <a:pt x="142990" y="10755917"/>
                  </a:cubicBezTo>
                  <a:cubicBezTo>
                    <a:pt x="144045" y="10787340"/>
                    <a:pt x="123160" y="10778854"/>
                    <a:pt x="261768" y="10778854"/>
                  </a:cubicBezTo>
                  <a:cubicBezTo>
                    <a:pt x="293456" y="10778854"/>
                    <a:pt x="284248" y="10724985"/>
                    <a:pt x="291784" y="11207087"/>
                  </a:cubicBezTo>
                  <a:cubicBezTo>
                    <a:pt x="292607" y="11258102"/>
                    <a:pt x="300426" y="11249385"/>
                    <a:pt x="261768" y="11249385"/>
                  </a:cubicBezTo>
                  <a:cubicBezTo>
                    <a:pt x="138978" y="11249385"/>
                    <a:pt x="159066" y="11240077"/>
                    <a:pt x="160146" y="11272605"/>
                  </a:cubicBezTo>
                  <a:cubicBezTo>
                    <a:pt x="203614" y="11273248"/>
                    <a:pt x="248985" y="11273350"/>
                    <a:pt x="292890" y="11273222"/>
                  </a:cubicBezTo>
                  <a:cubicBezTo>
                    <a:pt x="301764" y="11814182"/>
                    <a:pt x="314392" y="11741979"/>
                    <a:pt x="261768" y="11741979"/>
                  </a:cubicBezTo>
                  <a:cubicBezTo>
                    <a:pt x="159554" y="11741979"/>
                    <a:pt x="175475" y="11734214"/>
                    <a:pt x="176504" y="11765892"/>
                  </a:cubicBezTo>
                  <a:cubicBezTo>
                    <a:pt x="219792" y="11765815"/>
                    <a:pt x="257730" y="11765841"/>
                    <a:pt x="299243" y="11765841"/>
                  </a:cubicBezTo>
                  <a:cubicBezTo>
                    <a:pt x="299577" y="11849719"/>
                    <a:pt x="301326" y="11951878"/>
                    <a:pt x="303333" y="12066149"/>
                  </a:cubicBezTo>
                  <a:cubicBezTo>
                    <a:pt x="335972" y="12065892"/>
                    <a:pt x="321697" y="12104796"/>
                    <a:pt x="320308" y="11765841"/>
                  </a:cubicBezTo>
                  <a:lnTo>
                    <a:pt x="727465" y="11765867"/>
                  </a:lnTo>
                  <a:cubicBezTo>
                    <a:pt x="729214" y="11890269"/>
                    <a:pt x="730320" y="11975046"/>
                    <a:pt x="733381" y="12062729"/>
                  </a:cubicBezTo>
                  <a:cubicBezTo>
                    <a:pt x="764246" y="12062472"/>
                    <a:pt x="753212" y="12102945"/>
                    <a:pt x="748556" y="11765867"/>
                  </a:cubicBezTo>
                  <a:cubicBezTo>
                    <a:pt x="1095347" y="11765892"/>
                    <a:pt x="1001184" y="11762807"/>
                    <a:pt x="1157411" y="11762241"/>
                  </a:cubicBezTo>
                  <a:cubicBezTo>
                    <a:pt x="1160137" y="11875406"/>
                    <a:pt x="1160420" y="11937170"/>
                    <a:pt x="1162992" y="12059335"/>
                  </a:cubicBezTo>
                  <a:cubicBezTo>
                    <a:pt x="1191208" y="12059103"/>
                    <a:pt x="1184083" y="12082734"/>
                    <a:pt x="1181357" y="11909476"/>
                  </a:cubicBezTo>
                  <a:cubicBezTo>
                    <a:pt x="1178759" y="11744833"/>
                    <a:pt x="1175210" y="11762189"/>
                    <a:pt x="1186861" y="11762189"/>
                  </a:cubicBezTo>
                  <a:cubicBezTo>
                    <a:pt x="1336761" y="11762189"/>
                    <a:pt x="1339770" y="11764735"/>
                    <a:pt x="1495200" y="11764735"/>
                  </a:cubicBezTo>
                  <a:cubicBezTo>
                    <a:pt x="1610428" y="11764761"/>
                    <a:pt x="1584347" y="11735551"/>
                    <a:pt x="1587074" y="11909939"/>
                  </a:cubicBezTo>
                  <a:cubicBezTo>
                    <a:pt x="1589697" y="12078183"/>
                    <a:pt x="1584630" y="12056069"/>
                    <a:pt x="1611637" y="12055838"/>
                  </a:cubicBezTo>
                  <a:cubicBezTo>
                    <a:pt x="1608525" y="11964761"/>
                    <a:pt x="1606878" y="11848664"/>
                    <a:pt x="1606853" y="11764761"/>
                  </a:cubicBezTo>
                  <a:cubicBezTo>
                    <a:pt x="1778563" y="11764813"/>
                    <a:pt x="1859609" y="11765044"/>
                    <a:pt x="1957990" y="11764247"/>
                  </a:cubicBezTo>
                  <a:cubicBezTo>
                    <a:pt x="2027719" y="11763681"/>
                    <a:pt x="2012749" y="11734753"/>
                    <a:pt x="2015476" y="11909914"/>
                  </a:cubicBezTo>
                  <a:cubicBezTo>
                    <a:pt x="2018048" y="12074326"/>
                    <a:pt x="2010949" y="12052701"/>
                    <a:pt x="2038933" y="12052495"/>
                  </a:cubicBezTo>
                  <a:cubicBezTo>
                    <a:pt x="2037133" y="11950901"/>
                    <a:pt x="2035538" y="11848227"/>
                    <a:pt x="2034381" y="11763758"/>
                  </a:cubicBezTo>
                  <a:cubicBezTo>
                    <a:pt x="2157325" y="11763295"/>
                    <a:pt x="2255989" y="11764066"/>
                    <a:pt x="2443673" y="11763989"/>
                  </a:cubicBezTo>
                  <a:cubicBezTo>
                    <a:pt x="2444058" y="11853447"/>
                    <a:pt x="2445987" y="11969672"/>
                    <a:pt x="2447916" y="12049333"/>
                  </a:cubicBezTo>
                  <a:cubicBezTo>
                    <a:pt x="2480736" y="12049101"/>
                    <a:pt x="2466049" y="12086308"/>
                    <a:pt x="2464763" y="11763938"/>
                  </a:cubicBezTo>
                  <a:cubicBezTo>
                    <a:pt x="2466667" y="11763938"/>
                    <a:pt x="2868963" y="11762164"/>
                    <a:pt x="2871020" y="11762138"/>
                  </a:cubicBezTo>
                  <a:cubicBezTo>
                    <a:pt x="2873669" y="11902920"/>
                    <a:pt x="2873850" y="11946967"/>
                    <a:pt x="2876113" y="12045990"/>
                  </a:cubicBezTo>
                  <a:cubicBezTo>
                    <a:pt x="2905460" y="12045784"/>
                    <a:pt x="2898078" y="12086771"/>
                    <a:pt x="2892137" y="11762010"/>
                  </a:cubicBezTo>
                  <a:cubicBezTo>
                    <a:pt x="3179462" y="11760056"/>
                    <a:pt x="3155953" y="11763810"/>
                    <a:pt x="3302021" y="11764503"/>
                  </a:cubicBezTo>
                  <a:cubicBezTo>
                    <a:pt x="3304901" y="11852393"/>
                    <a:pt x="3306496" y="11960107"/>
                    <a:pt x="3306907" y="12042673"/>
                  </a:cubicBezTo>
                  <a:cubicBezTo>
                    <a:pt x="3334300" y="12042467"/>
                    <a:pt x="3328950" y="12064606"/>
                    <a:pt x="3326532" y="11909476"/>
                  </a:cubicBezTo>
                  <a:cubicBezTo>
                    <a:pt x="3323909" y="11742570"/>
                    <a:pt x="3314444" y="11764632"/>
                    <a:pt x="3346080" y="11764632"/>
                  </a:cubicBezTo>
                  <a:cubicBezTo>
                    <a:pt x="3623322" y="11764864"/>
                    <a:pt x="3670519" y="11764992"/>
                    <a:pt x="3730423" y="11764735"/>
                  </a:cubicBezTo>
                  <a:cubicBezTo>
                    <a:pt x="3732275" y="11881243"/>
                    <a:pt x="3733664" y="11959515"/>
                    <a:pt x="3734409" y="12039407"/>
                  </a:cubicBezTo>
                  <a:cubicBezTo>
                    <a:pt x="3761802" y="12039201"/>
                    <a:pt x="3756169" y="12061084"/>
                    <a:pt x="3753803" y="11909476"/>
                  </a:cubicBezTo>
                  <a:cubicBezTo>
                    <a:pt x="3751102" y="11739510"/>
                    <a:pt x="3732326" y="11764890"/>
                    <a:pt x="3808999" y="11764170"/>
                  </a:cubicBezTo>
                  <a:cubicBezTo>
                    <a:pt x="3956301" y="11762781"/>
                    <a:pt x="4040562" y="11763398"/>
                    <a:pt x="4117364" y="11764529"/>
                  </a:cubicBezTo>
                  <a:cubicBezTo>
                    <a:pt x="4171068" y="11765327"/>
                    <a:pt x="4156922" y="11737865"/>
                    <a:pt x="4159623" y="11909939"/>
                  </a:cubicBezTo>
                  <a:cubicBezTo>
                    <a:pt x="4161937" y="12057792"/>
                    <a:pt x="4156227" y="12036167"/>
                    <a:pt x="4183234" y="12035961"/>
                  </a:cubicBezTo>
                  <a:cubicBezTo>
                    <a:pt x="4181331" y="11962935"/>
                    <a:pt x="4179427" y="11852881"/>
                    <a:pt x="4179479" y="11765301"/>
                  </a:cubicBezTo>
                  <a:cubicBezTo>
                    <a:pt x="4417420" y="11767435"/>
                    <a:pt x="4399519" y="11761573"/>
                    <a:pt x="4585813" y="11761573"/>
                  </a:cubicBezTo>
                  <a:cubicBezTo>
                    <a:pt x="4586173" y="11847842"/>
                    <a:pt x="4587973" y="11959052"/>
                    <a:pt x="4589697" y="12032850"/>
                  </a:cubicBezTo>
                  <a:cubicBezTo>
                    <a:pt x="4621950" y="12032593"/>
                    <a:pt x="4608164" y="12070211"/>
                    <a:pt x="4606904" y="11761598"/>
                  </a:cubicBezTo>
                  <a:cubicBezTo>
                    <a:pt x="4646925" y="11761649"/>
                    <a:pt x="4479690" y="11760930"/>
                    <a:pt x="5016684" y="11763526"/>
                  </a:cubicBezTo>
                  <a:cubicBezTo>
                    <a:pt x="5018228" y="11839459"/>
                    <a:pt x="5020157" y="11952110"/>
                    <a:pt x="5020722" y="12029559"/>
                  </a:cubicBezTo>
                  <a:cubicBezTo>
                    <a:pt x="5048269" y="12029353"/>
                    <a:pt x="5042534" y="12050181"/>
                    <a:pt x="5040347" y="11909502"/>
                  </a:cubicBezTo>
                  <a:cubicBezTo>
                    <a:pt x="5037827" y="11747456"/>
                    <a:pt x="5035383" y="11763629"/>
                    <a:pt x="5042997" y="11763655"/>
                  </a:cubicBezTo>
                  <a:cubicBezTo>
                    <a:pt x="5527496" y="11766253"/>
                    <a:pt x="5444341" y="11718631"/>
                    <a:pt x="5447402" y="11909914"/>
                  </a:cubicBezTo>
                  <a:cubicBezTo>
                    <a:pt x="5449511" y="12045706"/>
                    <a:pt x="5442900" y="12026318"/>
                    <a:pt x="5470499" y="12026113"/>
                  </a:cubicBezTo>
                  <a:cubicBezTo>
                    <a:pt x="5468313" y="11913334"/>
                    <a:pt x="5468132" y="11871986"/>
                    <a:pt x="5465766" y="11762267"/>
                  </a:cubicBezTo>
                  <a:cubicBezTo>
                    <a:pt x="5659957" y="11761778"/>
                    <a:pt x="5650414" y="11765250"/>
                    <a:pt x="5873181" y="11764735"/>
                  </a:cubicBezTo>
                  <a:cubicBezTo>
                    <a:pt x="5875701" y="11878646"/>
                    <a:pt x="5875753" y="11919299"/>
                    <a:pt x="5877887" y="12022976"/>
                  </a:cubicBezTo>
                  <a:cubicBezTo>
                    <a:pt x="5905691" y="12022770"/>
                    <a:pt x="5899081" y="12041799"/>
                    <a:pt x="5896946" y="11909502"/>
                  </a:cubicBezTo>
                  <a:cubicBezTo>
                    <a:pt x="5894246" y="11735602"/>
                    <a:pt x="5874569" y="11764915"/>
                    <a:pt x="5968630" y="11764298"/>
                  </a:cubicBezTo>
                  <a:cubicBezTo>
                    <a:pt x="6059886" y="11763681"/>
                    <a:pt x="6134476" y="11763424"/>
                    <a:pt x="6277149" y="11764195"/>
                  </a:cubicBezTo>
                  <a:cubicBezTo>
                    <a:pt x="6311588" y="11764376"/>
                    <a:pt x="6301969" y="11738405"/>
                    <a:pt x="6304695" y="11909939"/>
                  </a:cubicBezTo>
                  <a:cubicBezTo>
                    <a:pt x="6306830" y="12041644"/>
                    <a:pt x="6299448" y="12019761"/>
                    <a:pt x="6327535" y="12019556"/>
                  </a:cubicBezTo>
                  <a:cubicBezTo>
                    <a:pt x="6326069" y="11929508"/>
                    <a:pt x="6324706" y="11851261"/>
                    <a:pt x="6323806" y="11764427"/>
                  </a:cubicBezTo>
                  <a:cubicBezTo>
                    <a:pt x="6620852" y="11765584"/>
                    <a:pt x="6539884" y="11762087"/>
                    <a:pt x="6730371" y="11761933"/>
                  </a:cubicBezTo>
                  <a:cubicBezTo>
                    <a:pt x="6734177" y="12055967"/>
                    <a:pt x="6726204" y="12016470"/>
                    <a:pt x="6755526" y="12016239"/>
                  </a:cubicBezTo>
                  <a:cubicBezTo>
                    <a:pt x="6753905" y="11940950"/>
                    <a:pt x="6752465" y="11838121"/>
                    <a:pt x="6751487" y="11761933"/>
                  </a:cubicBezTo>
                  <a:cubicBezTo>
                    <a:pt x="6886367" y="11761984"/>
                    <a:pt x="6860208" y="11763089"/>
                    <a:pt x="7159339" y="11762987"/>
                  </a:cubicBezTo>
                  <a:cubicBezTo>
                    <a:pt x="7163712" y="12051544"/>
                    <a:pt x="7154452" y="12012999"/>
                    <a:pt x="7184391" y="12012742"/>
                  </a:cubicBezTo>
                  <a:cubicBezTo>
                    <a:pt x="7182925" y="11935576"/>
                    <a:pt x="7181999" y="11869492"/>
                    <a:pt x="7180404" y="11762961"/>
                  </a:cubicBezTo>
                  <a:cubicBezTo>
                    <a:pt x="7382568" y="11762884"/>
                    <a:pt x="7428891" y="11762987"/>
                    <a:pt x="7511994" y="11762550"/>
                  </a:cubicBezTo>
                  <a:cubicBezTo>
                    <a:pt x="7607624" y="11762036"/>
                    <a:pt x="7585221" y="11732696"/>
                    <a:pt x="7587973" y="11909991"/>
                  </a:cubicBezTo>
                  <a:cubicBezTo>
                    <a:pt x="7589800" y="12027553"/>
                    <a:pt x="7583138" y="12009373"/>
                    <a:pt x="7610865" y="12009142"/>
                  </a:cubicBezTo>
                  <a:cubicBezTo>
                    <a:pt x="7604665" y="11723362"/>
                    <a:pt x="7590622" y="11762215"/>
                    <a:pt x="7666446" y="11762215"/>
                  </a:cubicBezTo>
                  <a:close/>
                  <a:moveTo>
                    <a:pt x="7559295" y="9802769"/>
                  </a:moveTo>
                  <a:cubicBezTo>
                    <a:pt x="7567500" y="10339822"/>
                    <a:pt x="7582957" y="10266461"/>
                    <a:pt x="7512020" y="10265973"/>
                  </a:cubicBezTo>
                  <a:cubicBezTo>
                    <a:pt x="7083232" y="10263067"/>
                    <a:pt x="7156407" y="10294437"/>
                    <a:pt x="7154220" y="10153502"/>
                  </a:cubicBezTo>
                  <a:cubicBezTo>
                    <a:pt x="7147559" y="9727095"/>
                    <a:pt x="7128731" y="9797267"/>
                    <a:pt x="7202885" y="9798681"/>
                  </a:cubicBezTo>
                  <a:cubicBezTo>
                    <a:pt x="7466237" y="9803644"/>
                    <a:pt x="7559166" y="9795519"/>
                    <a:pt x="7559295" y="9802769"/>
                  </a:cubicBezTo>
                  <a:close/>
                  <a:moveTo>
                    <a:pt x="7558832" y="9775797"/>
                  </a:moveTo>
                  <a:cubicBezTo>
                    <a:pt x="7207746" y="9776645"/>
                    <a:pt x="7337120" y="9776336"/>
                    <a:pt x="7149128" y="9773919"/>
                  </a:cubicBezTo>
                  <a:cubicBezTo>
                    <a:pt x="7147225" y="9639077"/>
                    <a:pt x="7148614" y="9469240"/>
                    <a:pt x="7142518" y="9304596"/>
                  </a:cubicBezTo>
                  <a:cubicBezTo>
                    <a:pt x="7499314" y="9304776"/>
                    <a:pt x="7395068" y="9304494"/>
                    <a:pt x="7549829" y="9306731"/>
                  </a:cubicBezTo>
                  <a:cubicBezTo>
                    <a:pt x="7550832" y="9532083"/>
                    <a:pt x="7556234" y="9626632"/>
                    <a:pt x="7558832" y="9775797"/>
                  </a:cubicBezTo>
                  <a:close/>
                  <a:moveTo>
                    <a:pt x="7549752" y="9282791"/>
                  </a:moveTo>
                  <a:cubicBezTo>
                    <a:pt x="7124668" y="9276414"/>
                    <a:pt x="7141849" y="9286880"/>
                    <a:pt x="7141438" y="9275514"/>
                  </a:cubicBezTo>
                  <a:cubicBezTo>
                    <a:pt x="7136705" y="9155304"/>
                    <a:pt x="7135419" y="9049159"/>
                    <a:pt x="7134879" y="8925143"/>
                  </a:cubicBezTo>
                  <a:cubicBezTo>
                    <a:pt x="7134313" y="8792461"/>
                    <a:pt x="7115743" y="8814780"/>
                    <a:pt x="7203038" y="8814548"/>
                  </a:cubicBezTo>
                  <a:cubicBezTo>
                    <a:pt x="7326806" y="8814214"/>
                    <a:pt x="7413819" y="8814008"/>
                    <a:pt x="7511814" y="8815577"/>
                  </a:cubicBezTo>
                  <a:cubicBezTo>
                    <a:pt x="7553765" y="8816271"/>
                    <a:pt x="7547591" y="8750471"/>
                    <a:pt x="7549752" y="9282791"/>
                  </a:cubicBezTo>
                  <a:close/>
                  <a:moveTo>
                    <a:pt x="3293558" y="9802358"/>
                  </a:moveTo>
                  <a:cubicBezTo>
                    <a:pt x="3293430" y="9795159"/>
                    <a:pt x="3246258" y="9793539"/>
                    <a:pt x="3700458" y="9796161"/>
                  </a:cubicBezTo>
                  <a:cubicBezTo>
                    <a:pt x="3703571" y="9976233"/>
                    <a:pt x="3700793" y="10055996"/>
                    <a:pt x="3706142" y="10265844"/>
                  </a:cubicBezTo>
                  <a:cubicBezTo>
                    <a:pt x="3477126" y="10266050"/>
                    <a:pt x="3424579" y="10269135"/>
                    <a:pt x="3297108" y="10267978"/>
                  </a:cubicBezTo>
                  <a:cubicBezTo>
                    <a:pt x="3291372" y="9946457"/>
                    <a:pt x="3296619" y="9998706"/>
                    <a:pt x="3293558" y="9802358"/>
                  </a:cubicBezTo>
                  <a:close/>
                  <a:moveTo>
                    <a:pt x="712496" y="9307913"/>
                  </a:moveTo>
                  <a:cubicBezTo>
                    <a:pt x="1129453" y="9307913"/>
                    <a:pt x="940843" y="9306731"/>
                    <a:pt x="1118907" y="9305445"/>
                  </a:cubicBezTo>
                  <a:cubicBezTo>
                    <a:pt x="1119267" y="9405882"/>
                    <a:pt x="1120810" y="9452397"/>
                    <a:pt x="1122817" y="9627300"/>
                  </a:cubicBezTo>
                  <a:cubicBezTo>
                    <a:pt x="1125054" y="9822260"/>
                    <a:pt x="1207515" y="9769985"/>
                    <a:pt x="724224" y="9772607"/>
                  </a:cubicBezTo>
                  <a:cubicBezTo>
                    <a:pt x="706169" y="9772710"/>
                    <a:pt x="725999" y="9756665"/>
                    <a:pt x="712496" y="9307913"/>
                  </a:cubicBezTo>
                  <a:close/>
                  <a:moveTo>
                    <a:pt x="690273" y="7831985"/>
                  </a:moveTo>
                  <a:cubicBezTo>
                    <a:pt x="866588" y="7834607"/>
                    <a:pt x="817230" y="7834118"/>
                    <a:pt x="1094730" y="7833244"/>
                  </a:cubicBezTo>
                  <a:cubicBezTo>
                    <a:pt x="1104786" y="8318252"/>
                    <a:pt x="1091720" y="7750370"/>
                    <a:pt x="1104786" y="8298350"/>
                  </a:cubicBezTo>
                  <a:cubicBezTo>
                    <a:pt x="958436" y="8300278"/>
                    <a:pt x="1048098" y="8302876"/>
                    <a:pt x="695109" y="8301178"/>
                  </a:cubicBezTo>
                  <a:cubicBezTo>
                    <a:pt x="694183" y="8123498"/>
                    <a:pt x="698015" y="8256977"/>
                    <a:pt x="690273" y="7831985"/>
                  </a:cubicBezTo>
                  <a:close/>
                  <a:moveTo>
                    <a:pt x="661389" y="5941451"/>
                  </a:moveTo>
                  <a:cubicBezTo>
                    <a:pt x="659846" y="5841889"/>
                    <a:pt x="594052" y="5870148"/>
                    <a:pt x="1032692" y="5867190"/>
                  </a:cubicBezTo>
                  <a:cubicBezTo>
                    <a:pt x="1081304" y="5866882"/>
                    <a:pt x="1062656" y="5803112"/>
                    <a:pt x="1070321" y="6292877"/>
                  </a:cubicBezTo>
                  <a:cubicBezTo>
                    <a:pt x="1071144" y="6343841"/>
                    <a:pt x="1127318" y="6337619"/>
                    <a:pt x="724327" y="6333299"/>
                  </a:cubicBezTo>
                  <a:cubicBezTo>
                    <a:pt x="638858" y="6332348"/>
                    <a:pt x="668488" y="6395243"/>
                    <a:pt x="661389" y="5941451"/>
                  </a:cubicBezTo>
                  <a:close/>
                  <a:moveTo>
                    <a:pt x="621445" y="3485323"/>
                  </a:moveTo>
                  <a:cubicBezTo>
                    <a:pt x="619979" y="3391520"/>
                    <a:pt x="544849" y="3407566"/>
                    <a:pt x="1027573" y="3411423"/>
                  </a:cubicBezTo>
                  <a:cubicBezTo>
                    <a:pt x="1036010" y="3912990"/>
                    <a:pt x="1035161" y="3878920"/>
                    <a:pt x="1032846" y="3878868"/>
                  </a:cubicBezTo>
                  <a:cubicBezTo>
                    <a:pt x="567406" y="3869483"/>
                    <a:pt x="625174" y="3907359"/>
                    <a:pt x="624043" y="3836158"/>
                  </a:cubicBezTo>
                  <a:cubicBezTo>
                    <a:pt x="621342" y="3657835"/>
                    <a:pt x="624223" y="3658838"/>
                    <a:pt x="621445" y="3485323"/>
                  </a:cubicBezTo>
                  <a:close/>
                  <a:moveTo>
                    <a:pt x="1013401" y="2427470"/>
                  </a:moveTo>
                  <a:cubicBezTo>
                    <a:pt x="1013941" y="2461026"/>
                    <a:pt x="1019883" y="2893707"/>
                    <a:pt x="1019883" y="2895533"/>
                  </a:cubicBezTo>
                  <a:cubicBezTo>
                    <a:pt x="532812" y="2886713"/>
                    <a:pt x="613857" y="2934514"/>
                    <a:pt x="611517" y="2783628"/>
                  </a:cubicBezTo>
                  <a:cubicBezTo>
                    <a:pt x="608765" y="2607747"/>
                    <a:pt x="606038" y="2608210"/>
                    <a:pt x="603286" y="2433050"/>
                  </a:cubicBezTo>
                  <a:cubicBezTo>
                    <a:pt x="603055" y="2418830"/>
                    <a:pt x="581938" y="2430556"/>
                    <a:pt x="1013401" y="2427470"/>
                  </a:cubicBezTo>
                  <a:close/>
                  <a:moveTo>
                    <a:pt x="602797" y="2402374"/>
                  </a:moveTo>
                  <a:cubicBezTo>
                    <a:pt x="599171" y="2175066"/>
                    <a:pt x="596033" y="2057916"/>
                    <a:pt x="596213" y="1937654"/>
                  </a:cubicBezTo>
                  <a:cubicBezTo>
                    <a:pt x="749559" y="1937782"/>
                    <a:pt x="741509" y="1939093"/>
                    <a:pt x="1003730" y="1938605"/>
                  </a:cubicBezTo>
                  <a:cubicBezTo>
                    <a:pt x="1004116" y="2169872"/>
                    <a:pt x="1009980" y="2234130"/>
                    <a:pt x="1013015" y="2403556"/>
                  </a:cubicBezTo>
                  <a:cubicBezTo>
                    <a:pt x="793027" y="2405202"/>
                    <a:pt x="741020" y="2402631"/>
                    <a:pt x="602797" y="2402374"/>
                  </a:cubicBezTo>
                  <a:close/>
                  <a:moveTo>
                    <a:pt x="1020140" y="2919420"/>
                  </a:moveTo>
                  <a:cubicBezTo>
                    <a:pt x="1022661" y="3161128"/>
                    <a:pt x="1024204" y="3216463"/>
                    <a:pt x="1027162" y="3387561"/>
                  </a:cubicBezTo>
                  <a:cubicBezTo>
                    <a:pt x="925591" y="3386763"/>
                    <a:pt x="824869" y="3386866"/>
                    <a:pt x="724199" y="3387406"/>
                  </a:cubicBezTo>
                  <a:cubicBezTo>
                    <a:pt x="592149" y="3388126"/>
                    <a:pt x="619747" y="3469587"/>
                    <a:pt x="613883" y="2959097"/>
                  </a:cubicBezTo>
                  <a:cubicBezTo>
                    <a:pt x="613266" y="2904841"/>
                    <a:pt x="548115" y="2911192"/>
                    <a:pt x="1020140" y="2919420"/>
                  </a:cubicBezTo>
                  <a:close/>
                  <a:moveTo>
                    <a:pt x="4444864" y="2784065"/>
                  </a:moveTo>
                  <a:cubicBezTo>
                    <a:pt x="4447153" y="2930323"/>
                    <a:pt x="4515390" y="2889156"/>
                    <a:pt x="4117389" y="2893939"/>
                  </a:cubicBezTo>
                  <a:cubicBezTo>
                    <a:pt x="4021914" y="2895096"/>
                    <a:pt x="4042568" y="2916566"/>
                    <a:pt x="4040485" y="2783602"/>
                  </a:cubicBezTo>
                  <a:cubicBezTo>
                    <a:pt x="4037732" y="2608030"/>
                    <a:pt x="4034620" y="2607902"/>
                    <a:pt x="4031894" y="2433024"/>
                  </a:cubicBezTo>
                  <a:cubicBezTo>
                    <a:pt x="4031688" y="2419962"/>
                    <a:pt x="4006662" y="2432458"/>
                    <a:pt x="4426088" y="2427933"/>
                  </a:cubicBezTo>
                  <a:cubicBezTo>
                    <a:pt x="4455615" y="2427624"/>
                    <a:pt x="4438666" y="2388051"/>
                    <a:pt x="4444864" y="2784065"/>
                  </a:cubicBezTo>
                  <a:close/>
                  <a:moveTo>
                    <a:pt x="4875247" y="2894144"/>
                  </a:moveTo>
                  <a:cubicBezTo>
                    <a:pt x="4749576" y="2894093"/>
                    <a:pt x="4905237" y="2893964"/>
                    <a:pt x="4468090" y="2893270"/>
                  </a:cubicBezTo>
                  <a:cubicBezTo>
                    <a:pt x="4461917" y="2648683"/>
                    <a:pt x="4467189" y="2629064"/>
                    <a:pt x="4464000" y="2427547"/>
                  </a:cubicBezTo>
                  <a:cubicBezTo>
                    <a:pt x="4707266" y="2425259"/>
                    <a:pt x="4871672" y="2431070"/>
                    <a:pt x="4871698" y="2433333"/>
                  </a:cubicBezTo>
                  <a:cubicBezTo>
                    <a:pt x="4874732" y="2626672"/>
                    <a:pt x="4868585" y="2656474"/>
                    <a:pt x="4875247" y="2894144"/>
                  </a:cubicBezTo>
                  <a:close/>
                  <a:moveTo>
                    <a:pt x="6582375" y="2403968"/>
                  </a:moveTo>
                  <a:cubicBezTo>
                    <a:pt x="6091471" y="2404148"/>
                    <a:pt x="6176555" y="2431507"/>
                    <a:pt x="6175089" y="2257709"/>
                  </a:cubicBezTo>
                  <a:cubicBezTo>
                    <a:pt x="6174317" y="2152721"/>
                    <a:pt x="6172465" y="2034568"/>
                    <a:pt x="6170330" y="1936856"/>
                  </a:cubicBezTo>
                  <a:cubicBezTo>
                    <a:pt x="6281546" y="1936291"/>
                    <a:pt x="6405752" y="1930762"/>
                    <a:pt x="6577179" y="1935854"/>
                  </a:cubicBezTo>
                  <a:cubicBezTo>
                    <a:pt x="6584458" y="2125928"/>
                    <a:pt x="6580703" y="2274269"/>
                    <a:pt x="6582375" y="2403968"/>
                  </a:cubicBezTo>
                  <a:close/>
                  <a:moveTo>
                    <a:pt x="6594515" y="3134900"/>
                  </a:moveTo>
                  <a:cubicBezTo>
                    <a:pt x="6598939" y="3421657"/>
                    <a:pt x="6603671" y="3386506"/>
                    <a:pt x="6585641" y="3386918"/>
                  </a:cubicBezTo>
                  <a:cubicBezTo>
                    <a:pt x="6478103" y="3389232"/>
                    <a:pt x="6385972" y="3389258"/>
                    <a:pt x="6277354" y="3386918"/>
                  </a:cubicBezTo>
                  <a:cubicBezTo>
                    <a:pt x="6158885" y="3384372"/>
                    <a:pt x="6199575" y="3460947"/>
                    <a:pt x="6184889" y="2958865"/>
                  </a:cubicBezTo>
                  <a:cubicBezTo>
                    <a:pt x="6183577" y="2913969"/>
                    <a:pt x="6117912" y="2913275"/>
                    <a:pt x="6585718" y="2918958"/>
                  </a:cubicBezTo>
                  <a:cubicBezTo>
                    <a:pt x="6598630" y="2919112"/>
                    <a:pt x="6590734" y="2893270"/>
                    <a:pt x="6594515" y="3134900"/>
                  </a:cubicBezTo>
                  <a:close/>
                  <a:moveTo>
                    <a:pt x="7048689" y="8299585"/>
                  </a:moveTo>
                  <a:cubicBezTo>
                    <a:pt x="6628414" y="8299585"/>
                    <a:pt x="6695699" y="8318767"/>
                    <a:pt x="6694903" y="8223138"/>
                  </a:cubicBezTo>
                  <a:cubicBezTo>
                    <a:pt x="6691147" y="7772612"/>
                    <a:pt x="6672706" y="7834736"/>
                    <a:pt x="6740119" y="7834736"/>
                  </a:cubicBezTo>
                  <a:cubicBezTo>
                    <a:pt x="7149437" y="7834736"/>
                    <a:pt x="7098253" y="7810076"/>
                    <a:pt x="7098665" y="7872252"/>
                  </a:cubicBezTo>
                  <a:cubicBezTo>
                    <a:pt x="7101211" y="8363997"/>
                    <a:pt x="7131432" y="8299585"/>
                    <a:pt x="7048689" y="8299585"/>
                  </a:cubicBezTo>
                  <a:close/>
                  <a:moveTo>
                    <a:pt x="7104811" y="8323369"/>
                  </a:moveTo>
                  <a:cubicBezTo>
                    <a:pt x="7108669" y="8571041"/>
                    <a:pt x="7111010" y="8668522"/>
                    <a:pt x="7112656" y="8790840"/>
                  </a:cubicBezTo>
                  <a:cubicBezTo>
                    <a:pt x="6855322" y="8791124"/>
                    <a:pt x="6871706" y="8792872"/>
                    <a:pt x="6704805" y="8792487"/>
                  </a:cubicBezTo>
                  <a:cubicBezTo>
                    <a:pt x="6699198" y="8479501"/>
                    <a:pt x="6698503" y="8526737"/>
                    <a:pt x="6695906" y="8323138"/>
                  </a:cubicBezTo>
                  <a:cubicBezTo>
                    <a:pt x="6822630" y="8322855"/>
                    <a:pt x="6986034" y="8323781"/>
                    <a:pt x="7104811" y="8323369"/>
                  </a:cubicBezTo>
                  <a:close/>
                  <a:moveTo>
                    <a:pt x="7048689" y="7807480"/>
                  </a:moveTo>
                  <a:cubicBezTo>
                    <a:pt x="6617406" y="7807480"/>
                    <a:pt x="6691688" y="7848159"/>
                    <a:pt x="6689321" y="7696423"/>
                  </a:cubicBezTo>
                  <a:cubicBezTo>
                    <a:pt x="6682659" y="7270864"/>
                    <a:pt x="6661491" y="7342116"/>
                    <a:pt x="6740119" y="7342116"/>
                  </a:cubicBezTo>
                  <a:cubicBezTo>
                    <a:pt x="7119061" y="7342116"/>
                    <a:pt x="7090099" y="7336048"/>
                    <a:pt x="7090228" y="7345794"/>
                  </a:cubicBezTo>
                  <a:cubicBezTo>
                    <a:pt x="7098510" y="7879580"/>
                    <a:pt x="7118006" y="7807480"/>
                    <a:pt x="7048689" y="7807480"/>
                  </a:cubicBezTo>
                  <a:close/>
                  <a:moveTo>
                    <a:pt x="6680242" y="7169785"/>
                  </a:moveTo>
                  <a:cubicBezTo>
                    <a:pt x="6677669" y="7046643"/>
                    <a:pt x="6675947" y="6931884"/>
                    <a:pt x="6675149" y="6849446"/>
                  </a:cubicBezTo>
                  <a:cubicBezTo>
                    <a:pt x="6761801" y="6849395"/>
                    <a:pt x="6694002" y="6849395"/>
                    <a:pt x="7048689" y="6849523"/>
                  </a:cubicBezTo>
                  <a:cubicBezTo>
                    <a:pt x="7094755" y="6849523"/>
                    <a:pt x="7080763" y="6777192"/>
                    <a:pt x="7089791" y="7316686"/>
                  </a:cubicBezTo>
                  <a:cubicBezTo>
                    <a:pt x="6601948" y="7315194"/>
                    <a:pt x="6684357" y="7366133"/>
                    <a:pt x="6680242" y="7169785"/>
                  </a:cubicBezTo>
                  <a:close/>
                  <a:moveTo>
                    <a:pt x="7048689" y="6825635"/>
                  </a:moveTo>
                  <a:cubicBezTo>
                    <a:pt x="6691301" y="6825507"/>
                    <a:pt x="6760901" y="6825532"/>
                    <a:pt x="6674918" y="6825558"/>
                  </a:cubicBezTo>
                  <a:cubicBezTo>
                    <a:pt x="6672962" y="6590665"/>
                    <a:pt x="6668436" y="6450141"/>
                    <a:pt x="6666713" y="6359938"/>
                  </a:cubicBezTo>
                  <a:cubicBezTo>
                    <a:pt x="6968595" y="6359013"/>
                    <a:pt x="6904268" y="6355799"/>
                    <a:pt x="7073613" y="6356313"/>
                  </a:cubicBezTo>
                  <a:cubicBezTo>
                    <a:pt x="7084312" y="6881511"/>
                    <a:pt x="7097481" y="6825635"/>
                    <a:pt x="7048689" y="6825635"/>
                  </a:cubicBezTo>
                  <a:close/>
                  <a:moveTo>
                    <a:pt x="5405580" y="7833399"/>
                  </a:moveTo>
                  <a:cubicBezTo>
                    <a:pt x="5869323" y="7836793"/>
                    <a:pt x="5809728" y="7809176"/>
                    <a:pt x="5811503" y="7871917"/>
                  </a:cubicBezTo>
                  <a:cubicBezTo>
                    <a:pt x="5816415" y="8046615"/>
                    <a:pt x="5819322" y="8299919"/>
                    <a:pt x="5814255" y="8299919"/>
                  </a:cubicBezTo>
                  <a:cubicBezTo>
                    <a:pt x="5660960" y="8299919"/>
                    <a:pt x="5656973" y="8302104"/>
                    <a:pt x="5505659" y="8302104"/>
                  </a:cubicBezTo>
                  <a:cubicBezTo>
                    <a:pt x="5372581" y="8302130"/>
                    <a:pt x="5417206" y="8386522"/>
                    <a:pt x="5405580" y="7833399"/>
                  </a:cubicBezTo>
                  <a:close/>
                  <a:moveTo>
                    <a:pt x="3690556" y="7831213"/>
                  </a:moveTo>
                  <a:cubicBezTo>
                    <a:pt x="4162323" y="7833193"/>
                    <a:pt x="4095938" y="7822033"/>
                    <a:pt x="4097559" y="7872612"/>
                  </a:cubicBezTo>
                  <a:cubicBezTo>
                    <a:pt x="4100259" y="7958469"/>
                    <a:pt x="4102523" y="8050292"/>
                    <a:pt x="4103603" y="8223293"/>
                  </a:cubicBezTo>
                  <a:cubicBezTo>
                    <a:pt x="4104298" y="8333295"/>
                    <a:pt x="4167467" y="8301076"/>
                    <a:pt x="3696420" y="8298401"/>
                  </a:cubicBezTo>
                  <a:cubicBezTo>
                    <a:pt x="3695649" y="8161426"/>
                    <a:pt x="3698581" y="8179914"/>
                    <a:pt x="3690556" y="7831213"/>
                  </a:cubicBezTo>
                  <a:close/>
                  <a:moveTo>
                    <a:pt x="1111680" y="7345305"/>
                  </a:moveTo>
                  <a:cubicBezTo>
                    <a:pt x="1111628" y="7342502"/>
                    <a:pt x="1079375" y="7339597"/>
                    <a:pt x="1495251" y="7339597"/>
                  </a:cubicBezTo>
                  <a:cubicBezTo>
                    <a:pt x="1522952" y="7339597"/>
                    <a:pt x="1515622" y="7284802"/>
                    <a:pt x="1522078" y="7696860"/>
                  </a:cubicBezTo>
                  <a:cubicBezTo>
                    <a:pt x="1524341" y="7843479"/>
                    <a:pt x="1594352" y="7809228"/>
                    <a:pt x="1186912" y="7809228"/>
                  </a:cubicBezTo>
                  <a:cubicBezTo>
                    <a:pt x="1082178" y="7809228"/>
                    <a:pt x="1120039" y="7879837"/>
                    <a:pt x="1111680" y="7345305"/>
                  </a:cubicBezTo>
                  <a:close/>
                  <a:moveTo>
                    <a:pt x="1465389" y="3901548"/>
                  </a:moveTo>
                  <a:cubicBezTo>
                    <a:pt x="1466470" y="4029138"/>
                    <a:pt x="1468939" y="4363542"/>
                    <a:pt x="1469016" y="4369353"/>
                  </a:cubicBezTo>
                  <a:cubicBezTo>
                    <a:pt x="1135754" y="4369636"/>
                    <a:pt x="1118187" y="4369559"/>
                    <a:pt x="1061833" y="4370331"/>
                  </a:cubicBezTo>
                  <a:cubicBezTo>
                    <a:pt x="1054914" y="4015381"/>
                    <a:pt x="1058078" y="4071565"/>
                    <a:pt x="1056097" y="3903219"/>
                  </a:cubicBezTo>
                  <a:cubicBezTo>
                    <a:pt x="1232155" y="3906485"/>
                    <a:pt x="1351679" y="3901856"/>
                    <a:pt x="1465389" y="3901548"/>
                  </a:cubicBezTo>
                  <a:close/>
                  <a:moveTo>
                    <a:pt x="1055814" y="3879331"/>
                  </a:moveTo>
                  <a:cubicBezTo>
                    <a:pt x="1048330" y="3314946"/>
                    <a:pt x="1008669" y="3412117"/>
                    <a:pt x="1186938" y="3412117"/>
                  </a:cubicBezTo>
                  <a:cubicBezTo>
                    <a:pt x="1332028" y="3412117"/>
                    <a:pt x="1337018" y="3410574"/>
                    <a:pt x="1455410" y="3410266"/>
                  </a:cubicBezTo>
                  <a:cubicBezTo>
                    <a:pt x="1464335" y="3843409"/>
                    <a:pt x="1463666" y="3748964"/>
                    <a:pt x="1465132" y="3877711"/>
                  </a:cubicBezTo>
                  <a:cubicBezTo>
                    <a:pt x="1340130" y="3877994"/>
                    <a:pt x="1230457" y="3882597"/>
                    <a:pt x="1055814" y="3879331"/>
                  </a:cubicBezTo>
                  <a:close/>
                  <a:moveTo>
                    <a:pt x="1469350" y="4393216"/>
                  </a:moveTo>
                  <a:cubicBezTo>
                    <a:pt x="1474391" y="4750196"/>
                    <a:pt x="1475009" y="4664210"/>
                    <a:pt x="1478430" y="4858630"/>
                  </a:cubicBezTo>
                  <a:cubicBezTo>
                    <a:pt x="1476604" y="4858630"/>
                    <a:pt x="1098588" y="4860610"/>
                    <a:pt x="1071761" y="4860996"/>
                  </a:cubicBezTo>
                  <a:cubicBezTo>
                    <a:pt x="1069549" y="4729497"/>
                    <a:pt x="1072379" y="4917462"/>
                    <a:pt x="1062322" y="4394193"/>
                  </a:cubicBezTo>
                  <a:cubicBezTo>
                    <a:pt x="1127858" y="4393344"/>
                    <a:pt x="1139972" y="4393499"/>
                    <a:pt x="1469350" y="4393216"/>
                  </a:cubicBezTo>
                  <a:close/>
                  <a:moveTo>
                    <a:pt x="2317616" y="3836570"/>
                  </a:moveTo>
                  <a:cubicBezTo>
                    <a:pt x="2318336" y="3883060"/>
                    <a:pt x="2376619" y="3889385"/>
                    <a:pt x="1958196" y="3877943"/>
                  </a:cubicBezTo>
                  <a:cubicBezTo>
                    <a:pt x="1898293" y="3876220"/>
                    <a:pt x="1912876" y="3943769"/>
                    <a:pt x="1905700" y="3485375"/>
                  </a:cubicBezTo>
                  <a:cubicBezTo>
                    <a:pt x="1904157" y="3386043"/>
                    <a:pt x="1840319" y="3412863"/>
                    <a:pt x="2266406" y="3411166"/>
                  </a:cubicBezTo>
                  <a:cubicBezTo>
                    <a:pt x="2338115" y="3410960"/>
                    <a:pt x="2310003" y="3349427"/>
                    <a:pt x="2317616" y="3836570"/>
                  </a:cubicBezTo>
                  <a:close/>
                  <a:moveTo>
                    <a:pt x="3185583" y="4370279"/>
                  </a:moveTo>
                  <a:cubicBezTo>
                    <a:pt x="2779764" y="4362642"/>
                    <a:pt x="2778812" y="4382956"/>
                    <a:pt x="2778066" y="4362462"/>
                  </a:cubicBezTo>
                  <a:cubicBezTo>
                    <a:pt x="2773668" y="4244052"/>
                    <a:pt x="2772202" y="4130783"/>
                    <a:pt x="2771559" y="4011679"/>
                  </a:cubicBezTo>
                  <a:cubicBezTo>
                    <a:pt x="2770839" y="3869920"/>
                    <a:pt x="2690024" y="3900288"/>
                    <a:pt x="3179307" y="3899876"/>
                  </a:cubicBezTo>
                  <a:cubicBezTo>
                    <a:pt x="3180465" y="4030089"/>
                    <a:pt x="3176067" y="4142458"/>
                    <a:pt x="3185583" y="4370279"/>
                  </a:cubicBezTo>
                  <a:close/>
                  <a:moveTo>
                    <a:pt x="3612571" y="4371822"/>
                  </a:moveTo>
                  <a:cubicBezTo>
                    <a:pt x="3333014" y="4371925"/>
                    <a:pt x="3294356" y="4372311"/>
                    <a:pt x="3206700" y="4370690"/>
                  </a:cubicBezTo>
                  <a:cubicBezTo>
                    <a:pt x="3197132" y="4142252"/>
                    <a:pt x="3201479" y="4023353"/>
                    <a:pt x="3200372" y="3899876"/>
                  </a:cubicBezTo>
                  <a:cubicBezTo>
                    <a:pt x="3693076" y="3899465"/>
                    <a:pt x="3609279" y="3876246"/>
                    <a:pt x="3608559" y="4011653"/>
                  </a:cubicBezTo>
                  <a:cubicBezTo>
                    <a:pt x="3608096" y="4100622"/>
                    <a:pt x="3608353" y="4128366"/>
                    <a:pt x="3612571" y="4371822"/>
                  </a:cubicBezTo>
                  <a:close/>
                  <a:moveTo>
                    <a:pt x="6585770" y="6336488"/>
                  </a:moveTo>
                  <a:cubicBezTo>
                    <a:pt x="6181571" y="6339213"/>
                    <a:pt x="6236664" y="6348187"/>
                    <a:pt x="6235790" y="6292414"/>
                  </a:cubicBezTo>
                  <a:cubicBezTo>
                    <a:pt x="6228099" y="5801595"/>
                    <a:pt x="6214236" y="5868630"/>
                    <a:pt x="6277405" y="5866882"/>
                  </a:cubicBezTo>
                  <a:cubicBezTo>
                    <a:pt x="6372443" y="5864413"/>
                    <a:pt x="6463134" y="5863822"/>
                    <a:pt x="6585590" y="5866625"/>
                  </a:cubicBezTo>
                  <a:cubicBezTo>
                    <a:pt x="6651460" y="5868142"/>
                    <a:pt x="6638394" y="5852637"/>
                    <a:pt x="6639783" y="5941837"/>
                  </a:cubicBezTo>
                  <a:cubicBezTo>
                    <a:pt x="6647011" y="6404474"/>
                    <a:pt x="6664346" y="6335973"/>
                    <a:pt x="6585770" y="6336488"/>
                  </a:cubicBezTo>
                  <a:close/>
                  <a:moveTo>
                    <a:pt x="6645647" y="6360041"/>
                  </a:moveTo>
                  <a:cubicBezTo>
                    <a:pt x="6648297" y="6503111"/>
                    <a:pt x="6650972" y="6535741"/>
                    <a:pt x="6653852" y="6825610"/>
                  </a:cubicBezTo>
                  <a:cubicBezTo>
                    <a:pt x="6199498" y="6825841"/>
                    <a:pt x="6245795" y="6830186"/>
                    <a:pt x="6245667" y="6818976"/>
                  </a:cubicBezTo>
                  <a:cubicBezTo>
                    <a:pt x="6240162" y="6291695"/>
                    <a:pt x="6216576" y="6359861"/>
                    <a:pt x="6277071" y="6360349"/>
                  </a:cubicBezTo>
                  <a:cubicBezTo>
                    <a:pt x="6445026" y="6361661"/>
                    <a:pt x="6583712" y="6360298"/>
                    <a:pt x="6645647" y="6360041"/>
                  </a:cubicBezTo>
                  <a:close/>
                  <a:moveTo>
                    <a:pt x="5381789" y="6358858"/>
                  </a:moveTo>
                  <a:cubicBezTo>
                    <a:pt x="5866648" y="6358447"/>
                    <a:pt x="5787891" y="6330188"/>
                    <a:pt x="5791492" y="6468423"/>
                  </a:cubicBezTo>
                  <a:cubicBezTo>
                    <a:pt x="5794630" y="6592876"/>
                    <a:pt x="5796713" y="6702493"/>
                    <a:pt x="5795839" y="6819361"/>
                  </a:cubicBezTo>
                  <a:cubicBezTo>
                    <a:pt x="5795736" y="6831395"/>
                    <a:pt x="5839975" y="6827744"/>
                    <a:pt x="5386341" y="6828001"/>
                  </a:cubicBezTo>
                  <a:cubicBezTo>
                    <a:pt x="5378805" y="6336616"/>
                    <a:pt x="5384000" y="6571021"/>
                    <a:pt x="5381789" y="6358858"/>
                  </a:cubicBezTo>
                  <a:close/>
                  <a:moveTo>
                    <a:pt x="4095732" y="6358704"/>
                  </a:moveTo>
                  <a:cubicBezTo>
                    <a:pt x="4312583" y="6361764"/>
                    <a:pt x="4400264" y="6359219"/>
                    <a:pt x="4503713" y="6358653"/>
                  </a:cubicBezTo>
                  <a:cubicBezTo>
                    <a:pt x="4510117" y="6799382"/>
                    <a:pt x="4510323" y="6825301"/>
                    <a:pt x="4510349" y="6828438"/>
                  </a:cubicBezTo>
                  <a:cubicBezTo>
                    <a:pt x="4054168" y="6828361"/>
                    <a:pt x="4101057" y="6833144"/>
                    <a:pt x="4100697" y="6818795"/>
                  </a:cubicBezTo>
                  <a:cubicBezTo>
                    <a:pt x="4093623" y="6524325"/>
                    <a:pt x="4097044" y="6494394"/>
                    <a:pt x="4095732" y="6358704"/>
                  </a:cubicBezTo>
                  <a:close/>
                  <a:moveTo>
                    <a:pt x="1960794" y="6851272"/>
                  </a:moveTo>
                  <a:cubicBezTo>
                    <a:pt x="2221266" y="6854075"/>
                    <a:pt x="2234410" y="6849755"/>
                    <a:pt x="2365096" y="6848829"/>
                  </a:cubicBezTo>
                  <a:cubicBezTo>
                    <a:pt x="2373275" y="7288735"/>
                    <a:pt x="2373095" y="7152249"/>
                    <a:pt x="2376079" y="7319206"/>
                  </a:cubicBezTo>
                  <a:cubicBezTo>
                    <a:pt x="2187109" y="7318718"/>
                    <a:pt x="2356017" y="7317534"/>
                    <a:pt x="1964678" y="7317818"/>
                  </a:cubicBezTo>
                  <a:cubicBezTo>
                    <a:pt x="1962260" y="7129234"/>
                    <a:pt x="1968201" y="7159551"/>
                    <a:pt x="1960794" y="6851272"/>
                  </a:cubicBezTo>
                  <a:close/>
                  <a:moveTo>
                    <a:pt x="2339633" y="5240141"/>
                  </a:moveTo>
                  <a:cubicBezTo>
                    <a:pt x="2341767" y="5376294"/>
                    <a:pt x="2361958" y="5353203"/>
                    <a:pt x="2266252" y="5353949"/>
                  </a:cubicBezTo>
                  <a:cubicBezTo>
                    <a:pt x="2129392" y="5355055"/>
                    <a:pt x="2041094" y="5354695"/>
                    <a:pt x="1958016" y="5353795"/>
                  </a:cubicBezTo>
                  <a:cubicBezTo>
                    <a:pt x="1926843" y="5353460"/>
                    <a:pt x="1938468" y="5409516"/>
                    <a:pt x="1930058" y="4888689"/>
                  </a:cubicBezTo>
                  <a:cubicBezTo>
                    <a:pt x="1930032" y="4886863"/>
                    <a:pt x="1896724" y="4876167"/>
                    <a:pt x="2266123" y="4885115"/>
                  </a:cubicBezTo>
                  <a:cubicBezTo>
                    <a:pt x="2368054" y="4887557"/>
                    <a:pt x="2332997" y="4814891"/>
                    <a:pt x="2339633" y="5240141"/>
                  </a:cubicBezTo>
                  <a:close/>
                  <a:moveTo>
                    <a:pt x="1957836" y="5377657"/>
                  </a:moveTo>
                  <a:cubicBezTo>
                    <a:pt x="2402057" y="5382439"/>
                    <a:pt x="2342050" y="5358706"/>
                    <a:pt x="2343902" y="5415276"/>
                  </a:cubicBezTo>
                  <a:cubicBezTo>
                    <a:pt x="2347555" y="5524558"/>
                    <a:pt x="2347375" y="5539292"/>
                    <a:pt x="2352262" y="5845308"/>
                  </a:cubicBezTo>
                  <a:cubicBezTo>
                    <a:pt x="2000712" y="5844743"/>
                    <a:pt x="2025430" y="5844460"/>
                    <a:pt x="1943973" y="5843225"/>
                  </a:cubicBezTo>
                  <a:cubicBezTo>
                    <a:pt x="1938005" y="5319236"/>
                    <a:pt x="1927717" y="5377348"/>
                    <a:pt x="1957836" y="5377657"/>
                  </a:cubicBezTo>
                  <a:close/>
                  <a:moveTo>
                    <a:pt x="1957785" y="5867396"/>
                  </a:moveTo>
                  <a:cubicBezTo>
                    <a:pt x="2422041" y="5874879"/>
                    <a:pt x="2352107" y="5837286"/>
                    <a:pt x="2353779" y="5941863"/>
                  </a:cubicBezTo>
                  <a:cubicBezTo>
                    <a:pt x="2361161" y="6413448"/>
                    <a:pt x="2381120" y="6333427"/>
                    <a:pt x="2266355" y="6333274"/>
                  </a:cubicBezTo>
                  <a:cubicBezTo>
                    <a:pt x="1886255" y="6332219"/>
                    <a:pt x="1949785" y="6354950"/>
                    <a:pt x="1948782" y="6292440"/>
                  </a:cubicBezTo>
                  <a:cubicBezTo>
                    <a:pt x="1941298" y="5814401"/>
                    <a:pt x="1940706" y="5867113"/>
                    <a:pt x="1957785" y="5867396"/>
                  </a:cubicBezTo>
                  <a:close/>
                  <a:moveTo>
                    <a:pt x="1958170" y="6358961"/>
                  </a:moveTo>
                  <a:cubicBezTo>
                    <a:pt x="2051382" y="6356570"/>
                    <a:pt x="2079906" y="6356904"/>
                    <a:pt x="2266355" y="6357135"/>
                  </a:cubicBezTo>
                  <a:cubicBezTo>
                    <a:pt x="2387910" y="6357469"/>
                    <a:pt x="2354190" y="6268630"/>
                    <a:pt x="2364530" y="6819335"/>
                  </a:cubicBezTo>
                  <a:cubicBezTo>
                    <a:pt x="2364556" y="6821238"/>
                    <a:pt x="2411444" y="6832244"/>
                    <a:pt x="1960202" y="6827358"/>
                  </a:cubicBezTo>
                  <a:cubicBezTo>
                    <a:pt x="1960177" y="6825558"/>
                    <a:pt x="1947702" y="6359219"/>
                    <a:pt x="1958170" y="6358961"/>
                  </a:cubicBezTo>
                  <a:close/>
                  <a:moveTo>
                    <a:pt x="2729043" y="5351712"/>
                  </a:moveTo>
                  <a:cubicBezTo>
                    <a:pt x="2288860" y="5351712"/>
                    <a:pt x="2363116" y="5387942"/>
                    <a:pt x="2360698" y="5239704"/>
                  </a:cubicBezTo>
                  <a:cubicBezTo>
                    <a:pt x="2358023" y="5068735"/>
                    <a:pt x="2361649" y="5063258"/>
                    <a:pt x="2358923" y="4888663"/>
                  </a:cubicBezTo>
                  <a:cubicBezTo>
                    <a:pt x="2358897" y="4886837"/>
                    <a:pt x="2767109" y="4881669"/>
                    <a:pt x="2767212" y="4889023"/>
                  </a:cubicBezTo>
                  <a:cubicBezTo>
                    <a:pt x="2775623" y="5425767"/>
                    <a:pt x="2785885" y="5351712"/>
                    <a:pt x="2729043" y="5351712"/>
                  </a:cubicBezTo>
                  <a:close/>
                  <a:moveTo>
                    <a:pt x="2772690" y="5375651"/>
                  </a:moveTo>
                  <a:cubicBezTo>
                    <a:pt x="2781204" y="5915352"/>
                    <a:pt x="2797228" y="5842480"/>
                    <a:pt x="2729043" y="5842480"/>
                  </a:cubicBezTo>
                  <a:cubicBezTo>
                    <a:pt x="2574487" y="5842480"/>
                    <a:pt x="2574899" y="5845385"/>
                    <a:pt x="2420627" y="5845385"/>
                  </a:cubicBezTo>
                  <a:cubicBezTo>
                    <a:pt x="2348815" y="5845385"/>
                    <a:pt x="2380374" y="5916458"/>
                    <a:pt x="2363810" y="5377297"/>
                  </a:cubicBezTo>
                  <a:cubicBezTo>
                    <a:pt x="2696583" y="5376320"/>
                    <a:pt x="2596761" y="5375240"/>
                    <a:pt x="2772690" y="5375651"/>
                  </a:cubicBezTo>
                  <a:close/>
                  <a:moveTo>
                    <a:pt x="2420627" y="5869248"/>
                  </a:moveTo>
                  <a:cubicBezTo>
                    <a:pt x="2575156" y="5869248"/>
                    <a:pt x="2574770" y="5866342"/>
                    <a:pt x="2729043" y="5866342"/>
                  </a:cubicBezTo>
                  <a:cubicBezTo>
                    <a:pt x="2795145" y="5866342"/>
                    <a:pt x="2777680" y="5791902"/>
                    <a:pt x="2786940" y="6337053"/>
                  </a:cubicBezTo>
                  <a:cubicBezTo>
                    <a:pt x="2612554" y="6338776"/>
                    <a:pt x="2609545" y="6333556"/>
                    <a:pt x="2379937" y="6333427"/>
                  </a:cubicBezTo>
                  <a:cubicBezTo>
                    <a:pt x="2372709" y="5795116"/>
                    <a:pt x="2359335" y="5869248"/>
                    <a:pt x="2420627" y="5869248"/>
                  </a:cubicBezTo>
                  <a:close/>
                  <a:moveTo>
                    <a:pt x="2420627" y="6357316"/>
                  </a:moveTo>
                  <a:cubicBezTo>
                    <a:pt x="2573819" y="6357316"/>
                    <a:pt x="2572378" y="6361198"/>
                    <a:pt x="2729043" y="6361198"/>
                  </a:cubicBezTo>
                  <a:cubicBezTo>
                    <a:pt x="2805227" y="6361198"/>
                    <a:pt x="2789280" y="6287092"/>
                    <a:pt x="2795376" y="6819207"/>
                  </a:cubicBezTo>
                  <a:cubicBezTo>
                    <a:pt x="2795479" y="6828027"/>
                    <a:pt x="2385775" y="6827718"/>
                    <a:pt x="2385621" y="6818847"/>
                  </a:cubicBezTo>
                  <a:cubicBezTo>
                    <a:pt x="2375513" y="6283543"/>
                    <a:pt x="2368851" y="6357316"/>
                    <a:pt x="2420627" y="6357316"/>
                  </a:cubicBezTo>
                  <a:close/>
                  <a:moveTo>
                    <a:pt x="2788174" y="4883366"/>
                  </a:moveTo>
                  <a:cubicBezTo>
                    <a:pt x="2869812" y="4884061"/>
                    <a:pt x="3013409" y="4890180"/>
                    <a:pt x="3192425" y="4884832"/>
                  </a:cubicBezTo>
                  <a:cubicBezTo>
                    <a:pt x="3195331" y="5065958"/>
                    <a:pt x="3200270" y="5184523"/>
                    <a:pt x="3201067" y="5352946"/>
                  </a:cubicBezTo>
                  <a:cubicBezTo>
                    <a:pt x="2861401" y="5353692"/>
                    <a:pt x="2947565" y="5352303"/>
                    <a:pt x="2793370" y="5351815"/>
                  </a:cubicBezTo>
                  <a:cubicBezTo>
                    <a:pt x="2788843" y="5064184"/>
                    <a:pt x="2790849" y="5048344"/>
                    <a:pt x="2788174" y="4883366"/>
                  </a:cubicBezTo>
                  <a:close/>
                  <a:moveTo>
                    <a:pt x="2793756" y="5375703"/>
                  </a:moveTo>
                  <a:cubicBezTo>
                    <a:pt x="2943166" y="5376243"/>
                    <a:pt x="2876602" y="5377528"/>
                    <a:pt x="3201170" y="5376834"/>
                  </a:cubicBezTo>
                  <a:cubicBezTo>
                    <a:pt x="3201813" y="5699538"/>
                    <a:pt x="3206186" y="5714067"/>
                    <a:pt x="3209761" y="5843997"/>
                  </a:cubicBezTo>
                  <a:cubicBezTo>
                    <a:pt x="2863407" y="5844794"/>
                    <a:pt x="2942498" y="5843329"/>
                    <a:pt x="2800160" y="5842634"/>
                  </a:cubicBezTo>
                  <a:cubicBezTo>
                    <a:pt x="2797768" y="5647520"/>
                    <a:pt x="2801112" y="5841528"/>
                    <a:pt x="2793756" y="5375703"/>
                  </a:cubicBezTo>
                  <a:close/>
                  <a:moveTo>
                    <a:pt x="3211818" y="5941863"/>
                  </a:moveTo>
                  <a:cubicBezTo>
                    <a:pt x="3218737" y="6394703"/>
                    <a:pt x="3228665" y="6334559"/>
                    <a:pt x="3191962" y="6334019"/>
                  </a:cubicBezTo>
                  <a:cubicBezTo>
                    <a:pt x="2751805" y="6326922"/>
                    <a:pt x="2808365" y="6361918"/>
                    <a:pt x="2807285" y="6292389"/>
                  </a:cubicBezTo>
                  <a:cubicBezTo>
                    <a:pt x="2802089" y="5973413"/>
                    <a:pt x="2801317" y="5930523"/>
                    <a:pt x="2800469" y="5866522"/>
                  </a:cubicBezTo>
                  <a:cubicBezTo>
                    <a:pt x="3282756" y="5868939"/>
                    <a:pt x="3210224" y="5841169"/>
                    <a:pt x="3211818" y="5941863"/>
                  </a:cubicBezTo>
                  <a:close/>
                  <a:moveTo>
                    <a:pt x="3213490" y="4884240"/>
                  </a:moveTo>
                  <a:cubicBezTo>
                    <a:pt x="3379362" y="4879818"/>
                    <a:pt x="3620802" y="4885835"/>
                    <a:pt x="3620853" y="4889152"/>
                  </a:cubicBezTo>
                  <a:cubicBezTo>
                    <a:pt x="3622267" y="4980255"/>
                    <a:pt x="3624454" y="5097894"/>
                    <a:pt x="3628595" y="5353949"/>
                  </a:cubicBezTo>
                  <a:cubicBezTo>
                    <a:pt x="3468484" y="5353795"/>
                    <a:pt x="3498140" y="5352381"/>
                    <a:pt x="3222184" y="5352895"/>
                  </a:cubicBezTo>
                  <a:cubicBezTo>
                    <a:pt x="3221155" y="5155415"/>
                    <a:pt x="3215676" y="5046261"/>
                    <a:pt x="3213490" y="4884240"/>
                  </a:cubicBezTo>
                  <a:close/>
                  <a:moveTo>
                    <a:pt x="2883623" y="6358961"/>
                  </a:moveTo>
                  <a:cubicBezTo>
                    <a:pt x="2988538" y="6355799"/>
                    <a:pt x="3086816" y="6356313"/>
                    <a:pt x="3191679" y="6357881"/>
                  </a:cubicBezTo>
                  <a:cubicBezTo>
                    <a:pt x="3226710" y="6358447"/>
                    <a:pt x="3219560" y="6338468"/>
                    <a:pt x="3218326" y="6467961"/>
                  </a:cubicBezTo>
                  <a:cubicBezTo>
                    <a:pt x="3213953" y="6879942"/>
                    <a:pt x="3244715" y="6825841"/>
                    <a:pt x="3191910" y="6825327"/>
                  </a:cubicBezTo>
                  <a:cubicBezTo>
                    <a:pt x="2784342" y="6821522"/>
                    <a:pt x="2816544" y="6829235"/>
                    <a:pt x="2816415" y="6818898"/>
                  </a:cubicBezTo>
                  <a:cubicBezTo>
                    <a:pt x="2810243" y="6279789"/>
                    <a:pt x="2781050" y="6361918"/>
                    <a:pt x="2883623" y="6358961"/>
                  </a:cubicBezTo>
                  <a:close/>
                  <a:moveTo>
                    <a:pt x="3222286" y="5415301"/>
                  </a:moveTo>
                  <a:cubicBezTo>
                    <a:pt x="3222286" y="5359889"/>
                    <a:pt x="3160120" y="5377426"/>
                    <a:pt x="3628981" y="5377811"/>
                  </a:cubicBezTo>
                  <a:cubicBezTo>
                    <a:pt x="3633662" y="5668142"/>
                    <a:pt x="3633662" y="5672153"/>
                    <a:pt x="3635720" y="5766496"/>
                  </a:cubicBezTo>
                  <a:cubicBezTo>
                    <a:pt x="3637829" y="5862408"/>
                    <a:pt x="3714296" y="5842891"/>
                    <a:pt x="3230826" y="5843945"/>
                  </a:cubicBezTo>
                  <a:cubicBezTo>
                    <a:pt x="3228408" y="5755722"/>
                    <a:pt x="3222286" y="5655028"/>
                    <a:pt x="3222286" y="5415301"/>
                  </a:cubicBezTo>
                  <a:close/>
                  <a:moveTo>
                    <a:pt x="3346054" y="5867705"/>
                  </a:moveTo>
                  <a:cubicBezTo>
                    <a:pt x="3501947" y="5867705"/>
                    <a:pt x="3496520" y="5865390"/>
                    <a:pt x="3637751" y="5865185"/>
                  </a:cubicBezTo>
                  <a:cubicBezTo>
                    <a:pt x="3638806" y="5921934"/>
                    <a:pt x="3639012" y="5939960"/>
                    <a:pt x="3644490" y="6292800"/>
                  </a:cubicBezTo>
                  <a:cubicBezTo>
                    <a:pt x="3645416" y="6351812"/>
                    <a:pt x="3690556" y="6334919"/>
                    <a:pt x="3346054" y="6335202"/>
                  </a:cubicBezTo>
                  <a:cubicBezTo>
                    <a:pt x="3217811" y="6335202"/>
                    <a:pt x="3239673" y="6344973"/>
                    <a:pt x="3238850" y="6292337"/>
                  </a:cubicBezTo>
                  <a:cubicBezTo>
                    <a:pt x="3230929" y="5781179"/>
                    <a:pt x="3199858" y="5867705"/>
                    <a:pt x="3346054" y="5867705"/>
                  </a:cubicBezTo>
                  <a:close/>
                  <a:moveTo>
                    <a:pt x="3641841" y="4886015"/>
                  </a:moveTo>
                  <a:cubicBezTo>
                    <a:pt x="4082872" y="4886735"/>
                    <a:pt x="4049384" y="4882826"/>
                    <a:pt x="4049487" y="4889152"/>
                  </a:cubicBezTo>
                  <a:cubicBezTo>
                    <a:pt x="4057898" y="5426615"/>
                    <a:pt x="4097816" y="5351043"/>
                    <a:pt x="3963169" y="5351043"/>
                  </a:cubicBezTo>
                  <a:cubicBezTo>
                    <a:pt x="3808896" y="5351043"/>
                    <a:pt x="3808665" y="5353949"/>
                    <a:pt x="3654573" y="5353949"/>
                  </a:cubicBezTo>
                  <a:cubicBezTo>
                    <a:pt x="3647911" y="5353949"/>
                    <a:pt x="3649969" y="5406096"/>
                    <a:pt x="3641841" y="4886015"/>
                  </a:cubicBezTo>
                  <a:close/>
                  <a:moveTo>
                    <a:pt x="3239365" y="6468269"/>
                  </a:moveTo>
                  <a:cubicBezTo>
                    <a:pt x="3240883" y="6324890"/>
                    <a:pt x="3153253" y="6359244"/>
                    <a:pt x="3645648" y="6358832"/>
                  </a:cubicBezTo>
                  <a:cubicBezTo>
                    <a:pt x="3647963" y="6480277"/>
                    <a:pt x="3653724" y="6626253"/>
                    <a:pt x="3652926" y="6819001"/>
                  </a:cubicBezTo>
                  <a:cubicBezTo>
                    <a:pt x="3652926" y="6820827"/>
                    <a:pt x="3701178" y="6828824"/>
                    <a:pt x="3243969" y="6825764"/>
                  </a:cubicBezTo>
                  <a:cubicBezTo>
                    <a:pt x="3240471" y="6706119"/>
                    <a:pt x="3238208" y="6588480"/>
                    <a:pt x="3239365" y="6468269"/>
                  </a:cubicBezTo>
                  <a:close/>
                  <a:moveTo>
                    <a:pt x="3650046" y="5377811"/>
                  </a:moveTo>
                  <a:cubicBezTo>
                    <a:pt x="3755886" y="5377811"/>
                    <a:pt x="3796679" y="5375188"/>
                    <a:pt x="4059518" y="5374854"/>
                  </a:cubicBezTo>
                  <a:cubicBezTo>
                    <a:pt x="4058746" y="5680690"/>
                    <a:pt x="4063582" y="5711084"/>
                    <a:pt x="4067028" y="5844151"/>
                  </a:cubicBezTo>
                  <a:cubicBezTo>
                    <a:pt x="3580909" y="5842763"/>
                    <a:pt x="3658945" y="5862510"/>
                    <a:pt x="3656810" y="5765905"/>
                  </a:cubicBezTo>
                  <a:cubicBezTo>
                    <a:pt x="3654315" y="5651506"/>
                    <a:pt x="3654573" y="5658808"/>
                    <a:pt x="3650046" y="5377811"/>
                  </a:cubicBezTo>
                  <a:close/>
                  <a:moveTo>
                    <a:pt x="4067620" y="5868039"/>
                  </a:moveTo>
                  <a:cubicBezTo>
                    <a:pt x="4069215" y="5937800"/>
                    <a:pt x="4074384" y="6332527"/>
                    <a:pt x="4074410" y="6334508"/>
                  </a:cubicBezTo>
                  <a:cubicBezTo>
                    <a:pt x="3606526" y="6329210"/>
                    <a:pt x="3666636" y="6359064"/>
                    <a:pt x="3665581" y="6292389"/>
                  </a:cubicBezTo>
                  <a:cubicBezTo>
                    <a:pt x="3660643" y="5974081"/>
                    <a:pt x="3659948" y="5926280"/>
                    <a:pt x="3658842" y="5865159"/>
                  </a:cubicBezTo>
                  <a:cubicBezTo>
                    <a:pt x="3803778" y="5865211"/>
                    <a:pt x="3717897" y="5867088"/>
                    <a:pt x="4067620" y="5868039"/>
                  </a:cubicBezTo>
                  <a:close/>
                  <a:moveTo>
                    <a:pt x="4074642" y="6358421"/>
                  </a:moveTo>
                  <a:cubicBezTo>
                    <a:pt x="4075902" y="6491051"/>
                    <a:pt x="4072481" y="6531885"/>
                    <a:pt x="4079837" y="6828593"/>
                  </a:cubicBezTo>
                  <a:cubicBezTo>
                    <a:pt x="3895678" y="6828875"/>
                    <a:pt x="3673940" y="6825713"/>
                    <a:pt x="3673966" y="6819130"/>
                  </a:cubicBezTo>
                  <a:cubicBezTo>
                    <a:pt x="3674763" y="6627642"/>
                    <a:pt x="3669182" y="6486500"/>
                    <a:pt x="3666713" y="6358781"/>
                  </a:cubicBezTo>
                  <a:cubicBezTo>
                    <a:pt x="3816124" y="6358756"/>
                    <a:pt x="3945627" y="6356853"/>
                    <a:pt x="4074642" y="6358421"/>
                  </a:cubicBezTo>
                  <a:close/>
                  <a:moveTo>
                    <a:pt x="3673889" y="6847492"/>
                  </a:moveTo>
                  <a:cubicBezTo>
                    <a:pt x="3834025" y="6848032"/>
                    <a:pt x="3759410" y="6853046"/>
                    <a:pt x="4080429" y="6852506"/>
                  </a:cubicBezTo>
                  <a:cubicBezTo>
                    <a:pt x="4080686" y="6864051"/>
                    <a:pt x="4089251" y="7315941"/>
                    <a:pt x="4089302" y="7319000"/>
                  </a:cubicBezTo>
                  <a:cubicBezTo>
                    <a:pt x="3801849" y="7320363"/>
                    <a:pt x="3844545" y="7316660"/>
                    <a:pt x="3682711" y="7316249"/>
                  </a:cubicBezTo>
                  <a:cubicBezTo>
                    <a:pt x="3680087" y="7166931"/>
                    <a:pt x="3673400" y="7041114"/>
                    <a:pt x="3673889" y="6847492"/>
                  </a:cubicBezTo>
                  <a:close/>
                  <a:moveTo>
                    <a:pt x="4088685" y="5868116"/>
                  </a:moveTo>
                  <a:cubicBezTo>
                    <a:pt x="4417960" y="5869248"/>
                    <a:pt x="4364976" y="5867730"/>
                    <a:pt x="4493759" y="5866753"/>
                  </a:cubicBezTo>
                  <a:cubicBezTo>
                    <a:pt x="4495945" y="6080458"/>
                    <a:pt x="4499983" y="6107946"/>
                    <a:pt x="4503353" y="6334764"/>
                  </a:cubicBezTo>
                  <a:cubicBezTo>
                    <a:pt x="4382337" y="6335382"/>
                    <a:pt x="4322640" y="6337902"/>
                    <a:pt x="4095449" y="6334790"/>
                  </a:cubicBezTo>
                  <a:cubicBezTo>
                    <a:pt x="4095424" y="6332759"/>
                    <a:pt x="4090434" y="5945977"/>
                    <a:pt x="4088685" y="5868116"/>
                  </a:cubicBezTo>
                  <a:close/>
                  <a:moveTo>
                    <a:pt x="4508522" y="5414890"/>
                  </a:moveTo>
                  <a:cubicBezTo>
                    <a:pt x="4506593" y="5356983"/>
                    <a:pt x="4448851" y="5376217"/>
                    <a:pt x="4888853" y="5376217"/>
                  </a:cubicBezTo>
                  <a:cubicBezTo>
                    <a:pt x="4932964" y="5376217"/>
                    <a:pt x="4907449" y="5319519"/>
                    <a:pt x="4920978" y="5766599"/>
                  </a:cubicBezTo>
                  <a:cubicBezTo>
                    <a:pt x="4923705" y="5856879"/>
                    <a:pt x="4993227" y="5842583"/>
                    <a:pt x="4580283" y="5842583"/>
                  </a:cubicBezTo>
                  <a:cubicBezTo>
                    <a:pt x="4484808" y="5842583"/>
                    <a:pt x="4525215" y="5914966"/>
                    <a:pt x="4508522" y="5414890"/>
                  </a:cubicBezTo>
                  <a:close/>
                  <a:moveTo>
                    <a:pt x="4580309" y="5866445"/>
                  </a:moveTo>
                  <a:cubicBezTo>
                    <a:pt x="4984997" y="5866445"/>
                    <a:pt x="4923473" y="5842043"/>
                    <a:pt x="4925042" y="5941863"/>
                  </a:cubicBezTo>
                  <a:cubicBezTo>
                    <a:pt x="4932141" y="6394394"/>
                    <a:pt x="4941735" y="6332862"/>
                    <a:pt x="4888879" y="6332862"/>
                  </a:cubicBezTo>
                  <a:cubicBezTo>
                    <a:pt x="4467472" y="6332862"/>
                    <a:pt x="4524726" y="6350630"/>
                    <a:pt x="4523801" y="6292389"/>
                  </a:cubicBezTo>
                  <a:cubicBezTo>
                    <a:pt x="4515956" y="5795861"/>
                    <a:pt x="4489206" y="5866445"/>
                    <a:pt x="4580309" y="5866445"/>
                  </a:cubicBezTo>
                  <a:close/>
                  <a:moveTo>
                    <a:pt x="4580309" y="6358447"/>
                  </a:moveTo>
                  <a:cubicBezTo>
                    <a:pt x="4733475" y="6358447"/>
                    <a:pt x="4741628" y="6356724"/>
                    <a:pt x="4888879" y="6356724"/>
                  </a:cubicBezTo>
                  <a:cubicBezTo>
                    <a:pt x="4946262" y="6356724"/>
                    <a:pt x="4929003" y="6290589"/>
                    <a:pt x="4936873" y="6824478"/>
                  </a:cubicBezTo>
                  <a:cubicBezTo>
                    <a:pt x="4767658" y="6823424"/>
                    <a:pt x="4739648" y="6828464"/>
                    <a:pt x="4531465" y="6828438"/>
                  </a:cubicBezTo>
                  <a:cubicBezTo>
                    <a:pt x="4524109" y="6292903"/>
                    <a:pt x="4502427" y="6358447"/>
                    <a:pt x="4580309" y="6358447"/>
                  </a:cubicBezTo>
                  <a:close/>
                  <a:moveTo>
                    <a:pt x="4928412" y="4888663"/>
                  </a:moveTo>
                  <a:cubicBezTo>
                    <a:pt x="4928334" y="4883083"/>
                    <a:pt x="5338038" y="4882287"/>
                    <a:pt x="5338141" y="4889075"/>
                  </a:cubicBezTo>
                  <a:cubicBezTo>
                    <a:pt x="5341201" y="5084729"/>
                    <a:pt x="5337806" y="5015148"/>
                    <a:pt x="5343362" y="5351300"/>
                  </a:cubicBezTo>
                  <a:cubicBezTo>
                    <a:pt x="5154418" y="5348292"/>
                    <a:pt x="5047343" y="5351789"/>
                    <a:pt x="4937516" y="5352226"/>
                  </a:cubicBezTo>
                  <a:cubicBezTo>
                    <a:pt x="4937337" y="5178274"/>
                    <a:pt x="4931009" y="5054644"/>
                    <a:pt x="4928412" y="4888663"/>
                  </a:cubicBezTo>
                  <a:close/>
                  <a:moveTo>
                    <a:pt x="4937233" y="5415404"/>
                  </a:moveTo>
                  <a:cubicBezTo>
                    <a:pt x="4937568" y="5371023"/>
                    <a:pt x="4876147" y="5367680"/>
                    <a:pt x="5343722" y="5375266"/>
                  </a:cubicBezTo>
                  <a:cubicBezTo>
                    <a:pt x="5351078" y="5808127"/>
                    <a:pt x="5348069" y="5665082"/>
                    <a:pt x="5350178" y="5843817"/>
                  </a:cubicBezTo>
                  <a:cubicBezTo>
                    <a:pt x="4878513" y="5835512"/>
                    <a:pt x="4945284" y="5873722"/>
                    <a:pt x="4942017" y="5765828"/>
                  </a:cubicBezTo>
                  <a:cubicBezTo>
                    <a:pt x="4937465" y="5614864"/>
                    <a:pt x="4936642" y="5510313"/>
                    <a:pt x="4937233" y="5415404"/>
                  </a:cubicBezTo>
                  <a:close/>
                  <a:moveTo>
                    <a:pt x="5350486" y="5867679"/>
                  </a:moveTo>
                  <a:cubicBezTo>
                    <a:pt x="5353624" y="6107457"/>
                    <a:pt x="5358022" y="6138519"/>
                    <a:pt x="5360440" y="6335022"/>
                  </a:cubicBezTo>
                  <a:cubicBezTo>
                    <a:pt x="5198323" y="6335151"/>
                    <a:pt x="5146882" y="6335562"/>
                    <a:pt x="5043151" y="6334019"/>
                  </a:cubicBezTo>
                  <a:cubicBezTo>
                    <a:pt x="4923627" y="6332245"/>
                    <a:pt x="4953309" y="6405297"/>
                    <a:pt x="4946056" y="5941451"/>
                  </a:cubicBezTo>
                  <a:cubicBezTo>
                    <a:pt x="4944564" y="5845128"/>
                    <a:pt x="4867531" y="5859862"/>
                    <a:pt x="5350486" y="5867679"/>
                  </a:cubicBezTo>
                  <a:close/>
                  <a:moveTo>
                    <a:pt x="5360723" y="6358884"/>
                  </a:moveTo>
                  <a:cubicBezTo>
                    <a:pt x="5363450" y="6628130"/>
                    <a:pt x="5357277" y="6307482"/>
                    <a:pt x="5365301" y="6828001"/>
                  </a:cubicBezTo>
                  <a:cubicBezTo>
                    <a:pt x="4924502" y="6828232"/>
                    <a:pt x="5163858" y="6826716"/>
                    <a:pt x="4957964" y="6824658"/>
                  </a:cubicBezTo>
                  <a:cubicBezTo>
                    <a:pt x="4956704" y="6723604"/>
                    <a:pt x="4957347" y="6772331"/>
                    <a:pt x="4950968" y="6356878"/>
                  </a:cubicBezTo>
                  <a:cubicBezTo>
                    <a:pt x="5123939" y="6357804"/>
                    <a:pt x="4964112" y="6359219"/>
                    <a:pt x="5360723" y="6358884"/>
                  </a:cubicBezTo>
                  <a:close/>
                  <a:moveTo>
                    <a:pt x="5364838" y="5375600"/>
                  </a:moveTo>
                  <a:cubicBezTo>
                    <a:pt x="5829147" y="5382954"/>
                    <a:pt x="5771584" y="5350298"/>
                    <a:pt x="5772819" y="5415559"/>
                  </a:cubicBezTo>
                  <a:cubicBezTo>
                    <a:pt x="5775236" y="5543560"/>
                    <a:pt x="5776934" y="5642609"/>
                    <a:pt x="5778091" y="5766394"/>
                  </a:cubicBezTo>
                  <a:cubicBezTo>
                    <a:pt x="5778889" y="5852791"/>
                    <a:pt x="5861941" y="5851814"/>
                    <a:pt x="5371294" y="5844151"/>
                  </a:cubicBezTo>
                  <a:cubicBezTo>
                    <a:pt x="5369648" y="5703164"/>
                    <a:pt x="5371423" y="5753923"/>
                    <a:pt x="5364838" y="5375600"/>
                  </a:cubicBezTo>
                  <a:close/>
                  <a:moveTo>
                    <a:pt x="5365687" y="6851863"/>
                  </a:moveTo>
                  <a:cubicBezTo>
                    <a:pt x="5368208" y="7015298"/>
                    <a:pt x="5368928" y="7070325"/>
                    <a:pt x="5371217" y="7170402"/>
                  </a:cubicBezTo>
                  <a:cubicBezTo>
                    <a:pt x="5375564" y="7367984"/>
                    <a:pt x="5446553" y="7309384"/>
                    <a:pt x="5042842" y="7318049"/>
                  </a:cubicBezTo>
                  <a:cubicBezTo>
                    <a:pt x="4946621" y="7320003"/>
                    <a:pt x="4965526" y="7408535"/>
                    <a:pt x="4958273" y="6848520"/>
                  </a:cubicBezTo>
                  <a:cubicBezTo>
                    <a:pt x="5117020" y="6850140"/>
                    <a:pt x="4965192" y="6852069"/>
                    <a:pt x="5365687" y="6851863"/>
                  </a:cubicBezTo>
                  <a:close/>
                  <a:moveTo>
                    <a:pt x="5372632" y="5941502"/>
                  </a:moveTo>
                  <a:cubicBezTo>
                    <a:pt x="5371166" y="5847597"/>
                    <a:pt x="5292487" y="5867705"/>
                    <a:pt x="5779223" y="5865699"/>
                  </a:cubicBezTo>
                  <a:cubicBezTo>
                    <a:pt x="5782490" y="6106917"/>
                    <a:pt x="5783647" y="6052276"/>
                    <a:pt x="5788637" y="6336848"/>
                  </a:cubicBezTo>
                  <a:cubicBezTo>
                    <a:pt x="5316484" y="6336051"/>
                    <a:pt x="5381840" y="6350656"/>
                    <a:pt x="5380940" y="6292389"/>
                  </a:cubicBezTo>
                  <a:cubicBezTo>
                    <a:pt x="5378188" y="6116894"/>
                    <a:pt x="5375332" y="6112600"/>
                    <a:pt x="5372632" y="5941502"/>
                  </a:cubicBezTo>
                  <a:close/>
                  <a:moveTo>
                    <a:pt x="5814255" y="5351095"/>
                  </a:moveTo>
                  <a:cubicBezTo>
                    <a:pt x="5785679" y="5351095"/>
                    <a:pt x="5792881" y="5368066"/>
                    <a:pt x="5790875" y="5239678"/>
                  </a:cubicBezTo>
                  <a:cubicBezTo>
                    <a:pt x="5784393" y="4831862"/>
                    <a:pt x="5773642" y="4885526"/>
                    <a:pt x="5814255" y="4885526"/>
                  </a:cubicBezTo>
                  <a:cubicBezTo>
                    <a:pt x="5968835" y="4885526"/>
                    <a:pt x="5967935" y="4884703"/>
                    <a:pt x="6122850" y="4884703"/>
                  </a:cubicBezTo>
                  <a:cubicBezTo>
                    <a:pt x="6225630" y="4884703"/>
                    <a:pt x="6194328" y="4814711"/>
                    <a:pt x="6200989" y="5240064"/>
                  </a:cubicBezTo>
                  <a:cubicBezTo>
                    <a:pt x="6203330" y="5389665"/>
                    <a:pt x="6280364" y="5351095"/>
                    <a:pt x="5814255" y="5351095"/>
                  </a:cubicBezTo>
                  <a:close/>
                  <a:moveTo>
                    <a:pt x="6202353" y="5376963"/>
                  </a:moveTo>
                  <a:cubicBezTo>
                    <a:pt x="6202918" y="5625406"/>
                    <a:pt x="6205645" y="5682902"/>
                    <a:pt x="6208834" y="5844537"/>
                  </a:cubicBezTo>
                  <a:cubicBezTo>
                    <a:pt x="6043374" y="5847031"/>
                    <a:pt x="5970893" y="5841631"/>
                    <a:pt x="5800005" y="5841760"/>
                  </a:cubicBezTo>
                  <a:cubicBezTo>
                    <a:pt x="5798668" y="5730960"/>
                    <a:pt x="5799208" y="5696196"/>
                    <a:pt x="5793189" y="5374983"/>
                  </a:cubicBezTo>
                  <a:cubicBezTo>
                    <a:pt x="5973876" y="5374803"/>
                    <a:pt x="5922487" y="5377091"/>
                    <a:pt x="6202353" y="5376963"/>
                  </a:cubicBezTo>
                  <a:close/>
                  <a:moveTo>
                    <a:pt x="5795658" y="6851658"/>
                  </a:moveTo>
                  <a:cubicBezTo>
                    <a:pt x="5794681" y="7056517"/>
                    <a:pt x="5802295" y="7161197"/>
                    <a:pt x="5805124" y="7314912"/>
                  </a:cubicBezTo>
                  <a:cubicBezTo>
                    <a:pt x="5622790" y="7315066"/>
                    <a:pt x="5639998" y="7319900"/>
                    <a:pt x="5395163" y="7317740"/>
                  </a:cubicBezTo>
                  <a:cubicBezTo>
                    <a:pt x="5392257" y="7140446"/>
                    <a:pt x="5392488" y="7225557"/>
                    <a:pt x="5386727" y="6851863"/>
                  </a:cubicBezTo>
                  <a:lnTo>
                    <a:pt x="5795658" y="6851658"/>
                  </a:lnTo>
                  <a:close/>
                  <a:moveTo>
                    <a:pt x="5801394" y="5941502"/>
                  </a:moveTo>
                  <a:cubicBezTo>
                    <a:pt x="5799722" y="5834894"/>
                    <a:pt x="5736064" y="5868991"/>
                    <a:pt x="6122850" y="5868991"/>
                  </a:cubicBezTo>
                  <a:cubicBezTo>
                    <a:pt x="6235764" y="5868991"/>
                    <a:pt x="6206854" y="5789973"/>
                    <a:pt x="6214725" y="6292851"/>
                  </a:cubicBezTo>
                  <a:cubicBezTo>
                    <a:pt x="6215624" y="6350245"/>
                    <a:pt x="6279437" y="6336873"/>
                    <a:pt x="5814255" y="6336873"/>
                  </a:cubicBezTo>
                  <a:cubicBezTo>
                    <a:pt x="5810397" y="6336873"/>
                    <a:pt x="5808288" y="6382618"/>
                    <a:pt x="5801394" y="5941502"/>
                  </a:cubicBezTo>
                  <a:close/>
                  <a:moveTo>
                    <a:pt x="5814255" y="6360735"/>
                  </a:moveTo>
                  <a:cubicBezTo>
                    <a:pt x="6294689" y="6360735"/>
                    <a:pt x="6214519" y="6326228"/>
                    <a:pt x="6218531" y="6468475"/>
                  </a:cubicBezTo>
                  <a:cubicBezTo>
                    <a:pt x="6221978" y="6595294"/>
                    <a:pt x="6223238" y="6691591"/>
                    <a:pt x="6224575" y="6819207"/>
                  </a:cubicBezTo>
                  <a:cubicBezTo>
                    <a:pt x="6224704" y="6830726"/>
                    <a:pt x="6263645" y="6827769"/>
                    <a:pt x="5816904" y="6827769"/>
                  </a:cubicBezTo>
                  <a:cubicBezTo>
                    <a:pt x="5819604" y="6479481"/>
                    <a:pt x="5803143" y="6360735"/>
                    <a:pt x="5814255" y="6360735"/>
                  </a:cubicBezTo>
                  <a:close/>
                  <a:moveTo>
                    <a:pt x="5816750" y="6851658"/>
                  </a:moveTo>
                  <a:cubicBezTo>
                    <a:pt x="5831024" y="6851658"/>
                    <a:pt x="6168967" y="6851323"/>
                    <a:pt x="6224910" y="6850911"/>
                  </a:cubicBezTo>
                  <a:cubicBezTo>
                    <a:pt x="6227611" y="7099201"/>
                    <a:pt x="6230594" y="7156825"/>
                    <a:pt x="6233269" y="7317278"/>
                  </a:cubicBezTo>
                  <a:cubicBezTo>
                    <a:pt x="5994839" y="7319129"/>
                    <a:pt x="5997540" y="7315092"/>
                    <a:pt x="5826189" y="7314938"/>
                  </a:cubicBezTo>
                  <a:cubicBezTo>
                    <a:pt x="5823206" y="7151786"/>
                    <a:pt x="5815772" y="7053123"/>
                    <a:pt x="5816750" y="6851658"/>
                  </a:cubicBezTo>
                  <a:close/>
                  <a:moveTo>
                    <a:pt x="6586052" y="5842737"/>
                  </a:moveTo>
                  <a:cubicBezTo>
                    <a:pt x="6171231" y="5833274"/>
                    <a:pt x="6230826" y="5878376"/>
                    <a:pt x="6228254" y="5765879"/>
                  </a:cubicBezTo>
                  <a:cubicBezTo>
                    <a:pt x="6225553" y="5648574"/>
                    <a:pt x="6223495" y="5531681"/>
                    <a:pt x="6223495" y="5415301"/>
                  </a:cubicBezTo>
                  <a:cubicBezTo>
                    <a:pt x="6223495" y="5357755"/>
                    <a:pt x="6163206" y="5380948"/>
                    <a:pt x="6630652" y="5374777"/>
                  </a:cubicBezTo>
                  <a:cubicBezTo>
                    <a:pt x="6637417" y="5917435"/>
                    <a:pt x="6659356" y="5844408"/>
                    <a:pt x="6586052" y="5842737"/>
                  </a:cubicBezTo>
                  <a:close/>
                  <a:moveTo>
                    <a:pt x="6585693" y="5351609"/>
                  </a:moveTo>
                  <a:cubicBezTo>
                    <a:pt x="6492456" y="5353255"/>
                    <a:pt x="6482193" y="5352946"/>
                    <a:pt x="6223341" y="5353075"/>
                  </a:cubicBezTo>
                  <a:cubicBezTo>
                    <a:pt x="6223135" y="5315687"/>
                    <a:pt x="6218171" y="4934819"/>
                    <a:pt x="6217425" y="4884601"/>
                  </a:cubicBezTo>
                  <a:cubicBezTo>
                    <a:pt x="6220048" y="4884601"/>
                    <a:pt x="6511746" y="4884009"/>
                    <a:pt x="6622987" y="4883495"/>
                  </a:cubicBezTo>
                  <a:cubicBezTo>
                    <a:pt x="6631450" y="5423555"/>
                    <a:pt x="6647833" y="5350529"/>
                    <a:pt x="6585693" y="5351609"/>
                  </a:cubicBezTo>
                  <a:close/>
                  <a:moveTo>
                    <a:pt x="6585770" y="4859813"/>
                  </a:moveTo>
                  <a:cubicBezTo>
                    <a:pt x="6444023" y="4860584"/>
                    <a:pt x="6415500" y="4859941"/>
                    <a:pt x="6277123" y="4860481"/>
                  </a:cubicBezTo>
                  <a:cubicBezTo>
                    <a:pt x="6194817" y="4860816"/>
                    <a:pt x="6217940" y="4935436"/>
                    <a:pt x="6208423" y="4393216"/>
                  </a:cubicBezTo>
                  <a:cubicBezTo>
                    <a:pt x="6333374" y="4393704"/>
                    <a:pt x="6310611" y="4394527"/>
                    <a:pt x="6613676" y="4393884"/>
                  </a:cubicBezTo>
                  <a:cubicBezTo>
                    <a:pt x="6616454" y="4923737"/>
                    <a:pt x="6645364" y="4859478"/>
                    <a:pt x="6585770" y="4859813"/>
                  </a:cubicBezTo>
                  <a:close/>
                  <a:moveTo>
                    <a:pt x="6585821" y="4370048"/>
                  </a:moveTo>
                  <a:cubicBezTo>
                    <a:pt x="6163515" y="4371205"/>
                    <a:pt x="6208011" y="4370896"/>
                    <a:pt x="6207857" y="4362308"/>
                  </a:cubicBezTo>
                  <a:cubicBezTo>
                    <a:pt x="6198160" y="3816513"/>
                    <a:pt x="6174575" y="3898771"/>
                    <a:pt x="6276968" y="3900571"/>
                  </a:cubicBezTo>
                  <a:cubicBezTo>
                    <a:pt x="6664578" y="3907333"/>
                    <a:pt x="6609458" y="3863929"/>
                    <a:pt x="6610050" y="4012476"/>
                  </a:cubicBezTo>
                  <a:cubicBezTo>
                    <a:pt x="6611362" y="4424638"/>
                    <a:pt x="6629264" y="4369919"/>
                    <a:pt x="6585821" y="4370048"/>
                  </a:cubicBezTo>
                  <a:close/>
                  <a:moveTo>
                    <a:pt x="6585899" y="3878817"/>
                  </a:moveTo>
                  <a:cubicBezTo>
                    <a:pt x="6139440" y="3874009"/>
                    <a:pt x="6199343" y="3892239"/>
                    <a:pt x="6198469" y="3836107"/>
                  </a:cubicBezTo>
                  <a:cubicBezTo>
                    <a:pt x="6190624" y="3332019"/>
                    <a:pt x="6165701" y="3408440"/>
                    <a:pt x="6276968" y="3410857"/>
                  </a:cubicBezTo>
                  <a:cubicBezTo>
                    <a:pt x="6663806" y="3419163"/>
                    <a:pt x="6598219" y="3376195"/>
                    <a:pt x="6599891" y="3485786"/>
                  </a:cubicBezTo>
                  <a:cubicBezTo>
                    <a:pt x="6606783" y="3925179"/>
                    <a:pt x="6622884" y="3879177"/>
                    <a:pt x="6585899" y="3878817"/>
                  </a:cubicBezTo>
                  <a:close/>
                  <a:moveTo>
                    <a:pt x="6122876" y="4860816"/>
                  </a:moveTo>
                  <a:cubicBezTo>
                    <a:pt x="5968295" y="4860816"/>
                    <a:pt x="5969196" y="4861638"/>
                    <a:pt x="5814281" y="4861638"/>
                  </a:cubicBezTo>
                  <a:cubicBezTo>
                    <a:pt x="5773076" y="4861638"/>
                    <a:pt x="5785653" y="4910597"/>
                    <a:pt x="5779712" y="4537880"/>
                  </a:cubicBezTo>
                  <a:cubicBezTo>
                    <a:pt x="5777037" y="4367116"/>
                    <a:pt x="5766080" y="4393241"/>
                    <a:pt x="5814281" y="4393241"/>
                  </a:cubicBezTo>
                  <a:cubicBezTo>
                    <a:pt x="6128869" y="4393087"/>
                    <a:pt x="6136971" y="4393036"/>
                    <a:pt x="6187332" y="4393164"/>
                  </a:cubicBezTo>
                  <a:cubicBezTo>
                    <a:pt x="6197106" y="4941710"/>
                    <a:pt x="6220614" y="4860816"/>
                    <a:pt x="6122876" y="4860816"/>
                  </a:cubicBezTo>
                  <a:close/>
                  <a:moveTo>
                    <a:pt x="6122876" y="4369225"/>
                  </a:moveTo>
                  <a:cubicBezTo>
                    <a:pt x="5776008" y="4369405"/>
                    <a:pt x="5813432" y="4369405"/>
                    <a:pt x="5777577" y="4369353"/>
                  </a:cubicBezTo>
                  <a:cubicBezTo>
                    <a:pt x="5776702" y="4286916"/>
                    <a:pt x="5771404" y="3901779"/>
                    <a:pt x="5771378" y="3899928"/>
                  </a:cubicBezTo>
                  <a:cubicBezTo>
                    <a:pt x="5773256" y="3899928"/>
                    <a:pt x="6118581" y="3899053"/>
                    <a:pt x="6178458" y="3899362"/>
                  </a:cubicBezTo>
                  <a:cubicBezTo>
                    <a:pt x="6187898" y="4444514"/>
                    <a:pt x="6214416" y="4369225"/>
                    <a:pt x="6122876" y="4369225"/>
                  </a:cubicBezTo>
                  <a:close/>
                  <a:moveTo>
                    <a:pt x="5771661" y="5351146"/>
                  </a:moveTo>
                  <a:cubicBezTo>
                    <a:pt x="5660651" y="5351403"/>
                    <a:pt x="5531534" y="5354360"/>
                    <a:pt x="5364453" y="5351661"/>
                  </a:cubicBezTo>
                  <a:cubicBezTo>
                    <a:pt x="5358974" y="5029908"/>
                    <a:pt x="5362421" y="5094603"/>
                    <a:pt x="5359206" y="4888663"/>
                  </a:cubicBezTo>
                  <a:cubicBezTo>
                    <a:pt x="5359077" y="4881309"/>
                    <a:pt x="5328521" y="4884318"/>
                    <a:pt x="5764202" y="4885449"/>
                  </a:cubicBezTo>
                  <a:cubicBezTo>
                    <a:pt x="5770864" y="5306559"/>
                    <a:pt x="5770684" y="5296968"/>
                    <a:pt x="5771661" y="5351146"/>
                  </a:cubicBezTo>
                  <a:close/>
                  <a:moveTo>
                    <a:pt x="5358743" y="4860559"/>
                  </a:moveTo>
                  <a:cubicBezTo>
                    <a:pt x="5350949" y="4366242"/>
                    <a:pt x="5349535" y="4391647"/>
                    <a:pt x="5351361" y="4391647"/>
                  </a:cubicBezTo>
                  <a:cubicBezTo>
                    <a:pt x="5511909" y="4392316"/>
                    <a:pt x="5518802" y="4391493"/>
                    <a:pt x="5659880" y="4392624"/>
                  </a:cubicBezTo>
                  <a:cubicBezTo>
                    <a:pt x="5788045" y="4393653"/>
                    <a:pt x="5754994" y="4307873"/>
                    <a:pt x="5763791" y="4861561"/>
                  </a:cubicBezTo>
                  <a:cubicBezTo>
                    <a:pt x="5668522" y="4861279"/>
                    <a:pt x="5564688" y="4859196"/>
                    <a:pt x="5358743" y="4860559"/>
                  </a:cubicBezTo>
                  <a:close/>
                  <a:moveTo>
                    <a:pt x="5349946" y="4362257"/>
                  </a:moveTo>
                  <a:cubicBezTo>
                    <a:pt x="5338398" y="3860561"/>
                    <a:pt x="5346088" y="3901753"/>
                    <a:pt x="5351361" y="3901753"/>
                  </a:cubicBezTo>
                  <a:cubicBezTo>
                    <a:pt x="5831307" y="3903734"/>
                    <a:pt x="5749902" y="3862257"/>
                    <a:pt x="5751779" y="4011884"/>
                  </a:cubicBezTo>
                  <a:cubicBezTo>
                    <a:pt x="5753631" y="4173545"/>
                    <a:pt x="5754943" y="4207050"/>
                    <a:pt x="5756409" y="4362771"/>
                  </a:cubicBezTo>
                  <a:cubicBezTo>
                    <a:pt x="5756486" y="4372388"/>
                    <a:pt x="5350126" y="4370896"/>
                    <a:pt x="5349946" y="4362257"/>
                  </a:cubicBezTo>
                  <a:close/>
                  <a:moveTo>
                    <a:pt x="5659828" y="3877069"/>
                  </a:moveTo>
                  <a:cubicBezTo>
                    <a:pt x="5286133" y="3882597"/>
                    <a:pt x="5344339" y="3892008"/>
                    <a:pt x="5343439" y="3836081"/>
                  </a:cubicBezTo>
                  <a:cubicBezTo>
                    <a:pt x="5336134" y="3358196"/>
                    <a:pt x="5329293" y="3410266"/>
                    <a:pt x="5351361" y="3410394"/>
                  </a:cubicBezTo>
                  <a:cubicBezTo>
                    <a:pt x="5816312" y="3413506"/>
                    <a:pt x="5744012" y="3387072"/>
                    <a:pt x="5745555" y="3485760"/>
                  </a:cubicBezTo>
                  <a:cubicBezTo>
                    <a:pt x="5748178" y="3653387"/>
                    <a:pt x="5746609" y="3661358"/>
                    <a:pt x="5749362" y="3836544"/>
                  </a:cubicBezTo>
                  <a:cubicBezTo>
                    <a:pt x="5750133" y="3886891"/>
                    <a:pt x="5767957" y="3875449"/>
                    <a:pt x="5659828" y="3877069"/>
                  </a:cubicBezTo>
                  <a:close/>
                  <a:moveTo>
                    <a:pt x="5337677" y="4860687"/>
                  </a:moveTo>
                  <a:cubicBezTo>
                    <a:pt x="5255912" y="4861124"/>
                    <a:pt x="5262496" y="4861047"/>
                    <a:pt x="4928000" y="4861201"/>
                  </a:cubicBezTo>
                  <a:cubicBezTo>
                    <a:pt x="4925248" y="4668864"/>
                    <a:pt x="4928566" y="4732428"/>
                    <a:pt x="4922470" y="4395119"/>
                  </a:cubicBezTo>
                  <a:cubicBezTo>
                    <a:pt x="5088471" y="4394424"/>
                    <a:pt x="5014138" y="4390233"/>
                    <a:pt x="5329550" y="4391570"/>
                  </a:cubicBezTo>
                  <a:cubicBezTo>
                    <a:pt x="5331067" y="4458348"/>
                    <a:pt x="5337446" y="4845902"/>
                    <a:pt x="5337677" y="4860687"/>
                  </a:cubicBezTo>
                  <a:close/>
                  <a:moveTo>
                    <a:pt x="4922033" y="4371205"/>
                  </a:moveTo>
                  <a:cubicBezTo>
                    <a:pt x="4913802" y="3897639"/>
                    <a:pt x="4915551" y="4022838"/>
                    <a:pt x="4913416" y="3902833"/>
                  </a:cubicBezTo>
                  <a:cubicBezTo>
                    <a:pt x="5079931" y="3902653"/>
                    <a:pt x="5069772" y="3900596"/>
                    <a:pt x="5323274" y="3901650"/>
                  </a:cubicBezTo>
                  <a:cubicBezTo>
                    <a:pt x="5324535" y="4015484"/>
                    <a:pt x="5322760" y="4107307"/>
                    <a:pt x="5328907" y="4362899"/>
                  </a:cubicBezTo>
                  <a:cubicBezTo>
                    <a:pt x="5328984" y="4367708"/>
                    <a:pt x="5364787" y="4369302"/>
                    <a:pt x="4922033" y="4371205"/>
                  </a:cubicBezTo>
                  <a:close/>
                  <a:moveTo>
                    <a:pt x="4912979" y="3878971"/>
                  </a:moveTo>
                  <a:cubicBezTo>
                    <a:pt x="4909661" y="3681466"/>
                    <a:pt x="4911436" y="3684654"/>
                    <a:pt x="4907166" y="3410240"/>
                  </a:cubicBezTo>
                  <a:cubicBezTo>
                    <a:pt x="5388321" y="3410163"/>
                    <a:pt x="5314735" y="3384603"/>
                    <a:pt x="5316304" y="3485760"/>
                  </a:cubicBezTo>
                  <a:cubicBezTo>
                    <a:pt x="5318721" y="3641456"/>
                    <a:pt x="5319467" y="3655392"/>
                    <a:pt x="5322348" y="3836493"/>
                  </a:cubicBezTo>
                  <a:cubicBezTo>
                    <a:pt x="5323248" y="3892137"/>
                    <a:pt x="5388604" y="3878457"/>
                    <a:pt x="4912979" y="3878971"/>
                  </a:cubicBezTo>
                  <a:close/>
                  <a:moveTo>
                    <a:pt x="4907295" y="4885063"/>
                  </a:moveTo>
                  <a:cubicBezTo>
                    <a:pt x="4909893" y="5057498"/>
                    <a:pt x="4916297" y="5175806"/>
                    <a:pt x="4916426" y="5352303"/>
                  </a:cubicBezTo>
                  <a:cubicBezTo>
                    <a:pt x="4781212" y="5352560"/>
                    <a:pt x="4727688" y="5350709"/>
                    <a:pt x="4506542" y="5350709"/>
                  </a:cubicBezTo>
                  <a:cubicBezTo>
                    <a:pt x="4501295" y="5158707"/>
                    <a:pt x="4503970" y="5057550"/>
                    <a:pt x="4501141" y="4884960"/>
                  </a:cubicBezTo>
                  <a:cubicBezTo>
                    <a:pt x="4553842" y="4885295"/>
                    <a:pt x="4564979" y="4885218"/>
                    <a:pt x="4907295" y="4885063"/>
                  </a:cubicBezTo>
                  <a:close/>
                  <a:moveTo>
                    <a:pt x="4580309" y="4861330"/>
                  </a:moveTo>
                  <a:cubicBezTo>
                    <a:pt x="4478944" y="4861330"/>
                    <a:pt x="4502581" y="4890335"/>
                    <a:pt x="4497231" y="4713066"/>
                  </a:cubicBezTo>
                  <a:cubicBezTo>
                    <a:pt x="4494067" y="4608515"/>
                    <a:pt x="4491778" y="4491055"/>
                    <a:pt x="4492319" y="4394424"/>
                  </a:cubicBezTo>
                  <a:cubicBezTo>
                    <a:pt x="4506439" y="4394501"/>
                    <a:pt x="4849552" y="4395247"/>
                    <a:pt x="4901379" y="4395170"/>
                  </a:cubicBezTo>
                  <a:cubicBezTo>
                    <a:pt x="4907423" y="4730731"/>
                    <a:pt x="4904285" y="4676707"/>
                    <a:pt x="4906935" y="4861201"/>
                  </a:cubicBezTo>
                  <a:lnTo>
                    <a:pt x="4580309" y="4861330"/>
                  </a:lnTo>
                  <a:close/>
                  <a:moveTo>
                    <a:pt x="4493244" y="5766239"/>
                  </a:moveTo>
                  <a:cubicBezTo>
                    <a:pt x="4493347" y="5860659"/>
                    <a:pt x="4566857" y="5846157"/>
                    <a:pt x="4117544" y="5844357"/>
                  </a:cubicBezTo>
                  <a:cubicBezTo>
                    <a:pt x="4087528" y="5844228"/>
                    <a:pt x="4077239" y="5912497"/>
                    <a:pt x="4080429" y="5415764"/>
                  </a:cubicBezTo>
                  <a:cubicBezTo>
                    <a:pt x="4080763" y="5361020"/>
                    <a:pt x="4015819" y="5374597"/>
                    <a:pt x="4486171" y="5374597"/>
                  </a:cubicBezTo>
                  <a:cubicBezTo>
                    <a:pt x="4489721" y="5492390"/>
                    <a:pt x="4493039" y="5580048"/>
                    <a:pt x="4493244" y="5766239"/>
                  </a:cubicBezTo>
                  <a:close/>
                  <a:moveTo>
                    <a:pt x="4080609" y="5350941"/>
                  </a:moveTo>
                  <a:cubicBezTo>
                    <a:pt x="4080274" y="5131862"/>
                    <a:pt x="4072687" y="5057730"/>
                    <a:pt x="4070500" y="4885295"/>
                  </a:cubicBezTo>
                  <a:cubicBezTo>
                    <a:pt x="4263071" y="4882878"/>
                    <a:pt x="4182668" y="4882287"/>
                    <a:pt x="4480050" y="4884806"/>
                  </a:cubicBezTo>
                  <a:cubicBezTo>
                    <a:pt x="4483059" y="5069275"/>
                    <a:pt x="4480024" y="5151198"/>
                    <a:pt x="4485425" y="5350709"/>
                  </a:cubicBezTo>
                  <a:cubicBezTo>
                    <a:pt x="4120218" y="5350735"/>
                    <a:pt x="4229608" y="5350709"/>
                    <a:pt x="4080609" y="5350941"/>
                  </a:cubicBezTo>
                  <a:close/>
                  <a:moveTo>
                    <a:pt x="4426140" y="4860327"/>
                  </a:moveTo>
                  <a:cubicBezTo>
                    <a:pt x="4327269" y="4858990"/>
                    <a:pt x="4218651" y="4858861"/>
                    <a:pt x="4117364" y="4860635"/>
                  </a:cubicBezTo>
                  <a:cubicBezTo>
                    <a:pt x="4039533" y="4861999"/>
                    <a:pt x="4082486" y="4920857"/>
                    <a:pt x="4065073" y="4393241"/>
                  </a:cubicBezTo>
                  <a:cubicBezTo>
                    <a:pt x="4411350" y="4392444"/>
                    <a:pt x="4310988" y="4392881"/>
                    <a:pt x="4471253" y="4394244"/>
                  </a:cubicBezTo>
                  <a:cubicBezTo>
                    <a:pt x="4468373" y="4920419"/>
                    <a:pt x="4515159" y="4861407"/>
                    <a:pt x="4426140" y="4860327"/>
                  </a:cubicBezTo>
                  <a:close/>
                  <a:moveTo>
                    <a:pt x="4471459" y="4362462"/>
                  </a:moveTo>
                  <a:cubicBezTo>
                    <a:pt x="4471356" y="4375499"/>
                    <a:pt x="4512921" y="4367631"/>
                    <a:pt x="4117441" y="4369199"/>
                  </a:cubicBezTo>
                  <a:cubicBezTo>
                    <a:pt x="4044626" y="4369405"/>
                    <a:pt x="4062656" y="4441505"/>
                    <a:pt x="4056920" y="4008541"/>
                  </a:cubicBezTo>
                  <a:cubicBezTo>
                    <a:pt x="4055300" y="3880617"/>
                    <a:pt x="4039404" y="3901419"/>
                    <a:pt x="4117338" y="3902576"/>
                  </a:cubicBezTo>
                  <a:cubicBezTo>
                    <a:pt x="4213713" y="3904119"/>
                    <a:pt x="4249619" y="3903759"/>
                    <a:pt x="4466315" y="3903810"/>
                  </a:cubicBezTo>
                  <a:cubicBezTo>
                    <a:pt x="4471691" y="4243820"/>
                    <a:pt x="4472359" y="4254517"/>
                    <a:pt x="4471459" y="4362462"/>
                  </a:cubicBezTo>
                  <a:close/>
                  <a:moveTo>
                    <a:pt x="4055094" y="3877891"/>
                  </a:moveTo>
                  <a:cubicBezTo>
                    <a:pt x="4052059" y="3680515"/>
                    <a:pt x="4051261" y="3654544"/>
                    <a:pt x="4047506" y="3409469"/>
                  </a:cubicBezTo>
                  <a:cubicBezTo>
                    <a:pt x="4161500" y="3408723"/>
                    <a:pt x="4197818" y="3406434"/>
                    <a:pt x="4457030" y="3409134"/>
                  </a:cubicBezTo>
                  <a:cubicBezTo>
                    <a:pt x="4462534" y="3768763"/>
                    <a:pt x="4460759" y="3553747"/>
                    <a:pt x="4465929" y="3879948"/>
                  </a:cubicBezTo>
                  <a:cubicBezTo>
                    <a:pt x="4046657" y="3879871"/>
                    <a:pt x="4226702" y="3879485"/>
                    <a:pt x="4055094" y="3877891"/>
                  </a:cubicBezTo>
                  <a:close/>
                  <a:moveTo>
                    <a:pt x="4048407" y="4713451"/>
                  </a:moveTo>
                  <a:cubicBezTo>
                    <a:pt x="4047789" y="4903732"/>
                    <a:pt x="4134982" y="4862898"/>
                    <a:pt x="3641481" y="4862127"/>
                  </a:cubicBezTo>
                  <a:cubicBezTo>
                    <a:pt x="3636465" y="4542482"/>
                    <a:pt x="3635282" y="4464853"/>
                    <a:pt x="3634099" y="4395684"/>
                  </a:cubicBezTo>
                  <a:cubicBezTo>
                    <a:pt x="3823994" y="4395633"/>
                    <a:pt x="3736750" y="4393807"/>
                    <a:pt x="4043931" y="4393293"/>
                  </a:cubicBezTo>
                  <a:cubicBezTo>
                    <a:pt x="4046761" y="4477916"/>
                    <a:pt x="4048792" y="4589589"/>
                    <a:pt x="4048407" y="4713451"/>
                  </a:cubicBezTo>
                  <a:close/>
                  <a:moveTo>
                    <a:pt x="3963169" y="4369482"/>
                  </a:moveTo>
                  <a:cubicBezTo>
                    <a:pt x="3597216" y="4369482"/>
                    <a:pt x="3633816" y="4379330"/>
                    <a:pt x="3633508" y="4362385"/>
                  </a:cubicBezTo>
                  <a:cubicBezTo>
                    <a:pt x="3624274" y="3841224"/>
                    <a:pt x="3624042" y="3903193"/>
                    <a:pt x="3654573" y="3903193"/>
                  </a:cubicBezTo>
                  <a:cubicBezTo>
                    <a:pt x="4111654" y="3903193"/>
                    <a:pt x="4034003" y="3867760"/>
                    <a:pt x="4035829" y="4008953"/>
                  </a:cubicBezTo>
                  <a:cubicBezTo>
                    <a:pt x="4038067" y="4177865"/>
                    <a:pt x="4039199" y="4259094"/>
                    <a:pt x="4042877" y="4363105"/>
                  </a:cubicBezTo>
                  <a:cubicBezTo>
                    <a:pt x="4043185" y="4371513"/>
                    <a:pt x="4055171" y="4369482"/>
                    <a:pt x="3963169" y="4369482"/>
                  </a:cubicBezTo>
                  <a:close/>
                  <a:moveTo>
                    <a:pt x="3963169" y="3877531"/>
                  </a:moveTo>
                  <a:cubicBezTo>
                    <a:pt x="3575585" y="3877531"/>
                    <a:pt x="3629675" y="3896096"/>
                    <a:pt x="3628698" y="3836055"/>
                  </a:cubicBezTo>
                  <a:cubicBezTo>
                    <a:pt x="3621033" y="3346445"/>
                    <a:pt x="3601254" y="3409546"/>
                    <a:pt x="3654547" y="3409546"/>
                  </a:cubicBezTo>
                  <a:cubicBezTo>
                    <a:pt x="3929320" y="3409674"/>
                    <a:pt x="3975026" y="3409803"/>
                    <a:pt x="4026441" y="3409571"/>
                  </a:cubicBezTo>
                  <a:cubicBezTo>
                    <a:pt x="4034775" y="3955135"/>
                    <a:pt x="4063530" y="3877531"/>
                    <a:pt x="3963169" y="3877531"/>
                  </a:cubicBezTo>
                  <a:close/>
                  <a:moveTo>
                    <a:pt x="3620416" y="4862075"/>
                  </a:moveTo>
                  <a:cubicBezTo>
                    <a:pt x="3503696" y="4861613"/>
                    <a:pt x="3379928" y="4856059"/>
                    <a:pt x="3213130" y="4860327"/>
                  </a:cubicBezTo>
                  <a:cubicBezTo>
                    <a:pt x="3211124" y="4708592"/>
                    <a:pt x="3215059" y="4585270"/>
                    <a:pt x="3207651" y="4394630"/>
                  </a:cubicBezTo>
                  <a:cubicBezTo>
                    <a:pt x="3296748" y="4396250"/>
                    <a:pt x="3345462" y="4395787"/>
                    <a:pt x="3612983" y="4395684"/>
                  </a:cubicBezTo>
                  <a:cubicBezTo>
                    <a:pt x="3614603" y="4487816"/>
                    <a:pt x="3615375" y="4539808"/>
                    <a:pt x="3620416" y="4862075"/>
                  </a:cubicBezTo>
                  <a:close/>
                  <a:moveTo>
                    <a:pt x="3200141" y="3875988"/>
                  </a:moveTo>
                  <a:cubicBezTo>
                    <a:pt x="3198084" y="3701625"/>
                    <a:pt x="3194071" y="3645827"/>
                    <a:pt x="3191010" y="3410214"/>
                  </a:cubicBezTo>
                  <a:cubicBezTo>
                    <a:pt x="3219535" y="3410214"/>
                    <a:pt x="3482219" y="3409906"/>
                    <a:pt x="3598193" y="3409597"/>
                  </a:cubicBezTo>
                  <a:cubicBezTo>
                    <a:pt x="3602128" y="3685451"/>
                    <a:pt x="3605909" y="3677018"/>
                    <a:pt x="3608250" y="3879126"/>
                  </a:cubicBezTo>
                  <a:cubicBezTo>
                    <a:pt x="3416683" y="3878071"/>
                    <a:pt x="3601125" y="3875654"/>
                    <a:pt x="3200141" y="3875988"/>
                  </a:cubicBezTo>
                  <a:close/>
                  <a:moveTo>
                    <a:pt x="3191525" y="4860918"/>
                  </a:moveTo>
                  <a:cubicBezTo>
                    <a:pt x="2999443" y="4866447"/>
                    <a:pt x="2896715" y="4860378"/>
                    <a:pt x="2787788" y="4859478"/>
                  </a:cubicBezTo>
                  <a:cubicBezTo>
                    <a:pt x="2779069" y="4307024"/>
                    <a:pt x="2746070" y="4396301"/>
                    <a:pt x="2883469" y="4394090"/>
                  </a:cubicBezTo>
                  <a:cubicBezTo>
                    <a:pt x="2984962" y="4392444"/>
                    <a:pt x="3081775" y="4392290"/>
                    <a:pt x="3186535" y="4394270"/>
                  </a:cubicBezTo>
                  <a:cubicBezTo>
                    <a:pt x="3191319" y="4516898"/>
                    <a:pt x="3193351" y="4860841"/>
                    <a:pt x="3191525" y="4860918"/>
                  </a:cubicBezTo>
                  <a:close/>
                  <a:moveTo>
                    <a:pt x="3037587" y="3876117"/>
                  </a:moveTo>
                  <a:cubicBezTo>
                    <a:pt x="2894220" y="3876117"/>
                    <a:pt x="2889848" y="3877789"/>
                    <a:pt x="2770298" y="3878123"/>
                  </a:cubicBezTo>
                  <a:cubicBezTo>
                    <a:pt x="2765772" y="3551175"/>
                    <a:pt x="2764923" y="3493603"/>
                    <a:pt x="2763482" y="3412400"/>
                  </a:cubicBezTo>
                  <a:cubicBezTo>
                    <a:pt x="3236201" y="3410960"/>
                    <a:pt x="3169354" y="3380103"/>
                    <a:pt x="3171025" y="3485786"/>
                  </a:cubicBezTo>
                  <a:cubicBezTo>
                    <a:pt x="3178433" y="3958632"/>
                    <a:pt x="3217914" y="3875963"/>
                    <a:pt x="3037587" y="3876117"/>
                  </a:cubicBezTo>
                  <a:close/>
                  <a:moveTo>
                    <a:pt x="2766749" y="4859350"/>
                  </a:moveTo>
                  <a:cubicBezTo>
                    <a:pt x="2570424" y="4858373"/>
                    <a:pt x="2558258" y="4864621"/>
                    <a:pt x="2358486" y="4862847"/>
                  </a:cubicBezTo>
                  <a:cubicBezTo>
                    <a:pt x="2348789" y="4319958"/>
                    <a:pt x="2316587" y="4392110"/>
                    <a:pt x="2420627" y="4392110"/>
                  </a:cubicBezTo>
                  <a:cubicBezTo>
                    <a:pt x="2572430" y="4392110"/>
                    <a:pt x="2575568" y="4395324"/>
                    <a:pt x="2729043" y="4395324"/>
                  </a:cubicBezTo>
                  <a:cubicBezTo>
                    <a:pt x="2770093" y="4395324"/>
                    <a:pt x="2758416" y="4331683"/>
                    <a:pt x="2766749" y="4859350"/>
                  </a:cubicBezTo>
                  <a:close/>
                  <a:moveTo>
                    <a:pt x="2729043" y="4371462"/>
                  </a:moveTo>
                  <a:cubicBezTo>
                    <a:pt x="2726753" y="4371462"/>
                    <a:pt x="2348275" y="4370253"/>
                    <a:pt x="2348249" y="4362642"/>
                  </a:cubicBezTo>
                  <a:cubicBezTo>
                    <a:pt x="2347143" y="3831916"/>
                    <a:pt x="2302338" y="3903451"/>
                    <a:pt x="2420627" y="3903451"/>
                  </a:cubicBezTo>
                  <a:cubicBezTo>
                    <a:pt x="2815438" y="3903451"/>
                    <a:pt x="2749722" y="3866397"/>
                    <a:pt x="2750468" y="4011807"/>
                  </a:cubicBezTo>
                  <a:cubicBezTo>
                    <a:pt x="2752628" y="4426180"/>
                    <a:pt x="2773334" y="4371462"/>
                    <a:pt x="2729043" y="4371462"/>
                  </a:cubicBezTo>
                  <a:close/>
                  <a:moveTo>
                    <a:pt x="2729043" y="3878200"/>
                  </a:moveTo>
                  <a:cubicBezTo>
                    <a:pt x="2279446" y="3878200"/>
                    <a:pt x="2339658" y="3898051"/>
                    <a:pt x="2338681" y="3836158"/>
                  </a:cubicBezTo>
                  <a:cubicBezTo>
                    <a:pt x="2335929" y="3660998"/>
                    <a:pt x="2339427" y="3660895"/>
                    <a:pt x="2336675" y="3485323"/>
                  </a:cubicBezTo>
                  <a:cubicBezTo>
                    <a:pt x="2335209" y="3391803"/>
                    <a:pt x="2318259" y="3410909"/>
                    <a:pt x="2420627" y="3410909"/>
                  </a:cubicBezTo>
                  <a:cubicBezTo>
                    <a:pt x="2807439" y="3410909"/>
                    <a:pt x="2742134" y="3388692"/>
                    <a:pt x="2743652" y="3485735"/>
                  </a:cubicBezTo>
                  <a:cubicBezTo>
                    <a:pt x="2750828" y="3938755"/>
                    <a:pt x="2755689" y="3878200"/>
                    <a:pt x="2729043" y="3878200"/>
                  </a:cubicBezTo>
                  <a:close/>
                  <a:moveTo>
                    <a:pt x="2337395" y="4862616"/>
                  </a:moveTo>
                  <a:cubicBezTo>
                    <a:pt x="2184666" y="4860661"/>
                    <a:pt x="2289966" y="4858450"/>
                    <a:pt x="1929595" y="4859839"/>
                  </a:cubicBezTo>
                  <a:cubicBezTo>
                    <a:pt x="1920490" y="4323635"/>
                    <a:pt x="1902074" y="4392110"/>
                    <a:pt x="1958042" y="4391647"/>
                  </a:cubicBezTo>
                  <a:cubicBezTo>
                    <a:pt x="2051227" y="4390902"/>
                    <a:pt x="2127438" y="4390619"/>
                    <a:pt x="2266277" y="4391544"/>
                  </a:cubicBezTo>
                  <a:cubicBezTo>
                    <a:pt x="2342230" y="4392136"/>
                    <a:pt x="2327441" y="4313092"/>
                    <a:pt x="2337395" y="4862616"/>
                  </a:cubicBezTo>
                  <a:close/>
                  <a:moveTo>
                    <a:pt x="1916220" y="5377245"/>
                  </a:moveTo>
                  <a:cubicBezTo>
                    <a:pt x="1923010" y="5738546"/>
                    <a:pt x="1921313" y="5704990"/>
                    <a:pt x="1922856" y="5842917"/>
                  </a:cubicBezTo>
                  <a:cubicBezTo>
                    <a:pt x="1857063" y="5842017"/>
                    <a:pt x="1838467" y="5842223"/>
                    <a:pt x="1514773" y="5842146"/>
                  </a:cubicBezTo>
                  <a:cubicBezTo>
                    <a:pt x="1511918" y="5713398"/>
                    <a:pt x="1509192" y="5678505"/>
                    <a:pt x="1507031" y="5375266"/>
                  </a:cubicBezTo>
                  <a:cubicBezTo>
                    <a:pt x="1509886" y="5375291"/>
                    <a:pt x="1914085" y="5377245"/>
                    <a:pt x="1916220" y="5377245"/>
                  </a:cubicBezTo>
                  <a:close/>
                  <a:moveTo>
                    <a:pt x="1506851" y="5351403"/>
                  </a:moveTo>
                  <a:cubicBezTo>
                    <a:pt x="1506259" y="5286863"/>
                    <a:pt x="1505616" y="5253229"/>
                    <a:pt x="1500009" y="4888663"/>
                  </a:cubicBezTo>
                  <a:cubicBezTo>
                    <a:pt x="1499829" y="4876655"/>
                    <a:pt x="1478610" y="4885218"/>
                    <a:pt x="1908915" y="4883803"/>
                  </a:cubicBezTo>
                  <a:cubicBezTo>
                    <a:pt x="1911565" y="5043741"/>
                    <a:pt x="1911693" y="5126744"/>
                    <a:pt x="1915783" y="5353383"/>
                  </a:cubicBezTo>
                  <a:cubicBezTo>
                    <a:pt x="1913674" y="5353358"/>
                    <a:pt x="1508806" y="5351403"/>
                    <a:pt x="1506851" y="5351403"/>
                  </a:cubicBezTo>
                  <a:close/>
                  <a:moveTo>
                    <a:pt x="1803718" y="5866085"/>
                  </a:moveTo>
                  <a:cubicBezTo>
                    <a:pt x="1960151" y="5866085"/>
                    <a:pt x="1919718" y="5781101"/>
                    <a:pt x="1927717" y="6292851"/>
                  </a:cubicBezTo>
                  <a:cubicBezTo>
                    <a:pt x="1928746" y="6358267"/>
                    <a:pt x="1982785" y="6334276"/>
                    <a:pt x="1521589" y="6332605"/>
                  </a:cubicBezTo>
                  <a:cubicBezTo>
                    <a:pt x="1518554" y="6174595"/>
                    <a:pt x="1519068" y="6053613"/>
                    <a:pt x="1515287" y="5866033"/>
                  </a:cubicBezTo>
                  <a:lnTo>
                    <a:pt x="1803718" y="5866085"/>
                  </a:lnTo>
                  <a:close/>
                  <a:moveTo>
                    <a:pt x="2266406" y="4367656"/>
                  </a:moveTo>
                  <a:cubicBezTo>
                    <a:pt x="2171986" y="4366911"/>
                    <a:pt x="2065554" y="4366834"/>
                    <a:pt x="1957836" y="4367708"/>
                  </a:cubicBezTo>
                  <a:cubicBezTo>
                    <a:pt x="1903617" y="4368145"/>
                    <a:pt x="1920927" y="4439140"/>
                    <a:pt x="1913056" y="3900674"/>
                  </a:cubicBezTo>
                  <a:cubicBezTo>
                    <a:pt x="2073244" y="3904119"/>
                    <a:pt x="1978207" y="3904505"/>
                    <a:pt x="2318825" y="3903553"/>
                  </a:cubicBezTo>
                  <a:cubicBezTo>
                    <a:pt x="2329679" y="4441146"/>
                    <a:pt x="2350461" y="4368222"/>
                    <a:pt x="2266406" y="4367656"/>
                  </a:cubicBezTo>
                  <a:close/>
                  <a:moveTo>
                    <a:pt x="1908530" y="4859916"/>
                  </a:moveTo>
                  <a:cubicBezTo>
                    <a:pt x="1660995" y="4860816"/>
                    <a:pt x="1680002" y="4858656"/>
                    <a:pt x="1499521" y="4858630"/>
                  </a:cubicBezTo>
                  <a:cubicBezTo>
                    <a:pt x="1490981" y="4359376"/>
                    <a:pt x="1486120" y="4393216"/>
                    <a:pt x="1495251" y="4393190"/>
                  </a:cubicBezTo>
                  <a:cubicBezTo>
                    <a:pt x="1498286" y="4393190"/>
                    <a:pt x="1897032" y="4392059"/>
                    <a:pt x="1899270" y="4392033"/>
                  </a:cubicBezTo>
                  <a:cubicBezTo>
                    <a:pt x="1903283" y="4639757"/>
                    <a:pt x="1907424" y="4796120"/>
                    <a:pt x="1908530" y="4859916"/>
                  </a:cubicBezTo>
                  <a:close/>
                  <a:moveTo>
                    <a:pt x="1490004" y="4362514"/>
                  </a:moveTo>
                  <a:cubicBezTo>
                    <a:pt x="1488589" y="4258965"/>
                    <a:pt x="1480333" y="3901496"/>
                    <a:pt x="1495277" y="3901496"/>
                  </a:cubicBezTo>
                  <a:cubicBezTo>
                    <a:pt x="1971648" y="3901496"/>
                    <a:pt x="1891657" y="3863775"/>
                    <a:pt x="1893509" y="4011884"/>
                  </a:cubicBezTo>
                  <a:cubicBezTo>
                    <a:pt x="1895103" y="4139603"/>
                    <a:pt x="1896081" y="4193087"/>
                    <a:pt x="1898910" y="4368145"/>
                  </a:cubicBezTo>
                  <a:cubicBezTo>
                    <a:pt x="1439283" y="4370768"/>
                    <a:pt x="1490132" y="4372054"/>
                    <a:pt x="1490004" y="4362514"/>
                  </a:cubicBezTo>
                  <a:close/>
                  <a:moveTo>
                    <a:pt x="1803718" y="3875757"/>
                  </a:moveTo>
                  <a:cubicBezTo>
                    <a:pt x="1426834" y="3875757"/>
                    <a:pt x="1486583" y="3896559"/>
                    <a:pt x="1485631" y="3836055"/>
                  </a:cubicBezTo>
                  <a:cubicBezTo>
                    <a:pt x="1478172" y="3358787"/>
                    <a:pt x="1464875" y="3410163"/>
                    <a:pt x="1495251" y="3410163"/>
                  </a:cubicBezTo>
                  <a:cubicBezTo>
                    <a:pt x="1955367" y="3410163"/>
                    <a:pt x="1883092" y="3387072"/>
                    <a:pt x="1884635" y="3485786"/>
                  </a:cubicBezTo>
                  <a:cubicBezTo>
                    <a:pt x="1891914" y="3949529"/>
                    <a:pt x="1916014" y="3875757"/>
                    <a:pt x="1803718" y="3875757"/>
                  </a:cubicBezTo>
                  <a:close/>
                  <a:moveTo>
                    <a:pt x="1478841" y="4882518"/>
                  </a:moveTo>
                  <a:cubicBezTo>
                    <a:pt x="1478867" y="4884781"/>
                    <a:pt x="1485091" y="5277323"/>
                    <a:pt x="1485760" y="5351403"/>
                  </a:cubicBezTo>
                  <a:cubicBezTo>
                    <a:pt x="1358057" y="5351352"/>
                    <a:pt x="1510349" y="5351120"/>
                    <a:pt x="1079297" y="5349989"/>
                  </a:cubicBezTo>
                  <a:cubicBezTo>
                    <a:pt x="1078371" y="5278197"/>
                    <a:pt x="1077317" y="5214788"/>
                    <a:pt x="1072198" y="4888689"/>
                  </a:cubicBezTo>
                  <a:cubicBezTo>
                    <a:pt x="1072147" y="4883932"/>
                    <a:pt x="1036858" y="4882903"/>
                    <a:pt x="1478841" y="4882518"/>
                  </a:cubicBezTo>
                  <a:close/>
                  <a:moveTo>
                    <a:pt x="1485966" y="5375266"/>
                  </a:moveTo>
                  <a:cubicBezTo>
                    <a:pt x="1488281" y="5691696"/>
                    <a:pt x="1490879" y="5715172"/>
                    <a:pt x="1493682" y="5842146"/>
                  </a:cubicBezTo>
                  <a:cubicBezTo>
                    <a:pt x="1491470" y="5842146"/>
                    <a:pt x="1089328" y="5842917"/>
                    <a:pt x="1086293" y="5842943"/>
                  </a:cubicBezTo>
                  <a:cubicBezTo>
                    <a:pt x="1079555" y="5405479"/>
                    <a:pt x="1081869" y="5557857"/>
                    <a:pt x="1079580" y="5373851"/>
                  </a:cubicBezTo>
                  <a:cubicBezTo>
                    <a:pt x="1467370" y="5374751"/>
                    <a:pt x="1342471" y="5375214"/>
                    <a:pt x="1485966" y="5375266"/>
                  </a:cubicBezTo>
                  <a:close/>
                  <a:moveTo>
                    <a:pt x="1494196" y="5866033"/>
                  </a:moveTo>
                  <a:cubicBezTo>
                    <a:pt x="1498209" y="6064773"/>
                    <a:pt x="1497051" y="6150451"/>
                    <a:pt x="1500524" y="6332553"/>
                  </a:cubicBezTo>
                  <a:cubicBezTo>
                    <a:pt x="1497952" y="6332553"/>
                    <a:pt x="1453558" y="6332373"/>
                    <a:pt x="1092055" y="6333427"/>
                  </a:cubicBezTo>
                  <a:cubicBezTo>
                    <a:pt x="1088531" y="6116817"/>
                    <a:pt x="1091000" y="6148625"/>
                    <a:pt x="1086679" y="5866830"/>
                  </a:cubicBezTo>
                  <a:cubicBezTo>
                    <a:pt x="1091746" y="5866830"/>
                    <a:pt x="1469402" y="5866033"/>
                    <a:pt x="1494196" y="5866033"/>
                  </a:cubicBezTo>
                  <a:close/>
                  <a:moveTo>
                    <a:pt x="1495251" y="6356416"/>
                  </a:moveTo>
                  <a:cubicBezTo>
                    <a:pt x="1503919" y="6356416"/>
                    <a:pt x="1499932" y="6344022"/>
                    <a:pt x="1504227" y="6468526"/>
                  </a:cubicBezTo>
                  <a:cubicBezTo>
                    <a:pt x="1517988" y="6868191"/>
                    <a:pt x="1514927" y="6827872"/>
                    <a:pt x="1495251" y="6827872"/>
                  </a:cubicBezTo>
                  <a:cubicBezTo>
                    <a:pt x="1492705" y="6827872"/>
                    <a:pt x="1101263" y="6827950"/>
                    <a:pt x="1101006" y="6818693"/>
                  </a:cubicBezTo>
                  <a:cubicBezTo>
                    <a:pt x="1097790" y="6704988"/>
                    <a:pt x="1098048" y="6700282"/>
                    <a:pt x="1092466" y="6357341"/>
                  </a:cubicBezTo>
                  <a:cubicBezTo>
                    <a:pt x="1095321" y="6357341"/>
                    <a:pt x="1492962" y="6356416"/>
                    <a:pt x="1495251" y="6356416"/>
                  </a:cubicBezTo>
                  <a:close/>
                  <a:moveTo>
                    <a:pt x="1186938" y="6848855"/>
                  </a:moveTo>
                  <a:cubicBezTo>
                    <a:pt x="1340464" y="6848855"/>
                    <a:pt x="1341005" y="6851761"/>
                    <a:pt x="1495277" y="6851761"/>
                  </a:cubicBezTo>
                  <a:cubicBezTo>
                    <a:pt x="1520123" y="6851761"/>
                    <a:pt x="1507803" y="6800256"/>
                    <a:pt x="1515056" y="7315760"/>
                  </a:cubicBezTo>
                  <a:cubicBezTo>
                    <a:pt x="1505025" y="7315735"/>
                    <a:pt x="1113146" y="7317946"/>
                    <a:pt x="1111242" y="7317971"/>
                  </a:cubicBezTo>
                  <a:cubicBezTo>
                    <a:pt x="1102060" y="6765389"/>
                    <a:pt x="1072764" y="6848855"/>
                    <a:pt x="1186938" y="6848855"/>
                  </a:cubicBezTo>
                  <a:close/>
                  <a:moveTo>
                    <a:pt x="1522078" y="6356467"/>
                  </a:moveTo>
                  <a:cubicBezTo>
                    <a:pt x="1659117" y="6357007"/>
                    <a:pt x="1650886" y="6360890"/>
                    <a:pt x="1803718" y="6360890"/>
                  </a:cubicBezTo>
                  <a:cubicBezTo>
                    <a:pt x="1968073" y="6360890"/>
                    <a:pt x="1924991" y="6263461"/>
                    <a:pt x="1938880" y="6819413"/>
                  </a:cubicBezTo>
                  <a:cubicBezTo>
                    <a:pt x="1939137" y="6829775"/>
                    <a:pt x="1990501" y="6827050"/>
                    <a:pt x="1531543" y="6827846"/>
                  </a:cubicBezTo>
                  <a:cubicBezTo>
                    <a:pt x="1530462" y="6560504"/>
                    <a:pt x="1524341" y="6461738"/>
                    <a:pt x="1522078" y="6356467"/>
                  </a:cubicBezTo>
                  <a:close/>
                  <a:moveTo>
                    <a:pt x="1939677" y="6851040"/>
                  </a:moveTo>
                  <a:cubicBezTo>
                    <a:pt x="1946493" y="7130211"/>
                    <a:pt x="1941426" y="7149060"/>
                    <a:pt x="1943613" y="7317818"/>
                  </a:cubicBezTo>
                  <a:cubicBezTo>
                    <a:pt x="1565391" y="7318074"/>
                    <a:pt x="1711896" y="7316300"/>
                    <a:pt x="1536095" y="7315786"/>
                  </a:cubicBezTo>
                  <a:cubicBezTo>
                    <a:pt x="1536070" y="7313754"/>
                    <a:pt x="1531697" y="6853714"/>
                    <a:pt x="1531671" y="6851709"/>
                  </a:cubicBezTo>
                  <a:cubicBezTo>
                    <a:pt x="1647337" y="6851529"/>
                    <a:pt x="1768892" y="6849292"/>
                    <a:pt x="1939677" y="6851040"/>
                  </a:cubicBezTo>
                  <a:close/>
                  <a:moveTo>
                    <a:pt x="1943973" y="7341679"/>
                  </a:moveTo>
                  <a:cubicBezTo>
                    <a:pt x="1943998" y="7343582"/>
                    <a:pt x="1950145" y="7736459"/>
                    <a:pt x="1951972" y="7809460"/>
                  </a:cubicBezTo>
                  <a:cubicBezTo>
                    <a:pt x="1731109" y="7808020"/>
                    <a:pt x="1640984" y="7810282"/>
                    <a:pt x="1545149" y="7810565"/>
                  </a:cubicBezTo>
                  <a:cubicBezTo>
                    <a:pt x="1545123" y="7808739"/>
                    <a:pt x="1536610" y="7347954"/>
                    <a:pt x="1536481" y="7339674"/>
                  </a:cubicBezTo>
                  <a:cubicBezTo>
                    <a:pt x="1729926" y="7340291"/>
                    <a:pt x="1552865" y="7341963"/>
                    <a:pt x="1943973" y="7341679"/>
                  </a:cubicBezTo>
                  <a:close/>
                  <a:moveTo>
                    <a:pt x="1952563" y="7833373"/>
                  </a:moveTo>
                  <a:cubicBezTo>
                    <a:pt x="1960665" y="8131213"/>
                    <a:pt x="1958531" y="8162583"/>
                    <a:pt x="1959868" y="8300510"/>
                  </a:cubicBezTo>
                  <a:cubicBezTo>
                    <a:pt x="1802715" y="8298736"/>
                    <a:pt x="1609913" y="8300639"/>
                    <a:pt x="1551939" y="8300793"/>
                  </a:cubicBezTo>
                  <a:cubicBezTo>
                    <a:pt x="1550627" y="8169474"/>
                    <a:pt x="1552479" y="8175157"/>
                    <a:pt x="1545586" y="7834428"/>
                  </a:cubicBezTo>
                  <a:cubicBezTo>
                    <a:pt x="1672260" y="7834118"/>
                    <a:pt x="1719303" y="7831856"/>
                    <a:pt x="1952563" y="7833373"/>
                  </a:cubicBezTo>
                  <a:close/>
                  <a:moveTo>
                    <a:pt x="1957836" y="8324449"/>
                  </a:moveTo>
                  <a:cubicBezTo>
                    <a:pt x="1963057" y="8324475"/>
                    <a:pt x="1957502" y="8297322"/>
                    <a:pt x="1967198" y="8790403"/>
                  </a:cubicBezTo>
                  <a:cubicBezTo>
                    <a:pt x="1733347" y="8789092"/>
                    <a:pt x="1667759" y="8790506"/>
                    <a:pt x="1562099" y="8790789"/>
                  </a:cubicBezTo>
                  <a:cubicBezTo>
                    <a:pt x="1558447" y="8547565"/>
                    <a:pt x="1554871" y="8559342"/>
                    <a:pt x="1552171" y="8324707"/>
                  </a:cubicBezTo>
                  <a:cubicBezTo>
                    <a:pt x="1680465" y="8324424"/>
                    <a:pt x="1766063" y="8322624"/>
                    <a:pt x="1957836" y="8324449"/>
                  </a:cubicBezTo>
                  <a:close/>
                  <a:moveTo>
                    <a:pt x="1965063" y="7345408"/>
                  </a:moveTo>
                  <a:cubicBezTo>
                    <a:pt x="1964961" y="7338697"/>
                    <a:pt x="1932527" y="7342091"/>
                    <a:pt x="2376465" y="7343068"/>
                  </a:cubicBezTo>
                  <a:cubicBezTo>
                    <a:pt x="2377082" y="7381201"/>
                    <a:pt x="2382020" y="7797914"/>
                    <a:pt x="2382097" y="7809434"/>
                  </a:cubicBezTo>
                  <a:cubicBezTo>
                    <a:pt x="2259745" y="7809511"/>
                    <a:pt x="2127669" y="7810591"/>
                    <a:pt x="1972985" y="7809588"/>
                  </a:cubicBezTo>
                  <a:cubicBezTo>
                    <a:pt x="1971391" y="7743916"/>
                    <a:pt x="1971031" y="7710720"/>
                    <a:pt x="1965063" y="7345408"/>
                  </a:cubicBezTo>
                  <a:close/>
                  <a:moveTo>
                    <a:pt x="2382252" y="7833322"/>
                  </a:moveTo>
                  <a:cubicBezTo>
                    <a:pt x="2383203" y="8097271"/>
                    <a:pt x="2386033" y="8154509"/>
                    <a:pt x="2388939" y="8301513"/>
                  </a:cubicBezTo>
                  <a:cubicBezTo>
                    <a:pt x="2070106" y="8301256"/>
                    <a:pt x="2051176" y="8301359"/>
                    <a:pt x="1980959" y="8300716"/>
                  </a:cubicBezTo>
                  <a:cubicBezTo>
                    <a:pt x="1979750" y="8171171"/>
                    <a:pt x="1981576" y="8127330"/>
                    <a:pt x="1973654" y="7833502"/>
                  </a:cubicBezTo>
                  <a:cubicBezTo>
                    <a:pt x="2123014" y="7834428"/>
                    <a:pt x="2287780" y="7833399"/>
                    <a:pt x="2382252" y="7833322"/>
                  </a:cubicBezTo>
                  <a:close/>
                  <a:moveTo>
                    <a:pt x="2112134" y="8325170"/>
                  </a:moveTo>
                  <a:cubicBezTo>
                    <a:pt x="2442669" y="8325452"/>
                    <a:pt x="2389093" y="8300947"/>
                    <a:pt x="2390611" y="8398967"/>
                  </a:cubicBezTo>
                  <a:cubicBezTo>
                    <a:pt x="2393029" y="8553556"/>
                    <a:pt x="2392797" y="8576647"/>
                    <a:pt x="2395498" y="8750059"/>
                  </a:cubicBezTo>
                  <a:cubicBezTo>
                    <a:pt x="2396347" y="8804675"/>
                    <a:pt x="2462037" y="8792949"/>
                    <a:pt x="1988238" y="8790506"/>
                  </a:cubicBezTo>
                  <a:cubicBezTo>
                    <a:pt x="1987620" y="8759367"/>
                    <a:pt x="1988032" y="8784875"/>
                    <a:pt x="1982142" y="8398556"/>
                  </a:cubicBezTo>
                  <a:cubicBezTo>
                    <a:pt x="1980727" y="8304856"/>
                    <a:pt x="1954981" y="8325170"/>
                    <a:pt x="2112134" y="8325170"/>
                  </a:cubicBezTo>
                  <a:close/>
                  <a:moveTo>
                    <a:pt x="2386161" y="6848700"/>
                  </a:moveTo>
                  <a:cubicBezTo>
                    <a:pt x="2387987" y="6848700"/>
                    <a:pt x="2710987" y="6847981"/>
                    <a:pt x="2795710" y="6848109"/>
                  </a:cubicBezTo>
                  <a:cubicBezTo>
                    <a:pt x="2802243" y="7401695"/>
                    <a:pt x="2824312" y="7316866"/>
                    <a:pt x="2729043" y="7316866"/>
                  </a:cubicBezTo>
                  <a:cubicBezTo>
                    <a:pt x="2575491" y="7316866"/>
                    <a:pt x="2572121" y="7319258"/>
                    <a:pt x="2420627" y="7319258"/>
                  </a:cubicBezTo>
                  <a:cubicBezTo>
                    <a:pt x="2389942" y="7319258"/>
                    <a:pt x="2396012" y="7381689"/>
                    <a:pt x="2386161" y="6848700"/>
                  </a:cubicBezTo>
                  <a:close/>
                  <a:moveTo>
                    <a:pt x="2420627" y="7343119"/>
                  </a:moveTo>
                  <a:cubicBezTo>
                    <a:pt x="2832491" y="7343119"/>
                    <a:pt x="2801472" y="7335251"/>
                    <a:pt x="2801652" y="7345819"/>
                  </a:cubicBezTo>
                  <a:cubicBezTo>
                    <a:pt x="2810191" y="7889223"/>
                    <a:pt x="2842239" y="7810951"/>
                    <a:pt x="2729043" y="7811028"/>
                  </a:cubicBezTo>
                  <a:cubicBezTo>
                    <a:pt x="2578500" y="7811028"/>
                    <a:pt x="2578603" y="7809434"/>
                    <a:pt x="2420627" y="7809434"/>
                  </a:cubicBezTo>
                  <a:cubicBezTo>
                    <a:pt x="2396990" y="7809434"/>
                    <a:pt x="2403934" y="7826559"/>
                    <a:pt x="2401902" y="7696449"/>
                  </a:cubicBezTo>
                  <a:cubicBezTo>
                    <a:pt x="2395524" y="7288787"/>
                    <a:pt x="2388656" y="7343119"/>
                    <a:pt x="2420627" y="7343119"/>
                  </a:cubicBezTo>
                  <a:close/>
                  <a:moveTo>
                    <a:pt x="2420627" y="7833322"/>
                  </a:moveTo>
                  <a:cubicBezTo>
                    <a:pt x="2873361" y="7833322"/>
                    <a:pt x="2811117" y="7822804"/>
                    <a:pt x="2812352" y="7872509"/>
                  </a:cubicBezTo>
                  <a:cubicBezTo>
                    <a:pt x="2824595" y="8382691"/>
                    <a:pt x="2837378" y="8298864"/>
                    <a:pt x="2729043" y="8298864"/>
                  </a:cubicBezTo>
                  <a:cubicBezTo>
                    <a:pt x="2345214" y="8298864"/>
                    <a:pt x="2410853" y="8334092"/>
                    <a:pt x="2408307" y="8222932"/>
                  </a:cubicBezTo>
                  <a:cubicBezTo>
                    <a:pt x="2398250" y="7785392"/>
                    <a:pt x="2400745" y="7833322"/>
                    <a:pt x="2420627" y="7833322"/>
                  </a:cubicBezTo>
                  <a:close/>
                  <a:moveTo>
                    <a:pt x="2816750" y="6848160"/>
                  </a:moveTo>
                  <a:cubicBezTo>
                    <a:pt x="3231186" y="6848983"/>
                    <a:pt x="3043992" y="6848212"/>
                    <a:pt x="3223547" y="6849549"/>
                  </a:cubicBezTo>
                  <a:cubicBezTo>
                    <a:pt x="3238336" y="7393261"/>
                    <a:pt x="3237153" y="7318229"/>
                    <a:pt x="3192013" y="7317149"/>
                  </a:cubicBezTo>
                  <a:cubicBezTo>
                    <a:pt x="2744372" y="7306298"/>
                    <a:pt x="2821997" y="7368498"/>
                    <a:pt x="2820736" y="7170016"/>
                  </a:cubicBezTo>
                  <a:cubicBezTo>
                    <a:pt x="2819913" y="7035149"/>
                    <a:pt x="2818550" y="6998636"/>
                    <a:pt x="2816750" y="6848160"/>
                  </a:cubicBezTo>
                  <a:close/>
                  <a:moveTo>
                    <a:pt x="2883418" y="7339957"/>
                  </a:moveTo>
                  <a:cubicBezTo>
                    <a:pt x="3266860" y="7336331"/>
                    <a:pt x="3229746" y="7343942"/>
                    <a:pt x="3229797" y="7345819"/>
                  </a:cubicBezTo>
                  <a:cubicBezTo>
                    <a:pt x="3238130" y="7878423"/>
                    <a:pt x="3265677" y="7809408"/>
                    <a:pt x="3191705" y="7810102"/>
                  </a:cubicBezTo>
                  <a:cubicBezTo>
                    <a:pt x="3089131" y="7810925"/>
                    <a:pt x="3103329" y="7810720"/>
                    <a:pt x="2831976" y="7810951"/>
                  </a:cubicBezTo>
                  <a:cubicBezTo>
                    <a:pt x="2820145" y="7265233"/>
                    <a:pt x="2800160" y="7340857"/>
                    <a:pt x="2883418" y="7339957"/>
                  </a:cubicBezTo>
                  <a:close/>
                  <a:moveTo>
                    <a:pt x="3241577" y="7833604"/>
                  </a:moveTo>
                  <a:cubicBezTo>
                    <a:pt x="3248316" y="8191896"/>
                    <a:pt x="3246541" y="8159960"/>
                    <a:pt x="3248213" y="8301744"/>
                  </a:cubicBezTo>
                  <a:cubicBezTo>
                    <a:pt x="2811606" y="8299045"/>
                    <a:pt x="3163772" y="8301976"/>
                    <a:pt x="2839255" y="8299250"/>
                  </a:cubicBezTo>
                  <a:cubicBezTo>
                    <a:pt x="2838072" y="8173692"/>
                    <a:pt x="2839564" y="8138052"/>
                    <a:pt x="2832517" y="7834839"/>
                  </a:cubicBezTo>
                  <a:cubicBezTo>
                    <a:pt x="3225219" y="7834505"/>
                    <a:pt x="3068477" y="7834736"/>
                    <a:pt x="3241577" y="7833604"/>
                  </a:cubicBezTo>
                  <a:close/>
                  <a:moveTo>
                    <a:pt x="3244663" y="6849678"/>
                  </a:moveTo>
                  <a:cubicBezTo>
                    <a:pt x="3486617" y="6851118"/>
                    <a:pt x="3474194" y="6847492"/>
                    <a:pt x="3652850" y="6847441"/>
                  </a:cubicBezTo>
                  <a:cubicBezTo>
                    <a:pt x="3651923" y="7210978"/>
                    <a:pt x="3671703" y="7316197"/>
                    <a:pt x="3654598" y="7316197"/>
                  </a:cubicBezTo>
                  <a:cubicBezTo>
                    <a:pt x="3503541" y="7316197"/>
                    <a:pt x="3412388" y="7320851"/>
                    <a:pt x="3250476" y="7318358"/>
                  </a:cubicBezTo>
                  <a:cubicBezTo>
                    <a:pt x="3248393" y="7172305"/>
                    <a:pt x="3250245" y="7053689"/>
                    <a:pt x="3244663" y="6849678"/>
                  </a:cubicBezTo>
                  <a:close/>
                  <a:moveTo>
                    <a:pt x="3346054" y="7342863"/>
                  </a:moveTo>
                  <a:cubicBezTo>
                    <a:pt x="3686852" y="7342863"/>
                    <a:pt x="3661929" y="7333657"/>
                    <a:pt x="3662109" y="7345768"/>
                  </a:cubicBezTo>
                  <a:cubicBezTo>
                    <a:pt x="3670185" y="7862866"/>
                    <a:pt x="3673915" y="7807248"/>
                    <a:pt x="3654547" y="7807248"/>
                  </a:cubicBezTo>
                  <a:cubicBezTo>
                    <a:pt x="3182548" y="7807248"/>
                    <a:pt x="3262642" y="7846435"/>
                    <a:pt x="3260301" y="7696397"/>
                  </a:cubicBezTo>
                  <a:cubicBezTo>
                    <a:pt x="3253666" y="7270068"/>
                    <a:pt x="3212950" y="7342863"/>
                    <a:pt x="3346054" y="7342863"/>
                  </a:cubicBezTo>
                  <a:close/>
                  <a:moveTo>
                    <a:pt x="3346054" y="7833322"/>
                  </a:moveTo>
                  <a:cubicBezTo>
                    <a:pt x="3724507" y="7833322"/>
                    <a:pt x="3669002" y="7812854"/>
                    <a:pt x="3670442" y="7873486"/>
                  </a:cubicBezTo>
                  <a:cubicBezTo>
                    <a:pt x="3682634" y="8356514"/>
                    <a:pt x="3677567" y="8298273"/>
                    <a:pt x="3654547" y="8298273"/>
                  </a:cubicBezTo>
                  <a:cubicBezTo>
                    <a:pt x="3205311" y="8298273"/>
                    <a:pt x="3269484" y="8336381"/>
                    <a:pt x="3268532" y="8223061"/>
                  </a:cubicBezTo>
                  <a:cubicBezTo>
                    <a:pt x="3264751" y="7763561"/>
                    <a:pt x="3237024" y="7833322"/>
                    <a:pt x="3346054" y="7833322"/>
                  </a:cubicBezTo>
                  <a:close/>
                  <a:moveTo>
                    <a:pt x="3346054" y="8325889"/>
                  </a:moveTo>
                  <a:cubicBezTo>
                    <a:pt x="3731786" y="8325889"/>
                    <a:pt x="3674815" y="8291870"/>
                    <a:pt x="3676487" y="8398967"/>
                  </a:cubicBezTo>
                  <a:cubicBezTo>
                    <a:pt x="3683509" y="8847359"/>
                    <a:pt x="3702207" y="8791792"/>
                    <a:pt x="3654573" y="8791792"/>
                  </a:cubicBezTo>
                  <a:cubicBezTo>
                    <a:pt x="3215496" y="8791792"/>
                    <a:pt x="3275091" y="8805086"/>
                    <a:pt x="3274191" y="8749648"/>
                  </a:cubicBezTo>
                  <a:cubicBezTo>
                    <a:pt x="3266269" y="8243298"/>
                    <a:pt x="3251428" y="8325889"/>
                    <a:pt x="3346054" y="8325889"/>
                  </a:cubicBezTo>
                  <a:close/>
                  <a:moveTo>
                    <a:pt x="3683174" y="7345356"/>
                  </a:moveTo>
                  <a:cubicBezTo>
                    <a:pt x="3682994" y="7333040"/>
                    <a:pt x="3674686" y="7344740"/>
                    <a:pt x="4089688" y="7342888"/>
                  </a:cubicBezTo>
                  <a:cubicBezTo>
                    <a:pt x="4092260" y="7514577"/>
                    <a:pt x="4091334" y="7644302"/>
                    <a:pt x="4095707" y="7810102"/>
                  </a:cubicBezTo>
                  <a:cubicBezTo>
                    <a:pt x="3865842" y="7812674"/>
                    <a:pt x="3822863" y="7807891"/>
                    <a:pt x="3690016" y="7807325"/>
                  </a:cubicBezTo>
                  <a:cubicBezTo>
                    <a:pt x="3686878" y="7660655"/>
                    <a:pt x="3685849" y="7516532"/>
                    <a:pt x="3683174" y="7345356"/>
                  </a:cubicBezTo>
                  <a:close/>
                  <a:moveTo>
                    <a:pt x="4117492" y="6852429"/>
                  </a:moveTo>
                  <a:cubicBezTo>
                    <a:pt x="4255766" y="6852249"/>
                    <a:pt x="4156125" y="6852249"/>
                    <a:pt x="4510683" y="6852300"/>
                  </a:cubicBezTo>
                  <a:cubicBezTo>
                    <a:pt x="4515210" y="7180945"/>
                    <a:pt x="4516702" y="7142657"/>
                    <a:pt x="4519685" y="7318306"/>
                  </a:cubicBezTo>
                  <a:cubicBezTo>
                    <a:pt x="4193368" y="7318511"/>
                    <a:pt x="4181691" y="7318460"/>
                    <a:pt x="4110393" y="7318872"/>
                  </a:cubicBezTo>
                  <a:cubicBezTo>
                    <a:pt x="4101957" y="6798739"/>
                    <a:pt x="4092749" y="6852480"/>
                    <a:pt x="4117492" y="6852429"/>
                  </a:cubicBezTo>
                  <a:close/>
                  <a:moveTo>
                    <a:pt x="4117518" y="7342760"/>
                  </a:moveTo>
                  <a:cubicBezTo>
                    <a:pt x="4206357" y="7342297"/>
                    <a:pt x="4204968" y="7342400"/>
                    <a:pt x="4520046" y="7342168"/>
                  </a:cubicBezTo>
                  <a:cubicBezTo>
                    <a:pt x="4520071" y="7344303"/>
                    <a:pt x="4526193" y="7746821"/>
                    <a:pt x="4526604" y="7806683"/>
                  </a:cubicBezTo>
                  <a:cubicBezTo>
                    <a:pt x="4524649" y="7806683"/>
                    <a:pt x="4118624" y="7809820"/>
                    <a:pt x="4116772" y="7809845"/>
                  </a:cubicBezTo>
                  <a:cubicBezTo>
                    <a:pt x="4116746" y="7808020"/>
                    <a:pt x="4105763" y="7342837"/>
                    <a:pt x="4117518" y="7342760"/>
                  </a:cubicBezTo>
                  <a:close/>
                  <a:moveTo>
                    <a:pt x="4117621" y="7833733"/>
                  </a:moveTo>
                  <a:cubicBezTo>
                    <a:pt x="4592218" y="7827973"/>
                    <a:pt x="4526758" y="7817894"/>
                    <a:pt x="4526887" y="7872201"/>
                  </a:cubicBezTo>
                  <a:cubicBezTo>
                    <a:pt x="4527942" y="8377857"/>
                    <a:pt x="4567448" y="8302181"/>
                    <a:pt x="4426140" y="8300485"/>
                  </a:cubicBezTo>
                  <a:cubicBezTo>
                    <a:pt x="4328401" y="8299173"/>
                    <a:pt x="4221892" y="8299045"/>
                    <a:pt x="4125311" y="8300716"/>
                  </a:cubicBezTo>
                  <a:cubicBezTo>
                    <a:pt x="4124643" y="8236046"/>
                    <a:pt x="4121324" y="7833681"/>
                    <a:pt x="4117621" y="7833733"/>
                  </a:cubicBezTo>
                  <a:close/>
                  <a:moveTo>
                    <a:pt x="4532108" y="8325246"/>
                  </a:moveTo>
                  <a:cubicBezTo>
                    <a:pt x="4534757" y="8514755"/>
                    <a:pt x="4535941" y="8535582"/>
                    <a:pt x="4540108" y="8790044"/>
                  </a:cubicBezTo>
                  <a:cubicBezTo>
                    <a:pt x="4250673" y="8790095"/>
                    <a:pt x="4214305" y="8789632"/>
                    <a:pt x="4131330" y="8791664"/>
                  </a:cubicBezTo>
                  <a:cubicBezTo>
                    <a:pt x="4130301" y="8736585"/>
                    <a:pt x="4125594" y="8326558"/>
                    <a:pt x="4125568" y="8324630"/>
                  </a:cubicBezTo>
                  <a:cubicBezTo>
                    <a:pt x="4304095" y="8321492"/>
                    <a:pt x="4420918" y="8324886"/>
                    <a:pt x="4532108" y="8325246"/>
                  </a:cubicBezTo>
                  <a:close/>
                  <a:moveTo>
                    <a:pt x="4531774" y="6852326"/>
                  </a:moveTo>
                  <a:cubicBezTo>
                    <a:pt x="4769612" y="6852351"/>
                    <a:pt x="4746155" y="6847157"/>
                    <a:pt x="4937182" y="6848392"/>
                  </a:cubicBezTo>
                  <a:cubicBezTo>
                    <a:pt x="4938519" y="6951169"/>
                    <a:pt x="4940269" y="7067728"/>
                    <a:pt x="4942840" y="7170428"/>
                  </a:cubicBezTo>
                  <a:cubicBezTo>
                    <a:pt x="4947496" y="7363459"/>
                    <a:pt x="5023783" y="7318281"/>
                    <a:pt x="4580309" y="7318281"/>
                  </a:cubicBezTo>
                  <a:cubicBezTo>
                    <a:pt x="4526964" y="7318306"/>
                    <a:pt x="4539207" y="7394598"/>
                    <a:pt x="4531774" y="6852326"/>
                  </a:cubicBezTo>
                  <a:close/>
                  <a:moveTo>
                    <a:pt x="4580309" y="7342142"/>
                  </a:moveTo>
                  <a:cubicBezTo>
                    <a:pt x="4582598" y="7342142"/>
                    <a:pt x="4946313" y="7342528"/>
                    <a:pt x="4946364" y="7345768"/>
                  </a:cubicBezTo>
                  <a:cubicBezTo>
                    <a:pt x="4954775" y="7881817"/>
                    <a:pt x="4975840" y="7808714"/>
                    <a:pt x="4888879" y="7808714"/>
                  </a:cubicBezTo>
                  <a:cubicBezTo>
                    <a:pt x="4742297" y="7808714"/>
                    <a:pt x="4732420" y="7806580"/>
                    <a:pt x="4580309" y="7806580"/>
                  </a:cubicBezTo>
                  <a:cubicBezTo>
                    <a:pt x="4538770" y="7806580"/>
                    <a:pt x="4548467" y="7828745"/>
                    <a:pt x="4546383" y="7696397"/>
                  </a:cubicBezTo>
                  <a:cubicBezTo>
                    <a:pt x="4539773" y="7273488"/>
                    <a:pt x="4524778" y="7342194"/>
                    <a:pt x="4580309" y="7342142"/>
                  </a:cubicBezTo>
                  <a:close/>
                  <a:moveTo>
                    <a:pt x="4580309" y="7830467"/>
                  </a:moveTo>
                  <a:cubicBezTo>
                    <a:pt x="5013264" y="7830467"/>
                    <a:pt x="4953206" y="7824733"/>
                    <a:pt x="4953592" y="7872354"/>
                  </a:cubicBezTo>
                  <a:cubicBezTo>
                    <a:pt x="4954543" y="7985263"/>
                    <a:pt x="4954981" y="8003314"/>
                    <a:pt x="4959816" y="8301950"/>
                  </a:cubicBezTo>
                  <a:cubicBezTo>
                    <a:pt x="4873807" y="8303005"/>
                    <a:pt x="4811614" y="8301847"/>
                    <a:pt x="4552865" y="8301436"/>
                  </a:cubicBezTo>
                  <a:cubicBezTo>
                    <a:pt x="4545972" y="7771172"/>
                    <a:pt x="4534140" y="7830467"/>
                    <a:pt x="4580309" y="7830467"/>
                  </a:cubicBezTo>
                  <a:close/>
                  <a:moveTo>
                    <a:pt x="4580309" y="8325323"/>
                  </a:moveTo>
                  <a:cubicBezTo>
                    <a:pt x="4703408" y="8325323"/>
                    <a:pt x="4865422" y="8326970"/>
                    <a:pt x="4960202" y="8325812"/>
                  </a:cubicBezTo>
                  <a:cubicBezTo>
                    <a:pt x="4969178" y="8878523"/>
                    <a:pt x="4989292" y="8792666"/>
                    <a:pt x="4888853" y="8792666"/>
                  </a:cubicBezTo>
                  <a:cubicBezTo>
                    <a:pt x="4505693" y="8792666"/>
                    <a:pt x="4561301" y="8800303"/>
                    <a:pt x="4560530" y="8749648"/>
                  </a:cubicBezTo>
                  <a:cubicBezTo>
                    <a:pt x="4552865" y="8259806"/>
                    <a:pt x="4541316" y="8325323"/>
                    <a:pt x="4580309" y="8325323"/>
                  </a:cubicBezTo>
                  <a:close/>
                  <a:moveTo>
                    <a:pt x="4967404" y="7345356"/>
                  </a:moveTo>
                  <a:cubicBezTo>
                    <a:pt x="4967327" y="7341114"/>
                    <a:pt x="5181682" y="7339365"/>
                    <a:pt x="5351310" y="7341217"/>
                  </a:cubicBezTo>
                  <a:cubicBezTo>
                    <a:pt x="5382483" y="7341551"/>
                    <a:pt x="5375667" y="7288067"/>
                    <a:pt x="5382071" y="7696886"/>
                  </a:cubicBezTo>
                  <a:cubicBezTo>
                    <a:pt x="5384335" y="7840753"/>
                    <a:pt x="5455221" y="7806759"/>
                    <a:pt x="5042971" y="7808405"/>
                  </a:cubicBezTo>
                  <a:cubicBezTo>
                    <a:pt x="4949271" y="7808765"/>
                    <a:pt x="4975866" y="7885366"/>
                    <a:pt x="4967404" y="7345356"/>
                  </a:cubicBezTo>
                  <a:close/>
                  <a:moveTo>
                    <a:pt x="5043074" y="7832319"/>
                  </a:moveTo>
                  <a:cubicBezTo>
                    <a:pt x="5437551" y="7830725"/>
                    <a:pt x="5384258" y="7821776"/>
                    <a:pt x="5385363" y="7872380"/>
                  </a:cubicBezTo>
                  <a:cubicBezTo>
                    <a:pt x="5396243" y="8368986"/>
                    <a:pt x="5399047" y="8301256"/>
                    <a:pt x="5351618" y="8300022"/>
                  </a:cubicBezTo>
                  <a:cubicBezTo>
                    <a:pt x="5250639" y="8297245"/>
                    <a:pt x="5147834" y="8297116"/>
                    <a:pt x="5042739" y="8300125"/>
                  </a:cubicBezTo>
                  <a:cubicBezTo>
                    <a:pt x="4960202" y="8302387"/>
                    <a:pt x="4981550" y="8344763"/>
                    <a:pt x="4976740" y="8047541"/>
                  </a:cubicBezTo>
                  <a:cubicBezTo>
                    <a:pt x="4972702" y="7788966"/>
                    <a:pt x="4958556" y="7832679"/>
                    <a:pt x="5043074" y="7832319"/>
                  </a:cubicBezTo>
                  <a:close/>
                  <a:moveTo>
                    <a:pt x="5043305" y="8324012"/>
                  </a:moveTo>
                  <a:cubicBezTo>
                    <a:pt x="5153750" y="8320978"/>
                    <a:pt x="5246241" y="8321158"/>
                    <a:pt x="5351130" y="8323909"/>
                  </a:cubicBezTo>
                  <a:cubicBezTo>
                    <a:pt x="5400179" y="8325246"/>
                    <a:pt x="5389376" y="8309921"/>
                    <a:pt x="5390765" y="8398941"/>
                  </a:cubicBezTo>
                  <a:cubicBezTo>
                    <a:pt x="5397915" y="8854944"/>
                    <a:pt x="5412216" y="8793823"/>
                    <a:pt x="5351438" y="8793592"/>
                  </a:cubicBezTo>
                  <a:cubicBezTo>
                    <a:pt x="4930932" y="8791895"/>
                    <a:pt x="4989035" y="8807195"/>
                    <a:pt x="4988135" y="8749622"/>
                  </a:cubicBezTo>
                  <a:cubicBezTo>
                    <a:pt x="4980213" y="8260680"/>
                    <a:pt x="4956498" y="8326507"/>
                    <a:pt x="5043305" y="8324012"/>
                  </a:cubicBezTo>
                  <a:close/>
                  <a:moveTo>
                    <a:pt x="5395626" y="7345356"/>
                  </a:moveTo>
                  <a:cubicBezTo>
                    <a:pt x="5395575" y="7341628"/>
                    <a:pt x="5803632" y="7338774"/>
                    <a:pt x="5805535" y="7338774"/>
                  </a:cubicBezTo>
                  <a:cubicBezTo>
                    <a:pt x="5808982" y="7549496"/>
                    <a:pt x="5803503" y="7543351"/>
                    <a:pt x="5809805" y="7807685"/>
                  </a:cubicBezTo>
                  <a:cubicBezTo>
                    <a:pt x="5323429" y="7807788"/>
                    <a:pt x="5405477" y="7846975"/>
                    <a:pt x="5403111" y="7696449"/>
                  </a:cubicBezTo>
                  <a:cubicBezTo>
                    <a:pt x="5400384" y="7520825"/>
                    <a:pt x="5398353" y="7519951"/>
                    <a:pt x="5395626" y="7345356"/>
                  </a:cubicBezTo>
                  <a:close/>
                  <a:moveTo>
                    <a:pt x="5505659" y="8325992"/>
                  </a:moveTo>
                  <a:cubicBezTo>
                    <a:pt x="5880357" y="8325992"/>
                    <a:pt x="5816672" y="8294982"/>
                    <a:pt x="5818293" y="8399019"/>
                  </a:cubicBezTo>
                  <a:cubicBezTo>
                    <a:pt x="5825109" y="8836920"/>
                    <a:pt x="5838612" y="8792717"/>
                    <a:pt x="5814255" y="8792717"/>
                  </a:cubicBezTo>
                  <a:cubicBezTo>
                    <a:pt x="5356299" y="8792717"/>
                    <a:pt x="5417977" y="8812080"/>
                    <a:pt x="5416974" y="8749648"/>
                  </a:cubicBezTo>
                  <a:cubicBezTo>
                    <a:pt x="5409104" y="8245407"/>
                    <a:pt x="5384849" y="8325992"/>
                    <a:pt x="5505659" y="8325992"/>
                  </a:cubicBezTo>
                  <a:close/>
                  <a:moveTo>
                    <a:pt x="5826600" y="7338774"/>
                  </a:moveTo>
                  <a:cubicBezTo>
                    <a:pt x="5828427" y="7338774"/>
                    <a:pt x="6233655" y="7340497"/>
                    <a:pt x="6233732" y="7345768"/>
                  </a:cubicBezTo>
                  <a:cubicBezTo>
                    <a:pt x="6237847" y="7619746"/>
                    <a:pt x="6239108" y="7709151"/>
                    <a:pt x="6240856" y="7810951"/>
                  </a:cubicBezTo>
                  <a:cubicBezTo>
                    <a:pt x="5948902" y="7813085"/>
                    <a:pt x="6017370" y="7808020"/>
                    <a:pt x="5830921" y="7807685"/>
                  </a:cubicBezTo>
                  <a:cubicBezTo>
                    <a:pt x="5824414" y="7538568"/>
                    <a:pt x="5830073" y="7554793"/>
                    <a:pt x="5826600" y="7338774"/>
                  </a:cubicBezTo>
                  <a:close/>
                  <a:moveTo>
                    <a:pt x="6241268" y="7834890"/>
                  </a:moveTo>
                  <a:cubicBezTo>
                    <a:pt x="6246824" y="8149803"/>
                    <a:pt x="6239853" y="7758907"/>
                    <a:pt x="6249241" y="8300716"/>
                  </a:cubicBezTo>
                  <a:cubicBezTo>
                    <a:pt x="6166884" y="8301025"/>
                    <a:pt x="6065596" y="8301050"/>
                    <a:pt x="5968630" y="8300407"/>
                  </a:cubicBezTo>
                  <a:cubicBezTo>
                    <a:pt x="5792238" y="8299250"/>
                    <a:pt x="5847126" y="8387268"/>
                    <a:pt x="5832645" y="7871146"/>
                  </a:cubicBezTo>
                  <a:cubicBezTo>
                    <a:pt x="5830819" y="7807788"/>
                    <a:pt x="5774516" y="7838053"/>
                    <a:pt x="6241268" y="7834890"/>
                  </a:cubicBezTo>
                  <a:close/>
                  <a:moveTo>
                    <a:pt x="6247929" y="6994367"/>
                  </a:moveTo>
                  <a:cubicBezTo>
                    <a:pt x="6245280" y="6824915"/>
                    <a:pt x="6236021" y="6850835"/>
                    <a:pt x="6277277" y="6850397"/>
                  </a:cubicBezTo>
                  <a:cubicBezTo>
                    <a:pt x="6368559" y="6849421"/>
                    <a:pt x="6375118" y="6849600"/>
                    <a:pt x="6654110" y="6849446"/>
                  </a:cubicBezTo>
                  <a:cubicBezTo>
                    <a:pt x="6659537" y="7396578"/>
                    <a:pt x="6691378" y="7318589"/>
                    <a:pt x="6585975" y="7317175"/>
                  </a:cubicBezTo>
                  <a:cubicBezTo>
                    <a:pt x="6503438" y="7316069"/>
                    <a:pt x="6408298" y="7315631"/>
                    <a:pt x="6277097" y="7316866"/>
                  </a:cubicBezTo>
                  <a:cubicBezTo>
                    <a:pt x="6246618" y="7317175"/>
                    <a:pt x="6253666" y="7361016"/>
                    <a:pt x="6247929" y="6994367"/>
                  </a:cubicBezTo>
                  <a:close/>
                  <a:moveTo>
                    <a:pt x="6277251" y="7340805"/>
                  </a:moveTo>
                  <a:cubicBezTo>
                    <a:pt x="6695828" y="7336845"/>
                    <a:pt x="6662314" y="7343634"/>
                    <a:pt x="6662340" y="7345794"/>
                  </a:cubicBezTo>
                  <a:cubicBezTo>
                    <a:pt x="6670828" y="7888425"/>
                    <a:pt x="6699918" y="7811053"/>
                    <a:pt x="6585847" y="7810437"/>
                  </a:cubicBezTo>
                  <a:cubicBezTo>
                    <a:pt x="6499529" y="7809974"/>
                    <a:pt x="6383657" y="7809845"/>
                    <a:pt x="6277071" y="7810694"/>
                  </a:cubicBezTo>
                  <a:cubicBezTo>
                    <a:pt x="6256932" y="7810848"/>
                    <a:pt x="6262101" y="7828179"/>
                    <a:pt x="6260044" y="7696474"/>
                  </a:cubicBezTo>
                  <a:cubicBezTo>
                    <a:pt x="6253999" y="7292670"/>
                    <a:pt x="6245898" y="7341088"/>
                    <a:pt x="6277251" y="7340805"/>
                  </a:cubicBezTo>
                  <a:close/>
                  <a:moveTo>
                    <a:pt x="7048689" y="6332399"/>
                  </a:moveTo>
                  <a:cubicBezTo>
                    <a:pt x="6609561" y="6332399"/>
                    <a:pt x="6666584" y="6358010"/>
                    <a:pt x="6665555" y="6292389"/>
                  </a:cubicBezTo>
                  <a:cubicBezTo>
                    <a:pt x="6657633" y="5786630"/>
                    <a:pt x="6638523" y="5868425"/>
                    <a:pt x="6740119" y="5868425"/>
                  </a:cubicBezTo>
                  <a:cubicBezTo>
                    <a:pt x="7122250" y="5868425"/>
                    <a:pt x="7068160" y="5840988"/>
                    <a:pt x="7069729" y="5941863"/>
                  </a:cubicBezTo>
                  <a:cubicBezTo>
                    <a:pt x="7076776" y="6392929"/>
                    <a:pt x="7078088" y="6332399"/>
                    <a:pt x="7048689" y="6332399"/>
                  </a:cubicBezTo>
                  <a:close/>
                  <a:moveTo>
                    <a:pt x="7048689" y="5843611"/>
                  </a:moveTo>
                  <a:cubicBezTo>
                    <a:pt x="6590271" y="5843611"/>
                    <a:pt x="6659819" y="5869505"/>
                    <a:pt x="6657787" y="5765982"/>
                  </a:cubicBezTo>
                  <a:cubicBezTo>
                    <a:pt x="6648528" y="5299951"/>
                    <a:pt x="6631063" y="5374134"/>
                    <a:pt x="6740119" y="5374134"/>
                  </a:cubicBezTo>
                  <a:cubicBezTo>
                    <a:pt x="7109158" y="5374134"/>
                    <a:pt x="7060546" y="5355620"/>
                    <a:pt x="7060803" y="5415353"/>
                  </a:cubicBezTo>
                  <a:cubicBezTo>
                    <a:pt x="7062836" y="5894704"/>
                    <a:pt x="7081252" y="5843611"/>
                    <a:pt x="7048689" y="5843611"/>
                  </a:cubicBezTo>
                  <a:close/>
                  <a:moveTo>
                    <a:pt x="7048689" y="5349732"/>
                  </a:moveTo>
                  <a:cubicBezTo>
                    <a:pt x="6569515" y="5349732"/>
                    <a:pt x="6652026" y="5384060"/>
                    <a:pt x="6649763" y="5239653"/>
                  </a:cubicBezTo>
                  <a:cubicBezTo>
                    <a:pt x="6641943" y="4751662"/>
                    <a:pt x="6644593" y="4919699"/>
                    <a:pt x="6644052" y="4883418"/>
                  </a:cubicBezTo>
                  <a:cubicBezTo>
                    <a:pt x="6706476" y="4883186"/>
                    <a:pt x="6755140" y="4883263"/>
                    <a:pt x="7048689" y="4883315"/>
                  </a:cubicBezTo>
                  <a:cubicBezTo>
                    <a:pt x="7050489" y="4883315"/>
                    <a:pt x="7070166" y="5349732"/>
                    <a:pt x="7048689" y="5349732"/>
                  </a:cubicBezTo>
                  <a:close/>
                  <a:moveTo>
                    <a:pt x="7048689" y="4859453"/>
                  </a:moveTo>
                  <a:cubicBezTo>
                    <a:pt x="6762728" y="4859402"/>
                    <a:pt x="6706863" y="4859324"/>
                    <a:pt x="6643667" y="4859556"/>
                  </a:cubicBezTo>
                  <a:cubicBezTo>
                    <a:pt x="6641018" y="4705480"/>
                    <a:pt x="6635899" y="4612192"/>
                    <a:pt x="6634716" y="4393858"/>
                  </a:cubicBezTo>
                  <a:cubicBezTo>
                    <a:pt x="6637417" y="4393858"/>
                    <a:pt x="7040073" y="4393190"/>
                    <a:pt x="7043262" y="4393190"/>
                  </a:cubicBezTo>
                  <a:cubicBezTo>
                    <a:pt x="7045680" y="4508669"/>
                    <a:pt x="7050876" y="4859453"/>
                    <a:pt x="7048689" y="4859453"/>
                  </a:cubicBezTo>
                  <a:close/>
                  <a:moveTo>
                    <a:pt x="6634588" y="4369945"/>
                  </a:moveTo>
                  <a:cubicBezTo>
                    <a:pt x="6634588" y="4367631"/>
                    <a:pt x="6630370" y="3905070"/>
                    <a:pt x="6630344" y="3903116"/>
                  </a:cubicBezTo>
                  <a:cubicBezTo>
                    <a:pt x="6884129" y="3905045"/>
                    <a:pt x="6867488" y="3900159"/>
                    <a:pt x="7033900" y="3899851"/>
                  </a:cubicBezTo>
                  <a:cubicBezTo>
                    <a:pt x="7033926" y="3901676"/>
                    <a:pt x="7042593" y="4360225"/>
                    <a:pt x="7042645" y="4362925"/>
                  </a:cubicBezTo>
                  <a:cubicBezTo>
                    <a:pt x="7042825" y="4372542"/>
                    <a:pt x="7085547" y="4369379"/>
                    <a:pt x="6634588" y="4369945"/>
                  </a:cubicBezTo>
                  <a:close/>
                  <a:moveTo>
                    <a:pt x="6630035" y="3879228"/>
                  </a:moveTo>
                  <a:cubicBezTo>
                    <a:pt x="6627206" y="3676606"/>
                    <a:pt x="6623939" y="3677943"/>
                    <a:pt x="6619824" y="3410111"/>
                  </a:cubicBezTo>
                  <a:cubicBezTo>
                    <a:pt x="6689706" y="3408800"/>
                    <a:pt x="6783664" y="3408569"/>
                    <a:pt x="6894211" y="3410497"/>
                  </a:cubicBezTo>
                  <a:cubicBezTo>
                    <a:pt x="7068314" y="3413531"/>
                    <a:pt x="7024589" y="3323071"/>
                    <a:pt x="7032871" y="3836595"/>
                  </a:cubicBezTo>
                  <a:cubicBezTo>
                    <a:pt x="7033514" y="3879691"/>
                    <a:pt x="7101417" y="3882905"/>
                    <a:pt x="6630035" y="3879228"/>
                  </a:cubicBezTo>
                  <a:close/>
                  <a:moveTo>
                    <a:pt x="6619438" y="3386198"/>
                  </a:moveTo>
                  <a:cubicBezTo>
                    <a:pt x="6614706" y="3078947"/>
                    <a:pt x="6614140" y="3065885"/>
                    <a:pt x="6614371" y="2959276"/>
                  </a:cubicBezTo>
                  <a:cubicBezTo>
                    <a:pt x="6614474" y="2908261"/>
                    <a:pt x="6546829" y="2919009"/>
                    <a:pt x="7020294" y="2918289"/>
                  </a:cubicBezTo>
                  <a:cubicBezTo>
                    <a:pt x="7022712" y="3200212"/>
                    <a:pt x="7025155" y="3259919"/>
                    <a:pt x="7027650" y="3387920"/>
                  </a:cubicBezTo>
                  <a:cubicBezTo>
                    <a:pt x="6890276" y="3387689"/>
                    <a:pt x="6789400" y="3382983"/>
                    <a:pt x="6619438" y="3386198"/>
                  </a:cubicBezTo>
                  <a:close/>
                  <a:moveTo>
                    <a:pt x="6614371" y="2895353"/>
                  </a:moveTo>
                  <a:cubicBezTo>
                    <a:pt x="6613471" y="2663108"/>
                    <a:pt x="6606783" y="2621787"/>
                    <a:pt x="6603775" y="2427933"/>
                  </a:cubicBezTo>
                  <a:cubicBezTo>
                    <a:pt x="7060752" y="2427676"/>
                    <a:pt x="7015073" y="2425284"/>
                    <a:pt x="7015226" y="2433333"/>
                  </a:cubicBezTo>
                  <a:cubicBezTo>
                    <a:pt x="7015639" y="2460923"/>
                    <a:pt x="7014429" y="2337781"/>
                    <a:pt x="7020088" y="2894427"/>
                  </a:cubicBezTo>
                  <a:cubicBezTo>
                    <a:pt x="6887704" y="2894607"/>
                    <a:pt x="6782250" y="2897179"/>
                    <a:pt x="6614371" y="2895353"/>
                  </a:cubicBezTo>
                  <a:close/>
                  <a:moveTo>
                    <a:pt x="6603440" y="2403942"/>
                  </a:moveTo>
                  <a:cubicBezTo>
                    <a:pt x="6601793" y="2277689"/>
                    <a:pt x="6605497" y="2126545"/>
                    <a:pt x="6598322" y="1936445"/>
                  </a:cubicBezTo>
                  <a:cubicBezTo>
                    <a:pt x="6789117" y="1941819"/>
                    <a:pt x="6898146" y="1934851"/>
                    <a:pt x="7005144" y="1934156"/>
                  </a:cubicBezTo>
                  <a:cubicBezTo>
                    <a:pt x="7010057" y="2242513"/>
                    <a:pt x="7013015" y="2303479"/>
                    <a:pt x="7014763" y="2403814"/>
                  </a:cubicBezTo>
                  <a:lnTo>
                    <a:pt x="6603440" y="2403942"/>
                  </a:lnTo>
                  <a:close/>
                  <a:moveTo>
                    <a:pt x="6585899" y="2895019"/>
                  </a:moveTo>
                  <a:cubicBezTo>
                    <a:pt x="6103766" y="2889182"/>
                    <a:pt x="6183319" y="2938731"/>
                    <a:pt x="6180902" y="2783653"/>
                  </a:cubicBezTo>
                  <a:cubicBezTo>
                    <a:pt x="6178201" y="2612247"/>
                    <a:pt x="6179873" y="2607053"/>
                    <a:pt x="6177146" y="2432973"/>
                  </a:cubicBezTo>
                  <a:cubicBezTo>
                    <a:pt x="6176967" y="2420964"/>
                    <a:pt x="6136791" y="2427778"/>
                    <a:pt x="6582709" y="2427933"/>
                  </a:cubicBezTo>
                  <a:cubicBezTo>
                    <a:pt x="6585256" y="2605279"/>
                    <a:pt x="6601382" y="2895224"/>
                    <a:pt x="6585899" y="2895019"/>
                  </a:cubicBezTo>
                  <a:close/>
                  <a:moveTo>
                    <a:pt x="6170408" y="3409263"/>
                  </a:moveTo>
                  <a:cubicBezTo>
                    <a:pt x="6171668" y="3516025"/>
                    <a:pt x="6173366" y="3593294"/>
                    <a:pt x="6178047" y="3875474"/>
                  </a:cubicBezTo>
                  <a:cubicBezTo>
                    <a:pt x="6118941" y="3875140"/>
                    <a:pt x="5772922" y="3876014"/>
                    <a:pt x="5771018" y="3876014"/>
                  </a:cubicBezTo>
                  <a:cubicBezTo>
                    <a:pt x="5767160" y="3617671"/>
                    <a:pt x="5769732" y="3657964"/>
                    <a:pt x="5765386" y="3411731"/>
                  </a:cubicBezTo>
                  <a:cubicBezTo>
                    <a:pt x="5984628" y="3412014"/>
                    <a:pt x="5996614" y="3408311"/>
                    <a:pt x="6170408" y="3409263"/>
                  </a:cubicBezTo>
                  <a:close/>
                  <a:moveTo>
                    <a:pt x="6122876" y="3385272"/>
                  </a:moveTo>
                  <a:cubicBezTo>
                    <a:pt x="5700955" y="3385272"/>
                    <a:pt x="5765591" y="3413994"/>
                    <a:pt x="5763405" y="3309803"/>
                  </a:cubicBezTo>
                  <a:cubicBezTo>
                    <a:pt x="5753914" y="2855137"/>
                    <a:pt x="5740051" y="2920758"/>
                    <a:pt x="5814255" y="2920758"/>
                  </a:cubicBezTo>
                  <a:cubicBezTo>
                    <a:pt x="6216833" y="2920758"/>
                    <a:pt x="6162229" y="2906333"/>
                    <a:pt x="6163772" y="2959637"/>
                  </a:cubicBezTo>
                  <a:cubicBezTo>
                    <a:pt x="6178278" y="3454210"/>
                    <a:pt x="6175964" y="3385272"/>
                    <a:pt x="6122876" y="3385272"/>
                  </a:cubicBezTo>
                  <a:close/>
                  <a:moveTo>
                    <a:pt x="6122876" y="2896587"/>
                  </a:moveTo>
                  <a:cubicBezTo>
                    <a:pt x="5682051" y="2896587"/>
                    <a:pt x="5757824" y="2929012"/>
                    <a:pt x="5755534" y="2783602"/>
                  </a:cubicBezTo>
                  <a:cubicBezTo>
                    <a:pt x="5748873" y="2357684"/>
                    <a:pt x="5719320" y="2428936"/>
                    <a:pt x="5814255" y="2428936"/>
                  </a:cubicBezTo>
                  <a:cubicBezTo>
                    <a:pt x="6185300" y="2428936"/>
                    <a:pt x="6155850" y="2418547"/>
                    <a:pt x="6156081" y="2433410"/>
                  </a:cubicBezTo>
                  <a:cubicBezTo>
                    <a:pt x="6164518" y="2970565"/>
                    <a:pt x="6174497" y="2896587"/>
                    <a:pt x="6122876" y="2896587"/>
                  </a:cubicBezTo>
                  <a:close/>
                  <a:moveTo>
                    <a:pt x="6122876" y="2402039"/>
                  </a:moveTo>
                  <a:cubicBezTo>
                    <a:pt x="5967601" y="2402039"/>
                    <a:pt x="5967498" y="2405048"/>
                    <a:pt x="5814281" y="2405048"/>
                  </a:cubicBezTo>
                  <a:cubicBezTo>
                    <a:pt x="5720529" y="2405048"/>
                    <a:pt x="5748435" y="2476557"/>
                    <a:pt x="5739691" y="1934388"/>
                  </a:cubicBezTo>
                  <a:cubicBezTo>
                    <a:pt x="5889462" y="1932228"/>
                    <a:pt x="5987534" y="1937396"/>
                    <a:pt x="6149265" y="1936934"/>
                  </a:cubicBezTo>
                  <a:cubicBezTo>
                    <a:pt x="6161200" y="2477766"/>
                    <a:pt x="6164029" y="2402039"/>
                    <a:pt x="6122876" y="2402039"/>
                  </a:cubicBezTo>
                  <a:close/>
                  <a:moveTo>
                    <a:pt x="5742314" y="3310369"/>
                  </a:moveTo>
                  <a:cubicBezTo>
                    <a:pt x="5744346" y="3408208"/>
                    <a:pt x="5818961" y="3389643"/>
                    <a:pt x="5351464" y="3386506"/>
                  </a:cubicBezTo>
                  <a:cubicBezTo>
                    <a:pt x="5328675" y="3386352"/>
                    <a:pt x="5337163" y="3439219"/>
                    <a:pt x="5327672" y="2958968"/>
                  </a:cubicBezTo>
                  <a:cubicBezTo>
                    <a:pt x="5326618" y="2906384"/>
                    <a:pt x="5268824" y="2919575"/>
                    <a:pt x="5659982" y="2920603"/>
                  </a:cubicBezTo>
                  <a:cubicBezTo>
                    <a:pt x="5759264" y="2920886"/>
                    <a:pt x="5732694" y="2849891"/>
                    <a:pt x="5742314" y="3310369"/>
                  </a:cubicBezTo>
                  <a:close/>
                  <a:moveTo>
                    <a:pt x="5659957" y="2896690"/>
                  </a:moveTo>
                  <a:cubicBezTo>
                    <a:pt x="5257198" y="2895610"/>
                    <a:pt x="5326746" y="2926132"/>
                    <a:pt x="5324535" y="2783653"/>
                  </a:cubicBezTo>
                  <a:cubicBezTo>
                    <a:pt x="5318130" y="2375683"/>
                    <a:pt x="5302852" y="2429964"/>
                    <a:pt x="5351489" y="2429450"/>
                  </a:cubicBezTo>
                  <a:cubicBezTo>
                    <a:pt x="5760756" y="2425027"/>
                    <a:pt x="5726599" y="2429733"/>
                    <a:pt x="5726650" y="2433384"/>
                  </a:cubicBezTo>
                  <a:cubicBezTo>
                    <a:pt x="5735061" y="2972673"/>
                    <a:pt x="5766131" y="2896973"/>
                    <a:pt x="5659957" y="2896690"/>
                  </a:cubicBezTo>
                  <a:close/>
                  <a:moveTo>
                    <a:pt x="5659957" y="2404893"/>
                  </a:moveTo>
                  <a:cubicBezTo>
                    <a:pt x="5562527" y="2404637"/>
                    <a:pt x="5448713" y="2404508"/>
                    <a:pt x="5351310" y="2405562"/>
                  </a:cubicBezTo>
                  <a:cubicBezTo>
                    <a:pt x="5305424" y="2406051"/>
                    <a:pt x="5316638" y="2478794"/>
                    <a:pt x="5310182" y="1937294"/>
                  </a:cubicBezTo>
                  <a:cubicBezTo>
                    <a:pt x="5641104" y="1940405"/>
                    <a:pt x="5587142" y="1937371"/>
                    <a:pt x="5718600" y="1934748"/>
                  </a:cubicBezTo>
                  <a:cubicBezTo>
                    <a:pt x="5727345" y="2476171"/>
                    <a:pt x="5752680" y="2404996"/>
                    <a:pt x="5659957" y="2404893"/>
                  </a:cubicBezTo>
                  <a:close/>
                  <a:moveTo>
                    <a:pt x="5312986" y="3310369"/>
                  </a:moveTo>
                  <a:cubicBezTo>
                    <a:pt x="5315172" y="3410446"/>
                    <a:pt x="5388141" y="3386198"/>
                    <a:pt x="4906806" y="3386352"/>
                  </a:cubicBezTo>
                  <a:cubicBezTo>
                    <a:pt x="4901919" y="3071362"/>
                    <a:pt x="4902150" y="3063313"/>
                    <a:pt x="4898447" y="2958762"/>
                  </a:cubicBezTo>
                  <a:cubicBezTo>
                    <a:pt x="4896415" y="2901550"/>
                    <a:pt x="4851481" y="2918006"/>
                    <a:pt x="5197166" y="2918238"/>
                  </a:cubicBezTo>
                  <a:cubicBezTo>
                    <a:pt x="5335826" y="2918238"/>
                    <a:pt x="5302672" y="2839632"/>
                    <a:pt x="5312986" y="3310369"/>
                  </a:cubicBezTo>
                  <a:close/>
                  <a:moveTo>
                    <a:pt x="4896338" y="2894144"/>
                  </a:moveTo>
                  <a:cubicBezTo>
                    <a:pt x="4889727" y="2664034"/>
                    <a:pt x="4895720" y="2622944"/>
                    <a:pt x="4892737" y="2432921"/>
                  </a:cubicBezTo>
                  <a:cubicBezTo>
                    <a:pt x="4892634" y="2425490"/>
                    <a:pt x="4891374" y="2432921"/>
                    <a:pt x="5297013" y="2429964"/>
                  </a:cubicBezTo>
                  <a:cubicBezTo>
                    <a:pt x="5297065" y="2432561"/>
                    <a:pt x="5297116" y="2449609"/>
                    <a:pt x="5305347" y="2894864"/>
                  </a:cubicBezTo>
                  <a:cubicBezTo>
                    <a:pt x="5246421" y="2894221"/>
                    <a:pt x="5222552" y="2894376"/>
                    <a:pt x="4896338" y="2894144"/>
                  </a:cubicBezTo>
                  <a:close/>
                  <a:moveTo>
                    <a:pt x="4888853" y="4371282"/>
                  </a:moveTo>
                  <a:cubicBezTo>
                    <a:pt x="4445584" y="4371282"/>
                    <a:pt x="4492447" y="4373211"/>
                    <a:pt x="4492550" y="4362719"/>
                  </a:cubicBezTo>
                  <a:cubicBezTo>
                    <a:pt x="4493476" y="4254388"/>
                    <a:pt x="4492627" y="4235720"/>
                    <a:pt x="4487406" y="3903810"/>
                  </a:cubicBezTo>
                  <a:cubicBezTo>
                    <a:pt x="4730028" y="3903862"/>
                    <a:pt x="4764468" y="3902833"/>
                    <a:pt x="4892351" y="3902833"/>
                  </a:cubicBezTo>
                  <a:cubicBezTo>
                    <a:pt x="4901636" y="4427492"/>
                    <a:pt x="4908118" y="4371282"/>
                    <a:pt x="4888853" y="4371282"/>
                  </a:cubicBezTo>
                  <a:close/>
                  <a:moveTo>
                    <a:pt x="4888853" y="3878971"/>
                  </a:moveTo>
                  <a:cubicBezTo>
                    <a:pt x="4416957" y="3878971"/>
                    <a:pt x="4487303" y="3898488"/>
                    <a:pt x="4486326" y="3836055"/>
                  </a:cubicBezTo>
                  <a:cubicBezTo>
                    <a:pt x="4478404" y="3330657"/>
                    <a:pt x="4446587" y="3409700"/>
                    <a:pt x="4580309" y="3409700"/>
                  </a:cubicBezTo>
                  <a:cubicBezTo>
                    <a:pt x="4724781" y="3409700"/>
                    <a:pt x="4738233" y="3410214"/>
                    <a:pt x="4886127" y="3410214"/>
                  </a:cubicBezTo>
                  <a:cubicBezTo>
                    <a:pt x="4894023" y="3918287"/>
                    <a:pt x="4891991" y="3878971"/>
                    <a:pt x="4888853" y="3878971"/>
                  </a:cubicBezTo>
                  <a:close/>
                  <a:moveTo>
                    <a:pt x="4477761" y="3385452"/>
                  </a:moveTo>
                  <a:cubicBezTo>
                    <a:pt x="4473363" y="3097230"/>
                    <a:pt x="4473234" y="3067145"/>
                    <a:pt x="4469941" y="2958865"/>
                  </a:cubicBezTo>
                  <a:cubicBezTo>
                    <a:pt x="4468167" y="2899956"/>
                    <a:pt x="4405151" y="2917878"/>
                    <a:pt x="4875967" y="2918032"/>
                  </a:cubicBezTo>
                  <a:cubicBezTo>
                    <a:pt x="4881497" y="3092704"/>
                    <a:pt x="4879439" y="2978510"/>
                    <a:pt x="4885767" y="3386378"/>
                  </a:cubicBezTo>
                  <a:cubicBezTo>
                    <a:pt x="4853822" y="3386352"/>
                    <a:pt x="4510477" y="3385735"/>
                    <a:pt x="4477761" y="3385452"/>
                  </a:cubicBezTo>
                  <a:close/>
                  <a:moveTo>
                    <a:pt x="4463615" y="2403634"/>
                  </a:moveTo>
                  <a:cubicBezTo>
                    <a:pt x="4458290" y="2066530"/>
                    <a:pt x="4457750" y="2021582"/>
                    <a:pt x="4455744" y="1936393"/>
                  </a:cubicBezTo>
                  <a:cubicBezTo>
                    <a:pt x="4610865" y="1939248"/>
                    <a:pt x="4744200" y="1935519"/>
                    <a:pt x="4862747" y="1935288"/>
                  </a:cubicBezTo>
                  <a:cubicBezTo>
                    <a:pt x="4864599" y="2013586"/>
                    <a:pt x="4871209" y="2403736"/>
                    <a:pt x="4871260" y="2406076"/>
                  </a:cubicBezTo>
                  <a:cubicBezTo>
                    <a:pt x="4700501" y="2405794"/>
                    <a:pt x="4698958" y="2401551"/>
                    <a:pt x="4463615" y="2403634"/>
                  </a:cubicBezTo>
                  <a:close/>
                  <a:moveTo>
                    <a:pt x="4456695" y="3385247"/>
                  </a:moveTo>
                  <a:cubicBezTo>
                    <a:pt x="4199155" y="3382495"/>
                    <a:pt x="4158156" y="3384861"/>
                    <a:pt x="4047172" y="3385581"/>
                  </a:cubicBezTo>
                  <a:cubicBezTo>
                    <a:pt x="4038761" y="2834540"/>
                    <a:pt x="4021709" y="2919009"/>
                    <a:pt x="4117595" y="2917852"/>
                  </a:cubicBezTo>
                  <a:cubicBezTo>
                    <a:pt x="4500524" y="2913249"/>
                    <a:pt x="4447256" y="2906512"/>
                    <a:pt x="4448851" y="2959637"/>
                  </a:cubicBezTo>
                  <a:cubicBezTo>
                    <a:pt x="4452452" y="3079050"/>
                    <a:pt x="4452503" y="3110703"/>
                    <a:pt x="4456695" y="3385247"/>
                  </a:cubicBezTo>
                  <a:close/>
                  <a:moveTo>
                    <a:pt x="4425908" y="2404019"/>
                  </a:moveTo>
                  <a:cubicBezTo>
                    <a:pt x="4316364" y="2405202"/>
                    <a:pt x="4230200" y="2405228"/>
                    <a:pt x="4117569" y="2404019"/>
                  </a:cubicBezTo>
                  <a:cubicBezTo>
                    <a:pt x="4007048" y="2402682"/>
                    <a:pt x="4030068" y="2491574"/>
                    <a:pt x="4023689" y="1934825"/>
                  </a:cubicBezTo>
                  <a:cubicBezTo>
                    <a:pt x="4229840" y="1934542"/>
                    <a:pt x="4291518" y="1932974"/>
                    <a:pt x="4434627" y="1935982"/>
                  </a:cubicBezTo>
                  <a:cubicBezTo>
                    <a:pt x="4446844" y="2455781"/>
                    <a:pt x="4447127" y="2403788"/>
                    <a:pt x="4425908" y="2404019"/>
                  </a:cubicBezTo>
                  <a:close/>
                  <a:moveTo>
                    <a:pt x="4026107" y="3385709"/>
                  </a:moveTo>
                  <a:cubicBezTo>
                    <a:pt x="3546495" y="3387920"/>
                    <a:pt x="3619130" y="3406846"/>
                    <a:pt x="3617921" y="3309957"/>
                  </a:cubicBezTo>
                  <a:cubicBezTo>
                    <a:pt x="3612211" y="2852566"/>
                    <a:pt x="3593126" y="2916464"/>
                    <a:pt x="3654573" y="2916464"/>
                  </a:cubicBezTo>
                  <a:cubicBezTo>
                    <a:pt x="4078963" y="2916464"/>
                    <a:pt x="4020808" y="2910138"/>
                    <a:pt x="4020808" y="2958711"/>
                  </a:cubicBezTo>
                  <a:cubicBezTo>
                    <a:pt x="4020911" y="3066399"/>
                    <a:pt x="4021091" y="3057965"/>
                    <a:pt x="4026107" y="3385709"/>
                  </a:cubicBezTo>
                  <a:close/>
                  <a:moveTo>
                    <a:pt x="3963169" y="2894864"/>
                  </a:moveTo>
                  <a:cubicBezTo>
                    <a:pt x="3809076" y="2894864"/>
                    <a:pt x="3808999" y="2892576"/>
                    <a:pt x="3654573" y="2892576"/>
                  </a:cubicBezTo>
                  <a:cubicBezTo>
                    <a:pt x="3598965" y="2892576"/>
                    <a:pt x="3610076" y="2914766"/>
                    <a:pt x="3608019" y="2783705"/>
                  </a:cubicBezTo>
                  <a:cubicBezTo>
                    <a:pt x="3601305" y="2355729"/>
                    <a:pt x="3586542" y="2425387"/>
                    <a:pt x="3654573" y="2425387"/>
                  </a:cubicBezTo>
                  <a:cubicBezTo>
                    <a:pt x="4052265" y="2425387"/>
                    <a:pt x="4010700" y="2425593"/>
                    <a:pt x="4010829" y="2433435"/>
                  </a:cubicBezTo>
                  <a:cubicBezTo>
                    <a:pt x="4019137" y="2964059"/>
                    <a:pt x="4047429" y="2894864"/>
                    <a:pt x="3963169" y="2894864"/>
                  </a:cubicBezTo>
                  <a:close/>
                  <a:moveTo>
                    <a:pt x="3654573" y="2401525"/>
                  </a:moveTo>
                  <a:cubicBezTo>
                    <a:pt x="3580420" y="2401525"/>
                    <a:pt x="3609382" y="2473420"/>
                    <a:pt x="3595981" y="1935031"/>
                  </a:cubicBezTo>
                  <a:cubicBezTo>
                    <a:pt x="3637597" y="1934851"/>
                    <a:pt x="3663704" y="1934902"/>
                    <a:pt x="3963194" y="1934851"/>
                  </a:cubicBezTo>
                  <a:cubicBezTo>
                    <a:pt x="4015690" y="1934851"/>
                    <a:pt x="4001595" y="1860539"/>
                    <a:pt x="4010366" y="2403196"/>
                  </a:cubicBezTo>
                  <a:cubicBezTo>
                    <a:pt x="3754111" y="2402451"/>
                    <a:pt x="3786031" y="2401525"/>
                    <a:pt x="3654573" y="2401525"/>
                  </a:cubicBezTo>
                  <a:close/>
                  <a:moveTo>
                    <a:pt x="3596856" y="3310266"/>
                  </a:moveTo>
                  <a:cubicBezTo>
                    <a:pt x="3598039" y="3405329"/>
                    <a:pt x="3675818" y="3388949"/>
                    <a:pt x="3191859" y="3386352"/>
                  </a:cubicBezTo>
                  <a:cubicBezTo>
                    <a:pt x="3188361" y="3386326"/>
                    <a:pt x="3191859" y="3227391"/>
                    <a:pt x="3183757" y="2958248"/>
                  </a:cubicBezTo>
                  <a:cubicBezTo>
                    <a:pt x="3181879" y="2894736"/>
                    <a:pt x="3133988" y="2929218"/>
                    <a:pt x="3500609" y="2918700"/>
                  </a:cubicBezTo>
                  <a:cubicBezTo>
                    <a:pt x="3609973" y="2915538"/>
                    <a:pt x="3590991" y="2842023"/>
                    <a:pt x="3596856" y="3310266"/>
                  </a:cubicBezTo>
                  <a:close/>
                  <a:moveTo>
                    <a:pt x="3500043" y="2894761"/>
                  </a:moveTo>
                  <a:cubicBezTo>
                    <a:pt x="3421878" y="2897024"/>
                    <a:pt x="3334274" y="2898181"/>
                    <a:pt x="3191988" y="2895481"/>
                  </a:cubicBezTo>
                  <a:cubicBezTo>
                    <a:pt x="3179050" y="2895250"/>
                    <a:pt x="3181828" y="2910832"/>
                    <a:pt x="3179770" y="2783679"/>
                  </a:cubicBezTo>
                  <a:cubicBezTo>
                    <a:pt x="3173340" y="2373626"/>
                    <a:pt x="3169379" y="2428807"/>
                    <a:pt x="3192039" y="2428267"/>
                  </a:cubicBezTo>
                  <a:cubicBezTo>
                    <a:pt x="3630961" y="2418187"/>
                    <a:pt x="3584073" y="2428704"/>
                    <a:pt x="3584124" y="2433358"/>
                  </a:cubicBezTo>
                  <a:cubicBezTo>
                    <a:pt x="3586850" y="2606642"/>
                    <a:pt x="3584227" y="2608853"/>
                    <a:pt x="3586953" y="2784090"/>
                  </a:cubicBezTo>
                  <a:cubicBezTo>
                    <a:pt x="3589037" y="2915795"/>
                    <a:pt x="3611696" y="2891573"/>
                    <a:pt x="3500043" y="2894761"/>
                  </a:cubicBezTo>
                  <a:close/>
                  <a:moveTo>
                    <a:pt x="3500223" y="2402091"/>
                  </a:moveTo>
                  <a:cubicBezTo>
                    <a:pt x="3317067" y="2403325"/>
                    <a:pt x="3307319" y="2401731"/>
                    <a:pt x="3191576" y="2404379"/>
                  </a:cubicBezTo>
                  <a:cubicBezTo>
                    <a:pt x="3169636" y="2404893"/>
                    <a:pt x="3173700" y="2462003"/>
                    <a:pt x="3169251" y="1937859"/>
                  </a:cubicBezTo>
                  <a:cubicBezTo>
                    <a:pt x="3297159" y="1936728"/>
                    <a:pt x="3072618" y="1938399"/>
                    <a:pt x="3574890" y="1935134"/>
                  </a:cubicBezTo>
                  <a:cubicBezTo>
                    <a:pt x="3588522" y="2489259"/>
                    <a:pt x="3606732" y="2401242"/>
                    <a:pt x="3500223" y="2402091"/>
                  </a:cubicBezTo>
                  <a:close/>
                  <a:moveTo>
                    <a:pt x="3169611" y="3386223"/>
                  </a:moveTo>
                  <a:cubicBezTo>
                    <a:pt x="2696275" y="3383446"/>
                    <a:pt x="2763791" y="3421117"/>
                    <a:pt x="2761476" y="3309854"/>
                  </a:cubicBezTo>
                  <a:cubicBezTo>
                    <a:pt x="2758390" y="3162207"/>
                    <a:pt x="2756949" y="3052951"/>
                    <a:pt x="2756152" y="2959122"/>
                  </a:cubicBezTo>
                  <a:cubicBezTo>
                    <a:pt x="2755766" y="2912606"/>
                    <a:pt x="2690796" y="2910807"/>
                    <a:pt x="3161483" y="2918881"/>
                  </a:cubicBezTo>
                  <a:cubicBezTo>
                    <a:pt x="3168659" y="3176196"/>
                    <a:pt x="3167553" y="3215537"/>
                    <a:pt x="3169611" y="3386223"/>
                  </a:cubicBezTo>
                  <a:close/>
                  <a:moveTo>
                    <a:pt x="2755586" y="2896099"/>
                  </a:moveTo>
                  <a:cubicBezTo>
                    <a:pt x="2753014" y="2658763"/>
                    <a:pt x="2749928" y="2626133"/>
                    <a:pt x="2746790" y="2427599"/>
                  </a:cubicBezTo>
                  <a:cubicBezTo>
                    <a:pt x="2749130" y="2427599"/>
                    <a:pt x="3154333" y="2429810"/>
                    <a:pt x="3154410" y="2433435"/>
                  </a:cubicBezTo>
                  <a:cubicBezTo>
                    <a:pt x="3156750" y="2582008"/>
                    <a:pt x="3157265" y="2749814"/>
                    <a:pt x="3160892" y="2894941"/>
                  </a:cubicBezTo>
                  <a:cubicBezTo>
                    <a:pt x="3001758" y="2892344"/>
                    <a:pt x="2870120" y="2895893"/>
                    <a:pt x="2755586" y="2896099"/>
                  </a:cubicBezTo>
                  <a:close/>
                  <a:moveTo>
                    <a:pt x="2746430" y="2403711"/>
                  </a:moveTo>
                  <a:cubicBezTo>
                    <a:pt x="2741183" y="2071672"/>
                    <a:pt x="2740231" y="2027548"/>
                    <a:pt x="2739742" y="1936342"/>
                  </a:cubicBezTo>
                  <a:cubicBezTo>
                    <a:pt x="2903505" y="1936445"/>
                    <a:pt x="2929175" y="1939608"/>
                    <a:pt x="3148160" y="1938014"/>
                  </a:cubicBezTo>
                  <a:cubicBezTo>
                    <a:pt x="3148186" y="1939968"/>
                    <a:pt x="3153921" y="2403119"/>
                    <a:pt x="3153947" y="2405176"/>
                  </a:cubicBezTo>
                  <a:cubicBezTo>
                    <a:pt x="3001372" y="2408056"/>
                    <a:pt x="2871972" y="2403865"/>
                    <a:pt x="2746430" y="2403711"/>
                  </a:cubicBezTo>
                  <a:close/>
                  <a:moveTo>
                    <a:pt x="2740437" y="3310420"/>
                  </a:moveTo>
                  <a:cubicBezTo>
                    <a:pt x="2742700" y="3418288"/>
                    <a:pt x="2806590" y="3387021"/>
                    <a:pt x="2420627" y="3387021"/>
                  </a:cubicBezTo>
                  <a:cubicBezTo>
                    <a:pt x="2315738" y="3387021"/>
                    <a:pt x="2332148" y="3470229"/>
                    <a:pt x="2327878" y="2957965"/>
                  </a:cubicBezTo>
                  <a:cubicBezTo>
                    <a:pt x="2327441" y="2905587"/>
                    <a:pt x="2263680" y="2919961"/>
                    <a:pt x="2734778" y="2919961"/>
                  </a:cubicBezTo>
                  <a:cubicBezTo>
                    <a:pt x="2735781" y="3024640"/>
                    <a:pt x="2736322" y="3112837"/>
                    <a:pt x="2740437" y="3310420"/>
                  </a:cubicBezTo>
                  <a:close/>
                  <a:moveTo>
                    <a:pt x="2729043" y="2896124"/>
                  </a:moveTo>
                  <a:cubicBezTo>
                    <a:pt x="2461934" y="2896201"/>
                    <a:pt x="2398816" y="2896304"/>
                    <a:pt x="2327312" y="2896099"/>
                  </a:cubicBezTo>
                  <a:cubicBezTo>
                    <a:pt x="2327287" y="2894736"/>
                    <a:pt x="2321782" y="2471800"/>
                    <a:pt x="2321062" y="2426287"/>
                  </a:cubicBezTo>
                  <a:cubicBezTo>
                    <a:pt x="2322889" y="2426261"/>
                    <a:pt x="2725699" y="2423253"/>
                    <a:pt x="2725853" y="2433410"/>
                  </a:cubicBezTo>
                  <a:cubicBezTo>
                    <a:pt x="2733518" y="2929140"/>
                    <a:pt x="2739434" y="2896124"/>
                    <a:pt x="2729043" y="2896124"/>
                  </a:cubicBezTo>
                  <a:close/>
                  <a:moveTo>
                    <a:pt x="2320651" y="2402374"/>
                  </a:moveTo>
                  <a:cubicBezTo>
                    <a:pt x="2319313" y="2319987"/>
                    <a:pt x="2324252" y="2615847"/>
                    <a:pt x="2312575" y="1937422"/>
                  </a:cubicBezTo>
                  <a:cubicBezTo>
                    <a:pt x="2459465" y="1939428"/>
                    <a:pt x="2592132" y="1936419"/>
                    <a:pt x="2718651" y="1936342"/>
                  </a:cubicBezTo>
                  <a:cubicBezTo>
                    <a:pt x="2719166" y="2027625"/>
                    <a:pt x="2720452" y="2092500"/>
                    <a:pt x="2725364" y="2403685"/>
                  </a:cubicBezTo>
                  <a:cubicBezTo>
                    <a:pt x="2571170" y="2403659"/>
                    <a:pt x="2485751" y="2400702"/>
                    <a:pt x="2320651" y="2402374"/>
                  </a:cubicBezTo>
                  <a:close/>
                  <a:moveTo>
                    <a:pt x="2313886" y="3387149"/>
                  </a:moveTo>
                  <a:cubicBezTo>
                    <a:pt x="1966350" y="3387972"/>
                    <a:pt x="2067149" y="3387381"/>
                    <a:pt x="1904440" y="3386172"/>
                  </a:cubicBezTo>
                  <a:cubicBezTo>
                    <a:pt x="1903308" y="3262310"/>
                    <a:pt x="1905057" y="3239425"/>
                    <a:pt x="1897958" y="2919986"/>
                  </a:cubicBezTo>
                  <a:cubicBezTo>
                    <a:pt x="2019334" y="2919626"/>
                    <a:pt x="2029468" y="2918855"/>
                    <a:pt x="2306453" y="2919909"/>
                  </a:cubicBezTo>
                  <a:cubicBezTo>
                    <a:pt x="2309102" y="3206820"/>
                    <a:pt x="2311494" y="3263673"/>
                    <a:pt x="2313886" y="3387149"/>
                  </a:cubicBezTo>
                  <a:close/>
                  <a:moveTo>
                    <a:pt x="2266406" y="2895867"/>
                  </a:moveTo>
                  <a:cubicBezTo>
                    <a:pt x="1822597" y="2893450"/>
                    <a:pt x="1897701" y="2930014"/>
                    <a:pt x="1895412" y="2783653"/>
                  </a:cubicBezTo>
                  <a:cubicBezTo>
                    <a:pt x="1892660" y="2608622"/>
                    <a:pt x="1894692" y="2608364"/>
                    <a:pt x="1891940" y="2432973"/>
                  </a:cubicBezTo>
                  <a:cubicBezTo>
                    <a:pt x="1891786" y="2423073"/>
                    <a:pt x="1867891" y="2432124"/>
                    <a:pt x="2299997" y="2426519"/>
                  </a:cubicBezTo>
                  <a:cubicBezTo>
                    <a:pt x="2308279" y="2961642"/>
                    <a:pt x="2320702" y="2896073"/>
                    <a:pt x="2266406" y="2895867"/>
                  </a:cubicBezTo>
                  <a:close/>
                  <a:moveTo>
                    <a:pt x="1891477" y="2404482"/>
                  </a:moveTo>
                  <a:cubicBezTo>
                    <a:pt x="1882706" y="1861516"/>
                    <a:pt x="1854542" y="1935776"/>
                    <a:pt x="1957990" y="1935468"/>
                  </a:cubicBezTo>
                  <a:cubicBezTo>
                    <a:pt x="2088651" y="1935108"/>
                    <a:pt x="2165170" y="1934902"/>
                    <a:pt x="2266175" y="1936651"/>
                  </a:cubicBezTo>
                  <a:cubicBezTo>
                    <a:pt x="2301540" y="1937319"/>
                    <a:pt x="2291149" y="1880441"/>
                    <a:pt x="2299611" y="2402631"/>
                  </a:cubicBezTo>
                  <a:cubicBezTo>
                    <a:pt x="2149017" y="2404637"/>
                    <a:pt x="2228520" y="2404251"/>
                    <a:pt x="1891477" y="2404482"/>
                  </a:cubicBezTo>
                  <a:close/>
                  <a:moveTo>
                    <a:pt x="1883375" y="3386018"/>
                  </a:moveTo>
                  <a:cubicBezTo>
                    <a:pt x="1778229" y="3385478"/>
                    <a:pt x="1646025" y="3386223"/>
                    <a:pt x="1475986" y="3386301"/>
                  </a:cubicBezTo>
                  <a:cubicBezTo>
                    <a:pt x="1472797" y="3241354"/>
                    <a:pt x="1470534" y="3240119"/>
                    <a:pt x="1468141" y="2918649"/>
                  </a:cubicBezTo>
                  <a:cubicBezTo>
                    <a:pt x="1633756" y="2918238"/>
                    <a:pt x="1649703" y="2920475"/>
                    <a:pt x="1876842" y="2920012"/>
                  </a:cubicBezTo>
                  <a:cubicBezTo>
                    <a:pt x="1884352" y="3266244"/>
                    <a:pt x="1882140" y="3249865"/>
                    <a:pt x="1883375" y="3386018"/>
                  </a:cubicBezTo>
                  <a:close/>
                  <a:moveTo>
                    <a:pt x="1803718" y="2896227"/>
                  </a:moveTo>
                  <a:cubicBezTo>
                    <a:pt x="1649317" y="2896227"/>
                    <a:pt x="1649832" y="2894787"/>
                    <a:pt x="1495251" y="2894787"/>
                  </a:cubicBezTo>
                  <a:cubicBezTo>
                    <a:pt x="1459602" y="2894787"/>
                    <a:pt x="1468579" y="2916592"/>
                    <a:pt x="1466495" y="2783679"/>
                  </a:cubicBezTo>
                  <a:cubicBezTo>
                    <a:pt x="1460091" y="2375015"/>
                    <a:pt x="1448234" y="2429424"/>
                    <a:pt x="1495251" y="2429424"/>
                  </a:cubicBezTo>
                  <a:cubicBezTo>
                    <a:pt x="1904131" y="2429424"/>
                    <a:pt x="1870720" y="2424307"/>
                    <a:pt x="1870875" y="2433410"/>
                  </a:cubicBezTo>
                  <a:cubicBezTo>
                    <a:pt x="1879337" y="2972313"/>
                    <a:pt x="1899090" y="2896227"/>
                    <a:pt x="1803718" y="2896227"/>
                  </a:cubicBezTo>
                  <a:close/>
                  <a:moveTo>
                    <a:pt x="1803718" y="2404534"/>
                  </a:moveTo>
                  <a:cubicBezTo>
                    <a:pt x="1644688" y="2404534"/>
                    <a:pt x="1645125" y="2405511"/>
                    <a:pt x="1495251" y="2405511"/>
                  </a:cubicBezTo>
                  <a:cubicBezTo>
                    <a:pt x="1436325" y="2405511"/>
                    <a:pt x="1472360" y="2462337"/>
                    <a:pt x="1454252" y="1934182"/>
                  </a:cubicBezTo>
                  <a:cubicBezTo>
                    <a:pt x="1561353" y="1933565"/>
                    <a:pt x="1648854" y="1935776"/>
                    <a:pt x="1862232" y="1935648"/>
                  </a:cubicBezTo>
                  <a:cubicBezTo>
                    <a:pt x="1871492" y="2480260"/>
                    <a:pt x="1893149" y="2404482"/>
                    <a:pt x="1803718" y="2404534"/>
                  </a:cubicBezTo>
                  <a:close/>
                  <a:moveTo>
                    <a:pt x="1454895" y="3386352"/>
                  </a:moveTo>
                  <a:cubicBezTo>
                    <a:pt x="979604" y="3387561"/>
                    <a:pt x="1048844" y="3414997"/>
                    <a:pt x="1046864" y="3309854"/>
                  </a:cubicBezTo>
                  <a:cubicBezTo>
                    <a:pt x="1044549" y="3186018"/>
                    <a:pt x="1042748" y="3075039"/>
                    <a:pt x="1041642" y="2959122"/>
                  </a:cubicBezTo>
                  <a:cubicBezTo>
                    <a:pt x="1041154" y="2905304"/>
                    <a:pt x="975952" y="2920706"/>
                    <a:pt x="1447076" y="2918726"/>
                  </a:cubicBezTo>
                  <a:cubicBezTo>
                    <a:pt x="1449417" y="3237008"/>
                    <a:pt x="1451989" y="3257630"/>
                    <a:pt x="1454895" y="3386352"/>
                  </a:cubicBezTo>
                  <a:close/>
                  <a:moveTo>
                    <a:pt x="1340953" y="2895970"/>
                  </a:moveTo>
                  <a:cubicBezTo>
                    <a:pt x="1220323" y="2897770"/>
                    <a:pt x="1128835" y="2897436"/>
                    <a:pt x="1040974" y="2895893"/>
                  </a:cubicBezTo>
                  <a:cubicBezTo>
                    <a:pt x="1040948" y="2893887"/>
                    <a:pt x="1034826" y="2449275"/>
                    <a:pt x="1034441" y="2427290"/>
                  </a:cubicBezTo>
                  <a:cubicBezTo>
                    <a:pt x="1484320" y="2423664"/>
                    <a:pt x="1440749" y="2431558"/>
                    <a:pt x="1440775" y="2433384"/>
                  </a:cubicBezTo>
                  <a:cubicBezTo>
                    <a:pt x="1449365" y="2980284"/>
                    <a:pt x="1478378" y="2893733"/>
                    <a:pt x="1340953" y="2895970"/>
                  </a:cubicBezTo>
                  <a:close/>
                  <a:moveTo>
                    <a:pt x="1034055" y="2403376"/>
                  </a:moveTo>
                  <a:cubicBezTo>
                    <a:pt x="1025361" y="1912146"/>
                    <a:pt x="1018185" y="1938579"/>
                    <a:pt x="1032666" y="1938528"/>
                  </a:cubicBezTo>
                  <a:cubicBezTo>
                    <a:pt x="1226136" y="1938014"/>
                    <a:pt x="1242803" y="1939016"/>
                    <a:pt x="1341365" y="1936188"/>
                  </a:cubicBezTo>
                  <a:cubicBezTo>
                    <a:pt x="1459088" y="1932948"/>
                    <a:pt x="1432261" y="1852465"/>
                    <a:pt x="1440363" y="2405382"/>
                  </a:cubicBezTo>
                  <a:cubicBezTo>
                    <a:pt x="1324492" y="2404765"/>
                    <a:pt x="1277269" y="2401396"/>
                    <a:pt x="1034055" y="2403376"/>
                  </a:cubicBezTo>
                  <a:close/>
                  <a:moveTo>
                    <a:pt x="724430" y="3902653"/>
                  </a:moveTo>
                  <a:cubicBezTo>
                    <a:pt x="827724" y="3900699"/>
                    <a:pt x="925874" y="3900596"/>
                    <a:pt x="1032486" y="3902756"/>
                  </a:cubicBezTo>
                  <a:cubicBezTo>
                    <a:pt x="1034981" y="3902808"/>
                    <a:pt x="1043700" y="4370588"/>
                    <a:pt x="1032537" y="4370793"/>
                  </a:cubicBezTo>
                  <a:cubicBezTo>
                    <a:pt x="1016745" y="4371025"/>
                    <a:pt x="635668" y="4377402"/>
                    <a:pt x="635488" y="4361202"/>
                  </a:cubicBezTo>
                  <a:cubicBezTo>
                    <a:pt x="630370" y="3817207"/>
                    <a:pt x="586053" y="3905250"/>
                    <a:pt x="724430" y="3902653"/>
                  </a:cubicBezTo>
                  <a:close/>
                  <a:moveTo>
                    <a:pt x="724147" y="4394913"/>
                  </a:moveTo>
                  <a:cubicBezTo>
                    <a:pt x="826464" y="4396147"/>
                    <a:pt x="930889" y="4396301"/>
                    <a:pt x="1032794" y="4394656"/>
                  </a:cubicBezTo>
                  <a:cubicBezTo>
                    <a:pt x="1043083" y="4394501"/>
                    <a:pt x="1041822" y="4340400"/>
                    <a:pt x="1050696" y="4861355"/>
                  </a:cubicBezTo>
                  <a:cubicBezTo>
                    <a:pt x="855965" y="4864724"/>
                    <a:pt x="765120" y="4862436"/>
                    <a:pt x="643333" y="4862024"/>
                  </a:cubicBezTo>
                  <a:cubicBezTo>
                    <a:pt x="634562" y="4312270"/>
                    <a:pt x="606244" y="4393473"/>
                    <a:pt x="724147" y="4394913"/>
                  </a:cubicBezTo>
                  <a:close/>
                  <a:moveTo>
                    <a:pt x="1051159" y="4889101"/>
                  </a:moveTo>
                  <a:cubicBezTo>
                    <a:pt x="1056869" y="5254078"/>
                    <a:pt x="1057358" y="5282208"/>
                    <a:pt x="1058207" y="5349938"/>
                  </a:cubicBezTo>
                  <a:cubicBezTo>
                    <a:pt x="739528" y="5349064"/>
                    <a:pt x="776514" y="5350221"/>
                    <a:pt x="650998" y="5350786"/>
                  </a:cubicBezTo>
                  <a:cubicBezTo>
                    <a:pt x="641404" y="4737365"/>
                    <a:pt x="644285" y="4921448"/>
                    <a:pt x="643719" y="4885912"/>
                  </a:cubicBezTo>
                  <a:cubicBezTo>
                    <a:pt x="1087116" y="4887506"/>
                    <a:pt x="1051056" y="4883032"/>
                    <a:pt x="1051159" y="4889101"/>
                  </a:cubicBezTo>
                  <a:close/>
                  <a:moveTo>
                    <a:pt x="724327" y="5374134"/>
                  </a:moveTo>
                  <a:cubicBezTo>
                    <a:pt x="1119859" y="5370920"/>
                    <a:pt x="1058387" y="5364132"/>
                    <a:pt x="1058978" y="5415404"/>
                  </a:cubicBezTo>
                  <a:cubicBezTo>
                    <a:pt x="1060213" y="5523787"/>
                    <a:pt x="1060496" y="5535435"/>
                    <a:pt x="1065228" y="5843071"/>
                  </a:cubicBezTo>
                  <a:cubicBezTo>
                    <a:pt x="791432" y="5844562"/>
                    <a:pt x="780295" y="5843329"/>
                    <a:pt x="659691" y="5842866"/>
                  </a:cubicBezTo>
                  <a:cubicBezTo>
                    <a:pt x="649480" y="5302753"/>
                    <a:pt x="621959" y="5375111"/>
                    <a:pt x="724327" y="5374134"/>
                  </a:cubicBezTo>
                  <a:close/>
                  <a:moveTo>
                    <a:pt x="724147" y="6357161"/>
                  </a:moveTo>
                  <a:cubicBezTo>
                    <a:pt x="822451" y="6358216"/>
                    <a:pt x="934387" y="6358164"/>
                    <a:pt x="1032717" y="6357624"/>
                  </a:cubicBezTo>
                  <a:cubicBezTo>
                    <a:pt x="1094318" y="6357290"/>
                    <a:pt x="1064971" y="6298226"/>
                    <a:pt x="1080069" y="6825198"/>
                  </a:cubicBezTo>
                  <a:cubicBezTo>
                    <a:pt x="770007" y="6826741"/>
                    <a:pt x="835672" y="6825918"/>
                    <a:pt x="672217" y="6824839"/>
                  </a:cubicBezTo>
                  <a:cubicBezTo>
                    <a:pt x="658251" y="6279532"/>
                    <a:pt x="646805" y="6356339"/>
                    <a:pt x="724147" y="6357161"/>
                  </a:cubicBezTo>
                  <a:close/>
                  <a:moveTo>
                    <a:pt x="724147" y="6849215"/>
                  </a:moveTo>
                  <a:cubicBezTo>
                    <a:pt x="827313" y="6850192"/>
                    <a:pt x="928009" y="6850140"/>
                    <a:pt x="1032717" y="6849421"/>
                  </a:cubicBezTo>
                  <a:cubicBezTo>
                    <a:pt x="1095553" y="6848983"/>
                    <a:pt x="1080815" y="6772820"/>
                    <a:pt x="1090152" y="7318100"/>
                  </a:cubicBezTo>
                  <a:cubicBezTo>
                    <a:pt x="951389" y="7319232"/>
                    <a:pt x="999203" y="7320595"/>
                    <a:pt x="682969" y="7318897"/>
                  </a:cubicBezTo>
                  <a:cubicBezTo>
                    <a:pt x="673761" y="6776985"/>
                    <a:pt x="650612" y="6848520"/>
                    <a:pt x="724147" y="6849215"/>
                  </a:cubicBezTo>
                  <a:close/>
                  <a:moveTo>
                    <a:pt x="724199" y="7343068"/>
                  </a:moveTo>
                  <a:cubicBezTo>
                    <a:pt x="1114072" y="7345665"/>
                    <a:pt x="1090486" y="7337488"/>
                    <a:pt x="1090614" y="7345717"/>
                  </a:cubicBezTo>
                  <a:cubicBezTo>
                    <a:pt x="1093341" y="7520157"/>
                    <a:pt x="1089534" y="7518820"/>
                    <a:pt x="1092312" y="7696911"/>
                  </a:cubicBezTo>
                  <a:cubicBezTo>
                    <a:pt x="1094421" y="7831933"/>
                    <a:pt x="1110162" y="7809176"/>
                    <a:pt x="1032614" y="7809588"/>
                  </a:cubicBezTo>
                  <a:cubicBezTo>
                    <a:pt x="929038" y="7810154"/>
                    <a:pt x="827364" y="7810462"/>
                    <a:pt x="724430" y="7808662"/>
                  </a:cubicBezTo>
                  <a:cubicBezTo>
                    <a:pt x="679599" y="7807891"/>
                    <a:pt x="690068" y="7829079"/>
                    <a:pt x="687984" y="7696397"/>
                  </a:cubicBezTo>
                  <a:cubicBezTo>
                    <a:pt x="681605" y="7288298"/>
                    <a:pt x="666687" y="7342682"/>
                    <a:pt x="724199" y="7343068"/>
                  </a:cubicBezTo>
                  <a:close/>
                  <a:moveTo>
                    <a:pt x="724199" y="8325272"/>
                  </a:moveTo>
                  <a:cubicBezTo>
                    <a:pt x="1171120" y="8327663"/>
                    <a:pt x="1105095" y="8294133"/>
                    <a:pt x="1106716" y="8398916"/>
                  </a:cubicBezTo>
                  <a:cubicBezTo>
                    <a:pt x="1109416" y="8571967"/>
                    <a:pt x="1107179" y="8575053"/>
                    <a:pt x="1109931" y="8750059"/>
                  </a:cubicBezTo>
                  <a:cubicBezTo>
                    <a:pt x="1110805" y="8805240"/>
                    <a:pt x="1126366" y="8794157"/>
                    <a:pt x="1032717" y="8793643"/>
                  </a:cubicBezTo>
                  <a:cubicBezTo>
                    <a:pt x="654342" y="8791612"/>
                    <a:pt x="706451" y="8805549"/>
                    <a:pt x="705577" y="8749519"/>
                  </a:cubicBezTo>
                  <a:cubicBezTo>
                    <a:pt x="698169" y="8275003"/>
                    <a:pt x="676513" y="8325015"/>
                    <a:pt x="724199" y="8325272"/>
                  </a:cubicBezTo>
                  <a:close/>
                  <a:moveTo>
                    <a:pt x="706374" y="8815011"/>
                  </a:moveTo>
                  <a:cubicBezTo>
                    <a:pt x="803727" y="8817146"/>
                    <a:pt x="779472" y="8817069"/>
                    <a:pt x="1111088" y="8817866"/>
                  </a:cubicBezTo>
                  <a:cubicBezTo>
                    <a:pt x="1113429" y="8938822"/>
                    <a:pt x="1118444" y="9066978"/>
                    <a:pt x="1118804" y="9281583"/>
                  </a:cubicBezTo>
                  <a:cubicBezTo>
                    <a:pt x="675124" y="9284694"/>
                    <a:pt x="711879" y="9289091"/>
                    <a:pt x="711441" y="9275643"/>
                  </a:cubicBezTo>
                  <a:cubicBezTo>
                    <a:pt x="703622" y="9032907"/>
                    <a:pt x="707455" y="8936225"/>
                    <a:pt x="706374" y="8815011"/>
                  </a:cubicBezTo>
                  <a:close/>
                  <a:moveTo>
                    <a:pt x="1123845" y="8222830"/>
                  </a:moveTo>
                  <a:cubicBezTo>
                    <a:pt x="1110471" y="7765901"/>
                    <a:pt x="1095193" y="7833116"/>
                    <a:pt x="1186912" y="7833116"/>
                  </a:cubicBezTo>
                  <a:cubicBezTo>
                    <a:pt x="1578328" y="7833116"/>
                    <a:pt x="1524212" y="7822959"/>
                    <a:pt x="1525267" y="7874231"/>
                  </a:cubicBezTo>
                  <a:cubicBezTo>
                    <a:pt x="1535735" y="8368651"/>
                    <a:pt x="1540982" y="8300896"/>
                    <a:pt x="1495251" y="8300896"/>
                  </a:cubicBezTo>
                  <a:cubicBezTo>
                    <a:pt x="1342445" y="8300896"/>
                    <a:pt x="1341570" y="8297887"/>
                    <a:pt x="1186912" y="8297887"/>
                  </a:cubicBezTo>
                  <a:cubicBezTo>
                    <a:pt x="1109853" y="8297862"/>
                    <a:pt x="1126495" y="8313624"/>
                    <a:pt x="1123845" y="8222830"/>
                  </a:cubicBezTo>
                  <a:close/>
                  <a:moveTo>
                    <a:pt x="1186938" y="8321750"/>
                  </a:moveTo>
                  <a:cubicBezTo>
                    <a:pt x="1338638" y="8321750"/>
                    <a:pt x="1341493" y="8324758"/>
                    <a:pt x="1495277" y="8324758"/>
                  </a:cubicBezTo>
                  <a:cubicBezTo>
                    <a:pt x="1540622" y="8324758"/>
                    <a:pt x="1530771" y="8309844"/>
                    <a:pt x="1532160" y="8398967"/>
                  </a:cubicBezTo>
                  <a:cubicBezTo>
                    <a:pt x="1539259" y="8853016"/>
                    <a:pt x="1560710" y="8790866"/>
                    <a:pt x="1495277" y="8790866"/>
                  </a:cubicBezTo>
                  <a:cubicBezTo>
                    <a:pt x="1077214" y="8790866"/>
                    <a:pt x="1132050" y="8815474"/>
                    <a:pt x="1131021" y="8749648"/>
                  </a:cubicBezTo>
                  <a:cubicBezTo>
                    <a:pt x="1123202" y="8252323"/>
                    <a:pt x="1113403" y="8321750"/>
                    <a:pt x="1186938" y="8321750"/>
                  </a:cubicBezTo>
                  <a:close/>
                  <a:moveTo>
                    <a:pt x="1186938" y="8817943"/>
                  </a:moveTo>
                  <a:cubicBezTo>
                    <a:pt x="1613411" y="8817943"/>
                    <a:pt x="1541136" y="8778961"/>
                    <a:pt x="1542834" y="8925374"/>
                  </a:cubicBezTo>
                  <a:cubicBezTo>
                    <a:pt x="1547772" y="9355226"/>
                    <a:pt x="1568426" y="9284463"/>
                    <a:pt x="1495277" y="9284411"/>
                  </a:cubicBezTo>
                  <a:cubicBezTo>
                    <a:pt x="1474212" y="9284411"/>
                    <a:pt x="1139947" y="9283331"/>
                    <a:pt x="1139947" y="9276055"/>
                  </a:cubicBezTo>
                  <a:cubicBezTo>
                    <a:pt x="1138815" y="8748928"/>
                    <a:pt x="1104041" y="8817943"/>
                    <a:pt x="1186938" y="8817943"/>
                  </a:cubicBezTo>
                  <a:close/>
                  <a:moveTo>
                    <a:pt x="1186938" y="9305213"/>
                  </a:moveTo>
                  <a:cubicBezTo>
                    <a:pt x="1339461" y="9305213"/>
                    <a:pt x="1338715" y="9308274"/>
                    <a:pt x="1495277" y="9308274"/>
                  </a:cubicBezTo>
                  <a:cubicBezTo>
                    <a:pt x="1561481" y="9308325"/>
                    <a:pt x="1546101" y="9229950"/>
                    <a:pt x="1555283" y="9774073"/>
                  </a:cubicBezTo>
                  <a:cubicBezTo>
                    <a:pt x="1402065" y="9773507"/>
                    <a:pt x="1275520" y="9775694"/>
                    <a:pt x="1145888" y="9775128"/>
                  </a:cubicBezTo>
                  <a:cubicBezTo>
                    <a:pt x="1137580" y="9229101"/>
                    <a:pt x="1123537" y="9305213"/>
                    <a:pt x="1186938" y="9305213"/>
                  </a:cubicBezTo>
                  <a:close/>
                  <a:moveTo>
                    <a:pt x="1186938" y="9799092"/>
                  </a:moveTo>
                  <a:cubicBezTo>
                    <a:pt x="1586148" y="9799092"/>
                    <a:pt x="1555617" y="9793924"/>
                    <a:pt x="1555746" y="9802821"/>
                  </a:cubicBezTo>
                  <a:cubicBezTo>
                    <a:pt x="1564259" y="10346430"/>
                    <a:pt x="1589517" y="10267747"/>
                    <a:pt x="1495277" y="10267747"/>
                  </a:cubicBezTo>
                  <a:cubicBezTo>
                    <a:pt x="1343062" y="10267747"/>
                    <a:pt x="1345403" y="10265715"/>
                    <a:pt x="1186938" y="10265715"/>
                  </a:cubicBezTo>
                  <a:cubicBezTo>
                    <a:pt x="1147560" y="10265715"/>
                    <a:pt x="1158182" y="10287624"/>
                    <a:pt x="1156099" y="10153450"/>
                  </a:cubicBezTo>
                  <a:cubicBezTo>
                    <a:pt x="1149695" y="9744863"/>
                    <a:pt x="1120553" y="9799092"/>
                    <a:pt x="1186938" y="9799092"/>
                  </a:cubicBezTo>
                  <a:close/>
                  <a:moveTo>
                    <a:pt x="1563925" y="8925014"/>
                  </a:moveTo>
                  <a:cubicBezTo>
                    <a:pt x="1562356" y="8787781"/>
                    <a:pt x="1479561" y="8811643"/>
                    <a:pt x="1957887" y="8814214"/>
                  </a:cubicBezTo>
                  <a:cubicBezTo>
                    <a:pt x="1969410" y="8814292"/>
                    <a:pt x="1970593" y="8757182"/>
                    <a:pt x="1978772" y="9284154"/>
                  </a:cubicBezTo>
                  <a:cubicBezTo>
                    <a:pt x="1522309" y="9286365"/>
                    <a:pt x="1567937" y="9287446"/>
                    <a:pt x="1567912" y="9276055"/>
                  </a:cubicBezTo>
                  <a:cubicBezTo>
                    <a:pt x="1567629" y="9140441"/>
                    <a:pt x="1566240" y="9128485"/>
                    <a:pt x="1563925" y="8925014"/>
                  </a:cubicBezTo>
                  <a:close/>
                  <a:moveTo>
                    <a:pt x="1979133" y="9308068"/>
                  </a:moveTo>
                  <a:cubicBezTo>
                    <a:pt x="1987337" y="9836866"/>
                    <a:pt x="1997240" y="9775231"/>
                    <a:pt x="1957887" y="9775359"/>
                  </a:cubicBezTo>
                  <a:cubicBezTo>
                    <a:pt x="1850247" y="9775797"/>
                    <a:pt x="1756907" y="9775950"/>
                    <a:pt x="1649549" y="9774794"/>
                  </a:cubicBezTo>
                  <a:cubicBezTo>
                    <a:pt x="1562356" y="9773842"/>
                    <a:pt x="1570252" y="9853965"/>
                    <a:pt x="1567989" y="9308325"/>
                  </a:cubicBezTo>
                  <a:cubicBezTo>
                    <a:pt x="1830956" y="9308556"/>
                    <a:pt x="1852613" y="9308736"/>
                    <a:pt x="1979133" y="9308068"/>
                  </a:cubicBezTo>
                  <a:close/>
                  <a:moveTo>
                    <a:pt x="1649369" y="9798733"/>
                  </a:moveTo>
                  <a:cubicBezTo>
                    <a:pt x="2011592" y="9802641"/>
                    <a:pt x="1986180" y="9794772"/>
                    <a:pt x="1986309" y="9802769"/>
                  </a:cubicBezTo>
                  <a:cubicBezTo>
                    <a:pt x="1994719" y="10340465"/>
                    <a:pt x="2005393" y="10267515"/>
                    <a:pt x="1958067" y="10266796"/>
                  </a:cubicBezTo>
                  <a:cubicBezTo>
                    <a:pt x="1509089" y="10260161"/>
                    <a:pt x="1586353" y="10306960"/>
                    <a:pt x="1583961" y="10153450"/>
                  </a:cubicBezTo>
                  <a:cubicBezTo>
                    <a:pt x="1577300" y="9726940"/>
                    <a:pt x="1548261" y="9797652"/>
                    <a:pt x="1649369" y="9798733"/>
                  </a:cubicBezTo>
                  <a:close/>
                  <a:moveTo>
                    <a:pt x="1988778" y="8814394"/>
                  </a:moveTo>
                  <a:cubicBezTo>
                    <a:pt x="2047601" y="8814703"/>
                    <a:pt x="2393209" y="8814986"/>
                    <a:pt x="2396552" y="8814986"/>
                  </a:cubicBezTo>
                  <a:cubicBezTo>
                    <a:pt x="2396578" y="8816991"/>
                    <a:pt x="2403445" y="9222030"/>
                    <a:pt x="2404551" y="9281840"/>
                  </a:cubicBezTo>
                  <a:cubicBezTo>
                    <a:pt x="2267383" y="9281994"/>
                    <a:pt x="2403085" y="9282586"/>
                    <a:pt x="1999838" y="9284077"/>
                  </a:cubicBezTo>
                  <a:cubicBezTo>
                    <a:pt x="1992842" y="8833628"/>
                    <a:pt x="1993047" y="8999480"/>
                    <a:pt x="1988778" y="8814394"/>
                  </a:cubicBezTo>
                  <a:close/>
                  <a:moveTo>
                    <a:pt x="2405014" y="9305702"/>
                  </a:moveTo>
                  <a:cubicBezTo>
                    <a:pt x="2413888" y="9774794"/>
                    <a:pt x="2412396" y="9635452"/>
                    <a:pt x="2414788" y="9774279"/>
                  </a:cubicBezTo>
                  <a:cubicBezTo>
                    <a:pt x="2397504" y="9774279"/>
                    <a:pt x="2488169" y="9774022"/>
                    <a:pt x="2006962" y="9775205"/>
                  </a:cubicBezTo>
                  <a:cubicBezTo>
                    <a:pt x="2004905" y="9640878"/>
                    <a:pt x="2006139" y="9689913"/>
                    <a:pt x="2000223" y="9307965"/>
                  </a:cubicBezTo>
                  <a:cubicBezTo>
                    <a:pt x="2435673" y="9306113"/>
                    <a:pt x="2278058" y="9305831"/>
                    <a:pt x="2405014" y="9305702"/>
                  </a:cubicBezTo>
                  <a:close/>
                  <a:moveTo>
                    <a:pt x="2410442" y="8325401"/>
                  </a:moveTo>
                  <a:cubicBezTo>
                    <a:pt x="2594550" y="8325581"/>
                    <a:pt x="2593829" y="8321441"/>
                    <a:pt x="2818447" y="8322984"/>
                  </a:cubicBezTo>
                  <a:cubicBezTo>
                    <a:pt x="2821328" y="8574333"/>
                    <a:pt x="2824517" y="8538232"/>
                    <a:pt x="2828298" y="8789632"/>
                  </a:cubicBezTo>
                  <a:cubicBezTo>
                    <a:pt x="2553216" y="8789041"/>
                    <a:pt x="2609262" y="8791098"/>
                    <a:pt x="2417257" y="8791098"/>
                  </a:cubicBezTo>
                  <a:cubicBezTo>
                    <a:pt x="2414299" y="8611283"/>
                    <a:pt x="2413451" y="8488861"/>
                    <a:pt x="2410442" y="8325401"/>
                  </a:cubicBezTo>
                  <a:close/>
                  <a:moveTo>
                    <a:pt x="2420627" y="8814986"/>
                  </a:moveTo>
                  <a:cubicBezTo>
                    <a:pt x="2906978" y="8814986"/>
                    <a:pt x="2828195" y="8775644"/>
                    <a:pt x="2830202" y="8925270"/>
                  </a:cubicBezTo>
                  <a:cubicBezTo>
                    <a:pt x="2832234" y="9088243"/>
                    <a:pt x="2833700" y="9134630"/>
                    <a:pt x="2834728" y="9276106"/>
                  </a:cubicBezTo>
                  <a:cubicBezTo>
                    <a:pt x="2834806" y="9287343"/>
                    <a:pt x="2867651" y="9281891"/>
                    <a:pt x="2425668" y="9281815"/>
                  </a:cubicBezTo>
                  <a:cubicBezTo>
                    <a:pt x="2425591" y="9277597"/>
                    <a:pt x="2416383" y="8814986"/>
                    <a:pt x="2420627" y="8814986"/>
                  </a:cubicBezTo>
                  <a:close/>
                  <a:moveTo>
                    <a:pt x="2834960" y="9306447"/>
                  </a:moveTo>
                  <a:cubicBezTo>
                    <a:pt x="2834986" y="9308711"/>
                    <a:pt x="2840361" y="9770011"/>
                    <a:pt x="2840387" y="9772633"/>
                  </a:cubicBezTo>
                  <a:cubicBezTo>
                    <a:pt x="2674026" y="9770293"/>
                    <a:pt x="2561190" y="9774125"/>
                    <a:pt x="2435828" y="9774279"/>
                  </a:cubicBezTo>
                  <a:cubicBezTo>
                    <a:pt x="2433153" y="9617915"/>
                    <a:pt x="2434773" y="9773096"/>
                    <a:pt x="2426105" y="9305702"/>
                  </a:cubicBezTo>
                  <a:cubicBezTo>
                    <a:pt x="2570398" y="9305728"/>
                    <a:pt x="2672946" y="9307605"/>
                    <a:pt x="2834960" y="9306447"/>
                  </a:cubicBezTo>
                  <a:close/>
                  <a:moveTo>
                    <a:pt x="2840773" y="9796547"/>
                  </a:moveTo>
                  <a:cubicBezTo>
                    <a:pt x="2843834" y="9996135"/>
                    <a:pt x="2841853" y="9947665"/>
                    <a:pt x="2847023" y="10264918"/>
                  </a:cubicBezTo>
                  <a:cubicBezTo>
                    <a:pt x="2750211" y="10266230"/>
                    <a:pt x="2634879" y="10265356"/>
                    <a:pt x="2441280" y="10265304"/>
                  </a:cubicBezTo>
                  <a:cubicBezTo>
                    <a:pt x="2441255" y="10262372"/>
                    <a:pt x="2436342" y="9804801"/>
                    <a:pt x="2436316" y="9802358"/>
                  </a:cubicBezTo>
                  <a:cubicBezTo>
                    <a:pt x="2436188" y="9793795"/>
                    <a:pt x="2832079" y="9796419"/>
                    <a:pt x="2840773" y="9796547"/>
                  </a:cubicBezTo>
                  <a:close/>
                  <a:moveTo>
                    <a:pt x="2839513" y="8323164"/>
                  </a:moveTo>
                  <a:cubicBezTo>
                    <a:pt x="3076605" y="8325272"/>
                    <a:pt x="2893269" y="8323395"/>
                    <a:pt x="3248522" y="8325633"/>
                  </a:cubicBezTo>
                  <a:cubicBezTo>
                    <a:pt x="3251891" y="8585879"/>
                    <a:pt x="3251197" y="8638797"/>
                    <a:pt x="3253794" y="8790609"/>
                  </a:cubicBezTo>
                  <a:cubicBezTo>
                    <a:pt x="2921510" y="8789786"/>
                    <a:pt x="3113103" y="8790481"/>
                    <a:pt x="2849338" y="8789710"/>
                  </a:cubicBezTo>
                  <a:cubicBezTo>
                    <a:pt x="2845531" y="8540700"/>
                    <a:pt x="2842187" y="8559136"/>
                    <a:pt x="2839513" y="8323164"/>
                  </a:cubicBezTo>
                  <a:close/>
                  <a:moveTo>
                    <a:pt x="2883289" y="8813752"/>
                  </a:moveTo>
                  <a:cubicBezTo>
                    <a:pt x="3330442" y="8815551"/>
                    <a:pt x="3253203" y="8782921"/>
                    <a:pt x="3256624" y="8926531"/>
                  </a:cubicBezTo>
                  <a:cubicBezTo>
                    <a:pt x="3259530" y="9046484"/>
                    <a:pt x="3260867" y="9139927"/>
                    <a:pt x="3262719" y="9276285"/>
                  </a:cubicBezTo>
                  <a:cubicBezTo>
                    <a:pt x="3262822" y="9285337"/>
                    <a:pt x="2855897" y="9285003"/>
                    <a:pt x="2855845" y="9275977"/>
                  </a:cubicBezTo>
                  <a:cubicBezTo>
                    <a:pt x="2851961" y="8747076"/>
                    <a:pt x="2832774" y="8813520"/>
                    <a:pt x="2883289" y="8813752"/>
                  </a:cubicBezTo>
                  <a:close/>
                  <a:moveTo>
                    <a:pt x="2883418" y="9306010"/>
                  </a:moveTo>
                  <a:cubicBezTo>
                    <a:pt x="2991444" y="9304982"/>
                    <a:pt x="3083704" y="9305136"/>
                    <a:pt x="3191756" y="9305445"/>
                  </a:cubicBezTo>
                  <a:cubicBezTo>
                    <a:pt x="3284068" y="9305702"/>
                    <a:pt x="3262668" y="9222236"/>
                    <a:pt x="3272004" y="9772480"/>
                  </a:cubicBezTo>
                  <a:cubicBezTo>
                    <a:pt x="3159271" y="9773302"/>
                    <a:pt x="3096076" y="9777082"/>
                    <a:pt x="2861478" y="9772968"/>
                  </a:cubicBezTo>
                  <a:cubicBezTo>
                    <a:pt x="2853633" y="9236301"/>
                    <a:pt x="2846560" y="9306396"/>
                    <a:pt x="2883418" y="9306010"/>
                  </a:cubicBezTo>
                  <a:close/>
                  <a:moveTo>
                    <a:pt x="2883160" y="9797267"/>
                  </a:moveTo>
                  <a:cubicBezTo>
                    <a:pt x="3263028" y="9804415"/>
                    <a:pt x="3272262" y="9786673"/>
                    <a:pt x="3272519" y="9802769"/>
                  </a:cubicBezTo>
                  <a:cubicBezTo>
                    <a:pt x="3275194" y="9973199"/>
                    <a:pt x="3271464" y="9981761"/>
                    <a:pt x="3274165" y="10153965"/>
                  </a:cubicBezTo>
                  <a:cubicBezTo>
                    <a:pt x="3276274" y="10289475"/>
                    <a:pt x="3297571" y="10269135"/>
                    <a:pt x="3192142" y="10265638"/>
                  </a:cubicBezTo>
                  <a:cubicBezTo>
                    <a:pt x="2802295" y="10252858"/>
                    <a:pt x="2868885" y="10312745"/>
                    <a:pt x="2866288" y="10153528"/>
                  </a:cubicBezTo>
                  <a:cubicBezTo>
                    <a:pt x="2859832" y="9743371"/>
                    <a:pt x="2851344" y="9796675"/>
                    <a:pt x="2883160" y="9797267"/>
                  </a:cubicBezTo>
                  <a:close/>
                  <a:moveTo>
                    <a:pt x="3275322" y="8814523"/>
                  </a:moveTo>
                  <a:cubicBezTo>
                    <a:pt x="3609922" y="8814934"/>
                    <a:pt x="3347289" y="8814960"/>
                    <a:pt x="3685797" y="8815680"/>
                  </a:cubicBezTo>
                  <a:cubicBezTo>
                    <a:pt x="3694208" y="9357284"/>
                    <a:pt x="3705988" y="9284848"/>
                    <a:pt x="3654573" y="9284848"/>
                  </a:cubicBezTo>
                  <a:cubicBezTo>
                    <a:pt x="3652567" y="9284848"/>
                    <a:pt x="3283913" y="9283382"/>
                    <a:pt x="3283810" y="9275823"/>
                  </a:cubicBezTo>
                  <a:cubicBezTo>
                    <a:pt x="3279412" y="8951215"/>
                    <a:pt x="3277997" y="8959367"/>
                    <a:pt x="3275322" y="8814523"/>
                  </a:cubicBezTo>
                  <a:close/>
                  <a:moveTo>
                    <a:pt x="3654573" y="9308762"/>
                  </a:moveTo>
                  <a:cubicBezTo>
                    <a:pt x="3703571" y="9308762"/>
                    <a:pt x="3690530" y="9233936"/>
                    <a:pt x="3700072" y="9772299"/>
                  </a:cubicBezTo>
                  <a:cubicBezTo>
                    <a:pt x="3670288" y="9772119"/>
                    <a:pt x="3647037" y="9772170"/>
                    <a:pt x="3346080" y="9772222"/>
                  </a:cubicBezTo>
                  <a:cubicBezTo>
                    <a:pt x="3279643" y="9772222"/>
                    <a:pt x="3291681" y="9849491"/>
                    <a:pt x="3284222" y="9305573"/>
                  </a:cubicBezTo>
                  <a:cubicBezTo>
                    <a:pt x="3505239" y="9305702"/>
                    <a:pt x="3510409" y="9308762"/>
                    <a:pt x="3654573" y="9308762"/>
                  </a:cubicBezTo>
                  <a:close/>
                  <a:moveTo>
                    <a:pt x="3705834" y="8749596"/>
                  </a:moveTo>
                  <a:cubicBezTo>
                    <a:pt x="3698015" y="8247489"/>
                    <a:pt x="3659846" y="8320335"/>
                    <a:pt x="3808639" y="8324141"/>
                  </a:cubicBezTo>
                  <a:cubicBezTo>
                    <a:pt x="3910441" y="8326738"/>
                    <a:pt x="4014584" y="8326533"/>
                    <a:pt x="4104503" y="8324990"/>
                  </a:cubicBezTo>
                  <a:cubicBezTo>
                    <a:pt x="4109827" y="8765153"/>
                    <a:pt x="4108233" y="8679578"/>
                    <a:pt x="4110291" y="8792178"/>
                  </a:cubicBezTo>
                  <a:cubicBezTo>
                    <a:pt x="3640401" y="8804134"/>
                    <a:pt x="3706528" y="8793361"/>
                    <a:pt x="3705834" y="8749596"/>
                  </a:cubicBezTo>
                  <a:close/>
                  <a:moveTo>
                    <a:pt x="4110728" y="8816092"/>
                  </a:moveTo>
                  <a:cubicBezTo>
                    <a:pt x="4113865" y="8972198"/>
                    <a:pt x="4116721" y="8960652"/>
                    <a:pt x="4119627" y="9283203"/>
                  </a:cubicBezTo>
                  <a:cubicBezTo>
                    <a:pt x="4063608" y="9283717"/>
                    <a:pt x="3714167" y="9284822"/>
                    <a:pt x="3712341" y="9284822"/>
                  </a:cubicBezTo>
                  <a:cubicBezTo>
                    <a:pt x="3712598" y="9156178"/>
                    <a:pt x="3712547" y="9182046"/>
                    <a:pt x="3706837" y="8815757"/>
                  </a:cubicBezTo>
                  <a:cubicBezTo>
                    <a:pt x="3820419" y="8816245"/>
                    <a:pt x="3948817" y="8820180"/>
                    <a:pt x="4110728" y="8816092"/>
                  </a:cubicBezTo>
                  <a:close/>
                  <a:moveTo>
                    <a:pt x="4117569" y="9307090"/>
                  </a:moveTo>
                  <a:cubicBezTo>
                    <a:pt x="4120167" y="9307090"/>
                    <a:pt x="4127549" y="9772170"/>
                    <a:pt x="4127575" y="9774202"/>
                  </a:cubicBezTo>
                  <a:cubicBezTo>
                    <a:pt x="3887987" y="9778290"/>
                    <a:pt x="3831556" y="9773405"/>
                    <a:pt x="3721112" y="9772428"/>
                  </a:cubicBezTo>
                  <a:cubicBezTo>
                    <a:pt x="3718694" y="9634115"/>
                    <a:pt x="3712084" y="9500225"/>
                    <a:pt x="3712290" y="9308685"/>
                  </a:cubicBezTo>
                  <a:cubicBezTo>
                    <a:pt x="3714116" y="9308711"/>
                    <a:pt x="4079580" y="9307450"/>
                    <a:pt x="4117569" y="9307090"/>
                  </a:cubicBezTo>
                  <a:close/>
                  <a:moveTo>
                    <a:pt x="4128063" y="9802821"/>
                  </a:moveTo>
                  <a:cubicBezTo>
                    <a:pt x="4136268" y="10326116"/>
                    <a:pt x="4140563" y="10266538"/>
                    <a:pt x="4117569" y="10266281"/>
                  </a:cubicBezTo>
                  <a:cubicBezTo>
                    <a:pt x="3649223" y="10261267"/>
                    <a:pt x="3727310" y="10303900"/>
                    <a:pt x="3724970" y="10153502"/>
                  </a:cubicBezTo>
                  <a:cubicBezTo>
                    <a:pt x="3722244" y="9979062"/>
                    <a:pt x="3724456" y="9982507"/>
                    <a:pt x="3721626" y="9802358"/>
                  </a:cubicBezTo>
                  <a:cubicBezTo>
                    <a:pt x="3721498" y="9793024"/>
                    <a:pt x="4128037" y="9800816"/>
                    <a:pt x="4128063" y="9802821"/>
                  </a:cubicBezTo>
                  <a:close/>
                  <a:moveTo>
                    <a:pt x="4131793" y="8815551"/>
                  </a:moveTo>
                  <a:cubicBezTo>
                    <a:pt x="4210138" y="8813597"/>
                    <a:pt x="4223898" y="8813931"/>
                    <a:pt x="4540493" y="8813880"/>
                  </a:cubicBezTo>
                  <a:cubicBezTo>
                    <a:pt x="4544146" y="9027739"/>
                    <a:pt x="4541728" y="8836636"/>
                    <a:pt x="4548441" y="9284308"/>
                  </a:cubicBezTo>
                  <a:cubicBezTo>
                    <a:pt x="4093649" y="9283408"/>
                    <a:pt x="4140769" y="9284951"/>
                    <a:pt x="4140692" y="9275926"/>
                  </a:cubicBezTo>
                  <a:cubicBezTo>
                    <a:pt x="4138377" y="8998348"/>
                    <a:pt x="4134442" y="8944479"/>
                    <a:pt x="4131793" y="8815551"/>
                  </a:cubicBezTo>
                  <a:close/>
                  <a:moveTo>
                    <a:pt x="4548801" y="9308197"/>
                  </a:moveTo>
                  <a:cubicBezTo>
                    <a:pt x="4555411" y="9748823"/>
                    <a:pt x="4552248" y="9517864"/>
                    <a:pt x="4556337" y="9775179"/>
                  </a:cubicBezTo>
                  <a:cubicBezTo>
                    <a:pt x="4418680" y="9774947"/>
                    <a:pt x="4320968" y="9771245"/>
                    <a:pt x="4148665" y="9773842"/>
                  </a:cubicBezTo>
                  <a:cubicBezTo>
                    <a:pt x="4146428" y="9636995"/>
                    <a:pt x="4142467" y="9479911"/>
                    <a:pt x="4140975" y="9306859"/>
                  </a:cubicBezTo>
                  <a:cubicBezTo>
                    <a:pt x="4350546" y="9305033"/>
                    <a:pt x="4418089" y="9307965"/>
                    <a:pt x="4548801" y="9308197"/>
                  </a:cubicBezTo>
                  <a:close/>
                  <a:moveTo>
                    <a:pt x="4556723" y="9799067"/>
                  </a:moveTo>
                  <a:cubicBezTo>
                    <a:pt x="4559732" y="10016500"/>
                    <a:pt x="4556260" y="9918249"/>
                    <a:pt x="4561661" y="10264790"/>
                  </a:cubicBezTo>
                  <a:cubicBezTo>
                    <a:pt x="4407286" y="10264996"/>
                    <a:pt x="4367728" y="10268492"/>
                    <a:pt x="4155919" y="10266667"/>
                  </a:cubicBezTo>
                  <a:cubicBezTo>
                    <a:pt x="4152344" y="10129074"/>
                    <a:pt x="4151804" y="9975101"/>
                    <a:pt x="4149103" y="9802409"/>
                  </a:cubicBezTo>
                  <a:cubicBezTo>
                    <a:pt x="4148974" y="9792510"/>
                    <a:pt x="4131664" y="9798424"/>
                    <a:pt x="4556723" y="9799067"/>
                  </a:cubicBezTo>
                  <a:close/>
                  <a:moveTo>
                    <a:pt x="4561559" y="8813905"/>
                  </a:moveTo>
                  <a:cubicBezTo>
                    <a:pt x="4693042" y="8813880"/>
                    <a:pt x="4703510" y="8815963"/>
                    <a:pt x="4968150" y="8816632"/>
                  </a:cubicBezTo>
                  <a:cubicBezTo>
                    <a:pt x="4968175" y="8818688"/>
                    <a:pt x="4976303" y="9265203"/>
                    <a:pt x="4976689" y="9284000"/>
                  </a:cubicBezTo>
                  <a:cubicBezTo>
                    <a:pt x="4776403" y="9283948"/>
                    <a:pt x="4640958" y="9284411"/>
                    <a:pt x="4569480" y="9284334"/>
                  </a:cubicBezTo>
                  <a:cubicBezTo>
                    <a:pt x="4563076" y="8856282"/>
                    <a:pt x="4564671" y="8997448"/>
                    <a:pt x="4561559" y="8813905"/>
                  </a:cubicBezTo>
                  <a:close/>
                  <a:moveTo>
                    <a:pt x="4580309" y="9308222"/>
                  </a:moveTo>
                  <a:cubicBezTo>
                    <a:pt x="5060332" y="9308222"/>
                    <a:pt x="4976921" y="9272789"/>
                    <a:pt x="4979724" y="9451729"/>
                  </a:cubicBezTo>
                  <a:cubicBezTo>
                    <a:pt x="4982476" y="9627969"/>
                    <a:pt x="4983016" y="9615807"/>
                    <a:pt x="4985614" y="9776568"/>
                  </a:cubicBezTo>
                  <a:cubicBezTo>
                    <a:pt x="4789134" y="9777725"/>
                    <a:pt x="4749627" y="9775205"/>
                    <a:pt x="4577402" y="9775205"/>
                  </a:cubicBezTo>
                  <a:cubicBezTo>
                    <a:pt x="4569197" y="9253195"/>
                    <a:pt x="4564645" y="9308222"/>
                    <a:pt x="4580309" y="9308222"/>
                  </a:cubicBezTo>
                  <a:close/>
                  <a:moveTo>
                    <a:pt x="4580309" y="9799092"/>
                  </a:moveTo>
                  <a:cubicBezTo>
                    <a:pt x="4582135" y="9799092"/>
                    <a:pt x="4986000" y="9800070"/>
                    <a:pt x="4986051" y="9802821"/>
                  </a:cubicBezTo>
                  <a:cubicBezTo>
                    <a:pt x="4986103" y="9805907"/>
                    <a:pt x="4991684" y="10264764"/>
                    <a:pt x="4991710" y="10267850"/>
                  </a:cubicBezTo>
                  <a:cubicBezTo>
                    <a:pt x="4708706" y="10269315"/>
                    <a:pt x="4777663" y="10264815"/>
                    <a:pt x="4582727" y="10264790"/>
                  </a:cubicBezTo>
                  <a:cubicBezTo>
                    <a:pt x="4574624" y="9747280"/>
                    <a:pt x="4578482" y="9799092"/>
                    <a:pt x="4580309" y="9799092"/>
                  </a:cubicBezTo>
                  <a:close/>
                  <a:moveTo>
                    <a:pt x="5042971" y="8816914"/>
                  </a:moveTo>
                  <a:cubicBezTo>
                    <a:pt x="5195237" y="8817532"/>
                    <a:pt x="5200227" y="8816940"/>
                    <a:pt x="5351335" y="8817532"/>
                  </a:cubicBezTo>
                  <a:cubicBezTo>
                    <a:pt x="5413476" y="8817788"/>
                    <a:pt x="5397555" y="8744119"/>
                    <a:pt x="5403908" y="9283229"/>
                  </a:cubicBezTo>
                  <a:cubicBezTo>
                    <a:pt x="4955855" y="9285285"/>
                    <a:pt x="4997831" y="9287677"/>
                    <a:pt x="4997600" y="9275797"/>
                  </a:cubicBezTo>
                  <a:cubicBezTo>
                    <a:pt x="4987054" y="8743862"/>
                    <a:pt x="4970593" y="8816606"/>
                    <a:pt x="5042971" y="8816914"/>
                  </a:cubicBezTo>
                  <a:close/>
                  <a:moveTo>
                    <a:pt x="5404217" y="9307090"/>
                  </a:moveTo>
                  <a:cubicBezTo>
                    <a:pt x="5405632" y="9425758"/>
                    <a:pt x="5407123" y="9525321"/>
                    <a:pt x="5410210" y="9627455"/>
                  </a:cubicBezTo>
                  <a:cubicBezTo>
                    <a:pt x="5415946" y="9816269"/>
                    <a:pt x="5488323" y="9772531"/>
                    <a:pt x="5042920" y="9776156"/>
                  </a:cubicBezTo>
                  <a:cubicBezTo>
                    <a:pt x="4990758" y="9776568"/>
                    <a:pt x="5009071" y="9848025"/>
                    <a:pt x="4998268" y="9307887"/>
                  </a:cubicBezTo>
                  <a:cubicBezTo>
                    <a:pt x="5372812" y="9307939"/>
                    <a:pt x="5226770" y="9307939"/>
                    <a:pt x="5404217" y="9307090"/>
                  </a:cubicBezTo>
                  <a:close/>
                  <a:moveTo>
                    <a:pt x="5043125" y="9800070"/>
                  </a:moveTo>
                  <a:cubicBezTo>
                    <a:pt x="5044951" y="9800044"/>
                    <a:pt x="5414145" y="9796419"/>
                    <a:pt x="5414248" y="9802821"/>
                  </a:cubicBezTo>
                  <a:cubicBezTo>
                    <a:pt x="5422658" y="10341802"/>
                    <a:pt x="5451363" y="10265510"/>
                    <a:pt x="5351310" y="10266333"/>
                  </a:cubicBezTo>
                  <a:cubicBezTo>
                    <a:pt x="5197423" y="10267592"/>
                    <a:pt x="5188061" y="10266359"/>
                    <a:pt x="5042971" y="10267515"/>
                  </a:cubicBezTo>
                  <a:cubicBezTo>
                    <a:pt x="5003258" y="10267773"/>
                    <a:pt x="5013366" y="10288806"/>
                    <a:pt x="5011257" y="10153502"/>
                  </a:cubicBezTo>
                  <a:cubicBezTo>
                    <a:pt x="5005059" y="9746354"/>
                    <a:pt x="4992739" y="9800481"/>
                    <a:pt x="5043125" y="9800070"/>
                  </a:cubicBezTo>
                  <a:close/>
                  <a:moveTo>
                    <a:pt x="5418080" y="8817711"/>
                  </a:moveTo>
                  <a:cubicBezTo>
                    <a:pt x="5674000" y="8818174"/>
                    <a:pt x="5637220" y="8816580"/>
                    <a:pt x="5814281" y="8816580"/>
                  </a:cubicBezTo>
                  <a:cubicBezTo>
                    <a:pt x="5835268" y="8816580"/>
                    <a:pt x="5825623" y="8761116"/>
                    <a:pt x="5833982" y="9285543"/>
                  </a:cubicBezTo>
                  <a:cubicBezTo>
                    <a:pt x="5675003" y="9285980"/>
                    <a:pt x="5649566" y="9282329"/>
                    <a:pt x="5425025" y="9283100"/>
                  </a:cubicBezTo>
                  <a:cubicBezTo>
                    <a:pt x="5423276" y="9147435"/>
                    <a:pt x="5425205" y="9269961"/>
                    <a:pt x="5418080" y="8817711"/>
                  </a:cubicBezTo>
                  <a:close/>
                  <a:moveTo>
                    <a:pt x="5505659" y="9306885"/>
                  </a:moveTo>
                  <a:cubicBezTo>
                    <a:pt x="5658259" y="9306885"/>
                    <a:pt x="5659854" y="9309482"/>
                    <a:pt x="5814255" y="9309482"/>
                  </a:cubicBezTo>
                  <a:cubicBezTo>
                    <a:pt x="5844374" y="9309482"/>
                    <a:pt x="5833905" y="9251601"/>
                    <a:pt x="5842444" y="9776028"/>
                  </a:cubicBezTo>
                  <a:cubicBezTo>
                    <a:pt x="5688944" y="9776439"/>
                    <a:pt x="5631381" y="9773713"/>
                    <a:pt x="5434850" y="9774408"/>
                  </a:cubicBezTo>
                  <a:cubicBezTo>
                    <a:pt x="5425488" y="9231904"/>
                    <a:pt x="5392719" y="9306885"/>
                    <a:pt x="5505659" y="9306885"/>
                  </a:cubicBezTo>
                  <a:close/>
                  <a:moveTo>
                    <a:pt x="5839332" y="8398607"/>
                  </a:moveTo>
                  <a:cubicBezTo>
                    <a:pt x="5837737" y="8296113"/>
                    <a:pt x="5768343" y="8326352"/>
                    <a:pt x="6249627" y="8324604"/>
                  </a:cubicBezTo>
                  <a:cubicBezTo>
                    <a:pt x="6253948" y="8581250"/>
                    <a:pt x="6251273" y="8585776"/>
                    <a:pt x="6254926" y="8791946"/>
                  </a:cubicBezTo>
                  <a:cubicBezTo>
                    <a:pt x="6169482" y="8792949"/>
                    <a:pt x="6134296" y="8792666"/>
                    <a:pt x="5848720" y="8792717"/>
                  </a:cubicBezTo>
                  <a:cubicBezTo>
                    <a:pt x="5845711" y="8577316"/>
                    <a:pt x="5842084" y="8573973"/>
                    <a:pt x="5839332" y="8398607"/>
                  </a:cubicBezTo>
                  <a:close/>
                  <a:moveTo>
                    <a:pt x="6255363" y="8815834"/>
                  </a:moveTo>
                  <a:cubicBezTo>
                    <a:pt x="6257806" y="8944402"/>
                    <a:pt x="6261639" y="9015808"/>
                    <a:pt x="6263799" y="9276158"/>
                  </a:cubicBezTo>
                  <a:cubicBezTo>
                    <a:pt x="6263851" y="9283203"/>
                    <a:pt x="6311177" y="9282740"/>
                    <a:pt x="5855022" y="9285466"/>
                  </a:cubicBezTo>
                  <a:cubicBezTo>
                    <a:pt x="5847974" y="8843245"/>
                    <a:pt x="5851421" y="9001871"/>
                    <a:pt x="5849054" y="8816580"/>
                  </a:cubicBezTo>
                  <a:cubicBezTo>
                    <a:pt x="6134656" y="8816529"/>
                    <a:pt x="6180542" y="8816760"/>
                    <a:pt x="6255363" y="8815834"/>
                  </a:cubicBezTo>
                  <a:close/>
                  <a:moveTo>
                    <a:pt x="6264083" y="9306757"/>
                  </a:moveTo>
                  <a:cubicBezTo>
                    <a:pt x="6264108" y="9308787"/>
                    <a:pt x="6269252" y="9772376"/>
                    <a:pt x="6269278" y="9774228"/>
                  </a:cubicBezTo>
                  <a:cubicBezTo>
                    <a:pt x="6054639" y="9771374"/>
                    <a:pt x="5966675" y="9775410"/>
                    <a:pt x="5863509" y="9775924"/>
                  </a:cubicBezTo>
                  <a:cubicBezTo>
                    <a:pt x="5861400" y="9645455"/>
                    <a:pt x="5861221" y="9674510"/>
                    <a:pt x="5855408" y="9309353"/>
                  </a:cubicBezTo>
                  <a:cubicBezTo>
                    <a:pt x="5973697" y="9308659"/>
                    <a:pt x="6062433" y="9302462"/>
                    <a:pt x="6264083" y="9306757"/>
                  </a:cubicBezTo>
                  <a:close/>
                  <a:moveTo>
                    <a:pt x="6268918" y="8222932"/>
                  </a:moveTo>
                  <a:cubicBezTo>
                    <a:pt x="6260764" y="7788092"/>
                    <a:pt x="6256958" y="7834787"/>
                    <a:pt x="6277251" y="7834633"/>
                  </a:cubicBezTo>
                  <a:cubicBezTo>
                    <a:pt x="6732506" y="7830930"/>
                    <a:pt x="6669773" y="7824296"/>
                    <a:pt x="6669979" y="7872252"/>
                  </a:cubicBezTo>
                  <a:cubicBezTo>
                    <a:pt x="6672114" y="8375928"/>
                    <a:pt x="6703750" y="8298942"/>
                    <a:pt x="6585744" y="8299739"/>
                  </a:cubicBezTo>
                  <a:cubicBezTo>
                    <a:pt x="6438134" y="8300741"/>
                    <a:pt x="6442686" y="8299970"/>
                    <a:pt x="6277097" y="8300613"/>
                  </a:cubicBezTo>
                  <a:cubicBezTo>
                    <a:pt x="6267915" y="8300665"/>
                    <a:pt x="6270616" y="8312313"/>
                    <a:pt x="6268918" y="8222932"/>
                  </a:cubicBezTo>
                  <a:close/>
                  <a:moveTo>
                    <a:pt x="6277225" y="8324501"/>
                  </a:moveTo>
                  <a:cubicBezTo>
                    <a:pt x="6748710" y="8322572"/>
                    <a:pt x="6674429" y="8301744"/>
                    <a:pt x="6675972" y="8398967"/>
                  </a:cubicBezTo>
                  <a:cubicBezTo>
                    <a:pt x="6683354" y="8871941"/>
                    <a:pt x="6712290" y="8793129"/>
                    <a:pt x="6585924" y="8791587"/>
                  </a:cubicBezTo>
                  <a:cubicBezTo>
                    <a:pt x="6223830" y="8787189"/>
                    <a:pt x="6276299" y="8812980"/>
                    <a:pt x="6275296" y="8749648"/>
                  </a:cubicBezTo>
                  <a:cubicBezTo>
                    <a:pt x="6267838" y="8273922"/>
                    <a:pt x="6270229" y="8324501"/>
                    <a:pt x="6277225" y="8324501"/>
                  </a:cubicBezTo>
                  <a:close/>
                  <a:moveTo>
                    <a:pt x="6277302" y="8815551"/>
                  </a:moveTo>
                  <a:cubicBezTo>
                    <a:pt x="6770032" y="8809560"/>
                    <a:pt x="6683173" y="8792461"/>
                    <a:pt x="6686801" y="8925580"/>
                  </a:cubicBezTo>
                  <a:cubicBezTo>
                    <a:pt x="6690118" y="9047693"/>
                    <a:pt x="6692073" y="9156281"/>
                    <a:pt x="6691688" y="9276003"/>
                  </a:cubicBezTo>
                  <a:cubicBezTo>
                    <a:pt x="6691636" y="9292100"/>
                    <a:pt x="6286819" y="9283305"/>
                    <a:pt x="6284967" y="9283280"/>
                  </a:cubicBezTo>
                  <a:cubicBezTo>
                    <a:pt x="6281933" y="8933705"/>
                    <a:pt x="6274345" y="8815603"/>
                    <a:pt x="6277302" y="8815551"/>
                  </a:cubicBezTo>
                  <a:close/>
                  <a:moveTo>
                    <a:pt x="6691610" y="9309405"/>
                  </a:moveTo>
                  <a:cubicBezTo>
                    <a:pt x="6691507" y="9479191"/>
                    <a:pt x="6697217" y="9628818"/>
                    <a:pt x="6699635" y="9771888"/>
                  </a:cubicBezTo>
                  <a:cubicBezTo>
                    <a:pt x="6578800" y="9772480"/>
                    <a:pt x="6512286" y="9777416"/>
                    <a:pt x="6290317" y="9774510"/>
                  </a:cubicBezTo>
                  <a:cubicBezTo>
                    <a:pt x="6290291" y="9772222"/>
                    <a:pt x="6285173" y="9309045"/>
                    <a:pt x="6285148" y="9307219"/>
                  </a:cubicBezTo>
                  <a:cubicBezTo>
                    <a:pt x="6370823" y="9309045"/>
                    <a:pt x="6688626" y="9309405"/>
                    <a:pt x="6691610" y="9309405"/>
                  </a:cubicBezTo>
                  <a:close/>
                  <a:moveTo>
                    <a:pt x="6700046" y="9795775"/>
                  </a:moveTo>
                  <a:cubicBezTo>
                    <a:pt x="6702850" y="9968390"/>
                    <a:pt x="6702721" y="10073224"/>
                    <a:pt x="6706682" y="10265073"/>
                  </a:cubicBezTo>
                  <a:lnTo>
                    <a:pt x="6298548" y="10265252"/>
                  </a:lnTo>
                  <a:cubicBezTo>
                    <a:pt x="6297236" y="10203103"/>
                    <a:pt x="6290883" y="9809764"/>
                    <a:pt x="6290754" y="9802487"/>
                  </a:cubicBezTo>
                  <a:cubicBezTo>
                    <a:pt x="6290703" y="9798193"/>
                    <a:pt x="6254951" y="9798038"/>
                    <a:pt x="6700046" y="9795775"/>
                  </a:cubicBezTo>
                  <a:close/>
                  <a:moveTo>
                    <a:pt x="6705268" y="8816348"/>
                  </a:moveTo>
                  <a:cubicBezTo>
                    <a:pt x="6882457" y="8816683"/>
                    <a:pt x="6850846" y="8814806"/>
                    <a:pt x="7112965" y="8814703"/>
                  </a:cubicBezTo>
                  <a:cubicBezTo>
                    <a:pt x="7114431" y="8940776"/>
                    <a:pt x="7112965" y="9092383"/>
                    <a:pt x="7120475" y="9280709"/>
                  </a:cubicBezTo>
                  <a:cubicBezTo>
                    <a:pt x="6855039" y="9280580"/>
                    <a:pt x="6917231" y="9285697"/>
                    <a:pt x="6712753" y="9285543"/>
                  </a:cubicBezTo>
                  <a:cubicBezTo>
                    <a:pt x="6713396" y="9071889"/>
                    <a:pt x="6707685" y="8937382"/>
                    <a:pt x="6705268" y="8816348"/>
                  </a:cubicBezTo>
                  <a:close/>
                  <a:moveTo>
                    <a:pt x="6740119" y="9309430"/>
                  </a:moveTo>
                  <a:cubicBezTo>
                    <a:pt x="7195914" y="9309430"/>
                    <a:pt x="7122070" y="9253349"/>
                    <a:pt x="7125157" y="9451678"/>
                  </a:cubicBezTo>
                  <a:cubicBezTo>
                    <a:pt x="7127780" y="9619766"/>
                    <a:pt x="7125877" y="9618841"/>
                    <a:pt x="7128063" y="9773688"/>
                  </a:cubicBezTo>
                  <a:cubicBezTo>
                    <a:pt x="7126237" y="9773662"/>
                    <a:pt x="6770830" y="9771707"/>
                    <a:pt x="6720700" y="9771836"/>
                  </a:cubicBezTo>
                  <a:cubicBezTo>
                    <a:pt x="6711955" y="9256229"/>
                    <a:pt x="6698889" y="9309430"/>
                    <a:pt x="6740119" y="9309430"/>
                  </a:cubicBezTo>
                  <a:close/>
                  <a:moveTo>
                    <a:pt x="6740119" y="9795673"/>
                  </a:moveTo>
                  <a:cubicBezTo>
                    <a:pt x="7171943" y="9795673"/>
                    <a:pt x="7128423" y="9796598"/>
                    <a:pt x="7128500" y="9802847"/>
                  </a:cubicBezTo>
                  <a:cubicBezTo>
                    <a:pt x="7136988" y="10345248"/>
                    <a:pt x="7163198" y="10263298"/>
                    <a:pt x="7048664" y="10263298"/>
                  </a:cubicBezTo>
                  <a:cubicBezTo>
                    <a:pt x="6894854" y="10263298"/>
                    <a:pt x="6891408" y="10265073"/>
                    <a:pt x="6740093" y="10265073"/>
                  </a:cubicBezTo>
                  <a:cubicBezTo>
                    <a:pt x="6723375" y="10265073"/>
                    <a:pt x="6727747" y="10282275"/>
                    <a:pt x="6725716" y="10153553"/>
                  </a:cubicBezTo>
                  <a:cubicBezTo>
                    <a:pt x="6719465" y="9751677"/>
                    <a:pt x="6711209" y="9795673"/>
                    <a:pt x="6740119" y="9795673"/>
                  </a:cubicBezTo>
                  <a:close/>
                  <a:moveTo>
                    <a:pt x="7537072" y="8398916"/>
                  </a:moveTo>
                  <a:cubicBezTo>
                    <a:pt x="7544197" y="8851576"/>
                    <a:pt x="7555719" y="8792383"/>
                    <a:pt x="7512072" y="8791689"/>
                  </a:cubicBezTo>
                  <a:cubicBezTo>
                    <a:pt x="7423104" y="8790249"/>
                    <a:pt x="7345634" y="8790275"/>
                    <a:pt x="7202961" y="8790661"/>
                  </a:cubicBezTo>
                  <a:cubicBezTo>
                    <a:pt x="7110444" y="8790892"/>
                    <a:pt x="7134184" y="8857310"/>
                    <a:pt x="7127034" y="8398556"/>
                  </a:cubicBezTo>
                  <a:cubicBezTo>
                    <a:pt x="7125568" y="8303442"/>
                    <a:pt x="7105840" y="8323755"/>
                    <a:pt x="7203115" y="8322572"/>
                  </a:cubicBezTo>
                  <a:cubicBezTo>
                    <a:pt x="7594943" y="8317841"/>
                    <a:pt x="7535683" y="8308738"/>
                    <a:pt x="7537072" y="8398916"/>
                  </a:cubicBezTo>
                  <a:close/>
                  <a:moveTo>
                    <a:pt x="7526887" y="7872766"/>
                  </a:moveTo>
                  <a:cubicBezTo>
                    <a:pt x="7531157" y="7975826"/>
                    <a:pt x="7531310" y="8005294"/>
                    <a:pt x="7534474" y="8223395"/>
                  </a:cubicBezTo>
                  <a:cubicBezTo>
                    <a:pt x="7535734" y="8315758"/>
                    <a:pt x="7542422" y="8301204"/>
                    <a:pt x="7512277" y="8300253"/>
                  </a:cubicBezTo>
                  <a:cubicBezTo>
                    <a:pt x="7020088" y="8284156"/>
                    <a:pt x="7123948" y="8433089"/>
                    <a:pt x="7119472" y="7831470"/>
                  </a:cubicBezTo>
                  <a:cubicBezTo>
                    <a:pt x="7587947" y="7833296"/>
                    <a:pt x="7524469" y="7814577"/>
                    <a:pt x="7526887" y="7872766"/>
                  </a:cubicBezTo>
                  <a:close/>
                  <a:moveTo>
                    <a:pt x="7517447" y="7345819"/>
                  </a:moveTo>
                  <a:cubicBezTo>
                    <a:pt x="7525549" y="7865181"/>
                    <a:pt x="7527967" y="7808173"/>
                    <a:pt x="7511917" y="7808302"/>
                  </a:cubicBezTo>
                  <a:cubicBezTo>
                    <a:pt x="7037500" y="7811465"/>
                    <a:pt x="7120012" y="7834787"/>
                    <a:pt x="7117852" y="7696397"/>
                  </a:cubicBezTo>
                  <a:cubicBezTo>
                    <a:pt x="7115048" y="7519206"/>
                    <a:pt x="7114303" y="7531882"/>
                    <a:pt x="7111293" y="7345356"/>
                  </a:cubicBezTo>
                  <a:cubicBezTo>
                    <a:pt x="7111216" y="7339006"/>
                    <a:pt x="7517370" y="7341423"/>
                    <a:pt x="7517447" y="7345819"/>
                  </a:cubicBezTo>
                  <a:close/>
                  <a:moveTo>
                    <a:pt x="7516984" y="7317226"/>
                  </a:moveTo>
                  <a:cubicBezTo>
                    <a:pt x="7307772" y="7321366"/>
                    <a:pt x="7226162" y="7317381"/>
                    <a:pt x="7110830" y="7316763"/>
                  </a:cubicBezTo>
                  <a:cubicBezTo>
                    <a:pt x="7108438" y="7172922"/>
                    <a:pt x="7103397" y="7009719"/>
                    <a:pt x="7103114" y="6849626"/>
                  </a:cubicBezTo>
                  <a:cubicBezTo>
                    <a:pt x="7248564" y="6850218"/>
                    <a:pt x="7193162" y="6852172"/>
                    <a:pt x="7508882" y="6851400"/>
                  </a:cubicBezTo>
                  <a:cubicBezTo>
                    <a:pt x="7514489" y="7196990"/>
                    <a:pt x="7515055" y="7198044"/>
                    <a:pt x="7516984" y="7317226"/>
                  </a:cubicBezTo>
                  <a:close/>
                  <a:moveTo>
                    <a:pt x="7508522" y="6827461"/>
                  </a:moveTo>
                  <a:cubicBezTo>
                    <a:pt x="7050387" y="6828670"/>
                    <a:pt x="7103114" y="6826561"/>
                    <a:pt x="7103114" y="6819619"/>
                  </a:cubicBezTo>
                  <a:cubicBezTo>
                    <a:pt x="7102883" y="6592980"/>
                    <a:pt x="7097147" y="6472589"/>
                    <a:pt x="7094729" y="6356416"/>
                  </a:cubicBezTo>
                  <a:cubicBezTo>
                    <a:pt x="7228914" y="6357341"/>
                    <a:pt x="7241156" y="6362484"/>
                    <a:pt x="7501809" y="6359784"/>
                  </a:cubicBezTo>
                  <a:cubicBezTo>
                    <a:pt x="7504433" y="6546078"/>
                    <a:pt x="7501526" y="6395886"/>
                    <a:pt x="7508522" y="6827461"/>
                  </a:cubicBezTo>
                  <a:close/>
                  <a:moveTo>
                    <a:pt x="7498671" y="5941863"/>
                  </a:moveTo>
                  <a:cubicBezTo>
                    <a:pt x="7501398" y="6115583"/>
                    <a:pt x="7498028" y="6117151"/>
                    <a:pt x="7500781" y="6292851"/>
                  </a:cubicBezTo>
                  <a:cubicBezTo>
                    <a:pt x="7501809" y="6356750"/>
                    <a:pt x="7561146" y="6335588"/>
                    <a:pt x="7094241" y="6332553"/>
                  </a:cubicBezTo>
                  <a:cubicBezTo>
                    <a:pt x="7090460" y="6134045"/>
                    <a:pt x="7094215" y="6112780"/>
                    <a:pt x="7089508" y="5867525"/>
                  </a:cubicBezTo>
                  <a:cubicBezTo>
                    <a:pt x="7573672" y="5868245"/>
                    <a:pt x="7497153" y="5845360"/>
                    <a:pt x="7498671" y="5941863"/>
                  </a:cubicBezTo>
                  <a:close/>
                  <a:moveTo>
                    <a:pt x="7486120" y="5375188"/>
                  </a:moveTo>
                  <a:cubicBezTo>
                    <a:pt x="7494607" y="5871793"/>
                    <a:pt x="7491521" y="5651094"/>
                    <a:pt x="7496690" y="5844588"/>
                  </a:cubicBezTo>
                  <a:cubicBezTo>
                    <a:pt x="7013812" y="5844743"/>
                    <a:pt x="7089765" y="5867036"/>
                    <a:pt x="7087245" y="5765802"/>
                  </a:cubicBezTo>
                  <a:cubicBezTo>
                    <a:pt x="7084235" y="5645463"/>
                    <a:pt x="7082409" y="5538058"/>
                    <a:pt x="7081895" y="5415173"/>
                  </a:cubicBezTo>
                  <a:cubicBezTo>
                    <a:pt x="7081611" y="5358860"/>
                    <a:pt x="7018288" y="5371177"/>
                    <a:pt x="7486120" y="5375188"/>
                  </a:cubicBezTo>
                  <a:close/>
                  <a:moveTo>
                    <a:pt x="7481876" y="4889049"/>
                  </a:moveTo>
                  <a:cubicBezTo>
                    <a:pt x="7485040" y="5090206"/>
                    <a:pt x="7479998" y="5005531"/>
                    <a:pt x="7485708" y="5351326"/>
                  </a:cubicBezTo>
                  <a:cubicBezTo>
                    <a:pt x="7483110" y="5351300"/>
                    <a:pt x="7084596" y="5349784"/>
                    <a:pt x="7081483" y="5349758"/>
                  </a:cubicBezTo>
                  <a:cubicBezTo>
                    <a:pt x="7079271" y="5082209"/>
                    <a:pt x="7074307" y="5082980"/>
                    <a:pt x="7071375" y="4883366"/>
                  </a:cubicBezTo>
                  <a:cubicBezTo>
                    <a:pt x="7073252" y="4883366"/>
                    <a:pt x="7481850" y="4887223"/>
                    <a:pt x="7481876" y="4889049"/>
                  </a:cubicBezTo>
                  <a:close/>
                  <a:moveTo>
                    <a:pt x="7471330" y="4393370"/>
                  </a:moveTo>
                  <a:cubicBezTo>
                    <a:pt x="7484808" y="5024096"/>
                    <a:pt x="7480101" y="4784703"/>
                    <a:pt x="7481438" y="4861561"/>
                  </a:cubicBezTo>
                  <a:cubicBezTo>
                    <a:pt x="7312634" y="4865701"/>
                    <a:pt x="7197251" y="4859787"/>
                    <a:pt x="7071041" y="4859504"/>
                  </a:cubicBezTo>
                  <a:cubicBezTo>
                    <a:pt x="7068829" y="4711111"/>
                    <a:pt x="7068726" y="4605969"/>
                    <a:pt x="7064379" y="4393216"/>
                  </a:cubicBezTo>
                  <a:cubicBezTo>
                    <a:pt x="7188146" y="4393267"/>
                    <a:pt x="7354404" y="4395041"/>
                    <a:pt x="7471330" y="4393370"/>
                  </a:cubicBezTo>
                  <a:close/>
                  <a:moveTo>
                    <a:pt x="7470661" y="4362925"/>
                  </a:moveTo>
                  <a:cubicBezTo>
                    <a:pt x="7470919" y="4374085"/>
                    <a:pt x="7503533" y="4369482"/>
                    <a:pt x="7063890" y="4369328"/>
                  </a:cubicBezTo>
                  <a:cubicBezTo>
                    <a:pt x="7063839" y="4366962"/>
                    <a:pt x="7054991" y="3901753"/>
                    <a:pt x="7054965" y="3899851"/>
                  </a:cubicBezTo>
                  <a:cubicBezTo>
                    <a:pt x="7056817" y="3899851"/>
                    <a:pt x="7461608" y="3902139"/>
                    <a:pt x="7463562" y="3902165"/>
                  </a:cubicBezTo>
                  <a:cubicBezTo>
                    <a:pt x="7465054" y="4006382"/>
                    <a:pt x="7466340" y="4165548"/>
                    <a:pt x="7470661" y="4362925"/>
                  </a:cubicBezTo>
                  <a:close/>
                  <a:moveTo>
                    <a:pt x="7457981" y="3485786"/>
                  </a:moveTo>
                  <a:cubicBezTo>
                    <a:pt x="7460733" y="3661101"/>
                    <a:pt x="7459807" y="3660767"/>
                    <a:pt x="7462559" y="3836518"/>
                  </a:cubicBezTo>
                  <a:cubicBezTo>
                    <a:pt x="7463511" y="3896945"/>
                    <a:pt x="7526012" y="3876143"/>
                    <a:pt x="7054553" y="3875963"/>
                  </a:cubicBezTo>
                  <a:cubicBezTo>
                    <a:pt x="7050336" y="3623971"/>
                    <a:pt x="7054065" y="3682006"/>
                    <a:pt x="7049204" y="3411834"/>
                  </a:cubicBezTo>
                  <a:cubicBezTo>
                    <a:pt x="7526912" y="3411834"/>
                    <a:pt x="7456386" y="3383061"/>
                    <a:pt x="7457981" y="3485786"/>
                  </a:cubicBezTo>
                  <a:close/>
                  <a:moveTo>
                    <a:pt x="7451217" y="2959482"/>
                  </a:moveTo>
                  <a:cubicBezTo>
                    <a:pt x="7461865" y="3469561"/>
                    <a:pt x="7479998" y="3386918"/>
                    <a:pt x="7357414" y="3386918"/>
                  </a:cubicBezTo>
                  <a:cubicBezTo>
                    <a:pt x="7202781" y="3386918"/>
                    <a:pt x="7203450" y="3387946"/>
                    <a:pt x="7048741" y="3387946"/>
                  </a:cubicBezTo>
                  <a:cubicBezTo>
                    <a:pt x="7044651" y="3174396"/>
                    <a:pt x="7043957" y="3210060"/>
                    <a:pt x="7041384" y="2918263"/>
                  </a:cubicBezTo>
                  <a:cubicBezTo>
                    <a:pt x="7506361" y="2918289"/>
                    <a:pt x="7450007" y="2901138"/>
                    <a:pt x="7451217" y="2959482"/>
                  </a:cubicBezTo>
                  <a:close/>
                  <a:moveTo>
                    <a:pt x="7441365" y="2433384"/>
                  </a:moveTo>
                  <a:cubicBezTo>
                    <a:pt x="7449956" y="2981184"/>
                    <a:pt x="7480538" y="2893990"/>
                    <a:pt x="7357414" y="2893990"/>
                  </a:cubicBezTo>
                  <a:cubicBezTo>
                    <a:pt x="7204710" y="2893990"/>
                    <a:pt x="7202961" y="2894401"/>
                    <a:pt x="7048664" y="2894401"/>
                  </a:cubicBezTo>
                  <a:cubicBezTo>
                    <a:pt x="7038427" y="2894401"/>
                    <a:pt x="7041590" y="2908544"/>
                    <a:pt x="7039635" y="2783653"/>
                  </a:cubicBezTo>
                  <a:cubicBezTo>
                    <a:pt x="7033257" y="2374269"/>
                    <a:pt x="7030942" y="2427676"/>
                    <a:pt x="7048664" y="2427676"/>
                  </a:cubicBezTo>
                  <a:cubicBezTo>
                    <a:pt x="7469658" y="2427676"/>
                    <a:pt x="7441160" y="2419653"/>
                    <a:pt x="7441365" y="2433384"/>
                  </a:cubicBezTo>
                  <a:close/>
                  <a:moveTo>
                    <a:pt x="7440903" y="2402142"/>
                  </a:moveTo>
                  <a:cubicBezTo>
                    <a:pt x="7295633" y="2400471"/>
                    <a:pt x="7200158" y="2403762"/>
                    <a:pt x="7035803" y="2403788"/>
                  </a:cubicBezTo>
                  <a:cubicBezTo>
                    <a:pt x="7026724" y="1876378"/>
                    <a:pt x="7013555" y="1934002"/>
                    <a:pt x="7048689" y="1934002"/>
                  </a:cubicBezTo>
                  <a:cubicBezTo>
                    <a:pt x="7178476" y="1934002"/>
                    <a:pt x="7213199" y="1934311"/>
                    <a:pt x="7357439" y="1934311"/>
                  </a:cubicBezTo>
                  <a:cubicBezTo>
                    <a:pt x="7460502" y="1934337"/>
                    <a:pt x="7432543" y="1849636"/>
                    <a:pt x="7440903" y="2402142"/>
                  </a:cubicBezTo>
                  <a:close/>
                  <a:moveTo>
                    <a:pt x="7426988" y="1556554"/>
                  </a:moveTo>
                  <a:cubicBezTo>
                    <a:pt x="7430229" y="1663342"/>
                    <a:pt x="7430280" y="1686947"/>
                    <a:pt x="7433932" y="1910911"/>
                  </a:cubicBezTo>
                  <a:cubicBezTo>
                    <a:pt x="7388381" y="1910320"/>
                    <a:pt x="7057562" y="1910089"/>
                    <a:pt x="7025798" y="1910191"/>
                  </a:cubicBezTo>
                  <a:cubicBezTo>
                    <a:pt x="7017285" y="1374631"/>
                    <a:pt x="7003678" y="1446423"/>
                    <a:pt x="7048689" y="1446423"/>
                  </a:cubicBezTo>
                  <a:cubicBezTo>
                    <a:pt x="7501089" y="1446423"/>
                    <a:pt x="7422409" y="1404690"/>
                    <a:pt x="7426988" y="1556554"/>
                  </a:cubicBezTo>
                  <a:close/>
                  <a:moveTo>
                    <a:pt x="7419631" y="1030044"/>
                  </a:moveTo>
                  <a:cubicBezTo>
                    <a:pt x="7426627" y="1489519"/>
                    <a:pt x="7442086" y="1419141"/>
                    <a:pt x="7357414" y="1419141"/>
                  </a:cubicBezTo>
                  <a:cubicBezTo>
                    <a:pt x="6966537" y="1419141"/>
                    <a:pt x="7017182" y="1442669"/>
                    <a:pt x="7016230" y="1380622"/>
                  </a:cubicBezTo>
                  <a:cubicBezTo>
                    <a:pt x="7008514" y="888337"/>
                    <a:pt x="6999872" y="953804"/>
                    <a:pt x="7048689" y="953804"/>
                  </a:cubicBezTo>
                  <a:cubicBezTo>
                    <a:pt x="7486222" y="953804"/>
                    <a:pt x="7418063" y="929916"/>
                    <a:pt x="7419631" y="1030044"/>
                  </a:cubicBezTo>
                  <a:close/>
                  <a:moveTo>
                    <a:pt x="7048689" y="460747"/>
                  </a:moveTo>
                  <a:cubicBezTo>
                    <a:pt x="7468372" y="460747"/>
                    <a:pt x="7411247" y="450745"/>
                    <a:pt x="7411298" y="503509"/>
                  </a:cubicBezTo>
                  <a:cubicBezTo>
                    <a:pt x="7411298" y="1001502"/>
                    <a:pt x="7444066" y="929041"/>
                    <a:pt x="7357414" y="929041"/>
                  </a:cubicBezTo>
                  <a:cubicBezTo>
                    <a:pt x="6947067" y="929041"/>
                    <a:pt x="7011677" y="951258"/>
                    <a:pt x="7009439" y="854112"/>
                  </a:cubicBezTo>
                  <a:cubicBezTo>
                    <a:pt x="6999434" y="397698"/>
                    <a:pt x="6985751" y="460747"/>
                    <a:pt x="7048689" y="460747"/>
                  </a:cubicBezTo>
                  <a:close/>
                  <a:moveTo>
                    <a:pt x="7004733" y="1910294"/>
                  </a:moveTo>
                  <a:cubicBezTo>
                    <a:pt x="6896140" y="1910989"/>
                    <a:pt x="6597756" y="1922560"/>
                    <a:pt x="6597113" y="1906412"/>
                  </a:cubicBezTo>
                  <a:cubicBezTo>
                    <a:pt x="6590476" y="1742205"/>
                    <a:pt x="6590811" y="1584479"/>
                    <a:pt x="6588959" y="1445857"/>
                  </a:cubicBezTo>
                  <a:cubicBezTo>
                    <a:pt x="7029064" y="1446011"/>
                    <a:pt x="6814760" y="1446269"/>
                    <a:pt x="6996245" y="1446423"/>
                  </a:cubicBezTo>
                  <a:cubicBezTo>
                    <a:pt x="7000154" y="1665219"/>
                    <a:pt x="6996939" y="1419707"/>
                    <a:pt x="7004733" y="1910294"/>
                  </a:cubicBezTo>
                  <a:close/>
                  <a:moveTo>
                    <a:pt x="6995164" y="1381033"/>
                  </a:moveTo>
                  <a:cubicBezTo>
                    <a:pt x="6996065" y="1439043"/>
                    <a:pt x="7059981" y="1422149"/>
                    <a:pt x="6588625" y="1421995"/>
                  </a:cubicBezTo>
                  <a:cubicBezTo>
                    <a:pt x="6583584" y="1069206"/>
                    <a:pt x="6588574" y="1331921"/>
                    <a:pt x="6582915" y="952287"/>
                  </a:cubicBezTo>
                  <a:cubicBezTo>
                    <a:pt x="7151983" y="954369"/>
                    <a:pt x="6942386" y="953624"/>
                    <a:pt x="6990432" y="953752"/>
                  </a:cubicBezTo>
                  <a:cubicBezTo>
                    <a:pt x="6995062" y="1204613"/>
                    <a:pt x="6991975" y="1177485"/>
                    <a:pt x="6995164" y="1381033"/>
                  </a:cubicBezTo>
                  <a:close/>
                  <a:moveTo>
                    <a:pt x="6585873" y="463087"/>
                  </a:moveTo>
                  <a:cubicBezTo>
                    <a:pt x="7042568" y="462187"/>
                    <a:pt x="6979810" y="443288"/>
                    <a:pt x="6981404" y="503869"/>
                  </a:cubicBezTo>
                  <a:cubicBezTo>
                    <a:pt x="6994676" y="1011839"/>
                    <a:pt x="7013015" y="930250"/>
                    <a:pt x="6894494" y="929273"/>
                  </a:cubicBezTo>
                  <a:cubicBezTo>
                    <a:pt x="6519565" y="926239"/>
                    <a:pt x="6582992" y="954421"/>
                    <a:pt x="6581578" y="859718"/>
                  </a:cubicBezTo>
                  <a:cubicBezTo>
                    <a:pt x="6575327" y="415800"/>
                    <a:pt x="6569823" y="463139"/>
                    <a:pt x="6585873" y="463087"/>
                  </a:cubicBezTo>
                  <a:close/>
                  <a:moveTo>
                    <a:pt x="6576073" y="1907491"/>
                  </a:moveTo>
                  <a:cubicBezTo>
                    <a:pt x="6576279" y="1912609"/>
                    <a:pt x="6624608" y="1910474"/>
                    <a:pt x="6169816" y="1912969"/>
                  </a:cubicBezTo>
                  <a:cubicBezTo>
                    <a:pt x="6163540" y="1642231"/>
                    <a:pt x="6165109" y="1576250"/>
                    <a:pt x="6163412" y="1443337"/>
                  </a:cubicBezTo>
                  <a:cubicBezTo>
                    <a:pt x="6365293" y="1444057"/>
                    <a:pt x="6166112" y="1445728"/>
                    <a:pt x="6567920" y="1445857"/>
                  </a:cubicBezTo>
                  <a:cubicBezTo>
                    <a:pt x="6569771" y="1586176"/>
                    <a:pt x="6569463" y="1743414"/>
                    <a:pt x="6576073" y="1907491"/>
                  </a:cubicBezTo>
                  <a:close/>
                  <a:moveTo>
                    <a:pt x="6563033" y="1030044"/>
                  </a:moveTo>
                  <a:cubicBezTo>
                    <a:pt x="6565734" y="1202299"/>
                    <a:pt x="6564242" y="1206182"/>
                    <a:pt x="6566968" y="1381033"/>
                  </a:cubicBezTo>
                  <a:cubicBezTo>
                    <a:pt x="6567920" y="1441434"/>
                    <a:pt x="6629341" y="1421044"/>
                    <a:pt x="6163077" y="1419449"/>
                  </a:cubicBezTo>
                  <a:cubicBezTo>
                    <a:pt x="6160840" y="1258123"/>
                    <a:pt x="6159734" y="1255731"/>
                    <a:pt x="6154847" y="952647"/>
                  </a:cubicBezTo>
                  <a:cubicBezTo>
                    <a:pt x="6633867" y="952338"/>
                    <a:pt x="6561464" y="925827"/>
                    <a:pt x="6563033" y="1030044"/>
                  </a:cubicBezTo>
                  <a:close/>
                  <a:moveTo>
                    <a:pt x="6431472" y="463293"/>
                  </a:moveTo>
                  <a:cubicBezTo>
                    <a:pt x="6575996" y="463293"/>
                    <a:pt x="6553439" y="451953"/>
                    <a:pt x="6554519" y="503740"/>
                  </a:cubicBezTo>
                  <a:cubicBezTo>
                    <a:pt x="6557066" y="625622"/>
                    <a:pt x="6558660" y="731510"/>
                    <a:pt x="6560461" y="860104"/>
                  </a:cubicBezTo>
                  <a:cubicBezTo>
                    <a:pt x="6561798" y="949587"/>
                    <a:pt x="6636079" y="928373"/>
                    <a:pt x="6154487" y="928759"/>
                  </a:cubicBezTo>
                  <a:cubicBezTo>
                    <a:pt x="6149420" y="613074"/>
                    <a:pt x="6149445" y="605026"/>
                    <a:pt x="6146899" y="503123"/>
                  </a:cubicBezTo>
                  <a:cubicBezTo>
                    <a:pt x="6145562" y="449716"/>
                    <a:pt x="6095484" y="463036"/>
                    <a:pt x="6431472" y="463293"/>
                  </a:cubicBezTo>
                  <a:close/>
                  <a:moveTo>
                    <a:pt x="6122876" y="1913097"/>
                  </a:moveTo>
                  <a:cubicBezTo>
                    <a:pt x="5970173" y="1913097"/>
                    <a:pt x="5971022" y="1910037"/>
                    <a:pt x="5814281" y="1910037"/>
                  </a:cubicBezTo>
                  <a:cubicBezTo>
                    <a:pt x="5711809" y="1910037"/>
                    <a:pt x="5740694" y="1998132"/>
                    <a:pt x="5731331" y="1445343"/>
                  </a:cubicBezTo>
                  <a:cubicBezTo>
                    <a:pt x="5905691" y="1447194"/>
                    <a:pt x="5968115" y="1442977"/>
                    <a:pt x="6142347" y="1443260"/>
                  </a:cubicBezTo>
                  <a:cubicBezTo>
                    <a:pt x="6149060" y="1982601"/>
                    <a:pt x="6160120" y="1913097"/>
                    <a:pt x="6122876" y="1913097"/>
                  </a:cubicBezTo>
                  <a:close/>
                  <a:moveTo>
                    <a:pt x="6135042" y="1029993"/>
                  </a:moveTo>
                  <a:cubicBezTo>
                    <a:pt x="6142141" y="1479105"/>
                    <a:pt x="6149909" y="1419398"/>
                    <a:pt x="6122876" y="1419398"/>
                  </a:cubicBezTo>
                  <a:cubicBezTo>
                    <a:pt x="5672688" y="1419398"/>
                    <a:pt x="5731229" y="1440894"/>
                    <a:pt x="5730277" y="1380622"/>
                  </a:cubicBezTo>
                  <a:cubicBezTo>
                    <a:pt x="5727473" y="1200962"/>
                    <a:pt x="5729582" y="1204330"/>
                    <a:pt x="5726830" y="1029633"/>
                  </a:cubicBezTo>
                  <a:cubicBezTo>
                    <a:pt x="5725338" y="937064"/>
                    <a:pt x="5702601" y="953084"/>
                    <a:pt x="5814255" y="953084"/>
                  </a:cubicBezTo>
                  <a:cubicBezTo>
                    <a:pt x="6198495" y="953084"/>
                    <a:pt x="6133319" y="923487"/>
                    <a:pt x="6135042" y="1029993"/>
                  </a:cubicBezTo>
                  <a:close/>
                  <a:moveTo>
                    <a:pt x="6125834" y="503817"/>
                  </a:moveTo>
                  <a:cubicBezTo>
                    <a:pt x="6128483" y="609140"/>
                    <a:pt x="6128560" y="625982"/>
                    <a:pt x="6133421" y="928784"/>
                  </a:cubicBezTo>
                  <a:cubicBezTo>
                    <a:pt x="6088359" y="928784"/>
                    <a:pt x="5770658" y="929144"/>
                    <a:pt x="5725210" y="929633"/>
                  </a:cubicBezTo>
                  <a:lnTo>
                    <a:pt x="5717622" y="461442"/>
                  </a:lnTo>
                  <a:cubicBezTo>
                    <a:pt x="6202687" y="453728"/>
                    <a:pt x="6124574" y="453856"/>
                    <a:pt x="6125834" y="503817"/>
                  </a:cubicBezTo>
                  <a:close/>
                  <a:moveTo>
                    <a:pt x="5712273" y="1556348"/>
                  </a:moveTo>
                  <a:cubicBezTo>
                    <a:pt x="5714356" y="1667070"/>
                    <a:pt x="5713636" y="1625569"/>
                    <a:pt x="5718214" y="1910860"/>
                  </a:cubicBezTo>
                  <a:cubicBezTo>
                    <a:pt x="5585470" y="1913457"/>
                    <a:pt x="5639097" y="1916543"/>
                    <a:pt x="5309899" y="1913406"/>
                  </a:cubicBezTo>
                  <a:cubicBezTo>
                    <a:pt x="5303932" y="1433489"/>
                    <a:pt x="5307405" y="1591833"/>
                    <a:pt x="5305887" y="1442720"/>
                  </a:cubicBezTo>
                  <a:cubicBezTo>
                    <a:pt x="5793935" y="1442489"/>
                    <a:pt x="5709623" y="1422638"/>
                    <a:pt x="5712273" y="1556348"/>
                  </a:cubicBezTo>
                  <a:close/>
                  <a:moveTo>
                    <a:pt x="5705765" y="1030044"/>
                  </a:moveTo>
                  <a:cubicBezTo>
                    <a:pt x="5712684" y="1484376"/>
                    <a:pt x="5724593" y="1421635"/>
                    <a:pt x="5660137" y="1420324"/>
                  </a:cubicBezTo>
                  <a:cubicBezTo>
                    <a:pt x="5563684" y="1418369"/>
                    <a:pt x="5545886" y="1418755"/>
                    <a:pt x="5305604" y="1418858"/>
                  </a:cubicBezTo>
                  <a:cubicBezTo>
                    <a:pt x="5302723" y="1192759"/>
                    <a:pt x="5298119" y="1194019"/>
                    <a:pt x="5295599" y="954112"/>
                  </a:cubicBezTo>
                  <a:cubicBezTo>
                    <a:pt x="5777217" y="958818"/>
                    <a:pt x="5704068" y="924130"/>
                    <a:pt x="5705765" y="1030044"/>
                  </a:cubicBezTo>
                  <a:close/>
                  <a:moveTo>
                    <a:pt x="5351258" y="463550"/>
                  </a:moveTo>
                  <a:cubicBezTo>
                    <a:pt x="5455889" y="464939"/>
                    <a:pt x="5556792" y="465170"/>
                    <a:pt x="5660188" y="462676"/>
                  </a:cubicBezTo>
                  <a:cubicBezTo>
                    <a:pt x="5711269" y="461390"/>
                    <a:pt x="5695451" y="391835"/>
                    <a:pt x="5704145" y="929916"/>
                  </a:cubicBezTo>
                  <a:cubicBezTo>
                    <a:pt x="5520834" y="932539"/>
                    <a:pt x="5592775" y="933181"/>
                    <a:pt x="5295367" y="930276"/>
                  </a:cubicBezTo>
                  <a:cubicBezTo>
                    <a:pt x="5290943" y="384635"/>
                    <a:pt x="5266149" y="462444"/>
                    <a:pt x="5351258" y="463550"/>
                  </a:cubicBezTo>
                  <a:close/>
                  <a:moveTo>
                    <a:pt x="5296627" y="2406076"/>
                  </a:moveTo>
                  <a:cubicBezTo>
                    <a:pt x="5195828" y="2406796"/>
                    <a:pt x="5065091" y="2406076"/>
                    <a:pt x="4892326" y="2406076"/>
                  </a:cubicBezTo>
                  <a:cubicBezTo>
                    <a:pt x="4892043" y="2389003"/>
                    <a:pt x="4885124" y="1989106"/>
                    <a:pt x="4883838" y="1935262"/>
                  </a:cubicBezTo>
                  <a:cubicBezTo>
                    <a:pt x="4885715" y="1935262"/>
                    <a:pt x="5286262" y="1937088"/>
                    <a:pt x="5289091" y="1937113"/>
                  </a:cubicBezTo>
                  <a:cubicBezTo>
                    <a:pt x="5291200" y="2108340"/>
                    <a:pt x="5294827" y="2293271"/>
                    <a:pt x="5296627" y="2406076"/>
                  </a:cubicBezTo>
                  <a:close/>
                  <a:moveTo>
                    <a:pt x="5285156" y="1556091"/>
                  </a:moveTo>
                  <a:cubicBezTo>
                    <a:pt x="5284256" y="1985095"/>
                    <a:pt x="5330887" y="1912943"/>
                    <a:pt x="5197192" y="1912943"/>
                  </a:cubicBezTo>
                  <a:cubicBezTo>
                    <a:pt x="4847649" y="1912943"/>
                    <a:pt x="4883297" y="1912917"/>
                    <a:pt x="4883143" y="1906669"/>
                  </a:cubicBezTo>
                  <a:cubicBezTo>
                    <a:pt x="4881085" y="1821377"/>
                    <a:pt x="4867891" y="1443826"/>
                    <a:pt x="4888853" y="1443826"/>
                  </a:cubicBezTo>
                  <a:cubicBezTo>
                    <a:pt x="5365533" y="1443826"/>
                    <a:pt x="5285465" y="1408727"/>
                    <a:pt x="5285156" y="1556091"/>
                  </a:cubicBezTo>
                  <a:close/>
                  <a:moveTo>
                    <a:pt x="5275562" y="1030044"/>
                  </a:moveTo>
                  <a:cubicBezTo>
                    <a:pt x="5282739" y="1487744"/>
                    <a:pt x="5313372" y="1418858"/>
                    <a:pt x="5197192" y="1418909"/>
                  </a:cubicBezTo>
                  <a:cubicBezTo>
                    <a:pt x="4829438" y="1418909"/>
                    <a:pt x="4876070" y="1437346"/>
                    <a:pt x="4875170" y="1380571"/>
                  </a:cubicBezTo>
                  <a:cubicBezTo>
                    <a:pt x="4874964" y="1366840"/>
                    <a:pt x="4868894" y="972857"/>
                    <a:pt x="4868559" y="951027"/>
                  </a:cubicBezTo>
                  <a:cubicBezTo>
                    <a:pt x="5357071" y="949998"/>
                    <a:pt x="5274045" y="934287"/>
                    <a:pt x="5275562" y="1030044"/>
                  </a:cubicBezTo>
                  <a:close/>
                  <a:moveTo>
                    <a:pt x="4888853" y="463833"/>
                  </a:moveTo>
                  <a:cubicBezTo>
                    <a:pt x="5326412" y="463833"/>
                    <a:pt x="5267692" y="445628"/>
                    <a:pt x="5268952" y="502583"/>
                  </a:cubicBezTo>
                  <a:cubicBezTo>
                    <a:pt x="5280578" y="1013845"/>
                    <a:pt x="5290249" y="929839"/>
                    <a:pt x="5197192" y="929839"/>
                  </a:cubicBezTo>
                  <a:cubicBezTo>
                    <a:pt x="5043434" y="929839"/>
                    <a:pt x="5043279" y="927139"/>
                    <a:pt x="4888853" y="927139"/>
                  </a:cubicBezTo>
                  <a:cubicBezTo>
                    <a:pt x="4861358" y="927139"/>
                    <a:pt x="4868380" y="940561"/>
                    <a:pt x="4867196" y="854164"/>
                  </a:cubicBezTo>
                  <a:cubicBezTo>
                    <a:pt x="4861101" y="403740"/>
                    <a:pt x="4849372" y="463833"/>
                    <a:pt x="4888853" y="463833"/>
                  </a:cubicBezTo>
                  <a:close/>
                  <a:moveTo>
                    <a:pt x="4855030" y="1443877"/>
                  </a:moveTo>
                  <a:cubicBezTo>
                    <a:pt x="4856805" y="1572856"/>
                    <a:pt x="4856831" y="1692861"/>
                    <a:pt x="4862181" y="1911426"/>
                  </a:cubicBezTo>
                  <a:cubicBezTo>
                    <a:pt x="4432415" y="1912197"/>
                    <a:pt x="4455306" y="1917263"/>
                    <a:pt x="4455049" y="1907672"/>
                  </a:cubicBezTo>
                  <a:cubicBezTo>
                    <a:pt x="4454072" y="1866196"/>
                    <a:pt x="4446253" y="1447220"/>
                    <a:pt x="4446227" y="1445343"/>
                  </a:cubicBezTo>
                  <a:cubicBezTo>
                    <a:pt x="4661714" y="1447169"/>
                    <a:pt x="4724370" y="1444160"/>
                    <a:pt x="4855030" y="1443877"/>
                  </a:cubicBezTo>
                  <a:close/>
                  <a:moveTo>
                    <a:pt x="4854696" y="1419989"/>
                  </a:moveTo>
                  <a:cubicBezTo>
                    <a:pt x="4383495" y="1420992"/>
                    <a:pt x="4446099" y="1438889"/>
                    <a:pt x="4445173" y="1380571"/>
                  </a:cubicBezTo>
                  <a:cubicBezTo>
                    <a:pt x="4442421" y="1204922"/>
                    <a:pt x="4443166" y="1204819"/>
                    <a:pt x="4440414" y="1029633"/>
                  </a:cubicBezTo>
                  <a:cubicBezTo>
                    <a:pt x="4438871" y="931870"/>
                    <a:pt x="4358957" y="953855"/>
                    <a:pt x="4847469" y="951129"/>
                  </a:cubicBezTo>
                  <a:cubicBezTo>
                    <a:pt x="4847494" y="953084"/>
                    <a:pt x="4854053" y="1375351"/>
                    <a:pt x="4854696" y="1419989"/>
                  </a:cubicBezTo>
                  <a:close/>
                  <a:moveTo>
                    <a:pt x="4839521" y="463704"/>
                  </a:moveTo>
                  <a:cubicBezTo>
                    <a:pt x="4844716" y="725776"/>
                    <a:pt x="4844305" y="734159"/>
                    <a:pt x="4847134" y="927242"/>
                  </a:cubicBezTo>
                  <a:cubicBezTo>
                    <a:pt x="4374492" y="929736"/>
                    <a:pt x="4439489" y="960823"/>
                    <a:pt x="4437045" y="854061"/>
                  </a:cubicBezTo>
                  <a:cubicBezTo>
                    <a:pt x="4433213" y="686897"/>
                    <a:pt x="4432235" y="591038"/>
                    <a:pt x="4431875" y="503432"/>
                  </a:cubicBezTo>
                  <a:cubicBezTo>
                    <a:pt x="4431618" y="443751"/>
                    <a:pt x="4371586" y="461390"/>
                    <a:pt x="4839521" y="463704"/>
                  </a:cubicBezTo>
                  <a:close/>
                  <a:moveTo>
                    <a:pt x="4426191" y="1911914"/>
                  </a:moveTo>
                  <a:cubicBezTo>
                    <a:pt x="4174746" y="1906489"/>
                    <a:pt x="4023483" y="1915900"/>
                    <a:pt x="4023380" y="1906875"/>
                  </a:cubicBezTo>
                  <a:cubicBezTo>
                    <a:pt x="4017670" y="1359768"/>
                    <a:pt x="3983591" y="1441614"/>
                    <a:pt x="4117364" y="1443414"/>
                  </a:cubicBezTo>
                  <a:cubicBezTo>
                    <a:pt x="4244269" y="1445111"/>
                    <a:pt x="4277809" y="1443749"/>
                    <a:pt x="4425188" y="1445111"/>
                  </a:cubicBezTo>
                  <a:cubicBezTo>
                    <a:pt x="4434113" y="1972495"/>
                    <a:pt x="4438794" y="1912146"/>
                    <a:pt x="4426191" y="1911914"/>
                  </a:cubicBezTo>
                  <a:close/>
                  <a:moveTo>
                    <a:pt x="4419349" y="1030044"/>
                  </a:moveTo>
                  <a:cubicBezTo>
                    <a:pt x="4422101" y="1205307"/>
                    <a:pt x="4421355" y="1205127"/>
                    <a:pt x="4424107" y="1380982"/>
                  </a:cubicBezTo>
                  <a:cubicBezTo>
                    <a:pt x="4425034" y="1439172"/>
                    <a:pt x="4488512" y="1420298"/>
                    <a:pt x="4016642" y="1418601"/>
                  </a:cubicBezTo>
                  <a:cubicBezTo>
                    <a:pt x="4012861" y="1169797"/>
                    <a:pt x="4016436" y="1172368"/>
                    <a:pt x="4011909" y="954909"/>
                  </a:cubicBezTo>
                  <a:cubicBezTo>
                    <a:pt x="4481413" y="952107"/>
                    <a:pt x="4417677" y="922073"/>
                    <a:pt x="4419349" y="1030044"/>
                  </a:cubicBezTo>
                  <a:close/>
                  <a:moveTo>
                    <a:pt x="4410553" y="462959"/>
                  </a:moveTo>
                  <a:cubicBezTo>
                    <a:pt x="4412173" y="727653"/>
                    <a:pt x="4414231" y="765169"/>
                    <a:pt x="4417574" y="929119"/>
                  </a:cubicBezTo>
                  <a:cubicBezTo>
                    <a:pt x="4322048" y="927087"/>
                    <a:pt x="4219809" y="927062"/>
                    <a:pt x="4117261" y="929401"/>
                  </a:cubicBezTo>
                  <a:cubicBezTo>
                    <a:pt x="3978910" y="932564"/>
                    <a:pt x="4015021" y="1008419"/>
                    <a:pt x="4001826" y="503175"/>
                  </a:cubicBezTo>
                  <a:cubicBezTo>
                    <a:pt x="3999975" y="432900"/>
                    <a:pt x="3948842" y="472524"/>
                    <a:pt x="4410553" y="462959"/>
                  </a:cubicBezTo>
                  <a:close/>
                  <a:moveTo>
                    <a:pt x="3963169" y="1910963"/>
                  </a:moveTo>
                  <a:cubicBezTo>
                    <a:pt x="3661080" y="1911014"/>
                    <a:pt x="3633765" y="1910963"/>
                    <a:pt x="3595364" y="1911143"/>
                  </a:cubicBezTo>
                  <a:cubicBezTo>
                    <a:pt x="3588214" y="1658328"/>
                    <a:pt x="3591454" y="1562211"/>
                    <a:pt x="3590297" y="1444752"/>
                  </a:cubicBezTo>
                  <a:cubicBezTo>
                    <a:pt x="3812652" y="1444083"/>
                    <a:pt x="3869263" y="1442129"/>
                    <a:pt x="3995911" y="1442411"/>
                  </a:cubicBezTo>
                  <a:cubicBezTo>
                    <a:pt x="4003987" y="1994789"/>
                    <a:pt x="4019600" y="1910963"/>
                    <a:pt x="3963169" y="1910963"/>
                  </a:cubicBezTo>
                  <a:close/>
                  <a:moveTo>
                    <a:pt x="3992207" y="1029993"/>
                  </a:moveTo>
                  <a:cubicBezTo>
                    <a:pt x="3999229" y="1479516"/>
                    <a:pt x="4003267" y="1418498"/>
                    <a:pt x="3963194" y="1418498"/>
                  </a:cubicBezTo>
                  <a:cubicBezTo>
                    <a:pt x="3532837" y="1418498"/>
                    <a:pt x="3590400" y="1439326"/>
                    <a:pt x="3589500" y="1380571"/>
                  </a:cubicBezTo>
                  <a:cubicBezTo>
                    <a:pt x="3581603" y="876380"/>
                    <a:pt x="3557349" y="952981"/>
                    <a:pt x="3654598" y="952981"/>
                  </a:cubicBezTo>
                  <a:cubicBezTo>
                    <a:pt x="3808716" y="952981"/>
                    <a:pt x="3808768" y="955064"/>
                    <a:pt x="3963194" y="955064"/>
                  </a:cubicBezTo>
                  <a:cubicBezTo>
                    <a:pt x="3997840" y="955038"/>
                    <a:pt x="3990741" y="939970"/>
                    <a:pt x="3992207" y="1029993"/>
                  </a:cubicBezTo>
                  <a:close/>
                  <a:moveTo>
                    <a:pt x="3654573" y="461467"/>
                  </a:moveTo>
                  <a:cubicBezTo>
                    <a:pt x="3666867" y="461467"/>
                    <a:pt x="3960699" y="461647"/>
                    <a:pt x="3979681" y="461673"/>
                  </a:cubicBezTo>
                  <a:cubicBezTo>
                    <a:pt x="3981276" y="527937"/>
                    <a:pt x="3974974" y="267767"/>
                    <a:pt x="3990278" y="931150"/>
                  </a:cubicBezTo>
                  <a:cubicBezTo>
                    <a:pt x="3818644" y="931639"/>
                    <a:pt x="3747553" y="927884"/>
                    <a:pt x="3581115" y="929401"/>
                  </a:cubicBezTo>
                  <a:cubicBezTo>
                    <a:pt x="3574685" y="376664"/>
                    <a:pt x="3544797" y="461467"/>
                    <a:pt x="3654573" y="461467"/>
                  </a:cubicBezTo>
                  <a:close/>
                  <a:moveTo>
                    <a:pt x="3569232" y="1444829"/>
                  </a:moveTo>
                  <a:cubicBezTo>
                    <a:pt x="3570775" y="1608289"/>
                    <a:pt x="3566351" y="1572316"/>
                    <a:pt x="3574273" y="1911246"/>
                  </a:cubicBezTo>
                  <a:cubicBezTo>
                    <a:pt x="3099239" y="1914228"/>
                    <a:pt x="3218505" y="1913457"/>
                    <a:pt x="3169045" y="1913920"/>
                  </a:cubicBezTo>
                  <a:cubicBezTo>
                    <a:pt x="3167527" y="1720503"/>
                    <a:pt x="3164261" y="1589750"/>
                    <a:pt x="3161817" y="1443569"/>
                  </a:cubicBezTo>
                  <a:cubicBezTo>
                    <a:pt x="3361178" y="1447349"/>
                    <a:pt x="3411667" y="1445523"/>
                    <a:pt x="3569232" y="1444829"/>
                  </a:cubicBezTo>
                  <a:close/>
                  <a:moveTo>
                    <a:pt x="3561464" y="1030044"/>
                  </a:moveTo>
                  <a:cubicBezTo>
                    <a:pt x="3568640" y="1488413"/>
                    <a:pt x="3591917" y="1420606"/>
                    <a:pt x="3500223" y="1421352"/>
                  </a:cubicBezTo>
                  <a:cubicBezTo>
                    <a:pt x="3107213" y="1424541"/>
                    <a:pt x="3161586" y="1428835"/>
                    <a:pt x="3160814" y="1380571"/>
                  </a:cubicBezTo>
                  <a:cubicBezTo>
                    <a:pt x="3154127" y="964218"/>
                    <a:pt x="3154590" y="990471"/>
                    <a:pt x="3153844" y="954266"/>
                  </a:cubicBezTo>
                  <a:cubicBezTo>
                    <a:pt x="3632350" y="961183"/>
                    <a:pt x="3559741" y="919553"/>
                    <a:pt x="3561464" y="1030044"/>
                  </a:cubicBezTo>
                  <a:close/>
                  <a:moveTo>
                    <a:pt x="3191910" y="463807"/>
                  </a:moveTo>
                  <a:cubicBezTo>
                    <a:pt x="3609484" y="460156"/>
                    <a:pt x="3551690" y="450282"/>
                    <a:pt x="3553234" y="503895"/>
                  </a:cubicBezTo>
                  <a:cubicBezTo>
                    <a:pt x="3567688" y="997722"/>
                    <a:pt x="3569695" y="929221"/>
                    <a:pt x="3500146" y="930713"/>
                  </a:cubicBezTo>
                  <a:cubicBezTo>
                    <a:pt x="3395180" y="932976"/>
                    <a:pt x="3295950" y="932847"/>
                    <a:pt x="3191962" y="931022"/>
                  </a:cubicBezTo>
                  <a:cubicBezTo>
                    <a:pt x="3143170" y="930173"/>
                    <a:pt x="3153947" y="945755"/>
                    <a:pt x="3151452" y="854010"/>
                  </a:cubicBezTo>
                  <a:cubicBezTo>
                    <a:pt x="3139209" y="403535"/>
                    <a:pt x="3133499" y="464347"/>
                    <a:pt x="3191910" y="463807"/>
                  </a:cubicBezTo>
                  <a:close/>
                  <a:moveTo>
                    <a:pt x="3147903" y="1906000"/>
                  </a:moveTo>
                  <a:cubicBezTo>
                    <a:pt x="3148031" y="1920477"/>
                    <a:pt x="3180053" y="1912763"/>
                    <a:pt x="2739639" y="1912506"/>
                  </a:cubicBezTo>
                  <a:cubicBezTo>
                    <a:pt x="2739228" y="1827523"/>
                    <a:pt x="2734187" y="1445857"/>
                    <a:pt x="2734135" y="1442926"/>
                  </a:cubicBezTo>
                  <a:cubicBezTo>
                    <a:pt x="2949828" y="1442926"/>
                    <a:pt x="3050164" y="1441872"/>
                    <a:pt x="3140752" y="1443260"/>
                  </a:cubicBezTo>
                  <a:cubicBezTo>
                    <a:pt x="3143324" y="1597695"/>
                    <a:pt x="3146616" y="1729297"/>
                    <a:pt x="3147903" y="1906000"/>
                  </a:cubicBezTo>
                  <a:close/>
                  <a:moveTo>
                    <a:pt x="3140366" y="1419347"/>
                  </a:moveTo>
                  <a:cubicBezTo>
                    <a:pt x="2676032" y="1412301"/>
                    <a:pt x="2734187" y="1442283"/>
                    <a:pt x="2733209" y="1380519"/>
                  </a:cubicBezTo>
                  <a:cubicBezTo>
                    <a:pt x="2727345" y="1008830"/>
                    <a:pt x="2727242" y="998108"/>
                    <a:pt x="2726213" y="950949"/>
                  </a:cubicBezTo>
                  <a:cubicBezTo>
                    <a:pt x="2729094" y="950949"/>
                    <a:pt x="3130773" y="953984"/>
                    <a:pt x="3132779" y="954009"/>
                  </a:cubicBezTo>
                  <a:cubicBezTo>
                    <a:pt x="3133833" y="1005462"/>
                    <a:pt x="3133962" y="1020582"/>
                    <a:pt x="3140366" y="1419347"/>
                  </a:cubicBezTo>
                  <a:close/>
                  <a:moveTo>
                    <a:pt x="2729043" y="464861"/>
                  </a:moveTo>
                  <a:cubicBezTo>
                    <a:pt x="3186046" y="464861"/>
                    <a:pt x="3124060" y="449176"/>
                    <a:pt x="3124523" y="503612"/>
                  </a:cubicBezTo>
                  <a:cubicBezTo>
                    <a:pt x="3128175" y="1006259"/>
                    <a:pt x="3164878" y="929684"/>
                    <a:pt x="3037587" y="929684"/>
                  </a:cubicBezTo>
                  <a:cubicBezTo>
                    <a:pt x="2886273" y="929684"/>
                    <a:pt x="2882389" y="927087"/>
                    <a:pt x="2729017" y="927087"/>
                  </a:cubicBezTo>
                  <a:cubicBezTo>
                    <a:pt x="2724361" y="927062"/>
                    <a:pt x="2704608" y="464861"/>
                    <a:pt x="2729043" y="464861"/>
                  </a:cubicBezTo>
                  <a:close/>
                  <a:moveTo>
                    <a:pt x="2718497" y="1907029"/>
                  </a:moveTo>
                  <a:cubicBezTo>
                    <a:pt x="2718549" y="1915206"/>
                    <a:pt x="2390765" y="1914614"/>
                    <a:pt x="2312163" y="1913534"/>
                  </a:cubicBezTo>
                  <a:cubicBezTo>
                    <a:pt x="2304164" y="1454420"/>
                    <a:pt x="2305476" y="1578462"/>
                    <a:pt x="2302955" y="1445009"/>
                  </a:cubicBezTo>
                  <a:cubicBezTo>
                    <a:pt x="2493030" y="1447966"/>
                    <a:pt x="2561036" y="1443131"/>
                    <a:pt x="2713096" y="1442926"/>
                  </a:cubicBezTo>
                  <a:cubicBezTo>
                    <a:pt x="2713096" y="1444777"/>
                    <a:pt x="2718240" y="1842076"/>
                    <a:pt x="2718497" y="1907029"/>
                  </a:cubicBezTo>
                  <a:close/>
                  <a:moveTo>
                    <a:pt x="2712736" y="1419038"/>
                  </a:moveTo>
                  <a:cubicBezTo>
                    <a:pt x="2243438" y="1419732"/>
                    <a:pt x="2302775" y="1440560"/>
                    <a:pt x="2301849" y="1380571"/>
                  </a:cubicBezTo>
                  <a:cubicBezTo>
                    <a:pt x="2299560" y="1233335"/>
                    <a:pt x="2299483" y="1202299"/>
                    <a:pt x="2296756" y="1029633"/>
                  </a:cubicBezTo>
                  <a:cubicBezTo>
                    <a:pt x="2295213" y="928013"/>
                    <a:pt x="2223993" y="951129"/>
                    <a:pt x="2705148" y="950949"/>
                  </a:cubicBezTo>
                  <a:cubicBezTo>
                    <a:pt x="2706434" y="1009293"/>
                    <a:pt x="2712710" y="1417109"/>
                    <a:pt x="2712736" y="1419038"/>
                  </a:cubicBezTo>
                  <a:close/>
                  <a:moveTo>
                    <a:pt x="2696660" y="464784"/>
                  </a:moveTo>
                  <a:cubicBezTo>
                    <a:pt x="2698152" y="779749"/>
                    <a:pt x="2701521" y="805514"/>
                    <a:pt x="2704557" y="927087"/>
                  </a:cubicBezTo>
                  <a:cubicBezTo>
                    <a:pt x="2409104" y="927216"/>
                    <a:pt x="2350667" y="927499"/>
                    <a:pt x="2295187" y="928861"/>
                  </a:cubicBezTo>
                  <a:cubicBezTo>
                    <a:pt x="2289555" y="560284"/>
                    <a:pt x="2290892" y="635650"/>
                    <a:pt x="2286905" y="461724"/>
                  </a:cubicBezTo>
                  <a:cubicBezTo>
                    <a:pt x="2487218" y="456325"/>
                    <a:pt x="2565640" y="464116"/>
                    <a:pt x="2696660" y="464784"/>
                  </a:cubicBezTo>
                  <a:close/>
                  <a:moveTo>
                    <a:pt x="2284436" y="1556451"/>
                  </a:moveTo>
                  <a:cubicBezTo>
                    <a:pt x="2295213" y="1969153"/>
                    <a:pt x="2299277" y="1913354"/>
                    <a:pt x="2266535" y="1912788"/>
                  </a:cubicBezTo>
                  <a:cubicBezTo>
                    <a:pt x="1884095" y="1905614"/>
                    <a:pt x="1883015" y="1919063"/>
                    <a:pt x="1882809" y="1906823"/>
                  </a:cubicBezTo>
                  <a:cubicBezTo>
                    <a:pt x="1873704" y="1361723"/>
                    <a:pt x="1842376" y="1443672"/>
                    <a:pt x="1957965" y="1443209"/>
                  </a:cubicBezTo>
                  <a:cubicBezTo>
                    <a:pt x="2099608" y="1442643"/>
                    <a:pt x="2165941" y="1442463"/>
                    <a:pt x="2266149" y="1444340"/>
                  </a:cubicBezTo>
                  <a:cubicBezTo>
                    <a:pt x="2287394" y="1444752"/>
                    <a:pt x="2281067" y="1427164"/>
                    <a:pt x="2284436" y="1556451"/>
                  </a:cubicBezTo>
                  <a:close/>
                  <a:moveTo>
                    <a:pt x="2275691" y="1030044"/>
                  </a:moveTo>
                  <a:cubicBezTo>
                    <a:pt x="2282533" y="1467482"/>
                    <a:pt x="2286828" y="1420812"/>
                    <a:pt x="2266535" y="1420427"/>
                  </a:cubicBezTo>
                  <a:cubicBezTo>
                    <a:pt x="1816424" y="1411967"/>
                    <a:pt x="1872366" y="1441872"/>
                    <a:pt x="1871415" y="1380622"/>
                  </a:cubicBezTo>
                  <a:cubicBezTo>
                    <a:pt x="1868688" y="1206593"/>
                    <a:pt x="1872855" y="1207107"/>
                    <a:pt x="1870077" y="1029581"/>
                  </a:cubicBezTo>
                  <a:cubicBezTo>
                    <a:pt x="1868328" y="918885"/>
                    <a:pt x="1806624" y="966120"/>
                    <a:pt x="2266612" y="953547"/>
                  </a:cubicBezTo>
                  <a:cubicBezTo>
                    <a:pt x="2277749" y="953238"/>
                    <a:pt x="2274354" y="941821"/>
                    <a:pt x="2275691" y="1030044"/>
                  </a:cubicBezTo>
                  <a:close/>
                  <a:moveTo>
                    <a:pt x="2265840" y="462316"/>
                  </a:moveTo>
                  <a:cubicBezTo>
                    <a:pt x="2277595" y="981420"/>
                    <a:pt x="2276566" y="929350"/>
                    <a:pt x="2266072" y="929607"/>
                  </a:cubicBezTo>
                  <a:cubicBezTo>
                    <a:pt x="2164578" y="932539"/>
                    <a:pt x="2146780" y="931484"/>
                    <a:pt x="1957887" y="931999"/>
                  </a:cubicBezTo>
                  <a:cubicBezTo>
                    <a:pt x="1839444" y="932307"/>
                    <a:pt x="1872855" y="1010039"/>
                    <a:pt x="1859660" y="503123"/>
                  </a:cubicBezTo>
                  <a:cubicBezTo>
                    <a:pt x="1857886" y="432848"/>
                    <a:pt x="1809557" y="475404"/>
                    <a:pt x="2265840" y="462316"/>
                  </a:cubicBezTo>
                  <a:close/>
                  <a:moveTo>
                    <a:pt x="1861770" y="1907286"/>
                  </a:moveTo>
                  <a:cubicBezTo>
                    <a:pt x="1861924" y="1916903"/>
                    <a:pt x="1453404" y="1910012"/>
                    <a:pt x="1453275" y="1906515"/>
                  </a:cubicBezTo>
                  <a:cubicBezTo>
                    <a:pt x="1433753" y="1366120"/>
                    <a:pt x="1440312" y="1442334"/>
                    <a:pt x="1495251" y="1442334"/>
                  </a:cubicBezTo>
                  <a:cubicBezTo>
                    <a:pt x="1642450" y="1442334"/>
                    <a:pt x="1646437" y="1443517"/>
                    <a:pt x="1803718" y="1443517"/>
                  </a:cubicBezTo>
                  <a:cubicBezTo>
                    <a:pt x="1865988" y="1443517"/>
                    <a:pt x="1852201" y="1368408"/>
                    <a:pt x="1861770" y="1907286"/>
                  </a:cubicBezTo>
                  <a:close/>
                  <a:moveTo>
                    <a:pt x="1849038" y="1029993"/>
                  </a:moveTo>
                  <a:cubicBezTo>
                    <a:pt x="1856162" y="1483527"/>
                    <a:pt x="1861770" y="1419655"/>
                    <a:pt x="1803718" y="1419655"/>
                  </a:cubicBezTo>
                  <a:cubicBezTo>
                    <a:pt x="1389231" y="1419655"/>
                    <a:pt x="1445842" y="1428989"/>
                    <a:pt x="1445096" y="1380571"/>
                  </a:cubicBezTo>
                  <a:cubicBezTo>
                    <a:pt x="1437303" y="883117"/>
                    <a:pt x="1416443" y="954369"/>
                    <a:pt x="1495251" y="954369"/>
                  </a:cubicBezTo>
                  <a:cubicBezTo>
                    <a:pt x="1915886" y="954369"/>
                    <a:pt x="1847623" y="939173"/>
                    <a:pt x="1849038" y="1029993"/>
                  </a:cubicBezTo>
                  <a:close/>
                  <a:moveTo>
                    <a:pt x="1495251" y="462624"/>
                  </a:moveTo>
                  <a:cubicBezTo>
                    <a:pt x="1810714" y="462702"/>
                    <a:pt x="1811563" y="462702"/>
                    <a:pt x="1837566" y="462753"/>
                  </a:cubicBezTo>
                  <a:cubicBezTo>
                    <a:pt x="1840036" y="565324"/>
                    <a:pt x="1847263" y="930224"/>
                    <a:pt x="1847314" y="932256"/>
                  </a:cubicBezTo>
                  <a:cubicBezTo>
                    <a:pt x="1714493" y="932384"/>
                    <a:pt x="1835174" y="932384"/>
                    <a:pt x="1436248" y="930379"/>
                  </a:cubicBezTo>
                  <a:cubicBezTo>
                    <a:pt x="1427529" y="377796"/>
                    <a:pt x="1410142" y="462624"/>
                    <a:pt x="1495251" y="462624"/>
                  </a:cubicBezTo>
                  <a:close/>
                  <a:moveTo>
                    <a:pt x="1425805" y="1556245"/>
                  </a:moveTo>
                  <a:cubicBezTo>
                    <a:pt x="1426423" y="1675530"/>
                    <a:pt x="1427914" y="1789672"/>
                    <a:pt x="1432158" y="1907440"/>
                  </a:cubicBezTo>
                  <a:cubicBezTo>
                    <a:pt x="1432261" y="1910191"/>
                    <a:pt x="1024770" y="1926262"/>
                    <a:pt x="1024770" y="1907543"/>
                  </a:cubicBezTo>
                  <a:cubicBezTo>
                    <a:pt x="1024770" y="1404278"/>
                    <a:pt x="1000927" y="1444443"/>
                    <a:pt x="1032589" y="1444649"/>
                  </a:cubicBezTo>
                  <a:cubicBezTo>
                    <a:pt x="1503816" y="1447863"/>
                    <a:pt x="1425008" y="1402787"/>
                    <a:pt x="1425805" y="1556245"/>
                  </a:cubicBezTo>
                  <a:close/>
                  <a:moveTo>
                    <a:pt x="1416752" y="1030096"/>
                  </a:moveTo>
                  <a:cubicBezTo>
                    <a:pt x="1423928" y="1490264"/>
                    <a:pt x="1450729" y="1417778"/>
                    <a:pt x="1340902" y="1419861"/>
                  </a:cubicBezTo>
                  <a:cubicBezTo>
                    <a:pt x="957202" y="1426572"/>
                    <a:pt x="1016025" y="1429118"/>
                    <a:pt x="1015279" y="1380622"/>
                  </a:cubicBezTo>
                  <a:cubicBezTo>
                    <a:pt x="1007768" y="900808"/>
                    <a:pt x="1003473" y="953855"/>
                    <a:pt x="1032820" y="953392"/>
                  </a:cubicBezTo>
                  <a:cubicBezTo>
                    <a:pt x="1494145" y="945935"/>
                    <a:pt x="1415363" y="942130"/>
                    <a:pt x="1416752" y="1030096"/>
                  </a:cubicBezTo>
                  <a:close/>
                  <a:moveTo>
                    <a:pt x="1032717" y="461544"/>
                  </a:moveTo>
                  <a:cubicBezTo>
                    <a:pt x="1466624" y="458922"/>
                    <a:pt x="1407235" y="449356"/>
                    <a:pt x="1408290" y="507443"/>
                  </a:cubicBezTo>
                  <a:cubicBezTo>
                    <a:pt x="1410476" y="626754"/>
                    <a:pt x="1411762" y="713768"/>
                    <a:pt x="1415183" y="930224"/>
                  </a:cubicBezTo>
                  <a:cubicBezTo>
                    <a:pt x="1316776" y="929479"/>
                    <a:pt x="1238071" y="926393"/>
                    <a:pt x="1009980" y="929864"/>
                  </a:cubicBezTo>
                  <a:cubicBezTo>
                    <a:pt x="1003602" y="397415"/>
                    <a:pt x="986189" y="461802"/>
                    <a:pt x="1032717" y="461544"/>
                  </a:cubicBezTo>
                  <a:close/>
                  <a:moveTo>
                    <a:pt x="1003705" y="1907543"/>
                  </a:moveTo>
                  <a:cubicBezTo>
                    <a:pt x="1003705" y="1919191"/>
                    <a:pt x="1039250" y="1914203"/>
                    <a:pt x="596264" y="1913791"/>
                  </a:cubicBezTo>
                  <a:cubicBezTo>
                    <a:pt x="596882" y="1702272"/>
                    <a:pt x="591172" y="1564834"/>
                    <a:pt x="588857" y="1444880"/>
                  </a:cubicBezTo>
                  <a:cubicBezTo>
                    <a:pt x="717228" y="1444829"/>
                    <a:pt x="839453" y="1443569"/>
                    <a:pt x="995371" y="1444443"/>
                  </a:cubicBezTo>
                  <a:cubicBezTo>
                    <a:pt x="997840" y="1568382"/>
                    <a:pt x="1003705" y="1683373"/>
                    <a:pt x="1003705" y="1907543"/>
                  </a:cubicBezTo>
                  <a:close/>
                  <a:moveTo>
                    <a:pt x="994214" y="1381033"/>
                  </a:moveTo>
                  <a:cubicBezTo>
                    <a:pt x="995037" y="1432923"/>
                    <a:pt x="1061602" y="1420761"/>
                    <a:pt x="588368" y="1420992"/>
                  </a:cubicBezTo>
                  <a:cubicBezTo>
                    <a:pt x="583250" y="1131947"/>
                    <a:pt x="581321" y="1097851"/>
                    <a:pt x="579829" y="954446"/>
                  </a:cubicBezTo>
                  <a:cubicBezTo>
                    <a:pt x="870652" y="954652"/>
                    <a:pt x="918569" y="954935"/>
                    <a:pt x="989198" y="954035"/>
                  </a:cubicBezTo>
                  <a:cubicBezTo>
                    <a:pt x="992799" y="1222021"/>
                    <a:pt x="992362" y="1262340"/>
                    <a:pt x="994214" y="1381033"/>
                  </a:cubicBezTo>
                  <a:close/>
                  <a:moveTo>
                    <a:pt x="979913" y="461802"/>
                  </a:moveTo>
                  <a:cubicBezTo>
                    <a:pt x="987423" y="697646"/>
                    <a:pt x="985108" y="626111"/>
                    <a:pt x="988889" y="930173"/>
                  </a:cubicBezTo>
                  <a:cubicBezTo>
                    <a:pt x="926208" y="930944"/>
                    <a:pt x="902571" y="930790"/>
                    <a:pt x="579623" y="930584"/>
                  </a:cubicBezTo>
                  <a:cubicBezTo>
                    <a:pt x="578440" y="783889"/>
                    <a:pt x="580986" y="822922"/>
                    <a:pt x="573630" y="464347"/>
                  </a:cubicBezTo>
                  <a:cubicBezTo>
                    <a:pt x="705114" y="464270"/>
                    <a:pt x="599788" y="463344"/>
                    <a:pt x="979913" y="461802"/>
                  </a:cubicBezTo>
                  <a:close/>
                  <a:moveTo>
                    <a:pt x="261794" y="462033"/>
                  </a:moveTo>
                  <a:cubicBezTo>
                    <a:pt x="413031" y="462033"/>
                    <a:pt x="412156" y="464141"/>
                    <a:pt x="552539" y="464296"/>
                  </a:cubicBezTo>
                  <a:cubicBezTo>
                    <a:pt x="560101" y="834750"/>
                    <a:pt x="557349" y="787874"/>
                    <a:pt x="558558" y="930533"/>
                  </a:cubicBezTo>
                  <a:cubicBezTo>
                    <a:pt x="268815" y="930327"/>
                    <a:pt x="223161" y="930147"/>
                    <a:pt x="152147" y="930687"/>
                  </a:cubicBezTo>
                  <a:cubicBezTo>
                    <a:pt x="146514" y="365247"/>
                    <a:pt x="106673" y="462033"/>
                    <a:pt x="261794" y="462033"/>
                  </a:cubicBezTo>
                  <a:close/>
                  <a:moveTo>
                    <a:pt x="261794" y="954215"/>
                  </a:moveTo>
                  <a:cubicBezTo>
                    <a:pt x="615529" y="954446"/>
                    <a:pt x="558198" y="929170"/>
                    <a:pt x="559767" y="1030096"/>
                  </a:cubicBezTo>
                  <a:cubicBezTo>
                    <a:pt x="562545" y="1208624"/>
                    <a:pt x="563882" y="1205616"/>
                    <a:pt x="566634" y="1380982"/>
                  </a:cubicBezTo>
                  <a:cubicBezTo>
                    <a:pt x="567535" y="1438503"/>
                    <a:pt x="631296" y="1420504"/>
                    <a:pt x="158628" y="1420272"/>
                  </a:cubicBezTo>
                  <a:cubicBezTo>
                    <a:pt x="149215" y="868383"/>
                    <a:pt x="122362" y="954215"/>
                    <a:pt x="261794" y="954215"/>
                  </a:cubicBezTo>
                  <a:close/>
                  <a:moveTo>
                    <a:pt x="166447" y="1906309"/>
                  </a:moveTo>
                  <a:cubicBezTo>
                    <a:pt x="164724" y="1357865"/>
                    <a:pt x="118530" y="1444134"/>
                    <a:pt x="261794" y="1444211"/>
                  </a:cubicBezTo>
                  <a:cubicBezTo>
                    <a:pt x="395824" y="1444211"/>
                    <a:pt x="417403" y="1444880"/>
                    <a:pt x="567740" y="1444880"/>
                  </a:cubicBezTo>
                  <a:cubicBezTo>
                    <a:pt x="570441" y="1586690"/>
                    <a:pt x="575765" y="1695947"/>
                    <a:pt x="575122" y="1913791"/>
                  </a:cubicBezTo>
                  <a:cubicBezTo>
                    <a:pt x="572550" y="1913791"/>
                    <a:pt x="166473" y="1913791"/>
                    <a:pt x="166447" y="1906309"/>
                  </a:cubicBezTo>
                  <a:close/>
                  <a:moveTo>
                    <a:pt x="171129" y="2257607"/>
                  </a:moveTo>
                  <a:cubicBezTo>
                    <a:pt x="169328" y="2161927"/>
                    <a:pt x="166988" y="2032125"/>
                    <a:pt x="166576" y="1936214"/>
                  </a:cubicBezTo>
                  <a:cubicBezTo>
                    <a:pt x="401174" y="1935262"/>
                    <a:pt x="381060" y="1937654"/>
                    <a:pt x="575096" y="1937654"/>
                  </a:cubicBezTo>
                  <a:cubicBezTo>
                    <a:pt x="574479" y="2429399"/>
                    <a:pt x="594052" y="2402348"/>
                    <a:pt x="570081" y="2402348"/>
                  </a:cubicBezTo>
                  <a:cubicBezTo>
                    <a:pt x="90186" y="2402348"/>
                    <a:pt x="174524" y="2440044"/>
                    <a:pt x="171129" y="2257607"/>
                  </a:cubicBezTo>
                  <a:close/>
                  <a:moveTo>
                    <a:pt x="174138" y="2433024"/>
                  </a:moveTo>
                  <a:cubicBezTo>
                    <a:pt x="173984" y="2423742"/>
                    <a:pt x="582041" y="2423253"/>
                    <a:pt x="582195" y="2433435"/>
                  </a:cubicBezTo>
                  <a:cubicBezTo>
                    <a:pt x="590272" y="2948503"/>
                    <a:pt x="605961" y="2892730"/>
                    <a:pt x="570055" y="2892730"/>
                  </a:cubicBezTo>
                  <a:cubicBezTo>
                    <a:pt x="287952" y="2892679"/>
                    <a:pt x="237848" y="2892499"/>
                    <a:pt x="182574" y="2893013"/>
                  </a:cubicBezTo>
                  <a:cubicBezTo>
                    <a:pt x="181160" y="2836675"/>
                    <a:pt x="174369" y="2447578"/>
                    <a:pt x="174138" y="2433024"/>
                  </a:cubicBezTo>
                  <a:close/>
                  <a:moveTo>
                    <a:pt x="191113" y="3309906"/>
                  </a:moveTo>
                  <a:cubicBezTo>
                    <a:pt x="185301" y="2845160"/>
                    <a:pt x="159683" y="2916566"/>
                    <a:pt x="261794" y="2916566"/>
                  </a:cubicBezTo>
                  <a:cubicBezTo>
                    <a:pt x="283168" y="2916566"/>
                    <a:pt x="574119" y="2916618"/>
                    <a:pt x="592278" y="2916644"/>
                  </a:cubicBezTo>
                  <a:cubicBezTo>
                    <a:pt x="593744" y="3040017"/>
                    <a:pt x="592766" y="2979205"/>
                    <a:pt x="598862" y="3387844"/>
                  </a:cubicBezTo>
                  <a:cubicBezTo>
                    <a:pt x="117012" y="3388203"/>
                    <a:pt x="192297" y="3403246"/>
                    <a:pt x="191113" y="3309906"/>
                  </a:cubicBezTo>
                  <a:close/>
                  <a:moveTo>
                    <a:pt x="199138" y="3836055"/>
                  </a:moveTo>
                  <a:cubicBezTo>
                    <a:pt x="194277" y="3530733"/>
                    <a:pt x="193300" y="3472184"/>
                    <a:pt x="192425" y="3408903"/>
                  </a:cubicBezTo>
                  <a:cubicBezTo>
                    <a:pt x="353385" y="3407206"/>
                    <a:pt x="415294" y="3411860"/>
                    <a:pt x="599248" y="3411731"/>
                  </a:cubicBezTo>
                  <a:cubicBezTo>
                    <a:pt x="603801" y="3710136"/>
                    <a:pt x="599711" y="3676015"/>
                    <a:pt x="603775" y="3880180"/>
                  </a:cubicBezTo>
                  <a:cubicBezTo>
                    <a:pt x="129641" y="3881723"/>
                    <a:pt x="199884" y="3884268"/>
                    <a:pt x="199138" y="3836055"/>
                  </a:cubicBezTo>
                  <a:close/>
                  <a:moveTo>
                    <a:pt x="206469" y="4362308"/>
                  </a:moveTo>
                  <a:cubicBezTo>
                    <a:pt x="194740" y="3825204"/>
                    <a:pt x="182523" y="3900879"/>
                    <a:pt x="261819" y="3900879"/>
                  </a:cubicBezTo>
                  <a:cubicBezTo>
                    <a:pt x="413520" y="3900879"/>
                    <a:pt x="416349" y="3904093"/>
                    <a:pt x="570107" y="3904093"/>
                  </a:cubicBezTo>
                  <a:cubicBezTo>
                    <a:pt x="610154" y="3904093"/>
                    <a:pt x="609356" y="3829550"/>
                    <a:pt x="614423" y="4361434"/>
                  </a:cubicBezTo>
                  <a:cubicBezTo>
                    <a:pt x="614526" y="4373133"/>
                    <a:pt x="622499" y="4370099"/>
                    <a:pt x="570107" y="4370099"/>
                  </a:cubicBezTo>
                  <a:cubicBezTo>
                    <a:pt x="163695" y="4370099"/>
                    <a:pt x="206674" y="4371436"/>
                    <a:pt x="206469" y="4362308"/>
                  </a:cubicBezTo>
                  <a:close/>
                  <a:moveTo>
                    <a:pt x="207163" y="4393267"/>
                  </a:moveTo>
                  <a:cubicBezTo>
                    <a:pt x="270282" y="4393216"/>
                    <a:pt x="612777" y="4394038"/>
                    <a:pt x="614706" y="4394038"/>
                  </a:cubicBezTo>
                  <a:cubicBezTo>
                    <a:pt x="620159" y="4935616"/>
                    <a:pt x="646085" y="4861896"/>
                    <a:pt x="570081" y="4861896"/>
                  </a:cubicBezTo>
                  <a:cubicBezTo>
                    <a:pt x="263466" y="4861844"/>
                    <a:pt x="246439" y="4861870"/>
                    <a:pt x="211973" y="4861793"/>
                  </a:cubicBezTo>
                  <a:cubicBezTo>
                    <a:pt x="209555" y="4686890"/>
                    <a:pt x="213439" y="4680050"/>
                    <a:pt x="207163" y="4393267"/>
                  </a:cubicBezTo>
                  <a:close/>
                  <a:moveTo>
                    <a:pt x="222673" y="5353897"/>
                  </a:moveTo>
                  <a:cubicBezTo>
                    <a:pt x="213362" y="4896892"/>
                    <a:pt x="214211" y="5020265"/>
                    <a:pt x="212307" y="4885655"/>
                  </a:cubicBezTo>
                  <a:cubicBezTo>
                    <a:pt x="654213" y="4886786"/>
                    <a:pt x="622628" y="4883135"/>
                    <a:pt x="622705" y="4889075"/>
                  </a:cubicBezTo>
                  <a:cubicBezTo>
                    <a:pt x="631013" y="5420624"/>
                    <a:pt x="653776" y="5350915"/>
                    <a:pt x="570055" y="5350915"/>
                  </a:cubicBezTo>
                  <a:cubicBezTo>
                    <a:pt x="402588" y="5350941"/>
                    <a:pt x="400839" y="5354721"/>
                    <a:pt x="222673" y="5353897"/>
                  </a:cubicBezTo>
                  <a:close/>
                  <a:moveTo>
                    <a:pt x="223187" y="5377785"/>
                  </a:moveTo>
                  <a:cubicBezTo>
                    <a:pt x="363647" y="5378403"/>
                    <a:pt x="384327" y="5375471"/>
                    <a:pt x="630319" y="5374726"/>
                  </a:cubicBezTo>
                  <a:cubicBezTo>
                    <a:pt x="639064" y="5932554"/>
                    <a:pt x="659460" y="5842685"/>
                    <a:pt x="570081" y="5842685"/>
                  </a:cubicBezTo>
                  <a:cubicBezTo>
                    <a:pt x="415886" y="5842685"/>
                    <a:pt x="415732" y="5845591"/>
                    <a:pt x="261794" y="5845591"/>
                  </a:cubicBezTo>
                  <a:cubicBezTo>
                    <a:pt x="215317" y="5845591"/>
                    <a:pt x="234401" y="5905658"/>
                    <a:pt x="223187" y="5377785"/>
                  </a:cubicBezTo>
                  <a:close/>
                  <a:moveTo>
                    <a:pt x="233835" y="6292440"/>
                  </a:moveTo>
                  <a:cubicBezTo>
                    <a:pt x="226171" y="5801287"/>
                    <a:pt x="226094" y="5869453"/>
                    <a:pt x="261794" y="5869453"/>
                  </a:cubicBezTo>
                  <a:cubicBezTo>
                    <a:pt x="702542" y="5869453"/>
                    <a:pt x="638678" y="5838057"/>
                    <a:pt x="640350" y="5941863"/>
                  </a:cubicBezTo>
                  <a:cubicBezTo>
                    <a:pt x="643024" y="6113089"/>
                    <a:pt x="639758" y="6117666"/>
                    <a:pt x="642510" y="6292800"/>
                  </a:cubicBezTo>
                  <a:cubicBezTo>
                    <a:pt x="643307" y="6343122"/>
                    <a:pt x="657711" y="6332450"/>
                    <a:pt x="570107" y="6332450"/>
                  </a:cubicBezTo>
                  <a:cubicBezTo>
                    <a:pt x="180491" y="6332450"/>
                    <a:pt x="234684" y="6347570"/>
                    <a:pt x="233835" y="6292440"/>
                  </a:cubicBezTo>
                  <a:close/>
                  <a:moveTo>
                    <a:pt x="243172" y="6818795"/>
                  </a:moveTo>
                  <a:cubicBezTo>
                    <a:pt x="230312" y="6282900"/>
                    <a:pt x="226454" y="6356955"/>
                    <a:pt x="261794" y="6356955"/>
                  </a:cubicBezTo>
                  <a:cubicBezTo>
                    <a:pt x="722527" y="6356955"/>
                    <a:pt x="643127" y="6326562"/>
                    <a:pt x="644928" y="6468269"/>
                  </a:cubicBezTo>
                  <a:cubicBezTo>
                    <a:pt x="646342" y="6580663"/>
                    <a:pt x="648092" y="6707610"/>
                    <a:pt x="651024" y="6819464"/>
                  </a:cubicBezTo>
                  <a:cubicBezTo>
                    <a:pt x="651204" y="6826664"/>
                    <a:pt x="663318" y="6824555"/>
                    <a:pt x="570107" y="6824555"/>
                  </a:cubicBezTo>
                  <a:cubicBezTo>
                    <a:pt x="216294" y="6824555"/>
                    <a:pt x="243635" y="6838826"/>
                    <a:pt x="243172" y="6818795"/>
                  </a:cubicBezTo>
                  <a:close/>
                  <a:moveTo>
                    <a:pt x="253126" y="7318434"/>
                  </a:moveTo>
                  <a:cubicBezTo>
                    <a:pt x="244561" y="6798507"/>
                    <a:pt x="234118" y="6852686"/>
                    <a:pt x="261794" y="6852686"/>
                  </a:cubicBezTo>
                  <a:cubicBezTo>
                    <a:pt x="729317" y="6852686"/>
                    <a:pt x="651538" y="6798173"/>
                    <a:pt x="654624" y="6994728"/>
                  </a:cubicBezTo>
                  <a:cubicBezTo>
                    <a:pt x="657351" y="7169168"/>
                    <a:pt x="659280" y="7166314"/>
                    <a:pt x="661903" y="7318795"/>
                  </a:cubicBezTo>
                  <a:cubicBezTo>
                    <a:pt x="611954" y="7318589"/>
                    <a:pt x="277175" y="7318434"/>
                    <a:pt x="253126" y="7318434"/>
                  </a:cubicBezTo>
                  <a:close/>
                  <a:moveTo>
                    <a:pt x="261794" y="7342297"/>
                  </a:moveTo>
                  <a:cubicBezTo>
                    <a:pt x="624146" y="7342528"/>
                    <a:pt x="619156" y="7342502"/>
                    <a:pt x="662315" y="7342708"/>
                  </a:cubicBezTo>
                  <a:cubicBezTo>
                    <a:pt x="665864" y="7590638"/>
                    <a:pt x="664733" y="7579426"/>
                    <a:pt x="668771" y="7807839"/>
                  </a:cubicBezTo>
                  <a:cubicBezTo>
                    <a:pt x="565734" y="7806631"/>
                    <a:pt x="416220" y="7807968"/>
                    <a:pt x="261485" y="7807968"/>
                  </a:cubicBezTo>
                  <a:cubicBezTo>
                    <a:pt x="259119" y="7306118"/>
                    <a:pt x="242992" y="7342297"/>
                    <a:pt x="261794" y="7342297"/>
                  </a:cubicBezTo>
                  <a:close/>
                  <a:moveTo>
                    <a:pt x="261794" y="7831804"/>
                  </a:moveTo>
                  <a:cubicBezTo>
                    <a:pt x="732712" y="7831804"/>
                    <a:pt x="668899" y="7815836"/>
                    <a:pt x="669954" y="7872380"/>
                  </a:cubicBezTo>
                  <a:cubicBezTo>
                    <a:pt x="679599" y="8384388"/>
                    <a:pt x="698015" y="8300922"/>
                    <a:pt x="570081" y="8300922"/>
                  </a:cubicBezTo>
                  <a:cubicBezTo>
                    <a:pt x="421673" y="8300922"/>
                    <a:pt x="416992" y="8297862"/>
                    <a:pt x="268841" y="8297759"/>
                  </a:cubicBezTo>
                  <a:cubicBezTo>
                    <a:pt x="257087" y="7796422"/>
                    <a:pt x="263620" y="7831804"/>
                    <a:pt x="261794" y="7831804"/>
                  </a:cubicBezTo>
                  <a:close/>
                  <a:moveTo>
                    <a:pt x="273291" y="8749648"/>
                  </a:moveTo>
                  <a:cubicBezTo>
                    <a:pt x="270616" y="8578884"/>
                    <a:pt x="273522" y="8573588"/>
                    <a:pt x="270770" y="8398504"/>
                  </a:cubicBezTo>
                  <a:cubicBezTo>
                    <a:pt x="269150" y="8293156"/>
                    <a:pt x="200810" y="8322932"/>
                    <a:pt x="674198" y="8325015"/>
                  </a:cubicBezTo>
                  <a:cubicBezTo>
                    <a:pt x="676333" y="8566284"/>
                    <a:pt x="682480" y="8567339"/>
                    <a:pt x="685078" y="8790661"/>
                  </a:cubicBezTo>
                  <a:cubicBezTo>
                    <a:pt x="220949" y="8782329"/>
                    <a:pt x="274397" y="8820360"/>
                    <a:pt x="273291" y="8749648"/>
                  </a:cubicBezTo>
                  <a:close/>
                  <a:moveTo>
                    <a:pt x="281213" y="9275797"/>
                  </a:moveTo>
                  <a:cubicBezTo>
                    <a:pt x="278589" y="9150341"/>
                    <a:pt x="276995" y="9056821"/>
                    <a:pt x="275631" y="8925117"/>
                  </a:cubicBezTo>
                  <a:cubicBezTo>
                    <a:pt x="274191" y="8786598"/>
                    <a:pt x="245641" y="8818251"/>
                    <a:pt x="416117" y="8815037"/>
                  </a:cubicBezTo>
                  <a:cubicBezTo>
                    <a:pt x="526973" y="8813083"/>
                    <a:pt x="620236" y="8813366"/>
                    <a:pt x="685335" y="8814574"/>
                  </a:cubicBezTo>
                  <a:cubicBezTo>
                    <a:pt x="686492" y="8948079"/>
                    <a:pt x="682171" y="9013366"/>
                    <a:pt x="690633" y="9284051"/>
                  </a:cubicBezTo>
                  <a:cubicBezTo>
                    <a:pt x="244690" y="9284051"/>
                    <a:pt x="281316" y="9280297"/>
                    <a:pt x="281213" y="9275797"/>
                  </a:cubicBezTo>
                  <a:close/>
                  <a:moveTo>
                    <a:pt x="281830" y="9304673"/>
                  </a:moveTo>
                  <a:cubicBezTo>
                    <a:pt x="419024" y="9304957"/>
                    <a:pt x="376739" y="9307913"/>
                    <a:pt x="691379" y="9307913"/>
                  </a:cubicBezTo>
                  <a:cubicBezTo>
                    <a:pt x="698272" y="9532521"/>
                    <a:pt x="694337" y="9619792"/>
                    <a:pt x="696343" y="9772736"/>
                  </a:cubicBezTo>
                  <a:cubicBezTo>
                    <a:pt x="285508" y="9774408"/>
                    <a:pt x="423859" y="9775256"/>
                    <a:pt x="291012" y="9775590"/>
                  </a:cubicBezTo>
                  <a:cubicBezTo>
                    <a:pt x="290987" y="9772968"/>
                    <a:pt x="281882" y="9306653"/>
                    <a:pt x="281830" y="9304673"/>
                  </a:cubicBezTo>
                  <a:close/>
                  <a:moveTo>
                    <a:pt x="291450" y="9802409"/>
                  </a:moveTo>
                  <a:cubicBezTo>
                    <a:pt x="291398" y="9799092"/>
                    <a:pt x="256367" y="9798578"/>
                    <a:pt x="696678" y="9796624"/>
                  </a:cubicBezTo>
                  <a:cubicBezTo>
                    <a:pt x="699455" y="9976748"/>
                    <a:pt x="703931" y="9984512"/>
                    <a:pt x="707326" y="10267155"/>
                  </a:cubicBezTo>
                  <a:cubicBezTo>
                    <a:pt x="526845" y="10266512"/>
                    <a:pt x="428412" y="10267361"/>
                    <a:pt x="298497" y="10267464"/>
                  </a:cubicBezTo>
                  <a:cubicBezTo>
                    <a:pt x="295256" y="10115137"/>
                    <a:pt x="293893" y="9955020"/>
                    <a:pt x="291450" y="9802409"/>
                  </a:cubicBezTo>
                  <a:close/>
                  <a:moveTo>
                    <a:pt x="305236" y="10680345"/>
                  </a:moveTo>
                  <a:cubicBezTo>
                    <a:pt x="303307" y="10211948"/>
                    <a:pt x="262848" y="10291712"/>
                    <a:pt x="415963" y="10291094"/>
                  </a:cubicBezTo>
                  <a:cubicBezTo>
                    <a:pt x="520594" y="10290812"/>
                    <a:pt x="590143" y="10290709"/>
                    <a:pt x="707609" y="10291043"/>
                  </a:cubicBezTo>
                  <a:cubicBezTo>
                    <a:pt x="713216" y="10796982"/>
                    <a:pt x="707686" y="10180784"/>
                    <a:pt x="711930" y="10758823"/>
                  </a:cubicBezTo>
                  <a:cubicBezTo>
                    <a:pt x="224576" y="10761369"/>
                    <a:pt x="305622" y="10770908"/>
                    <a:pt x="305236" y="10680345"/>
                  </a:cubicBezTo>
                  <a:close/>
                  <a:moveTo>
                    <a:pt x="312875" y="11206804"/>
                  </a:moveTo>
                  <a:cubicBezTo>
                    <a:pt x="304824" y="10693177"/>
                    <a:pt x="273754" y="10777311"/>
                    <a:pt x="415680" y="10781014"/>
                  </a:cubicBezTo>
                  <a:cubicBezTo>
                    <a:pt x="503207" y="10783405"/>
                    <a:pt x="577077" y="10783405"/>
                    <a:pt x="712136" y="10782736"/>
                  </a:cubicBezTo>
                  <a:cubicBezTo>
                    <a:pt x="714631" y="11035577"/>
                    <a:pt x="720649" y="11020715"/>
                    <a:pt x="723324" y="11246994"/>
                  </a:cubicBezTo>
                  <a:cubicBezTo>
                    <a:pt x="252843" y="11241285"/>
                    <a:pt x="313955" y="11272887"/>
                    <a:pt x="312875" y="11206804"/>
                  </a:cubicBezTo>
                  <a:close/>
                  <a:moveTo>
                    <a:pt x="320282" y="11742082"/>
                  </a:moveTo>
                  <a:cubicBezTo>
                    <a:pt x="319845" y="11613309"/>
                    <a:pt x="320025" y="11641876"/>
                    <a:pt x="313981" y="11273222"/>
                  </a:cubicBezTo>
                  <a:cubicBezTo>
                    <a:pt x="438674" y="11272450"/>
                    <a:pt x="472806" y="11267873"/>
                    <a:pt x="723581" y="11270933"/>
                  </a:cubicBezTo>
                  <a:cubicBezTo>
                    <a:pt x="724713" y="11399449"/>
                    <a:pt x="726514" y="11689009"/>
                    <a:pt x="727208" y="11742108"/>
                  </a:cubicBezTo>
                  <a:lnTo>
                    <a:pt x="320282" y="11742082"/>
                  </a:lnTo>
                  <a:close/>
                  <a:moveTo>
                    <a:pt x="724302" y="9796496"/>
                  </a:moveTo>
                  <a:cubicBezTo>
                    <a:pt x="1158645" y="9794721"/>
                    <a:pt x="1125183" y="9799992"/>
                    <a:pt x="1125234" y="9802872"/>
                  </a:cubicBezTo>
                  <a:cubicBezTo>
                    <a:pt x="1133619" y="10338767"/>
                    <a:pt x="1180662" y="10264790"/>
                    <a:pt x="1032589" y="10266589"/>
                  </a:cubicBezTo>
                  <a:cubicBezTo>
                    <a:pt x="932433" y="10267670"/>
                    <a:pt x="872067" y="10267644"/>
                    <a:pt x="728443" y="10267233"/>
                  </a:cubicBezTo>
                  <a:cubicBezTo>
                    <a:pt x="722192" y="9759545"/>
                    <a:pt x="709306" y="9796573"/>
                    <a:pt x="724302" y="9796496"/>
                  </a:cubicBezTo>
                  <a:close/>
                  <a:moveTo>
                    <a:pt x="732815" y="10680397"/>
                  </a:moveTo>
                  <a:cubicBezTo>
                    <a:pt x="732815" y="10210277"/>
                    <a:pt x="683483" y="10291352"/>
                    <a:pt x="878419" y="10291352"/>
                  </a:cubicBezTo>
                  <a:cubicBezTo>
                    <a:pt x="1023741" y="10291352"/>
                    <a:pt x="1017979" y="10290066"/>
                    <a:pt x="1136089" y="10289654"/>
                  </a:cubicBezTo>
                  <a:cubicBezTo>
                    <a:pt x="1135574" y="10582480"/>
                    <a:pt x="1140024" y="10625679"/>
                    <a:pt x="1143393" y="10757666"/>
                  </a:cubicBezTo>
                  <a:cubicBezTo>
                    <a:pt x="660180" y="10758180"/>
                    <a:pt x="732815" y="10784948"/>
                    <a:pt x="732815" y="10680397"/>
                  </a:cubicBezTo>
                  <a:close/>
                  <a:moveTo>
                    <a:pt x="743849" y="11206753"/>
                  </a:moveTo>
                  <a:cubicBezTo>
                    <a:pt x="735902" y="10697625"/>
                    <a:pt x="685746" y="10782274"/>
                    <a:pt x="878419" y="10782274"/>
                  </a:cubicBezTo>
                  <a:cubicBezTo>
                    <a:pt x="1032074" y="10782274"/>
                    <a:pt x="1010906" y="10781734"/>
                    <a:pt x="1143959" y="10781580"/>
                  </a:cubicBezTo>
                  <a:cubicBezTo>
                    <a:pt x="1148692" y="10991505"/>
                    <a:pt x="1144473" y="11017861"/>
                    <a:pt x="1148203" y="11247174"/>
                  </a:cubicBezTo>
                  <a:cubicBezTo>
                    <a:pt x="679934" y="11247663"/>
                    <a:pt x="744698" y="11262036"/>
                    <a:pt x="743849" y="11206753"/>
                  </a:cubicBezTo>
                  <a:close/>
                  <a:moveTo>
                    <a:pt x="748299" y="11742133"/>
                  </a:moveTo>
                  <a:cubicBezTo>
                    <a:pt x="747527" y="11683635"/>
                    <a:pt x="745727" y="11393226"/>
                    <a:pt x="744647" y="11271190"/>
                  </a:cubicBezTo>
                  <a:cubicBezTo>
                    <a:pt x="885853" y="11272810"/>
                    <a:pt x="1041822" y="11271165"/>
                    <a:pt x="1148614" y="11271036"/>
                  </a:cubicBezTo>
                  <a:cubicBezTo>
                    <a:pt x="1154993" y="11662807"/>
                    <a:pt x="1154221" y="11624623"/>
                    <a:pt x="1156896" y="11738507"/>
                  </a:cubicBezTo>
                  <a:cubicBezTo>
                    <a:pt x="1012372" y="11738996"/>
                    <a:pt x="1075825" y="11742159"/>
                    <a:pt x="748299" y="11742133"/>
                  </a:cubicBezTo>
                  <a:close/>
                  <a:moveTo>
                    <a:pt x="1162221" y="10679960"/>
                  </a:moveTo>
                  <a:cubicBezTo>
                    <a:pt x="1147586" y="10228405"/>
                    <a:pt x="1154453" y="10289578"/>
                    <a:pt x="1186938" y="10289578"/>
                  </a:cubicBezTo>
                  <a:cubicBezTo>
                    <a:pt x="1623931" y="10289578"/>
                    <a:pt x="1564414" y="10279601"/>
                    <a:pt x="1564619" y="10329279"/>
                  </a:cubicBezTo>
                  <a:cubicBezTo>
                    <a:pt x="1566754" y="10833855"/>
                    <a:pt x="1596410" y="10755789"/>
                    <a:pt x="1495277" y="10755789"/>
                  </a:cubicBezTo>
                  <a:cubicBezTo>
                    <a:pt x="1108953" y="10755789"/>
                    <a:pt x="1165616" y="10785386"/>
                    <a:pt x="1162221" y="10679960"/>
                  </a:cubicBezTo>
                  <a:close/>
                  <a:moveTo>
                    <a:pt x="1168625" y="11206855"/>
                  </a:moveTo>
                  <a:cubicBezTo>
                    <a:pt x="1161089" y="10724907"/>
                    <a:pt x="1161295" y="10781554"/>
                    <a:pt x="1186938" y="10781554"/>
                  </a:cubicBezTo>
                  <a:cubicBezTo>
                    <a:pt x="1639184" y="10781554"/>
                    <a:pt x="1569738" y="10754503"/>
                    <a:pt x="1571333" y="10856226"/>
                  </a:cubicBezTo>
                  <a:cubicBezTo>
                    <a:pt x="1578509" y="11316806"/>
                    <a:pt x="1610428" y="11249359"/>
                    <a:pt x="1495251" y="11249359"/>
                  </a:cubicBezTo>
                  <a:cubicBezTo>
                    <a:pt x="1115383" y="11249359"/>
                    <a:pt x="1169448" y="11258591"/>
                    <a:pt x="1168625" y="11206855"/>
                  </a:cubicBezTo>
                  <a:close/>
                  <a:moveTo>
                    <a:pt x="1585839" y="11734033"/>
                  </a:moveTo>
                  <a:cubicBezTo>
                    <a:pt x="1585813" y="11747893"/>
                    <a:pt x="1620922" y="11738431"/>
                    <a:pt x="1186912" y="11738431"/>
                  </a:cubicBezTo>
                  <a:cubicBezTo>
                    <a:pt x="1173332" y="11738431"/>
                    <a:pt x="1178116" y="11790937"/>
                    <a:pt x="1169654" y="11270984"/>
                  </a:cubicBezTo>
                  <a:cubicBezTo>
                    <a:pt x="1352887" y="11270882"/>
                    <a:pt x="1310757" y="11273556"/>
                    <a:pt x="1581158" y="11273145"/>
                  </a:cubicBezTo>
                  <a:cubicBezTo>
                    <a:pt x="1581209" y="11276153"/>
                    <a:pt x="1585942" y="11648356"/>
                    <a:pt x="1585839" y="11734033"/>
                  </a:cubicBezTo>
                  <a:close/>
                  <a:moveTo>
                    <a:pt x="1589929" y="10680243"/>
                  </a:moveTo>
                  <a:cubicBezTo>
                    <a:pt x="1584219" y="10226271"/>
                    <a:pt x="1563719" y="10291738"/>
                    <a:pt x="1649626" y="10290580"/>
                  </a:cubicBezTo>
                  <a:cubicBezTo>
                    <a:pt x="2047112" y="10285206"/>
                    <a:pt x="1993330" y="10283097"/>
                    <a:pt x="1994488" y="10329562"/>
                  </a:cubicBezTo>
                  <a:cubicBezTo>
                    <a:pt x="2006448" y="10826964"/>
                    <a:pt x="2006165" y="10757846"/>
                    <a:pt x="1958042" y="10757306"/>
                  </a:cubicBezTo>
                  <a:cubicBezTo>
                    <a:pt x="1524855" y="10752626"/>
                    <a:pt x="1591163" y="10780500"/>
                    <a:pt x="1589929" y="10680243"/>
                  </a:cubicBezTo>
                  <a:close/>
                  <a:moveTo>
                    <a:pt x="1601271" y="11206753"/>
                  </a:moveTo>
                  <a:cubicBezTo>
                    <a:pt x="1593581" y="10715393"/>
                    <a:pt x="1564594" y="10779703"/>
                    <a:pt x="1649420" y="10780037"/>
                  </a:cubicBezTo>
                  <a:cubicBezTo>
                    <a:pt x="2065708" y="10781708"/>
                    <a:pt x="1999761" y="10761626"/>
                    <a:pt x="2001227" y="10856226"/>
                  </a:cubicBezTo>
                  <a:cubicBezTo>
                    <a:pt x="2003953" y="11029792"/>
                    <a:pt x="2005445" y="11041234"/>
                    <a:pt x="2008043" y="11207164"/>
                  </a:cubicBezTo>
                  <a:cubicBezTo>
                    <a:pt x="2008891" y="11262602"/>
                    <a:pt x="2046623" y="11248717"/>
                    <a:pt x="1803718" y="11248897"/>
                  </a:cubicBezTo>
                  <a:cubicBezTo>
                    <a:pt x="1563719" y="11248897"/>
                    <a:pt x="1602171" y="11263271"/>
                    <a:pt x="1601271" y="11206753"/>
                  </a:cubicBezTo>
                  <a:close/>
                  <a:moveTo>
                    <a:pt x="1957836" y="11740487"/>
                  </a:moveTo>
                  <a:cubicBezTo>
                    <a:pt x="1861409" y="11741259"/>
                    <a:pt x="1845848" y="11741130"/>
                    <a:pt x="1606878" y="11741053"/>
                  </a:cubicBezTo>
                  <a:cubicBezTo>
                    <a:pt x="1607007" y="11651879"/>
                    <a:pt x="1602300" y="11276256"/>
                    <a:pt x="1602249" y="11273145"/>
                  </a:cubicBezTo>
                  <a:cubicBezTo>
                    <a:pt x="1795205" y="11272759"/>
                    <a:pt x="1568014" y="11272939"/>
                    <a:pt x="2008891" y="11272630"/>
                  </a:cubicBezTo>
                  <a:cubicBezTo>
                    <a:pt x="2014216" y="11827965"/>
                    <a:pt x="2035615" y="11739845"/>
                    <a:pt x="1957836" y="11740487"/>
                  </a:cubicBezTo>
                  <a:close/>
                  <a:moveTo>
                    <a:pt x="2012004" y="10153502"/>
                  </a:moveTo>
                  <a:cubicBezTo>
                    <a:pt x="2009329" y="9982610"/>
                    <a:pt x="2010254" y="9985593"/>
                    <a:pt x="2007374" y="9802358"/>
                  </a:cubicBezTo>
                  <a:cubicBezTo>
                    <a:pt x="2007322" y="9798167"/>
                    <a:pt x="1973114" y="9798244"/>
                    <a:pt x="2415174" y="9798167"/>
                  </a:cubicBezTo>
                  <a:cubicBezTo>
                    <a:pt x="2415200" y="9800070"/>
                    <a:pt x="2416640" y="9873533"/>
                    <a:pt x="2420190" y="10265304"/>
                  </a:cubicBezTo>
                  <a:cubicBezTo>
                    <a:pt x="1933324" y="10265304"/>
                    <a:pt x="2014396" y="10306291"/>
                    <a:pt x="2012004" y="10153502"/>
                  </a:cubicBezTo>
                  <a:close/>
                  <a:moveTo>
                    <a:pt x="2112134" y="10291866"/>
                  </a:moveTo>
                  <a:cubicBezTo>
                    <a:pt x="2266432" y="10291866"/>
                    <a:pt x="2266921" y="10289166"/>
                    <a:pt x="2420370" y="10289166"/>
                  </a:cubicBezTo>
                  <a:cubicBezTo>
                    <a:pt x="2422659" y="10594283"/>
                    <a:pt x="2425154" y="10625653"/>
                    <a:pt x="2427906" y="10756483"/>
                  </a:cubicBezTo>
                  <a:cubicBezTo>
                    <a:pt x="2259642" y="10756483"/>
                    <a:pt x="2202002" y="10759055"/>
                    <a:pt x="2021057" y="10757872"/>
                  </a:cubicBezTo>
                  <a:cubicBezTo>
                    <a:pt x="2016530" y="10211229"/>
                    <a:pt x="1982682" y="10291866"/>
                    <a:pt x="2112134" y="10291866"/>
                  </a:cubicBezTo>
                  <a:close/>
                  <a:moveTo>
                    <a:pt x="2029108" y="11206753"/>
                  </a:moveTo>
                  <a:cubicBezTo>
                    <a:pt x="2021263" y="10703925"/>
                    <a:pt x="1993356" y="10782017"/>
                    <a:pt x="2112134" y="10782017"/>
                  </a:cubicBezTo>
                  <a:cubicBezTo>
                    <a:pt x="2491204" y="10782017"/>
                    <a:pt x="2428034" y="10748641"/>
                    <a:pt x="2429706" y="10856226"/>
                  </a:cubicBezTo>
                  <a:cubicBezTo>
                    <a:pt x="2435853" y="11245039"/>
                    <a:pt x="2435391" y="11216678"/>
                    <a:pt x="2435931" y="11249488"/>
                  </a:cubicBezTo>
                  <a:cubicBezTo>
                    <a:pt x="1963829" y="11250131"/>
                    <a:pt x="2029982" y="11262294"/>
                    <a:pt x="2029108" y="11206753"/>
                  </a:cubicBezTo>
                  <a:close/>
                  <a:moveTo>
                    <a:pt x="2420627" y="11740282"/>
                  </a:moveTo>
                  <a:cubicBezTo>
                    <a:pt x="1989138" y="11740282"/>
                    <a:pt x="2034123" y="11742159"/>
                    <a:pt x="2034020" y="11734008"/>
                  </a:cubicBezTo>
                  <a:cubicBezTo>
                    <a:pt x="2026510" y="11178081"/>
                    <a:pt x="2007374" y="11272656"/>
                    <a:pt x="2112160" y="11272579"/>
                  </a:cubicBezTo>
                  <a:cubicBezTo>
                    <a:pt x="2266869" y="11272579"/>
                    <a:pt x="2266277" y="11273401"/>
                    <a:pt x="2420627" y="11273401"/>
                  </a:cubicBezTo>
                  <a:cubicBezTo>
                    <a:pt x="2441872" y="11273401"/>
                    <a:pt x="2435725" y="11256611"/>
                    <a:pt x="2438606" y="11382967"/>
                  </a:cubicBezTo>
                  <a:cubicBezTo>
                    <a:pt x="2448071" y="11795052"/>
                    <a:pt x="2450900" y="11740282"/>
                    <a:pt x="2420627" y="11740282"/>
                  </a:cubicBezTo>
                  <a:close/>
                  <a:moveTo>
                    <a:pt x="2441769" y="10329177"/>
                  </a:moveTo>
                  <a:cubicBezTo>
                    <a:pt x="2441383" y="10267181"/>
                    <a:pt x="2383203" y="10295003"/>
                    <a:pt x="2847409" y="10288780"/>
                  </a:cubicBezTo>
                  <a:cubicBezTo>
                    <a:pt x="2852090" y="10575563"/>
                    <a:pt x="2851987" y="10582120"/>
                    <a:pt x="2854971" y="10680808"/>
                  </a:cubicBezTo>
                  <a:cubicBezTo>
                    <a:pt x="2858314" y="10791248"/>
                    <a:pt x="2922847" y="10757640"/>
                    <a:pt x="2448997" y="10756509"/>
                  </a:cubicBezTo>
                  <a:cubicBezTo>
                    <a:pt x="2446990" y="10661241"/>
                    <a:pt x="2443132" y="10548898"/>
                    <a:pt x="2441769" y="10329177"/>
                  </a:cubicBezTo>
                  <a:close/>
                  <a:moveTo>
                    <a:pt x="2449460" y="10780371"/>
                  </a:moveTo>
                  <a:cubicBezTo>
                    <a:pt x="2934293" y="10781580"/>
                    <a:pt x="2857568" y="10762834"/>
                    <a:pt x="2859009" y="10856149"/>
                  </a:cubicBezTo>
                  <a:cubicBezTo>
                    <a:pt x="2861735" y="11032055"/>
                    <a:pt x="2863278" y="11024907"/>
                    <a:pt x="2866236" y="11207138"/>
                  </a:cubicBezTo>
                  <a:cubicBezTo>
                    <a:pt x="2867085" y="11261316"/>
                    <a:pt x="2932673" y="11247508"/>
                    <a:pt x="2456996" y="11249411"/>
                  </a:cubicBezTo>
                  <a:cubicBezTo>
                    <a:pt x="2455813" y="11179342"/>
                    <a:pt x="2450720" y="10845349"/>
                    <a:pt x="2449460" y="10780371"/>
                  </a:cubicBezTo>
                  <a:close/>
                  <a:moveTo>
                    <a:pt x="2464712" y="11740205"/>
                  </a:moveTo>
                  <a:cubicBezTo>
                    <a:pt x="2464120" y="11537351"/>
                    <a:pt x="2459491" y="11387544"/>
                    <a:pt x="2457433" y="11273299"/>
                  </a:cubicBezTo>
                  <a:cubicBezTo>
                    <a:pt x="2598819" y="11272708"/>
                    <a:pt x="2645682" y="11267822"/>
                    <a:pt x="2867034" y="11270959"/>
                  </a:cubicBezTo>
                  <a:cubicBezTo>
                    <a:pt x="2868320" y="11436040"/>
                    <a:pt x="2863330" y="11349565"/>
                    <a:pt x="2870532" y="11734290"/>
                  </a:cubicBezTo>
                  <a:cubicBezTo>
                    <a:pt x="2870635" y="11740050"/>
                    <a:pt x="2906309" y="11739228"/>
                    <a:pt x="2464712" y="11740205"/>
                  </a:cubicBezTo>
                  <a:close/>
                  <a:moveTo>
                    <a:pt x="2876062" y="10680037"/>
                  </a:moveTo>
                  <a:cubicBezTo>
                    <a:pt x="2872744" y="10570472"/>
                    <a:pt x="2872949" y="10563041"/>
                    <a:pt x="2868474" y="10288498"/>
                  </a:cubicBezTo>
                  <a:cubicBezTo>
                    <a:pt x="3150963" y="10284075"/>
                    <a:pt x="3153613" y="10289989"/>
                    <a:pt x="3276454" y="10291660"/>
                  </a:cubicBezTo>
                  <a:cubicBezTo>
                    <a:pt x="3278692" y="10417014"/>
                    <a:pt x="3284479" y="10755532"/>
                    <a:pt x="3284505" y="10757435"/>
                  </a:cubicBezTo>
                  <a:cubicBezTo>
                    <a:pt x="2808931" y="10759517"/>
                    <a:pt x="2879328" y="10787956"/>
                    <a:pt x="2876062" y="10680037"/>
                  </a:cubicBezTo>
                  <a:close/>
                  <a:moveTo>
                    <a:pt x="2878762" y="10783122"/>
                  </a:moveTo>
                  <a:cubicBezTo>
                    <a:pt x="3050370" y="10783199"/>
                    <a:pt x="3098159" y="10783483"/>
                    <a:pt x="3191936" y="10782222"/>
                  </a:cubicBezTo>
                  <a:cubicBezTo>
                    <a:pt x="3309376" y="10780629"/>
                    <a:pt x="3284556" y="10700917"/>
                    <a:pt x="3292504" y="11207215"/>
                  </a:cubicBezTo>
                  <a:cubicBezTo>
                    <a:pt x="3293353" y="11260802"/>
                    <a:pt x="3358400" y="11254323"/>
                    <a:pt x="2887867" y="11247405"/>
                  </a:cubicBezTo>
                  <a:cubicBezTo>
                    <a:pt x="2887404" y="11207061"/>
                    <a:pt x="2878814" y="10785154"/>
                    <a:pt x="2878762" y="10783122"/>
                  </a:cubicBezTo>
                  <a:close/>
                  <a:moveTo>
                    <a:pt x="2891700" y="11738250"/>
                  </a:moveTo>
                  <a:cubicBezTo>
                    <a:pt x="2884215" y="11373350"/>
                    <a:pt x="2889385" y="11433649"/>
                    <a:pt x="2888099" y="11271293"/>
                  </a:cubicBezTo>
                  <a:cubicBezTo>
                    <a:pt x="3006388" y="11273042"/>
                    <a:pt x="3021306" y="11271782"/>
                    <a:pt x="3191756" y="11272939"/>
                  </a:cubicBezTo>
                  <a:cubicBezTo>
                    <a:pt x="3335612" y="11273916"/>
                    <a:pt x="3281907" y="11193278"/>
                    <a:pt x="3301017" y="11734985"/>
                  </a:cubicBezTo>
                  <a:cubicBezTo>
                    <a:pt x="3301480" y="11748305"/>
                    <a:pt x="3314289" y="11735448"/>
                    <a:pt x="2891700" y="11738250"/>
                  </a:cubicBezTo>
                  <a:close/>
                  <a:moveTo>
                    <a:pt x="3304181" y="10680243"/>
                  </a:moveTo>
                  <a:cubicBezTo>
                    <a:pt x="3296208" y="10229228"/>
                    <a:pt x="3281135" y="10292097"/>
                    <a:pt x="3346054" y="10292097"/>
                  </a:cubicBezTo>
                  <a:cubicBezTo>
                    <a:pt x="3761982" y="10292097"/>
                    <a:pt x="3706168" y="10271681"/>
                    <a:pt x="3707994" y="10329716"/>
                  </a:cubicBezTo>
                  <a:cubicBezTo>
                    <a:pt x="3723015" y="10825858"/>
                    <a:pt x="3724661" y="10755814"/>
                    <a:pt x="3654573" y="10755814"/>
                  </a:cubicBezTo>
                  <a:cubicBezTo>
                    <a:pt x="3242632" y="10755789"/>
                    <a:pt x="3306084" y="10781169"/>
                    <a:pt x="3304181" y="10680243"/>
                  </a:cubicBezTo>
                  <a:close/>
                  <a:moveTo>
                    <a:pt x="3313569" y="11206804"/>
                  </a:moveTo>
                  <a:cubicBezTo>
                    <a:pt x="3305878" y="10715599"/>
                    <a:pt x="3289340" y="10781169"/>
                    <a:pt x="3346080" y="10781169"/>
                  </a:cubicBezTo>
                  <a:cubicBezTo>
                    <a:pt x="3782327" y="10781169"/>
                    <a:pt x="3714810" y="10755789"/>
                    <a:pt x="3716379" y="10856149"/>
                  </a:cubicBezTo>
                  <a:cubicBezTo>
                    <a:pt x="3723607" y="11318143"/>
                    <a:pt x="3740891" y="11246891"/>
                    <a:pt x="3654573" y="11246891"/>
                  </a:cubicBezTo>
                  <a:cubicBezTo>
                    <a:pt x="3260173" y="11246917"/>
                    <a:pt x="3314521" y="11267744"/>
                    <a:pt x="3313569" y="11206804"/>
                  </a:cubicBezTo>
                  <a:close/>
                  <a:moveTo>
                    <a:pt x="3322314" y="11740847"/>
                  </a:moveTo>
                  <a:cubicBezTo>
                    <a:pt x="3315421" y="11534497"/>
                    <a:pt x="3316553" y="11427323"/>
                    <a:pt x="3314521" y="11273401"/>
                  </a:cubicBezTo>
                  <a:cubicBezTo>
                    <a:pt x="3521031" y="11273608"/>
                    <a:pt x="3440397" y="11271087"/>
                    <a:pt x="3722501" y="11270728"/>
                  </a:cubicBezTo>
                  <a:lnTo>
                    <a:pt x="3730011" y="11740950"/>
                  </a:lnTo>
                  <a:cubicBezTo>
                    <a:pt x="3664398" y="11741310"/>
                    <a:pt x="3324346" y="11740873"/>
                    <a:pt x="3322314" y="11740847"/>
                  </a:cubicBezTo>
                  <a:close/>
                  <a:moveTo>
                    <a:pt x="3735310" y="10681477"/>
                  </a:moveTo>
                  <a:cubicBezTo>
                    <a:pt x="3731503" y="10221566"/>
                    <a:pt x="3701359" y="10289886"/>
                    <a:pt x="3808871" y="10289578"/>
                  </a:cubicBezTo>
                  <a:cubicBezTo>
                    <a:pt x="4190796" y="10288549"/>
                    <a:pt x="4135059" y="10278289"/>
                    <a:pt x="4136603" y="10329691"/>
                  </a:cubicBezTo>
                  <a:cubicBezTo>
                    <a:pt x="4151443" y="10820073"/>
                    <a:pt x="4142261" y="10758617"/>
                    <a:pt x="4117595" y="10758232"/>
                  </a:cubicBezTo>
                  <a:cubicBezTo>
                    <a:pt x="3670056" y="10750415"/>
                    <a:pt x="3736184" y="10784151"/>
                    <a:pt x="3735310" y="10681477"/>
                  </a:cubicBezTo>
                  <a:close/>
                  <a:moveTo>
                    <a:pt x="3742563" y="11206804"/>
                  </a:moveTo>
                  <a:cubicBezTo>
                    <a:pt x="3734641" y="10700685"/>
                    <a:pt x="3715994" y="10779626"/>
                    <a:pt x="3808794" y="10780243"/>
                  </a:cubicBezTo>
                  <a:cubicBezTo>
                    <a:pt x="4198872" y="10783405"/>
                    <a:pt x="4141078" y="10758515"/>
                    <a:pt x="4142621" y="10856226"/>
                  </a:cubicBezTo>
                  <a:cubicBezTo>
                    <a:pt x="4149592" y="11301660"/>
                    <a:pt x="4170888" y="11247405"/>
                    <a:pt x="4117595" y="11246968"/>
                  </a:cubicBezTo>
                  <a:cubicBezTo>
                    <a:pt x="3685746" y="11243472"/>
                    <a:pt x="3743489" y="11264942"/>
                    <a:pt x="3742563" y="11206804"/>
                  </a:cubicBezTo>
                  <a:close/>
                  <a:moveTo>
                    <a:pt x="4158413" y="11734033"/>
                  </a:moveTo>
                  <a:cubicBezTo>
                    <a:pt x="4158388" y="11748202"/>
                    <a:pt x="4196840" y="11736707"/>
                    <a:pt x="3808794" y="11740359"/>
                  </a:cubicBezTo>
                  <a:cubicBezTo>
                    <a:pt x="3727773" y="11741130"/>
                    <a:pt x="3752208" y="11811920"/>
                    <a:pt x="3743592" y="11270702"/>
                  </a:cubicBezTo>
                  <a:cubicBezTo>
                    <a:pt x="3916048" y="11270368"/>
                    <a:pt x="3912113" y="11269519"/>
                    <a:pt x="4152446" y="11271139"/>
                  </a:cubicBezTo>
                  <a:cubicBezTo>
                    <a:pt x="4157102" y="11558307"/>
                    <a:pt x="4158696" y="11595052"/>
                    <a:pt x="4158413" y="11734033"/>
                  </a:cubicBezTo>
                  <a:close/>
                  <a:moveTo>
                    <a:pt x="4271739" y="10290992"/>
                  </a:moveTo>
                  <a:cubicBezTo>
                    <a:pt x="4427786" y="10290992"/>
                    <a:pt x="4422333" y="10288883"/>
                    <a:pt x="4562047" y="10288678"/>
                  </a:cubicBezTo>
                  <a:cubicBezTo>
                    <a:pt x="4566214" y="10555326"/>
                    <a:pt x="4566188" y="10573737"/>
                    <a:pt x="4569635" y="10681374"/>
                  </a:cubicBezTo>
                  <a:cubicBezTo>
                    <a:pt x="4572515" y="10773248"/>
                    <a:pt x="4653175" y="10765226"/>
                    <a:pt x="4162658" y="10758926"/>
                  </a:cubicBezTo>
                  <a:cubicBezTo>
                    <a:pt x="4160240" y="10203746"/>
                    <a:pt x="4120167" y="10290992"/>
                    <a:pt x="4271739" y="10290992"/>
                  </a:cubicBezTo>
                  <a:close/>
                  <a:moveTo>
                    <a:pt x="4172457" y="11206753"/>
                  </a:moveTo>
                  <a:cubicBezTo>
                    <a:pt x="4164638" y="10705596"/>
                    <a:pt x="4126160" y="10783405"/>
                    <a:pt x="4271739" y="10783405"/>
                  </a:cubicBezTo>
                  <a:cubicBezTo>
                    <a:pt x="4423824" y="10783405"/>
                    <a:pt x="4423902" y="10781811"/>
                    <a:pt x="4572413" y="10781759"/>
                  </a:cubicBezTo>
                  <a:cubicBezTo>
                    <a:pt x="4574496" y="10874431"/>
                    <a:pt x="4575525" y="10984588"/>
                    <a:pt x="4579588" y="11247971"/>
                  </a:cubicBezTo>
                  <a:cubicBezTo>
                    <a:pt x="4108413" y="11247945"/>
                    <a:pt x="4173306" y="11261599"/>
                    <a:pt x="4172457" y="11206753"/>
                  </a:cubicBezTo>
                  <a:close/>
                  <a:moveTo>
                    <a:pt x="4580309" y="11737839"/>
                  </a:moveTo>
                  <a:cubicBezTo>
                    <a:pt x="4383160" y="11737839"/>
                    <a:pt x="4179479" y="11750438"/>
                    <a:pt x="4179505" y="11734111"/>
                  </a:cubicBezTo>
                  <a:cubicBezTo>
                    <a:pt x="4180636" y="11189884"/>
                    <a:pt x="4132976" y="11271524"/>
                    <a:pt x="4271739" y="11271524"/>
                  </a:cubicBezTo>
                  <a:cubicBezTo>
                    <a:pt x="4405331" y="11271524"/>
                    <a:pt x="4434473" y="11271834"/>
                    <a:pt x="4579974" y="11271834"/>
                  </a:cubicBezTo>
                  <a:cubicBezTo>
                    <a:pt x="4587536" y="11777257"/>
                    <a:pt x="4588462" y="11737839"/>
                    <a:pt x="4580309" y="11737839"/>
                  </a:cubicBezTo>
                  <a:close/>
                  <a:moveTo>
                    <a:pt x="4583112" y="10288652"/>
                  </a:moveTo>
                  <a:cubicBezTo>
                    <a:pt x="4734632" y="10288703"/>
                    <a:pt x="4735147" y="10291969"/>
                    <a:pt x="4888879" y="10291969"/>
                  </a:cubicBezTo>
                  <a:cubicBezTo>
                    <a:pt x="5030496" y="10291969"/>
                    <a:pt x="4981190" y="10224857"/>
                    <a:pt x="4999066" y="10680885"/>
                  </a:cubicBezTo>
                  <a:cubicBezTo>
                    <a:pt x="5002795" y="10775923"/>
                    <a:pt x="5079365" y="10757383"/>
                    <a:pt x="4592989" y="10757846"/>
                  </a:cubicBezTo>
                  <a:cubicBezTo>
                    <a:pt x="4588411" y="10574921"/>
                    <a:pt x="4590417" y="10756406"/>
                    <a:pt x="4583112" y="10288652"/>
                  </a:cubicBezTo>
                  <a:close/>
                  <a:moveTo>
                    <a:pt x="4600037" y="11206804"/>
                  </a:moveTo>
                  <a:cubicBezTo>
                    <a:pt x="4597336" y="11033726"/>
                    <a:pt x="4597645" y="11030820"/>
                    <a:pt x="4594918" y="10855763"/>
                  </a:cubicBezTo>
                  <a:cubicBezTo>
                    <a:pt x="4593478" y="10764609"/>
                    <a:pt x="4512766" y="10777028"/>
                    <a:pt x="5002332" y="10779626"/>
                  </a:cubicBezTo>
                  <a:cubicBezTo>
                    <a:pt x="5004853" y="10880602"/>
                    <a:pt x="5005162" y="10977722"/>
                    <a:pt x="5009097" y="11248356"/>
                  </a:cubicBezTo>
                  <a:cubicBezTo>
                    <a:pt x="4531980" y="11256765"/>
                    <a:pt x="4600808" y="11254734"/>
                    <a:pt x="4600037" y="11206804"/>
                  </a:cubicBezTo>
                  <a:close/>
                  <a:moveTo>
                    <a:pt x="4606801" y="11737839"/>
                  </a:moveTo>
                  <a:cubicBezTo>
                    <a:pt x="4606801" y="11653601"/>
                    <a:pt x="4602325" y="11356430"/>
                    <a:pt x="4601039" y="11271834"/>
                  </a:cubicBezTo>
                  <a:cubicBezTo>
                    <a:pt x="4725682" y="11271936"/>
                    <a:pt x="4877022" y="11274533"/>
                    <a:pt x="5009405" y="11272245"/>
                  </a:cubicBezTo>
                  <a:cubicBezTo>
                    <a:pt x="5011566" y="11429097"/>
                    <a:pt x="5011077" y="11494795"/>
                    <a:pt x="5016042" y="11734342"/>
                  </a:cubicBezTo>
                  <a:cubicBezTo>
                    <a:pt x="5016273" y="11744062"/>
                    <a:pt x="5048861" y="11738482"/>
                    <a:pt x="4606801" y="11737839"/>
                  </a:cubicBezTo>
                  <a:close/>
                  <a:moveTo>
                    <a:pt x="5020080" y="10679857"/>
                  </a:moveTo>
                  <a:cubicBezTo>
                    <a:pt x="5002435" y="10230745"/>
                    <a:pt x="5011206" y="10291660"/>
                    <a:pt x="5043100" y="10291404"/>
                  </a:cubicBezTo>
                  <a:cubicBezTo>
                    <a:pt x="5482587" y="10288446"/>
                    <a:pt x="5423224" y="10275461"/>
                    <a:pt x="5423610" y="10329330"/>
                  </a:cubicBezTo>
                  <a:cubicBezTo>
                    <a:pt x="5424484" y="10450055"/>
                    <a:pt x="5425230" y="10479780"/>
                    <a:pt x="5429680" y="10759441"/>
                  </a:cubicBezTo>
                  <a:cubicBezTo>
                    <a:pt x="4952280" y="10754658"/>
                    <a:pt x="5024066" y="10781374"/>
                    <a:pt x="5020080" y="10679857"/>
                  </a:cubicBezTo>
                  <a:close/>
                  <a:moveTo>
                    <a:pt x="5029519" y="11206753"/>
                  </a:moveTo>
                  <a:cubicBezTo>
                    <a:pt x="5022009" y="10727067"/>
                    <a:pt x="5016942" y="10779703"/>
                    <a:pt x="5042971" y="10779882"/>
                  </a:cubicBezTo>
                  <a:cubicBezTo>
                    <a:pt x="5503344" y="10782968"/>
                    <a:pt x="5429732" y="10763117"/>
                    <a:pt x="5431223" y="10856175"/>
                  </a:cubicBezTo>
                  <a:cubicBezTo>
                    <a:pt x="5433950" y="11030152"/>
                    <a:pt x="5431918" y="11026835"/>
                    <a:pt x="5434747" y="11207215"/>
                  </a:cubicBezTo>
                  <a:cubicBezTo>
                    <a:pt x="5435570" y="11259208"/>
                    <a:pt x="5479218" y="11246197"/>
                    <a:pt x="5197192" y="11246145"/>
                  </a:cubicBezTo>
                  <a:cubicBezTo>
                    <a:pt x="4998268" y="11246145"/>
                    <a:pt x="5030394" y="11262216"/>
                    <a:pt x="5029519" y="11206753"/>
                  </a:cubicBezTo>
                  <a:close/>
                  <a:moveTo>
                    <a:pt x="5037158" y="11733776"/>
                  </a:moveTo>
                  <a:cubicBezTo>
                    <a:pt x="5026381" y="11215803"/>
                    <a:pt x="5028284" y="11271910"/>
                    <a:pt x="5043202" y="11271627"/>
                  </a:cubicBezTo>
                  <a:cubicBezTo>
                    <a:pt x="5150046" y="11269468"/>
                    <a:pt x="5168745" y="11270007"/>
                    <a:pt x="5435750" y="11270059"/>
                  </a:cubicBezTo>
                  <a:cubicBezTo>
                    <a:pt x="5435802" y="11272964"/>
                    <a:pt x="5441435" y="11614851"/>
                    <a:pt x="5444109" y="11738584"/>
                  </a:cubicBezTo>
                  <a:cubicBezTo>
                    <a:pt x="5053542" y="11740127"/>
                    <a:pt x="5037441" y="11746221"/>
                    <a:pt x="5037158" y="11733776"/>
                  </a:cubicBezTo>
                  <a:close/>
                  <a:moveTo>
                    <a:pt x="5442669" y="10153450"/>
                  </a:moveTo>
                  <a:cubicBezTo>
                    <a:pt x="5436008" y="9727249"/>
                    <a:pt x="5407432" y="9798141"/>
                    <a:pt x="5505659" y="9798141"/>
                  </a:cubicBezTo>
                  <a:cubicBezTo>
                    <a:pt x="5507588" y="9798141"/>
                    <a:pt x="5842804" y="9798296"/>
                    <a:pt x="5842882" y="9802821"/>
                  </a:cubicBezTo>
                  <a:cubicBezTo>
                    <a:pt x="5851190" y="10332931"/>
                    <a:pt x="5868885" y="10263221"/>
                    <a:pt x="5814281" y="10263221"/>
                  </a:cubicBezTo>
                  <a:cubicBezTo>
                    <a:pt x="5368285" y="10263221"/>
                    <a:pt x="5444984" y="10301097"/>
                    <a:pt x="5442669" y="10153450"/>
                  </a:cubicBezTo>
                  <a:close/>
                  <a:moveTo>
                    <a:pt x="5444367" y="10289680"/>
                  </a:moveTo>
                  <a:cubicBezTo>
                    <a:pt x="5731666" y="10288832"/>
                    <a:pt x="5680508" y="10286646"/>
                    <a:pt x="5851858" y="10287161"/>
                  </a:cubicBezTo>
                  <a:cubicBezTo>
                    <a:pt x="5852527" y="10362553"/>
                    <a:pt x="5852861" y="10358387"/>
                    <a:pt x="5855819" y="10758154"/>
                  </a:cubicBezTo>
                  <a:cubicBezTo>
                    <a:pt x="5658105" y="10758103"/>
                    <a:pt x="5587116" y="10760571"/>
                    <a:pt x="5450745" y="10759620"/>
                  </a:cubicBezTo>
                  <a:cubicBezTo>
                    <a:pt x="5444212" y="10348384"/>
                    <a:pt x="5445756" y="10451701"/>
                    <a:pt x="5444367" y="10289680"/>
                  </a:cubicBezTo>
                  <a:close/>
                  <a:moveTo>
                    <a:pt x="5455812" y="11206804"/>
                  </a:moveTo>
                  <a:cubicBezTo>
                    <a:pt x="5448096" y="10714210"/>
                    <a:pt x="5438579" y="10783662"/>
                    <a:pt x="5505659" y="10783662"/>
                  </a:cubicBezTo>
                  <a:cubicBezTo>
                    <a:pt x="5919889" y="10783662"/>
                    <a:pt x="5855511" y="10759466"/>
                    <a:pt x="5857002" y="10856226"/>
                  </a:cubicBezTo>
                  <a:cubicBezTo>
                    <a:pt x="5864101" y="11310223"/>
                    <a:pt x="5888484" y="11248485"/>
                    <a:pt x="5814255" y="11248485"/>
                  </a:cubicBezTo>
                  <a:cubicBezTo>
                    <a:pt x="5398790" y="11248485"/>
                    <a:pt x="5456610" y="11255325"/>
                    <a:pt x="5455812" y="11206804"/>
                  </a:cubicBezTo>
                  <a:close/>
                  <a:moveTo>
                    <a:pt x="5814255" y="11741053"/>
                  </a:moveTo>
                  <a:cubicBezTo>
                    <a:pt x="5424639" y="11741053"/>
                    <a:pt x="5465226" y="11738919"/>
                    <a:pt x="5465098" y="11732490"/>
                  </a:cubicBezTo>
                  <a:cubicBezTo>
                    <a:pt x="5452674" y="11196133"/>
                    <a:pt x="5442000" y="11270059"/>
                    <a:pt x="5505659" y="11270059"/>
                  </a:cubicBezTo>
                  <a:cubicBezTo>
                    <a:pt x="5659751" y="11270059"/>
                    <a:pt x="5659828" y="11272348"/>
                    <a:pt x="5814255" y="11272348"/>
                  </a:cubicBezTo>
                  <a:cubicBezTo>
                    <a:pt x="5879662" y="11272348"/>
                    <a:pt x="5866673" y="11250594"/>
                    <a:pt x="5867342" y="11382736"/>
                  </a:cubicBezTo>
                  <a:cubicBezTo>
                    <a:pt x="5869117" y="11810171"/>
                    <a:pt x="5899647" y="11741053"/>
                    <a:pt x="5814255" y="11741053"/>
                  </a:cubicBezTo>
                  <a:close/>
                  <a:moveTo>
                    <a:pt x="5871252" y="10153450"/>
                  </a:moveTo>
                  <a:cubicBezTo>
                    <a:pt x="5868499" y="9977750"/>
                    <a:pt x="5866673" y="9977467"/>
                    <a:pt x="5863921" y="9802409"/>
                  </a:cubicBezTo>
                  <a:cubicBezTo>
                    <a:pt x="5863870" y="9799967"/>
                    <a:pt x="6054999" y="9795235"/>
                    <a:pt x="6269638" y="9798115"/>
                  </a:cubicBezTo>
                  <a:cubicBezTo>
                    <a:pt x="6269663" y="9800224"/>
                    <a:pt x="6276171" y="10203695"/>
                    <a:pt x="6277457" y="10265252"/>
                  </a:cubicBezTo>
                  <a:cubicBezTo>
                    <a:pt x="5788842" y="10265433"/>
                    <a:pt x="5873489" y="10292560"/>
                    <a:pt x="5871252" y="10153450"/>
                  </a:cubicBezTo>
                  <a:close/>
                  <a:moveTo>
                    <a:pt x="5968424" y="10288138"/>
                  </a:moveTo>
                  <a:cubicBezTo>
                    <a:pt x="6059192" y="10289346"/>
                    <a:pt x="6080977" y="10289192"/>
                    <a:pt x="6277971" y="10289115"/>
                  </a:cubicBezTo>
                  <a:cubicBezTo>
                    <a:pt x="6289597" y="10808296"/>
                    <a:pt x="6289057" y="10757461"/>
                    <a:pt x="6277071" y="10757564"/>
                  </a:cubicBezTo>
                  <a:cubicBezTo>
                    <a:pt x="6161431" y="10758489"/>
                    <a:pt x="6154589" y="10758257"/>
                    <a:pt x="5876910" y="10758154"/>
                  </a:cubicBezTo>
                  <a:cubicBezTo>
                    <a:pt x="5873052" y="10205674"/>
                    <a:pt x="5843808" y="10286440"/>
                    <a:pt x="5968424" y="10288138"/>
                  </a:cubicBezTo>
                  <a:close/>
                  <a:moveTo>
                    <a:pt x="5886632" y="11206753"/>
                  </a:moveTo>
                  <a:cubicBezTo>
                    <a:pt x="5883854" y="11028815"/>
                    <a:pt x="5880794" y="11029869"/>
                    <a:pt x="5878067" y="10855814"/>
                  </a:cubicBezTo>
                  <a:cubicBezTo>
                    <a:pt x="5876421" y="10750569"/>
                    <a:pt x="5809316" y="10785128"/>
                    <a:pt x="6286510" y="10781425"/>
                  </a:cubicBezTo>
                  <a:cubicBezTo>
                    <a:pt x="6290523" y="11047457"/>
                    <a:pt x="6289469" y="11090553"/>
                    <a:pt x="6292477" y="11250851"/>
                  </a:cubicBezTo>
                  <a:cubicBezTo>
                    <a:pt x="5821636" y="11251057"/>
                    <a:pt x="5887481" y="11261934"/>
                    <a:pt x="5886632" y="11206753"/>
                  </a:cubicBezTo>
                  <a:close/>
                  <a:moveTo>
                    <a:pt x="6277225" y="11740384"/>
                  </a:moveTo>
                  <a:cubicBezTo>
                    <a:pt x="5858957" y="11738122"/>
                    <a:pt x="5893885" y="11746428"/>
                    <a:pt x="5893603" y="11733853"/>
                  </a:cubicBezTo>
                  <a:cubicBezTo>
                    <a:pt x="5880974" y="11182298"/>
                    <a:pt x="5868602" y="11272013"/>
                    <a:pt x="5968449" y="11273608"/>
                  </a:cubicBezTo>
                  <a:cubicBezTo>
                    <a:pt x="6057417" y="11275048"/>
                    <a:pt x="6081594" y="11274816"/>
                    <a:pt x="6292992" y="11274713"/>
                  </a:cubicBezTo>
                  <a:cubicBezTo>
                    <a:pt x="6304052" y="11794768"/>
                    <a:pt x="6314443" y="11740564"/>
                    <a:pt x="6277225" y="11740384"/>
                  </a:cubicBezTo>
                  <a:close/>
                  <a:moveTo>
                    <a:pt x="6299062" y="10289089"/>
                  </a:moveTo>
                  <a:cubicBezTo>
                    <a:pt x="6768874" y="10288883"/>
                    <a:pt x="6706760" y="10272658"/>
                    <a:pt x="6708122" y="10329588"/>
                  </a:cubicBezTo>
                  <a:cubicBezTo>
                    <a:pt x="6711595" y="10480578"/>
                    <a:pt x="6711184" y="10500634"/>
                    <a:pt x="6714578" y="10678083"/>
                  </a:cubicBezTo>
                  <a:cubicBezTo>
                    <a:pt x="6716637" y="10784099"/>
                    <a:pt x="6788243" y="10753860"/>
                    <a:pt x="6307215" y="10757306"/>
                  </a:cubicBezTo>
                  <a:cubicBezTo>
                    <a:pt x="6301532" y="10380835"/>
                    <a:pt x="6302894" y="10462270"/>
                    <a:pt x="6299062" y="10289089"/>
                  </a:cubicBezTo>
                  <a:close/>
                  <a:moveTo>
                    <a:pt x="6308707" y="10855814"/>
                  </a:moveTo>
                  <a:cubicBezTo>
                    <a:pt x="6307215" y="10757691"/>
                    <a:pt x="6234195" y="10780448"/>
                    <a:pt x="6716456" y="10780166"/>
                  </a:cubicBezTo>
                  <a:cubicBezTo>
                    <a:pt x="6716842" y="10802202"/>
                    <a:pt x="6723195" y="11192327"/>
                    <a:pt x="6723426" y="11207190"/>
                  </a:cubicBezTo>
                  <a:cubicBezTo>
                    <a:pt x="6724198" y="11255994"/>
                    <a:pt x="6790995" y="11250594"/>
                    <a:pt x="6313569" y="11250851"/>
                  </a:cubicBezTo>
                  <a:cubicBezTo>
                    <a:pt x="6310688" y="11102922"/>
                    <a:pt x="6311228" y="11017398"/>
                    <a:pt x="6308707" y="10855814"/>
                  </a:cubicBezTo>
                  <a:close/>
                  <a:moveTo>
                    <a:pt x="6323574" y="11740616"/>
                  </a:moveTo>
                  <a:cubicBezTo>
                    <a:pt x="6319948" y="11384689"/>
                    <a:pt x="6317607" y="11438868"/>
                    <a:pt x="6314032" y="11274688"/>
                  </a:cubicBezTo>
                  <a:cubicBezTo>
                    <a:pt x="6570311" y="11274559"/>
                    <a:pt x="6618950" y="11270239"/>
                    <a:pt x="6724327" y="11269982"/>
                  </a:cubicBezTo>
                  <a:cubicBezTo>
                    <a:pt x="6726436" y="11432337"/>
                    <a:pt x="6722294" y="11150645"/>
                    <a:pt x="6730062" y="11737247"/>
                  </a:cubicBezTo>
                  <a:cubicBezTo>
                    <a:pt x="6730062" y="11739099"/>
                    <a:pt x="6432707" y="11741130"/>
                    <a:pt x="6323574" y="11740616"/>
                  </a:cubicBezTo>
                  <a:close/>
                  <a:moveTo>
                    <a:pt x="6740119" y="10288909"/>
                  </a:moveTo>
                  <a:cubicBezTo>
                    <a:pt x="7195194" y="10288909"/>
                    <a:pt x="7134853" y="10268724"/>
                    <a:pt x="7135599" y="10329382"/>
                  </a:cubicBezTo>
                  <a:cubicBezTo>
                    <a:pt x="7141926" y="10835707"/>
                    <a:pt x="7174874" y="10758386"/>
                    <a:pt x="7048689" y="10758386"/>
                  </a:cubicBezTo>
                  <a:cubicBezTo>
                    <a:pt x="6899999" y="10758386"/>
                    <a:pt x="6894906" y="10756252"/>
                    <a:pt x="6740119" y="10756252"/>
                  </a:cubicBezTo>
                  <a:cubicBezTo>
                    <a:pt x="6736492" y="10756252"/>
                    <a:pt x="6720700" y="10288935"/>
                    <a:pt x="6740119" y="10288909"/>
                  </a:cubicBezTo>
                  <a:close/>
                  <a:moveTo>
                    <a:pt x="6744466" y="11206753"/>
                  </a:moveTo>
                  <a:cubicBezTo>
                    <a:pt x="6735721" y="10670523"/>
                    <a:pt x="6738087" y="10812359"/>
                    <a:pt x="6737521" y="10780140"/>
                  </a:cubicBezTo>
                  <a:cubicBezTo>
                    <a:pt x="6908538" y="10780140"/>
                    <a:pt x="6887935" y="10782891"/>
                    <a:pt x="7144627" y="10782146"/>
                  </a:cubicBezTo>
                  <a:cubicBezTo>
                    <a:pt x="7144679" y="10784151"/>
                    <a:pt x="7152421" y="11203410"/>
                    <a:pt x="7153063" y="11250388"/>
                  </a:cubicBezTo>
                  <a:cubicBezTo>
                    <a:pt x="7028756" y="11252060"/>
                    <a:pt x="6950925" y="11250362"/>
                    <a:pt x="6894649" y="11248511"/>
                  </a:cubicBezTo>
                  <a:cubicBezTo>
                    <a:pt x="6717870" y="11242983"/>
                    <a:pt x="6745315" y="11261316"/>
                    <a:pt x="6744466" y="11206753"/>
                  </a:cubicBezTo>
                  <a:close/>
                  <a:moveTo>
                    <a:pt x="6751179" y="11738147"/>
                  </a:moveTo>
                  <a:cubicBezTo>
                    <a:pt x="6745469" y="11346042"/>
                    <a:pt x="6746987" y="11390244"/>
                    <a:pt x="6745392" y="11269982"/>
                  </a:cubicBezTo>
                  <a:cubicBezTo>
                    <a:pt x="6894057" y="11270110"/>
                    <a:pt x="6895009" y="11274893"/>
                    <a:pt x="7048689" y="11274893"/>
                  </a:cubicBezTo>
                  <a:cubicBezTo>
                    <a:pt x="7187992" y="11274893"/>
                    <a:pt x="7150620" y="11186027"/>
                    <a:pt x="7158979" y="11739202"/>
                  </a:cubicBezTo>
                  <a:cubicBezTo>
                    <a:pt x="6875127" y="11739279"/>
                    <a:pt x="6903162" y="11738199"/>
                    <a:pt x="6751179" y="11738147"/>
                  </a:cubicBezTo>
                  <a:close/>
                  <a:moveTo>
                    <a:pt x="7163120" y="10680037"/>
                  </a:moveTo>
                  <a:cubicBezTo>
                    <a:pt x="7149771" y="10224162"/>
                    <a:pt x="7144704" y="10287469"/>
                    <a:pt x="7202910" y="10288240"/>
                  </a:cubicBezTo>
                  <a:cubicBezTo>
                    <a:pt x="7320376" y="10289989"/>
                    <a:pt x="7356488" y="10288806"/>
                    <a:pt x="7511917" y="10289860"/>
                  </a:cubicBezTo>
                  <a:cubicBezTo>
                    <a:pt x="7586815" y="10290375"/>
                    <a:pt x="7566162" y="10217760"/>
                    <a:pt x="7571537" y="10758438"/>
                  </a:cubicBezTo>
                  <a:cubicBezTo>
                    <a:pt x="7095809" y="10756612"/>
                    <a:pt x="7166181" y="10785488"/>
                    <a:pt x="7163120" y="10680037"/>
                  </a:cubicBezTo>
                  <a:close/>
                  <a:moveTo>
                    <a:pt x="7173511" y="11206753"/>
                  </a:moveTo>
                  <a:cubicBezTo>
                    <a:pt x="7165847" y="10717399"/>
                    <a:pt x="7150209" y="10782197"/>
                    <a:pt x="7203090" y="10781914"/>
                  </a:cubicBezTo>
                  <a:cubicBezTo>
                    <a:pt x="7641729" y="10780166"/>
                    <a:pt x="7571383" y="10764274"/>
                    <a:pt x="7572849" y="10856226"/>
                  </a:cubicBezTo>
                  <a:cubicBezTo>
                    <a:pt x="7580051" y="11315649"/>
                    <a:pt x="7602685" y="11247482"/>
                    <a:pt x="7511917" y="11247842"/>
                  </a:cubicBezTo>
                  <a:cubicBezTo>
                    <a:pt x="7114611" y="11248922"/>
                    <a:pt x="7174386" y="11263450"/>
                    <a:pt x="7173511" y="11206753"/>
                  </a:cubicBezTo>
                  <a:close/>
                  <a:moveTo>
                    <a:pt x="7586893" y="11734033"/>
                  </a:moveTo>
                  <a:cubicBezTo>
                    <a:pt x="7586893" y="11739922"/>
                    <a:pt x="7621461" y="11739021"/>
                    <a:pt x="7180045" y="11739176"/>
                  </a:cubicBezTo>
                  <a:cubicBezTo>
                    <a:pt x="7172122" y="11215109"/>
                    <a:pt x="7164278" y="11274148"/>
                    <a:pt x="7203219" y="11273427"/>
                  </a:cubicBezTo>
                  <a:cubicBezTo>
                    <a:pt x="7319733" y="11271242"/>
                    <a:pt x="7347151" y="11272373"/>
                    <a:pt x="7511994" y="11271705"/>
                  </a:cubicBezTo>
                  <a:cubicBezTo>
                    <a:pt x="7595483" y="11271499"/>
                    <a:pt x="7588590" y="11196133"/>
                    <a:pt x="7586893" y="117340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5" name="Google Shape;345;p2"/>
          <p:cNvGrpSpPr/>
          <p:nvPr/>
        </p:nvGrpSpPr>
        <p:grpSpPr>
          <a:xfrm rot="586501">
            <a:off x="6364953" y="-481084"/>
            <a:ext cx="3090994" cy="3120475"/>
            <a:chOff x="12728365" y="-963559"/>
            <a:chExt cx="6181248" cy="6240414"/>
          </a:xfrm>
        </p:grpSpPr>
        <p:sp>
          <p:nvSpPr>
            <p:cNvPr id="346" name="Google Shape;346;p2"/>
            <p:cNvSpPr/>
            <p:nvPr/>
          </p:nvSpPr>
          <p:spPr>
            <a:xfrm>
              <a:off x="12736525" y="-963559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7" name="Google Shape;347;p2"/>
            <p:cNvGrpSpPr/>
            <p:nvPr/>
          </p:nvGrpSpPr>
          <p:grpSpPr>
            <a:xfrm>
              <a:off x="12728365" y="-543217"/>
              <a:ext cx="6181248" cy="5467080"/>
              <a:chOff x="12728365" y="-543217"/>
              <a:chExt cx="6181248" cy="5467080"/>
            </a:xfrm>
          </p:grpSpPr>
          <p:sp>
            <p:nvSpPr>
              <p:cNvPr id="348" name="Google Shape;348;p2"/>
              <p:cNvSpPr/>
              <p:nvPr/>
            </p:nvSpPr>
            <p:spPr>
              <a:xfrm>
                <a:off x="12731659" y="910200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" name="Google Shape;349;p2"/>
              <p:cNvSpPr/>
              <p:nvPr/>
            </p:nvSpPr>
            <p:spPr>
              <a:xfrm>
                <a:off x="12734823" y="1394191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" name="Google Shape;350;p2"/>
              <p:cNvSpPr/>
              <p:nvPr/>
            </p:nvSpPr>
            <p:spPr>
              <a:xfrm>
                <a:off x="12732732" y="1878127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Google Shape;351;p2"/>
              <p:cNvSpPr/>
              <p:nvPr/>
            </p:nvSpPr>
            <p:spPr>
              <a:xfrm>
                <a:off x="12731861" y="-543217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" name="Google Shape;352;p2"/>
              <p:cNvSpPr/>
              <p:nvPr/>
            </p:nvSpPr>
            <p:spPr>
              <a:xfrm>
                <a:off x="12728498" y="426055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" name="Google Shape;353;p2"/>
              <p:cNvSpPr/>
              <p:nvPr/>
            </p:nvSpPr>
            <p:spPr>
              <a:xfrm>
                <a:off x="12729156" y="-58345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" name="Google Shape;354;p2"/>
              <p:cNvSpPr/>
              <p:nvPr/>
            </p:nvSpPr>
            <p:spPr>
              <a:xfrm>
                <a:off x="12731534" y="3329571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" name="Google Shape;355;p2"/>
              <p:cNvSpPr/>
              <p:nvPr/>
            </p:nvSpPr>
            <p:spPr>
              <a:xfrm>
                <a:off x="12733232" y="4296973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" name="Google Shape;356;p2"/>
              <p:cNvSpPr/>
              <p:nvPr/>
            </p:nvSpPr>
            <p:spPr>
              <a:xfrm>
                <a:off x="12729565" y="2362011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" name="Google Shape;357;p2"/>
              <p:cNvSpPr/>
              <p:nvPr/>
            </p:nvSpPr>
            <p:spPr>
              <a:xfrm>
                <a:off x="12730532" y="4780701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>
                <a:off x="12734705" y="3813256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12728365" y="2845846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60" name="Google Shape;360;p2"/>
          <p:cNvGrpSpPr/>
          <p:nvPr/>
        </p:nvGrpSpPr>
        <p:grpSpPr>
          <a:xfrm rot="-1613890">
            <a:off x="166031" y="1527021"/>
            <a:ext cx="1871859" cy="657642"/>
            <a:chOff x="332147" y="3053969"/>
            <a:chExt cx="3743769" cy="1315301"/>
          </a:xfrm>
        </p:grpSpPr>
        <p:sp>
          <p:nvSpPr>
            <p:cNvPr id="361" name="Google Shape;361;p2"/>
            <p:cNvSpPr/>
            <p:nvPr/>
          </p:nvSpPr>
          <p:spPr>
            <a:xfrm>
              <a:off x="332147" y="3053969"/>
              <a:ext cx="3743769" cy="1315301"/>
            </a:xfrm>
            <a:custGeom>
              <a:avLst/>
              <a:gdLst/>
              <a:ahLst/>
              <a:cxnLst/>
              <a:rect l="l" t="t" r="r" b="b"/>
              <a:pathLst>
                <a:path w="3743769" h="1315301" extrusionOk="0">
                  <a:moveTo>
                    <a:pt x="1871894" y="1311698"/>
                  </a:moveTo>
                  <a:cubicBezTo>
                    <a:pt x="2815396" y="1275785"/>
                    <a:pt x="2376972" y="1327966"/>
                    <a:pt x="3289924" y="1307599"/>
                  </a:cubicBezTo>
                  <a:cubicBezTo>
                    <a:pt x="3636222" y="1299815"/>
                    <a:pt x="3723152" y="1340067"/>
                    <a:pt x="3742762" y="1288412"/>
                  </a:cubicBezTo>
                  <a:cubicBezTo>
                    <a:pt x="3745570" y="1278562"/>
                    <a:pt x="3742485" y="1265628"/>
                    <a:pt x="3733837" y="1259495"/>
                  </a:cubicBezTo>
                  <a:cubicBezTo>
                    <a:pt x="3695231" y="1240420"/>
                    <a:pt x="3671383" y="1202337"/>
                    <a:pt x="3649160" y="1166551"/>
                  </a:cubicBezTo>
                  <a:cubicBezTo>
                    <a:pt x="3669137" y="1132627"/>
                    <a:pt x="3711449" y="1098928"/>
                    <a:pt x="3700899" y="1055553"/>
                  </a:cubicBezTo>
                  <a:cubicBezTo>
                    <a:pt x="3679238" y="1012456"/>
                    <a:pt x="3647813" y="979380"/>
                    <a:pt x="3628060" y="933978"/>
                  </a:cubicBezTo>
                  <a:cubicBezTo>
                    <a:pt x="3742590" y="764133"/>
                    <a:pt x="3703362" y="811329"/>
                    <a:pt x="3615377" y="649419"/>
                  </a:cubicBezTo>
                  <a:cubicBezTo>
                    <a:pt x="3636701" y="608409"/>
                    <a:pt x="3680466" y="568351"/>
                    <a:pt x="3674071" y="518956"/>
                  </a:cubicBezTo>
                  <a:cubicBezTo>
                    <a:pt x="3648314" y="472375"/>
                    <a:pt x="3616949" y="433106"/>
                    <a:pt x="3592143" y="385001"/>
                  </a:cubicBezTo>
                  <a:cubicBezTo>
                    <a:pt x="3615938" y="345672"/>
                    <a:pt x="3689331" y="297012"/>
                    <a:pt x="3661328" y="246265"/>
                  </a:cubicBezTo>
                  <a:cubicBezTo>
                    <a:pt x="3647408" y="228541"/>
                    <a:pt x="3632763" y="210938"/>
                    <a:pt x="3622101" y="190962"/>
                  </a:cubicBezTo>
                  <a:cubicBezTo>
                    <a:pt x="3631363" y="147136"/>
                    <a:pt x="3679897" y="12619"/>
                    <a:pt x="3594943" y="26574"/>
                  </a:cubicBezTo>
                  <a:cubicBezTo>
                    <a:pt x="3545338" y="26409"/>
                    <a:pt x="3495284" y="23706"/>
                    <a:pt x="3445567" y="23031"/>
                  </a:cubicBezTo>
                  <a:cubicBezTo>
                    <a:pt x="3151780" y="57886"/>
                    <a:pt x="2517295" y="-6411"/>
                    <a:pt x="1981893" y="2274"/>
                  </a:cubicBezTo>
                  <a:cubicBezTo>
                    <a:pt x="1335683" y="-8461"/>
                    <a:pt x="1477422" y="22047"/>
                    <a:pt x="148822" y="26567"/>
                  </a:cubicBezTo>
                  <a:cubicBezTo>
                    <a:pt x="63869" y="12611"/>
                    <a:pt x="112411" y="147128"/>
                    <a:pt x="121665" y="190954"/>
                  </a:cubicBezTo>
                  <a:cubicBezTo>
                    <a:pt x="111003" y="210923"/>
                    <a:pt x="96357" y="228534"/>
                    <a:pt x="82438" y="246258"/>
                  </a:cubicBezTo>
                  <a:cubicBezTo>
                    <a:pt x="54435" y="297005"/>
                    <a:pt x="127835" y="345665"/>
                    <a:pt x="151623" y="384994"/>
                  </a:cubicBezTo>
                  <a:cubicBezTo>
                    <a:pt x="126824" y="433099"/>
                    <a:pt x="95451" y="472367"/>
                    <a:pt x="69694" y="518948"/>
                  </a:cubicBezTo>
                  <a:cubicBezTo>
                    <a:pt x="63300" y="568344"/>
                    <a:pt x="107064" y="608401"/>
                    <a:pt x="128389" y="649412"/>
                  </a:cubicBezTo>
                  <a:cubicBezTo>
                    <a:pt x="40403" y="811329"/>
                    <a:pt x="1176" y="764125"/>
                    <a:pt x="115705" y="933970"/>
                  </a:cubicBezTo>
                  <a:cubicBezTo>
                    <a:pt x="95953" y="979373"/>
                    <a:pt x="64528" y="1012456"/>
                    <a:pt x="42867" y="1055546"/>
                  </a:cubicBezTo>
                  <a:cubicBezTo>
                    <a:pt x="32317" y="1098921"/>
                    <a:pt x="74629" y="1132620"/>
                    <a:pt x="94605" y="1166544"/>
                  </a:cubicBezTo>
                  <a:cubicBezTo>
                    <a:pt x="72382" y="1202322"/>
                    <a:pt x="48535" y="1240412"/>
                    <a:pt x="9929" y="1259487"/>
                  </a:cubicBezTo>
                  <a:cubicBezTo>
                    <a:pt x="1288" y="1265620"/>
                    <a:pt x="-1796" y="1278562"/>
                    <a:pt x="1004" y="1288404"/>
                  </a:cubicBezTo>
                  <a:cubicBezTo>
                    <a:pt x="20681" y="1340240"/>
                    <a:pt x="105664" y="1299762"/>
                    <a:pt x="453841" y="1307592"/>
                  </a:cubicBezTo>
                  <a:cubicBezTo>
                    <a:pt x="1363275" y="1327883"/>
                    <a:pt x="930571" y="1275860"/>
                    <a:pt x="1871894" y="13116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332147" y="3053969"/>
              <a:ext cx="3743769" cy="1315301"/>
            </a:xfrm>
            <a:custGeom>
              <a:avLst/>
              <a:gdLst/>
              <a:ahLst/>
              <a:cxnLst/>
              <a:rect l="l" t="t" r="r" b="b"/>
              <a:pathLst>
                <a:path w="3743769" h="1315301" extrusionOk="0">
                  <a:moveTo>
                    <a:pt x="1871894" y="1311698"/>
                  </a:moveTo>
                  <a:cubicBezTo>
                    <a:pt x="2815396" y="1275785"/>
                    <a:pt x="2376972" y="1327966"/>
                    <a:pt x="3289924" y="1307599"/>
                  </a:cubicBezTo>
                  <a:cubicBezTo>
                    <a:pt x="3636222" y="1299815"/>
                    <a:pt x="3723152" y="1340067"/>
                    <a:pt x="3742762" y="1288412"/>
                  </a:cubicBezTo>
                  <a:cubicBezTo>
                    <a:pt x="3745570" y="1278562"/>
                    <a:pt x="3742485" y="1265628"/>
                    <a:pt x="3733837" y="1259495"/>
                  </a:cubicBezTo>
                  <a:cubicBezTo>
                    <a:pt x="3695231" y="1240420"/>
                    <a:pt x="3671383" y="1202337"/>
                    <a:pt x="3649160" y="1166551"/>
                  </a:cubicBezTo>
                  <a:cubicBezTo>
                    <a:pt x="3669137" y="1132627"/>
                    <a:pt x="3711449" y="1098928"/>
                    <a:pt x="3700899" y="1055553"/>
                  </a:cubicBezTo>
                  <a:cubicBezTo>
                    <a:pt x="3679238" y="1012456"/>
                    <a:pt x="3647813" y="979380"/>
                    <a:pt x="3628060" y="933978"/>
                  </a:cubicBezTo>
                  <a:cubicBezTo>
                    <a:pt x="3742590" y="764133"/>
                    <a:pt x="3703362" y="811329"/>
                    <a:pt x="3615377" y="649419"/>
                  </a:cubicBezTo>
                  <a:cubicBezTo>
                    <a:pt x="3636701" y="608409"/>
                    <a:pt x="3680466" y="568351"/>
                    <a:pt x="3674071" y="518956"/>
                  </a:cubicBezTo>
                  <a:cubicBezTo>
                    <a:pt x="3648314" y="472375"/>
                    <a:pt x="3616949" y="433106"/>
                    <a:pt x="3592143" y="385001"/>
                  </a:cubicBezTo>
                  <a:cubicBezTo>
                    <a:pt x="3615938" y="345672"/>
                    <a:pt x="3689331" y="297012"/>
                    <a:pt x="3661328" y="246265"/>
                  </a:cubicBezTo>
                  <a:cubicBezTo>
                    <a:pt x="3647408" y="228541"/>
                    <a:pt x="3632763" y="210938"/>
                    <a:pt x="3622101" y="190962"/>
                  </a:cubicBezTo>
                  <a:cubicBezTo>
                    <a:pt x="3631363" y="147136"/>
                    <a:pt x="3679897" y="12619"/>
                    <a:pt x="3594943" y="26574"/>
                  </a:cubicBezTo>
                  <a:cubicBezTo>
                    <a:pt x="3545338" y="26409"/>
                    <a:pt x="3495284" y="23706"/>
                    <a:pt x="3445567" y="23031"/>
                  </a:cubicBezTo>
                  <a:cubicBezTo>
                    <a:pt x="3151780" y="57886"/>
                    <a:pt x="2517295" y="-6411"/>
                    <a:pt x="1981893" y="2274"/>
                  </a:cubicBezTo>
                  <a:cubicBezTo>
                    <a:pt x="1335683" y="-8461"/>
                    <a:pt x="1477422" y="22047"/>
                    <a:pt x="148822" y="26567"/>
                  </a:cubicBezTo>
                  <a:cubicBezTo>
                    <a:pt x="63869" y="12611"/>
                    <a:pt x="112411" y="147128"/>
                    <a:pt x="121665" y="190954"/>
                  </a:cubicBezTo>
                  <a:cubicBezTo>
                    <a:pt x="111003" y="210923"/>
                    <a:pt x="96357" y="228534"/>
                    <a:pt x="82438" y="246258"/>
                  </a:cubicBezTo>
                  <a:cubicBezTo>
                    <a:pt x="54435" y="297005"/>
                    <a:pt x="127835" y="345665"/>
                    <a:pt x="151623" y="384994"/>
                  </a:cubicBezTo>
                  <a:cubicBezTo>
                    <a:pt x="126824" y="433099"/>
                    <a:pt x="95451" y="472367"/>
                    <a:pt x="69694" y="518948"/>
                  </a:cubicBezTo>
                  <a:cubicBezTo>
                    <a:pt x="63300" y="568344"/>
                    <a:pt x="107064" y="608401"/>
                    <a:pt x="128389" y="649412"/>
                  </a:cubicBezTo>
                  <a:cubicBezTo>
                    <a:pt x="40403" y="811329"/>
                    <a:pt x="1176" y="764125"/>
                    <a:pt x="115705" y="933970"/>
                  </a:cubicBezTo>
                  <a:cubicBezTo>
                    <a:pt x="95953" y="979373"/>
                    <a:pt x="64528" y="1012456"/>
                    <a:pt x="42867" y="1055546"/>
                  </a:cubicBezTo>
                  <a:cubicBezTo>
                    <a:pt x="32317" y="1098921"/>
                    <a:pt x="74629" y="1132620"/>
                    <a:pt x="94605" y="1166544"/>
                  </a:cubicBezTo>
                  <a:cubicBezTo>
                    <a:pt x="72382" y="1202322"/>
                    <a:pt x="48535" y="1240412"/>
                    <a:pt x="9929" y="1259487"/>
                  </a:cubicBezTo>
                  <a:cubicBezTo>
                    <a:pt x="1288" y="1265620"/>
                    <a:pt x="-1796" y="1278562"/>
                    <a:pt x="1004" y="1288404"/>
                  </a:cubicBezTo>
                  <a:cubicBezTo>
                    <a:pt x="20681" y="1340240"/>
                    <a:pt x="105664" y="1299762"/>
                    <a:pt x="453841" y="1307592"/>
                  </a:cubicBezTo>
                  <a:cubicBezTo>
                    <a:pt x="1363275" y="1327883"/>
                    <a:pt x="930571" y="1275860"/>
                    <a:pt x="1871894" y="13116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3" name="Google Shape;363;p2"/>
          <p:cNvGrpSpPr/>
          <p:nvPr/>
        </p:nvGrpSpPr>
        <p:grpSpPr>
          <a:xfrm rot="-1990512">
            <a:off x="7145416" y="2348304"/>
            <a:ext cx="1871874" cy="638018"/>
            <a:chOff x="14291113" y="4697564"/>
            <a:chExt cx="3743754" cy="1276038"/>
          </a:xfrm>
        </p:grpSpPr>
        <p:grpSp>
          <p:nvGrpSpPr>
            <p:cNvPr id="364" name="Google Shape;364;p2"/>
            <p:cNvGrpSpPr/>
            <p:nvPr/>
          </p:nvGrpSpPr>
          <p:grpSpPr>
            <a:xfrm>
              <a:off x="14291113" y="4697564"/>
              <a:ext cx="3743754" cy="1276038"/>
              <a:chOff x="14291113" y="4697564"/>
              <a:chExt cx="3743754" cy="1276038"/>
            </a:xfrm>
          </p:grpSpPr>
          <p:sp>
            <p:nvSpPr>
              <p:cNvPr id="365" name="Google Shape;365;p2"/>
              <p:cNvSpPr/>
              <p:nvPr/>
            </p:nvSpPr>
            <p:spPr>
              <a:xfrm>
                <a:off x="16472050" y="4726223"/>
                <a:ext cx="696" cy="81"/>
              </a:xfrm>
              <a:custGeom>
                <a:avLst/>
                <a:gdLst/>
                <a:ahLst/>
                <a:cxnLst/>
                <a:rect l="l" t="t" r="r" b="b"/>
                <a:pathLst>
                  <a:path w="696" h="81" extrusionOk="0">
                    <a:moveTo>
                      <a:pt x="0" y="60"/>
                    </a:moveTo>
                    <a:cubicBezTo>
                      <a:pt x="502" y="97"/>
                      <a:pt x="202" y="90"/>
                      <a:pt x="696" y="0"/>
                    </a:cubicBezTo>
                    <a:cubicBezTo>
                      <a:pt x="487" y="37"/>
                      <a:pt x="217" y="22"/>
                      <a:pt x="0" y="6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16424242" y="4729008"/>
                <a:ext cx="97" cy="7"/>
              </a:xfrm>
              <a:custGeom>
                <a:avLst/>
                <a:gdLst/>
                <a:ahLst/>
                <a:cxnLst/>
                <a:rect l="l" t="t" r="r" b="b"/>
                <a:pathLst>
                  <a:path w="97" h="7" extrusionOk="0">
                    <a:moveTo>
                      <a:pt x="97" y="0"/>
                    </a:moveTo>
                    <a:cubicBezTo>
                      <a:pt x="60" y="0"/>
                      <a:pt x="30" y="0"/>
                      <a:pt x="0" y="7"/>
                    </a:cubicBezTo>
                    <a:cubicBezTo>
                      <a:pt x="15" y="7"/>
                      <a:pt x="75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16523078" y="4723078"/>
                <a:ext cx="14" cy="7"/>
              </a:xfrm>
              <a:custGeom>
                <a:avLst/>
                <a:gdLst/>
                <a:ahLst/>
                <a:cxnLst/>
                <a:rect l="l" t="t" r="r" b="b"/>
                <a:pathLst>
                  <a:path w="14" h="7" extrusionOk="0">
                    <a:moveTo>
                      <a:pt x="15" y="0"/>
                    </a:moveTo>
                    <a:lnTo>
                      <a:pt x="0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14291113" y="4697564"/>
                <a:ext cx="3743754" cy="1276038"/>
              </a:xfrm>
              <a:custGeom>
                <a:avLst/>
                <a:gdLst/>
                <a:ahLst/>
                <a:cxnLst/>
                <a:rect l="l" t="t" r="r" b="b"/>
                <a:pathLst>
                  <a:path w="3743754" h="1276038" extrusionOk="0">
                    <a:moveTo>
                      <a:pt x="3702355" y="20206"/>
                    </a:moveTo>
                    <a:cubicBezTo>
                      <a:pt x="3157474" y="-14222"/>
                      <a:pt x="2340406" y="-6847"/>
                      <a:pt x="1794012" y="59343"/>
                    </a:cubicBezTo>
                    <a:cubicBezTo>
                      <a:pt x="1781448" y="60122"/>
                      <a:pt x="55719" y="127382"/>
                      <a:pt x="24847" y="130190"/>
                    </a:cubicBezTo>
                    <a:cubicBezTo>
                      <a:pt x="-30792" y="132114"/>
                      <a:pt x="9992" y="186601"/>
                      <a:pt x="117408" y="341929"/>
                    </a:cubicBezTo>
                    <a:cubicBezTo>
                      <a:pt x="25858" y="547896"/>
                      <a:pt x="-33301" y="467764"/>
                      <a:pt x="135461" y="629749"/>
                    </a:cubicBezTo>
                    <a:cubicBezTo>
                      <a:pt x="143502" y="638629"/>
                      <a:pt x="155123" y="645188"/>
                      <a:pt x="160693" y="655925"/>
                    </a:cubicBezTo>
                    <a:cubicBezTo>
                      <a:pt x="164040" y="695167"/>
                      <a:pt x="52866" y="907483"/>
                      <a:pt x="49841" y="927415"/>
                    </a:cubicBezTo>
                    <a:cubicBezTo>
                      <a:pt x="56325" y="965804"/>
                      <a:pt x="113462" y="954595"/>
                      <a:pt x="207371" y="1008759"/>
                    </a:cubicBezTo>
                    <a:cubicBezTo>
                      <a:pt x="140867" y="1224984"/>
                      <a:pt x="41006" y="1267386"/>
                      <a:pt x="163943" y="1275779"/>
                    </a:cubicBezTo>
                    <a:cubicBezTo>
                      <a:pt x="197854" y="1278093"/>
                      <a:pt x="509484" y="1264271"/>
                      <a:pt x="514389" y="1260235"/>
                    </a:cubicBezTo>
                    <a:cubicBezTo>
                      <a:pt x="820066" y="1236574"/>
                      <a:pt x="807764" y="1253601"/>
                      <a:pt x="1097404" y="1259284"/>
                    </a:cubicBezTo>
                    <a:cubicBezTo>
                      <a:pt x="1583516" y="1267767"/>
                      <a:pt x="3077095" y="1171268"/>
                      <a:pt x="3077649" y="1171238"/>
                    </a:cubicBezTo>
                    <a:cubicBezTo>
                      <a:pt x="3899172" y="1216628"/>
                      <a:pt x="3770379" y="1262331"/>
                      <a:pt x="3641212" y="1015798"/>
                    </a:cubicBezTo>
                    <a:cubicBezTo>
                      <a:pt x="3676523" y="976608"/>
                      <a:pt x="3741208" y="934236"/>
                      <a:pt x="3733990" y="875923"/>
                    </a:cubicBezTo>
                    <a:cubicBezTo>
                      <a:pt x="3696462" y="795934"/>
                      <a:pt x="3645442" y="721164"/>
                      <a:pt x="3615417" y="637686"/>
                    </a:cubicBezTo>
                    <a:cubicBezTo>
                      <a:pt x="3635619" y="574461"/>
                      <a:pt x="3726937" y="472624"/>
                      <a:pt x="3725207" y="431053"/>
                    </a:cubicBezTo>
                    <a:cubicBezTo>
                      <a:pt x="3699427" y="353310"/>
                      <a:pt x="3634765" y="281849"/>
                      <a:pt x="3635087" y="241529"/>
                    </a:cubicBezTo>
                    <a:cubicBezTo>
                      <a:pt x="3698626" y="155468"/>
                      <a:pt x="3801947" y="16207"/>
                      <a:pt x="3702355" y="2020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9" name="Google Shape;369;p2"/>
            <p:cNvGrpSpPr/>
            <p:nvPr/>
          </p:nvGrpSpPr>
          <p:grpSpPr>
            <a:xfrm>
              <a:off x="14291113" y="4697564"/>
              <a:ext cx="3743754" cy="1276038"/>
              <a:chOff x="14291113" y="4697564"/>
              <a:chExt cx="3743754" cy="1276038"/>
            </a:xfrm>
          </p:grpSpPr>
          <p:sp>
            <p:nvSpPr>
              <p:cNvPr id="370" name="Google Shape;370;p2"/>
              <p:cNvSpPr/>
              <p:nvPr/>
            </p:nvSpPr>
            <p:spPr>
              <a:xfrm>
                <a:off x="16472050" y="4726223"/>
                <a:ext cx="696" cy="81"/>
              </a:xfrm>
              <a:custGeom>
                <a:avLst/>
                <a:gdLst/>
                <a:ahLst/>
                <a:cxnLst/>
                <a:rect l="l" t="t" r="r" b="b"/>
                <a:pathLst>
                  <a:path w="696" h="81" extrusionOk="0">
                    <a:moveTo>
                      <a:pt x="0" y="60"/>
                    </a:moveTo>
                    <a:cubicBezTo>
                      <a:pt x="502" y="97"/>
                      <a:pt x="202" y="90"/>
                      <a:pt x="696" y="0"/>
                    </a:cubicBezTo>
                    <a:cubicBezTo>
                      <a:pt x="487" y="37"/>
                      <a:pt x="217" y="22"/>
                      <a:pt x="0" y="6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16424242" y="4729008"/>
                <a:ext cx="97" cy="7"/>
              </a:xfrm>
              <a:custGeom>
                <a:avLst/>
                <a:gdLst/>
                <a:ahLst/>
                <a:cxnLst/>
                <a:rect l="l" t="t" r="r" b="b"/>
                <a:pathLst>
                  <a:path w="97" h="7" extrusionOk="0">
                    <a:moveTo>
                      <a:pt x="97" y="0"/>
                    </a:moveTo>
                    <a:cubicBezTo>
                      <a:pt x="60" y="0"/>
                      <a:pt x="30" y="0"/>
                      <a:pt x="0" y="7"/>
                    </a:cubicBezTo>
                    <a:cubicBezTo>
                      <a:pt x="15" y="7"/>
                      <a:pt x="75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" name="Google Shape;372;p2"/>
              <p:cNvSpPr/>
              <p:nvPr/>
            </p:nvSpPr>
            <p:spPr>
              <a:xfrm>
                <a:off x="16523078" y="4723078"/>
                <a:ext cx="14" cy="7"/>
              </a:xfrm>
              <a:custGeom>
                <a:avLst/>
                <a:gdLst/>
                <a:ahLst/>
                <a:cxnLst/>
                <a:rect l="l" t="t" r="r" b="b"/>
                <a:pathLst>
                  <a:path w="14" h="7" extrusionOk="0">
                    <a:moveTo>
                      <a:pt x="15" y="0"/>
                    </a:moveTo>
                    <a:lnTo>
                      <a:pt x="0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" name="Google Shape;373;p2"/>
              <p:cNvSpPr/>
              <p:nvPr/>
            </p:nvSpPr>
            <p:spPr>
              <a:xfrm>
                <a:off x="14291113" y="4697564"/>
                <a:ext cx="3743754" cy="1276038"/>
              </a:xfrm>
              <a:custGeom>
                <a:avLst/>
                <a:gdLst/>
                <a:ahLst/>
                <a:cxnLst/>
                <a:rect l="l" t="t" r="r" b="b"/>
                <a:pathLst>
                  <a:path w="3743754" h="1276038" extrusionOk="0">
                    <a:moveTo>
                      <a:pt x="3702355" y="20206"/>
                    </a:moveTo>
                    <a:cubicBezTo>
                      <a:pt x="3157474" y="-14222"/>
                      <a:pt x="2340406" y="-6847"/>
                      <a:pt x="1794012" y="59343"/>
                    </a:cubicBezTo>
                    <a:cubicBezTo>
                      <a:pt x="1781448" y="60122"/>
                      <a:pt x="55719" y="127382"/>
                      <a:pt x="24847" y="130190"/>
                    </a:cubicBezTo>
                    <a:cubicBezTo>
                      <a:pt x="-30792" y="132114"/>
                      <a:pt x="9992" y="186601"/>
                      <a:pt x="117408" y="341929"/>
                    </a:cubicBezTo>
                    <a:cubicBezTo>
                      <a:pt x="25858" y="547896"/>
                      <a:pt x="-33301" y="467764"/>
                      <a:pt x="135461" y="629749"/>
                    </a:cubicBezTo>
                    <a:cubicBezTo>
                      <a:pt x="143502" y="638629"/>
                      <a:pt x="155123" y="645188"/>
                      <a:pt x="160693" y="655925"/>
                    </a:cubicBezTo>
                    <a:cubicBezTo>
                      <a:pt x="164040" y="695167"/>
                      <a:pt x="52866" y="907483"/>
                      <a:pt x="49841" y="927415"/>
                    </a:cubicBezTo>
                    <a:cubicBezTo>
                      <a:pt x="56325" y="965804"/>
                      <a:pt x="113462" y="954595"/>
                      <a:pt x="207371" y="1008759"/>
                    </a:cubicBezTo>
                    <a:cubicBezTo>
                      <a:pt x="140867" y="1224984"/>
                      <a:pt x="41006" y="1267386"/>
                      <a:pt x="163943" y="1275779"/>
                    </a:cubicBezTo>
                    <a:cubicBezTo>
                      <a:pt x="197854" y="1278093"/>
                      <a:pt x="509484" y="1264271"/>
                      <a:pt x="514389" y="1260235"/>
                    </a:cubicBezTo>
                    <a:cubicBezTo>
                      <a:pt x="820066" y="1236574"/>
                      <a:pt x="807764" y="1253601"/>
                      <a:pt x="1097404" y="1259284"/>
                    </a:cubicBezTo>
                    <a:cubicBezTo>
                      <a:pt x="1583516" y="1267767"/>
                      <a:pt x="3077095" y="1171268"/>
                      <a:pt x="3077649" y="1171238"/>
                    </a:cubicBezTo>
                    <a:cubicBezTo>
                      <a:pt x="3899172" y="1216628"/>
                      <a:pt x="3770379" y="1262331"/>
                      <a:pt x="3641212" y="1015798"/>
                    </a:cubicBezTo>
                    <a:cubicBezTo>
                      <a:pt x="3676523" y="976608"/>
                      <a:pt x="3741208" y="934236"/>
                      <a:pt x="3733990" y="875923"/>
                    </a:cubicBezTo>
                    <a:cubicBezTo>
                      <a:pt x="3696462" y="795934"/>
                      <a:pt x="3645442" y="721164"/>
                      <a:pt x="3615417" y="637686"/>
                    </a:cubicBezTo>
                    <a:cubicBezTo>
                      <a:pt x="3635619" y="574461"/>
                      <a:pt x="3726937" y="472624"/>
                      <a:pt x="3725207" y="431053"/>
                    </a:cubicBezTo>
                    <a:cubicBezTo>
                      <a:pt x="3699427" y="353310"/>
                      <a:pt x="3634765" y="281849"/>
                      <a:pt x="3635087" y="241529"/>
                    </a:cubicBezTo>
                    <a:cubicBezTo>
                      <a:pt x="3698626" y="155468"/>
                      <a:pt x="3801947" y="16207"/>
                      <a:pt x="3702355" y="2020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74" name="Google Shape;374;p2"/>
          <p:cNvGrpSpPr/>
          <p:nvPr/>
        </p:nvGrpSpPr>
        <p:grpSpPr>
          <a:xfrm>
            <a:off x="739788" y="3552137"/>
            <a:ext cx="1344808" cy="1414957"/>
            <a:chOff x="1479575" y="7104274"/>
            <a:chExt cx="2689615" cy="2829913"/>
          </a:xfrm>
        </p:grpSpPr>
        <p:sp>
          <p:nvSpPr>
            <p:cNvPr id="375" name="Google Shape;375;p2"/>
            <p:cNvSpPr/>
            <p:nvPr/>
          </p:nvSpPr>
          <p:spPr>
            <a:xfrm>
              <a:off x="1479575" y="7104274"/>
              <a:ext cx="2689615" cy="2829913"/>
            </a:xfrm>
            <a:custGeom>
              <a:avLst/>
              <a:gdLst/>
              <a:ahLst/>
              <a:cxnLst/>
              <a:rect l="l" t="t" r="r" b="b"/>
              <a:pathLst>
                <a:path w="2689615" h="2829913" extrusionOk="0">
                  <a:moveTo>
                    <a:pt x="2536736" y="1923143"/>
                  </a:moveTo>
                  <a:cubicBezTo>
                    <a:pt x="2347801" y="2044495"/>
                    <a:pt x="2033720" y="1974845"/>
                    <a:pt x="1839912" y="1861343"/>
                  </a:cubicBezTo>
                  <a:cubicBezTo>
                    <a:pt x="2346044" y="2558147"/>
                    <a:pt x="1594941" y="3064197"/>
                    <a:pt x="1385390" y="2369510"/>
                  </a:cubicBezTo>
                  <a:cubicBezTo>
                    <a:pt x="1326256" y="2176561"/>
                    <a:pt x="1388619" y="2206892"/>
                    <a:pt x="1276266" y="2457068"/>
                  </a:cubicBezTo>
                  <a:cubicBezTo>
                    <a:pt x="1063683" y="2926533"/>
                    <a:pt x="668873" y="2902168"/>
                    <a:pt x="594907" y="2661365"/>
                  </a:cubicBezTo>
                  <a:cubicBezTo>
                    <a:pt x="555262" y="2534058"/>
                    <a:pt x="617591" y="2302430"/>
                    <a:pt x="661921" y="2178944"/>
                  </a:cubicBezTo>
                  <a:cubicBezTo>
                    <a:pt x="704190" y="2056143"/>
                    <a:pt x="730074" y="2097907"/>
                    <a:pt x="593185" y="2144606"/>
                  </a:cubicBezTo>
                  <a:cubicBezTo>
                    <a:pt x="94514" y="2310671"/>
                    <a:pt x="-354587" y="1751039"/>
                    <a:pt x="409308" y="1412394"/>
                  </a:cubicBezTo>
                  <a:cubicBezTo>
                    <a:pt x="585401" y="1334204"/>
                    <a:pt x="563799" y="1417845"/>
                    <a:pt x="363771" y="1277623"/>
                  </a:cubicBezTo>
                  <a:cubicBezTo>
                    <a:pt x="25522" y="1039089"/>
                    <a:pt x="65643" y="632725"/>
                    <a:pt x="341433" y="532541"/>
                  </a:cubicBezTo>
                  <a:cubicBezTo>
                    <a:pt x="586749" y="440461"/>
                    <a:pt x="838558" y="653763"/>
                    <a:pt x="974677" y="899931"/>
                  </a:cubicBezTo>
                  <a:cubicBezTo>
                    <a:pt x="955386" y="745758"/>
                    <a:pt x="939144" y="619566"/>
                    <a:pt x="958349" y="464725"/>
                  </a:cubicBezTo>
                  <a:cubicBezTo>
                    <a:pt x="1015868" y="15538"/>
                    <a:pt x="1339093" y="-72076"/>
                    <a:pt x="1513413" y="50120"/>
                  </a:cubicBezTo>
                  <a:cubicBezTo>
                    <a:pt x="1624400" y="127733"/>
                    <a:pt x="1652551" y="342161"/>
                    <a:pt x="1667212" y="493052"/>
                  </a:cubicBezTo>
                  <a:cubicBezTo>
                    <a:pt x="1700762" y="898879"/>
                    <a:pt x="1579611" y="807144"/>
                    <a:pt x="1825312" y="565158"/>
                  </a:cubicBezTo>
                  <a:cubicBezTo>
                    <a:pt x="2199405" y="197389"/>
                    <a:pt x="2487556" y="468783"/>
                    <a:pt x="2474883" y="728252"/>
                  </a:cubicBezTo>
                  <a:cubicBezTo>
                    <a:pt x="2462964" y="960356"/>
                    <a:pt x="2195117" y="1197180"/>
                    <a:pt x="2001450" y="1324837"/>
                  </a:cubicBezTo>
                  <a:cubicBezTo>
                    <a:pt x="2633153" y="1223045"/>
                    <a:pt x="2874679" y="1705573"/>
                    <a:pt x="2536736" y="19231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2417086" y="8197338"/>
              <a:ext cx="716561" cy="791468"/>
            </a:xfrm>
            <a:custGeom>
              <a:avLst/>
              <a:gdLst/>
              <a:ahLst/>
              <a:cxnLst/>
              <a:rect l="l" t="t" r="r" b="b"/>
              <a:pathLst>
                <a:path w="716561" h="791468" extrusionOk="0">
                  <a:moveTo>
                    <a:pt x="704843" y="300648"/>
                  </a:moveTo>
                  <a:cubicBezTo>
                    <a:pt x="631546" y="-359"/>
                    <a:pt x="216528" y="-128808"/>
                    <a:pt x="59498" y="169085"/>
                  </a:cubicBezTo>
                  <a:cubicBezTo>
                    <a:pt x="-109547" y="489759"/>
                    <a:pt x="102900" y="843346"/>
                    <a:pt x="428946" y="785129"/>
                  </a:cubicBezTo>
                  <a:cubicBezTo>
                    <a:pt x="647414" y="746121"/>
                    <a:pt x="753717" y="501368"/>
                    <a:pt x="704843" y="3006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7" name="Google Shape;377;p2"/>
            <p:cNvGrpSpPr/>
            <p:nvPr/>
          </p:nvGrpSpPr>
          <p:grpSpPr>
            <a:xfrm>
              <a:off x="2128018" y="7981862"/>
              <a:ext cx="1246302" cy="1246168"/>
              <a:chOff x="2128018" y="7981862"/>
              <a:chExt cx="1246302" cy="1246168"/>
            </a:xfrm>
          </p:grpSpPr>
          <p:sp>
            <p:nvSpPr>
              <p:cNvPr id="378" name="Google Shape;378;p2"/>
              <p:cNvSpPr/>
              <p:nvPr/>
            </p:nvSpPr>
            <p:spPr>
              <a:xfrm>
                <a:off x="3038304" y="7981862"/>
                <a:ext cx="78485" cy="163775"/>
              </a:xfrm>
              <a:custGeom>
                <a:avLst/>
                <a:gdLst/>
                <a:ahLst/>
                <a:cxnLst/>
                <a:rect l="l" t="t" r="r" b="b"/>
                <a:pathLst>
                  <a:path w="78485" h="163775" extrusionOk="0">
                    <a:moveTo>
                      <a:pt x="66873" y="796"/>
                    </a:moveTo>
                    <a:cubicBezTo>
                      <a:pt x="47696" y="-4467"/>
                      <a:pt x="46206" y="15959"/>
                      <a:pt x="23494" y="74074"/>
                    </a:cubicBezTo>
                    <a:cubicBezTo>
                      <a:pt x="6566" y="117360"/>
                      <a:pt x="2725" y="122941"/>
                      <a:pt x="459" y="136264"/>
                    </a:cubicBezTo>
                    <a:cubicBezTo>
                      <a:pt x="-4289" y="164224"/>
                      <a:pt x="29102" y="172736"/>
                      <a:pt x="40427" y="153097"/>
                    </a:cubicBezTo>
                    <a:cubicBezTo>
                      <a:pt x="53083" y="131159"/>
                      <a:pt x="72515" y="44971"/>
                      <a:pt x="78050" y="20470"/>
                    </a:cubicBezTo>
                    <a:cubicBezTo>
                      <a:pt x="79959" y="12054"/>
                      <a:pt x="75484" y="3157"/>
                      <a:pt x="66873" y="79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" name="Google Shape;379;p2"/>
              <p:cNvSpPr/>
              <p:nvPr/>
            </p:nvSpPr>
            <p:spPr>
              <a:xfrm>
                <a:off x="3254120" y="8424820"/>
                <a:ext cx="120200" cy="57722"/>
              </a:xfrm>
              <a:custGeom>
                <a:avLst/>
                <a:gdLst/>
                <a:ahLst/>
                <a:cxnLst/>
                <a:rect l="l" t="t" r="r" b="b"/>
                <a:pathLst>
                  <a:path w="120200" h="57722" extrusionOk="0">
                    <a:moveTo>
                      <a:pt x="108309" y="6997"/>
                    </a:moveTo>
                    <a:cubicBezTo>
                      <a:pt x="-8496" y="-27466"/>
                      <a:pt x="-29888" y="77824"/>
                      <a:pt x="39596" y="54245"/>
                    </a:cubicBezTo>
                    <a:cubicBezTo>
                      <a:pt x="55662" y="48789"/>
                      <a:pt x="77525" y="40627"/>
                      <a:pt x="103947" y="39178"/>
                    </a:cubicBezTo>
                    <a:cubicBezTo>
                      <a:pt x="123475" y="38109"/>
                      <a:pt x="125991" y="12209"/>
                      <a:pt x="108309" y="699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3158189" y="8880755"/>
                <a:ext cx="111874" cy="79037"/>
              </a:xfrm>
              <a:custGeom>
                <a:avLst/>
                <a:gdLst/>
                <a:ahLst/>
                <a:cxnLst/>
                <a:rect l="l" t="t" r="r" b="b"/>
                <a:pathLst>
                  <a:path w="111874" h="79037" extrusionOk="0">
                    <a:moveTo>
                      <a:pt x="108843" y="53281"/>
                    </a:moveTo>
                    <a:cubicBezTo>
                      <a:pt x="40277" y="-47289"/>
                      <a:pt x="-43008" y="20674"/>
                      <a:pt x="25711" y="46381"/>
                    </a:cubicBezTo>
                    <a:cubicBezTo>
                      <a:pt x="41608" y="52324"/>
                      <a:pt x="63697" y="59835"/>
                      <a:pt x="85066" y="75433"/>
                    </a:cubicBezTo>
                    <a:cubicBezTo>
                      <a:pt x="100861" y="86951"/>
                      <a:pt x="119227" y="68500"/>
                      <a:pt x="108843" y="532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2859598" y="9090074"/>
                <a:ext cx="57112" cy="137955"/>
              </a:xfrm>
              <a:custGeom>
                <a:avLst/>
                <a:gdLst/>
                <a:ahLst/>
                <a:cxnLst/>
                <a:rect l="l" t="t" r="r" b="b"/>
                <a:pathLst>
                  <a:path w="57112" h="137955" extrusionOk="0">
                    <a:moveTo>
                      <a:pt x="55317" y="84051"/>
                    </a:moveTo>
                    <a:cubicBezTo>
                      <a:pt x="55045" y="82885"/>
                      <a:pt x="46264" y="44336"/>
                      <a:pt x="42797" y="22234"/>
                    </a:cubicBezTo>
                    <a:cubicBezTo>
                      <a:pt x="38202" y="-10677"/>
                      <a:pt x="8080" y="-1288"/>
                      <a:pt x="5508" y="13671"/>
                    </a:cubicBezTo>
                    <a:cubicBezTo>
                      <a:pt x="-23311" y="180993"/>
                      <a:pt x="71112" y="152422"/>
                      <a:pt x="55317" y="8405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2246384" y="8920463"/>
                <a:ext cx="105104" cy="112181"/>
              </a:xfrm>
              <a:custGeom>
                <a:avLst/>
                <a:gdLst/>
                <a:ahLst/>
                <a:cxnLst/>
                <a:rect l="l" t="t" r="r" b="b"/>
                <a:pathLst>
                  <a:path w="105104" h="112181" extrusionOk="0">
                    <a:moveTo>
                      <a:pt x="77868" y="2796"/>
                    </a:moveTo>
                    <a:cubicBezTo>
                      <a:pt x="-57475" y="104175"/>
                      <a:pt x="19057" y="131664"/>
                      <a:pt x="46024" y="99353"/>
                    </a:cubicBezTo>
                    <a:cubicBezTo>
                      <a:pt x="58266" y="84676"/>
                      <a:pt x="80055" y="54776"/>
                      <a:pt x="99872" y="31287"/>
                    </a:cubicBezTo>
                    <a:cubicBezTo>
                      <a:pt x="115802" y="12395"/>
                      <a:pt x="91544" y="-7454"/>
                      <a:pt x="77868" y="279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2128018" y="8425552"/>
                <a:ext cx="150555" cy="58074"/>
              </a:xfrm>
              <a:custGeom>
                <a:avLst/>
                <a:gdLst/>
                <a:ahLst/>
                <a:cxnLst/>
                <a:rect l="l" t="t" r="r" b="b"/>
                <a:pathLst>
                  <a:path w="150555" h="58074" extrusionOk="0">
                    <a:moveTo>
                      <a:pt x="150260" y="39182"/>
                    </a:moveTo>
                    <a:cubicBezTo>
                      <a:pt x="153790" y="12948"/>
                      <a:pt x="125305" y="14584"/>
                      <a:pt x="83518" y="6270"/>
                    </a:cubicBezTo>
                    <a:cubicBezTo>
                      <a:pt x="79689" y="5511"/>
                      <a:pt x="33777" y="-3256"/>
                      <a:pt x="20577" y="1312"/>
                    </a:cubicBezTo>
                    <a:cubicBezTo>
                      <a:pt x="-3273" y="9564"/>
                      <a:pt x="-26960" y="59285"/>
                      <a:pt x="76544" y="57757"/>
                    </a:cubicBezTo>
                    <a:cubicBezTo>
                      <a:pt x="121158" y="57106"/>
                      <a:pt x="146980" y="63575"/>
                      <a:pt x="150260" y="3918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2492155" y="8043519"/>
                <a:ext cx="78486" cy="109016"/>
              </a:xfrm>
              <a:custGeom>
                <a:avLst/>
                <a:gdLst/>
                <a:ahLst/>
                <a:cxnLst/>
                <a:rect l="l" t="t" r="r" b="b"/>
                <a:pathLst>
                  <a:path w="78486" h="109016" extrusionOk="0">
                    <a:moveTo>
                      <a:pt x="71011" y="58953"/>
                    </a:moveTo>
                    <a:cubicBezTo>
                      <a:pt x="53267" y="27812"/>
                      <a:pt x="60077" y="39517"/>
                      <a:pt x="41149" y="10646"/>
                    </a:cubicBezTo>
                    <a:cubicBezTo>
                      <a:pt x="25921" y="-12570"/>
                      <a:pt x="-6586" y="6390"/>
                      <a:pt x="1181" y="27478"/>
                    </a:cubicBezTo>
                    <a:cubicBezTo>
                      <a:pt x="12058" y="57040"/>
                      <a:pt x="25434" y="97060"/>
                      <a:pt x="40096" y="105063"/>
                    </a:cubicBezTo>
                    <a:cubicBezTo>
                      <a:pt x="64989" y="118681"/>
                      <a:pt x="91882" y="95606"/>
                      <a:pt x="71011" y="5895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85" name="Google Shape;385;p2"/>
          <p:cNvGrpSpPr/>
          <p:nvPr/>
        </p:nvGrpSpPr>
        <p:grpSpPr>
          <a:xfrm rot="-976272">
            <a:off x="6436802" y="984853"/>
            <a:ext cx="896387" cy="1012647"/>
            <a:chOff x="12872199" y="1968879"/>
            <a:chExt cx="1792674" cy="2025068"/>
          </a:xfrm>
        </p:grpSpPr>
        <p:sp>
          <p:nvSpPr>
            <p:cNvPr id="386" name="Google Shape;386;p2"/>
            <p:cNvSpPr/>
            <p:nvPr/>
          </p:nvSpPr>
          <p:spPr>
            <a:xfrm>
              <a:off x="13061267" y="3591815"/>
              <a:ext cx="1090590" cy="402132"/>
            </a:xfrm>
            <a:custGeom>
              <a:avLst/>
              <a:gdLst/>
              <a:ahLst/>
              <a:cxnLst/>
              <a:rect l="l" t="t" r="r" b="b"/>
              <a:pathLst>
                <a:path w="1090590" h="402132" extrusionOk="0">
                  <a:moveTo>
                    <a:pt x="975300" y="162973"/>
                  </a:moveTo>
                  <a:cubicBezTo>
                    <a:pt x="806299" y="101589"/>
                    <a:pt x="628850" y="59269"/>
                    <a:pt x="446666" y="32380"/>
                  </a:cubicBezTo>
                  <a:cubicBezTo>
                    <a:pt x="351166" y="18286"/>
                    <a:pt x="56441" y="-57966"/>
                    <a:pt x="5279" y="88491"/>
                  </a:cubicBezTo>
                  <a:cubicBezTo>
                    <a:pt x="-8888" y="129045"/>
                    <a:pt x="6926" y="171705"/>
                    <a:pt x="35240" y="199857"/>
                  </a:cubicBezTo>
                  <a:cubicBezTo>
                    <a:pt x="63569" y="228022"/>
                    <a:pt x="102685" y="244194"/>
                    <a:pt x="141680" y="258155"/>
                  </a:cubicBezTo>
                  <a:cubicBezTo>
                    <a:pt x="1061915" y="587649"/>
                    <a:pt x="1248293" y="262140"/>
                    <a:pt x="975300" y="1629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12872199" y="1968879"/>
              <a:ext cx="1055953" cy="836729"/>
            </a:xfrm>
            <a:custGeom>
              <a:avLst/>
              <a:gdLst/>
              <a:ahLst/>
              <a:cxnLst/>
              <a:rect l="l" t="t" r="r" b="b"/>
              <a:pathLst>
                <a:path w="1055953" h="836729" extrusionOk="0">
                  <a:moveTo>
                    <a:pt x="113026" y="836521"/>
                  </a:moveTo>
                  <a:cubicBezTo>
                    <a:pt x="315084" y="828279"/>
                    <a:pt x="553122" y="618883"/>
                    <a:pt x="709713" y="498797"/>
                  </a:cubicBezTo>
                  <a:cubicBezTo>
                    <a:pt x="837869" y="400520"/>
                    <a:pt x="1103544" y="229021"/>
                    <a:pt x="1048565" y="72678"/>
                  </a:cubicBezTo>
                  <a:cubicBezTo>
                    <a:pt x="957566" y="-186085"/>
                    <a:pt x="222506" y="300069"/>
                    <a:pt x="22480" y="684459"/>
                  </a:cubicBezTo>
                  <a:cubicBezTo>
                    <a:pt x="-30601" y="786461"/>
                    <a:pt x="14616" y="840539"/>
                    <a:pt x="113026" y="8365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12975650" y="2650740"/>
              <a:ext cx="1689223" cy="658148"/>
            </a:xfrm>
            <a:custGeom>
              <a:avLst/>
              <a:gdLst/>
              <a:ahLst/>
              <a:cxnLst/>
              <a:rect l="l" t="t" r="r" b="b"/>
              <a:pathLst>
                <a:path w="1689223" h="658148" extrusionOk="0">
                  <a:moveTo>
                    <a:pt x="1485024" y="4756"/>
                  </a:moveTo>
                  <a:cubicBezTo>
                    <a:pt x="1170413" y="-33583"/>
                    <a:pt x="573775" y="168199"/>
                    <a:pt x="305740" y="310837"/>
                  </a:cubicBezTo>
                  <a:cubicBezTo>
                    <a:pt x="209277" y="362172"/>
                    <a:pt x="-165021" y="537802"/>
                    <a:pt x="84112" y="632040"/>
                  </a:cubicBezTo>
                  <a:cubicBezTo>
                    <a:pt x="222994" y="684575"/>
                    <a:pt x="404146" y="645369"/>
                    <a:pt x="555014" y="622377"/>
                  </a:cubicBezTo>
                  <a:cubicBezTo>
                    <a:pt x="1728036" y="443616"/>
                    <a:pt x="1899304" y="55241"/>
                    <a:pt x="1485024" y="47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9" name="Google Shape;389;p2"/>
          <p:cNvSpPr txBox="1">
            <a:spLocks noGrp="1"/>
          </p:cNvSpPr>
          <p:nvPr>
            <p:ph type="ctrTitle"/>
          </p:nvPr>
        </p:nvSpPr>
        <p:spPr>
          <a:xfrm>
            <a:off x="1577437" y="1301850"/>
            <a:ext cx="5988300" cy="253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2"/>
        </a:solidFill>
        <a:effectLst/>
      </p:bgPr>
    </p:bg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" name="Google Shape;391;p3"/>
          <p:cNvGrpSpPr/>
          <p:nvPr/>
        </p:nvGrpSpPr>
        <p:grpSpPr>
          <a:xfrm rot="-85256">
            <a:off x="1812316" y="514925"/>
            <a:ext cx="5517113" cy="5590796"/>
            <a:chOff x="3624961" y="1028691"/>
            <a:chExt cx="11033039" cy="11180389"/>
          </a:xfrm>
        </p:grpSpPr>
        <p:sp>
          <p:nvSpPr>
            <p:cNvPr id="392" name="Google Shape;392;p3"/>
            <p:cNvSpPr/>
            <p:nvPr/>
          </p:nvSpPr>
          <p:spPr>
            <a:xfrm>
              <a:off x="3624961" y="1028691"/>
              <a:ext cx="11033039" cy="11180389"/>
            </a:xfrm>
            <a:custGeom>
              <a:avLst/>
              <a:gdLst/>
              <a:ahLst/>
              <a:cxnLst/>
              <a:rect l="l" t="t" r="r" b="b"/>
              <a:pathLst>
                <a:path w="11033039" h="11180389" extrusionOk="0">
                  <a:moveTo>
                    <a:pt x="10823892" y="8341003"/>
                  </a:moveTo>
                  <a:cubicBezTo>
                    <a:pt x="9953134" y="10004935"/>
                    <a:pt x="9410279" y="10390368"/>
                    <a:pt x="8568122" y="10946592"/>
                  </a:cubicBezTo>
                  <a:cubicBezTo>
                    <a:pt x="7902998" y="11310804"/>
                    <a:pt x="8812077" y="11127848"/>
                    <a:pt x="187663" y="11175276"/>
                  </a:cubicBezTo>
                  <a:cubicBezTo>
                    <a:pt x="-125202" y="11177042"/>
                    <a:pt x="61864" y="11547448"/>
                    <a:pt x="2361" y="2351826"/>
                  </a:cubicBezTo>
                  <a:cubicBezTo>
                    <a:pt x="8796" y="1186359"/>
                    <a:pt x="5959" y="1696811"/>
                    <a:pt x="13623" y="329070"/>
                  </a:cubicBezTo>
                  <a:cubicBezTo>
                    <a:pt x="15053" y="-2541"/>
                    <a:pt x="-97674" y="204721"/>
                    <a:pt x="10844851" y="31"/>
                  </a:cubicBezTo>
                  <a:cubicBezTo>
                    <a:pt x="10946697" y="-1825"/>
                    <a:pt x="11030019" y="80552"/>
                    <a:pt x="11029571" y="182316"/>
                  </a:cubicBezTo>
                  <a:cubicBezTo>
                    <a:pt x="10982224" y="8727732"/>
                    <a:pt x="11153627" y="7704884"/>
                    <a:pt x="10823892" y="83410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11696972" y="8927174"/>
              <a:ext cx="2953873" cy="3274936"/>
            </a:xfrm>
            <a:custGeom>
              <a:avLst/>
              <a:gdLst/>
              <a:ahLst/>
              <a:cxnLst/>
              <a:rect l="l" t="t" r="r" b="b"/>
              <a:pathLst>
                <a:path w="2953873" h="3274936" extrusionOk="0">
                  <a:moveTo>
                    <a:pt x="2953874" y="0"/>
                  </a:moveTo>
                  <a:cubicBezTo>
                    <a:pt x="2775454" y="609443"/>
                    <a:pt x="1535166" y="2792794"/>
                    <a:pt x="0" y="3274937"/>
                  </a:cubicBezTo>
                  <a:cubicBezTo>
                    <a:pt x="835767" y="2704491"/>
                    <a:pt x="1143761" y="1683789"/>
                    <a:pt x="1303902" y="676771"/>
                  </a:cubicBezTo>
                  <a:cubicBezTo>
                    <a:pt x="1326403" y="535116"/>
                    <a:pt x="1692850" y="651951"/>
                    <a:pt x="2076457" y="488918"/>
                  </a:cubicBezTo>
                  <a:cubicBezTo>
                    <a:pt x="2385568" y="356453"/>
                    <a:pt x="2725649" y="271930"/>
                    <a:pt x="29538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3632461" y="1028691"/>
              <a:ext cx="11022094" cy="1422533"/>
            </a:xfrm>
            <a:custGeom>
              <a:avLst/>
              <a:gdLst/>
              <a:ahLst/>
              <a:cxnLst/>
              <a:rect l="l" t="t" r="r" b="b"/>
              <a:pathLst>
                <a:path w="11022094" h="1422533" extrusionOk="0">
                  <a:moveTo>
                    <a:pt x="11022093" y="182338"/>
                  </a:moveTo>
                  <a:lnTo>
                    <a:pt x="11016395" y="1211426"/>
                  </a:lnTo>
                  <a:lnTo>
                    <a:pt x="0" y="1422534"/>
                  </a:lnTo>
                  <a:lnTo>
                    <a:pt x="6122" y="329070"/>
                  </a:lnTo>
                  <a:cubicBezTo>
                    <a:pt x="7575" y="-6991"/>
                    <a:pt x="-81758" y="204274"/>
                    <a:pt x="10837350" y="31"/>
                  </a:cubicBezTo>
                  <a:cubicBezTo>
                    <a:pt x="10939219" y="-1825"/>
                    <a:pt x="11022518" y="80552"/>
                    <a:pt x="11022093" y="1823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5" name="Google Shape;395;p3"/>
          <p:cNvGrpSpPr/>
          <p:nvPr/>
        </p:nvGrpSpPr>
        <p:grpSpPr>
          <a:xfrm>
            <a:off x="8000634" y="2942768"/>
            <a:ext cx="1258088" cy="1348765"/>
            <a:chOff x="16001269" y="5885536"/>
            <a:chExt cx="2516175" cy="2697530"/>
          </a:xfrm>
        </p:grpSpPr>
        <p:sp>
          <p:nvSpPr>
            <p:cNvPr id="396" name="Google Shape;396;p3"/>
            <p:cNvSpPr/>
            <p:nvPr/>
          </p:nvSpPr>
          <p:spPr>
            <a:xfrm>
              <a:off x="17467086" y="5885536"/>
              <a:ext cx="1050358" cy="1275026"/>
            </a:xfrm>
            <a:custGeom>
              <a:avLst/>
              <a:gdLst/>
              <a:ahLst/>
              <a:cxnLst/>
              <a:rect l="l" t="t" r="r" b="b"/>
              <a:pathLst>
                <a:path w="1050358" h="1275026" extrusionOk="0">
                  <a:moveTo>
                    <a:pt x="504209" y="53352"/>
                  </a:moveTo>
                  <a:cubicBezTo>
                    <a:pt x="664568" y="787457"/>
                    <a:pt x="1286601" y="542408"/>
                    <a:pt x="953925" y="640998"/>
                  </a:cubicBezTo>
                  <a:cubicBezTo>
                    <a:pt x="773357" y="694511"/>
                    <a:pt x="578952" y="986680"/>
                    <a:pt x="572343" y="1248940"/>
                  </a:cubicBezTo>
                  <a:cubicBezTo>
                    <a:pt x="566388" y="1404711"/>
                    <a:pt x="533193" y="815150"/>
                    <a:pt x="98449" y="740029"/>
                  </a:cubicBezTo>
                  <a:cubicBezTo>
                    <a:pt x="-243476" y="680948"/>
                    <a:pt x="409193" y="802418"/>
                    <a:pt x="482623" y="54620"/>
                  </a:cubicBezTo>
                  <a:cubicBezTo>
                    <a:pt x="488795" y="-12187"/>
                    <a:pt x="487877" y="-23528"/>
                    <a:pt x="504209" y="533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16001269" y="6323517"/>
              <a:ext cx="1676411" cy="2004101"/>
            </a:xfrm>
            <a:custGeom>
              <a:avLst/>
              <a:gdLst/>
              <a:ahLst/>
              <a:cxnLst/>
              <a:rect l="l" t="t" r="r" b="b"/>
              <a:pathLst>
                <a:path w="1676411" h="2004101" extrusionOk="0">
                  <a:moveTo>
                    <a:pt x="1003991" y="88059"/>
                  </a:moveTo>
                  <a:cubicBezTo>
                    <a:pt x="1016339" y="1287800"/>
                    <a:pt x="2068440" y="1106322"/>
                    <a:pt x="1516300" y="1152617"/>
                  </a:cubicBezTo>
                  <a:cubicBezTo>
                    <a:pt x="1216614" y="1177747"/>
                    <a:pt x="817797" y="1571521"/>
                    <a:pt x="722311" y="1979409"/>
                  </a:cubicBezTo>
                  <a:cubicBezTo>
                    <a:pt x="713737" y="2013997"/>
                    <a:pt x="692642" y="2011898"/>
                    <a:pt x="694451" y="1975314"/>
                  </a:cubicBezTo>
                  <a:cubicBezTo>
                    <a:pt x="720567" y="1557230"/>
                    <a:pt x="426382" y="1140418"/>
                    <a:pt x="146636" y="1030111"/>
                  </a:cubicBezTo>
                  <a:cubicBezTo>
                    <a:pt x="-368768" y="826890"/>
                    <a:pt x="612214" y="1228390"/>
                    <a:pt x="969829" y="83036"/>
                  </a:cubicBezTo>
                  <a:cubicBezTo>
                    <a:pt x="1001177" y="-19411"/>
                    <a:pt x="1003418" y="-37436"/>
                    <a:pt x="1003991" y="880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17467088" y="7844218"/>
              <a:ext cx="618032" cy="738848"/>
            </a:xfrm>
            <a:custGeom>
              <a:avLst/>
              <a:gdLst/>
              <a:ahLst/>
              <a:cxnLst/>
              <a:rect l="l" t="t" r="r" b="b"/>
              <a:pathLst>
                <a:path w="618032" h="738848" extrusionOk="0">
                  <a:moveTo>
                    <a:pt x="370132" y="32466"/>
                  </a:moveTo>
                  <a:cubicBezTo>
                    <a:pt x="374684" y="474769"/>
                    <a:pt x="762562" y="407865"/>
                    <a:pt x="559004" y="424935"/>
                  </a:cubicBezTo>
                  <a:cubicBezTo>
                    <a:pt x="448519" y="434198"/>
                    <a:pt x="301492" y="579368"/>
                    <a:pt x="266288" y="729745"/>
                  </a:cubicBezTo>
                  <a:cubicBezTo>
                    <a:pt x="263130" y="742499"/>
                    <a:pt x="255349" y="741722"/>
                    <a:pt x="256019" y="728234"/>
                  </a:cubicBezTo>
                  <a:cubicBezTo>
                    <a:pt x="265646" y="574097"/>
                    <a:pt x="157191" y="420435"/>
                    <a:pt x="54059" y="379767"/>
                  </a:cubicBezTo>
                  <a:cubicBezTo>
                    <a:pt x="-135952" y="304846"/>
                    <a:pt x="225702" y="452865"/>
                    <a:pt x="357541" y="30610"/>
                  </a:cubicBezTo>
                  <a:cubicBezTo>
                    <a:pt x="369096" y="-7155"/>
                    <a:pt x="369922" y="-13802"/>
                    <a:pt x="370132" y="324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9" name="Google Shape;399;p3"/>
          <p:cNvGrpSpPr/>
          <p:nvPr/>
        </p:nvGrpSpPr>
        <p:grpSpPr>
          <a:xfrm rot="-2118275">
            <a:off x="782541" y="614498"/>
            <a:ext cx="1754166" cy="616293"/>
            <a:chOff x="1564787" y="1228901"/>
            <a:chExt cx="3507864" cy="1232421"/>
          </a:xfrm>
        </p:grpSpPr>
        <p:sp>
          <p:nvSpPr>
            <p:cNvPr id="400" name="Google Shape;400;p3"/>
            <p:cNvSpPr/>
            <p:nvPr/>
          </p:nvSpPr>
          <p:spPr>
            <a:xfrm>
              <a:off x="1564787" y="1228901"/>
              <a:ext cx="3507864" cy="1232421"/>
            </a:xfrm>
            <a:custGeom>
              <a:avLst/>
              <a:gdLst/>
              <a:ahLst/>
              <a:cxnLst/>
              <a:rect l="l" t="t" r="r" b="b"/>
              <a:pathLst>
                <a:path w="3507864" h="1232421" extrusionOk="0">
                  <a:moveTo>
                    <a:pt x="1753941" y="1229045"/>
                  </a:moveTo>
                  <a:cubicBezTo>
                    <a:pt x="2637990" y="1195395"/>
                    <a:pt x="2227193" y="1244288"/>
                    <a:pt x="3082618" y="1225205"/>
                  </a:cubicBezTo>
                  <a:cubicBezTo>
                    <a:pt x="3407094" y="1217911"/>
                    <a:pt x="3488546" y="1255627"/>
                    <a:pt x="3506920" y="1207226"/>
                  </a:cubicBezTo>
                  <a:cubicBezTo>
                    <a:pt x="3509551" y="1197998"/>
                    <a:pt x="3506661" y="1185878"/>
                    <a:pt x="3498558" y="1180131"/>
                  </a:cubicBezTo>
                  <a:cubicBezTo>
                    <a:pt x="3462385" y="1162258"/>
                    <a:pt x="3440040" y="1126575"/>
                    <a:pt x="3419217" y="1093044"/>
                  </a:cubicBezTo>
                  <a:cubicBezTo>
                    <a:pt x="3437935" y="1061258"/>
                    <a:pt x="3477581" y="1029683"/>
                    <a:pt x="3467696" y="989041"/>
                  </a:cubicBezTo>
                  <a:cubicBezTo>
                    <a:pt x="3447399" y="948659"/>
                    <a:pt x="3417954" y="917667"/>
                    <a:pt x="3399447" y="875126"/>
                  </a:cubicBezTo>
                  <a:cubicBezTo>
                    <a:pt x="3506759" y="715983"/>
                    <a:pt x="3470004" y="760206"/>
                    <a:pt x="3387562" y="608498"/>
                  </a:cubicBezTo>
                  <a:cubicBezTo>
                    <a:pt x="3407543" y="570072"/>
                    <a:pt x="3448550" y="532538"/>
                    <a:pt x="3442558" y="486255"/>
                  </a:cubicBezTo>
                  <a:cubicBezTo>
                    <a:pt x="3418424" y="442610"/>
                    <a:pt x="3389036" y="405815"/>
                    <a:pt x="3365793" y="360742"/>
                  </a:cubicBezTo>
                  <a:cubicBezTo>
                    <a:pt x="3388088" y="323891"/>
                    <a:pt x="3456856" y="278297"/>
                    <a:pt x="3430618" y="230748"/>
                  </a:cubicBezTo>
                  <a:cubicBezTo>
                    <a:pt x="3417576" y="214141"/>
                    <a:pt x="3403853" y="197646"/>
                    <a:pt x="3393862" y="178929"/>
                  </a:cubicBezTo>
                  <a:cubicBezTo>
                    <a:pt x="3402541" y="137865"/>
                    <a:pt x="3448017" y="11824"/>
                    <a:pt x="3368416" y="24900"/>
                  </a:cubicBezTo>
                  <a:cubicBezTo>
                    <a:pt x="3321937" y="24745"/>
                    <a:pt x="3275037" y="22213"/>
                    <a:pt x="3228453" y="21580"/>
                  </a:cubicBezTo>
                  <a:cubicBezTo>
                    <a:pt x="2953178" y="54238"/>
                    <a:pt x="2358674" y="-6007"/>
                    <a:pt x="1857009" y="2131"/>
                  </a:cubicBezTo>
                  <a:cubicBezTo>
                    <a:pt x="1251518" y="-7928"/>
                    <a:pt x="1384326" y="20658"/>
                    <a:pt x="139445" y="24893"/>
                  </a:cubicBezTo>
                  <a:cubicBezTo>
                    <a:pt x="59844" y="11817"/>
                    <a:pt x="105327" y="137858"/>
                    <a:pt x="113999" y="178922"/>
                  </a:cubicBezTo>
                  <a:cubicBezTo>
                    <a:pt x="104008" y="197632"/>
                    <a:pt x="90286" y="214134"/>
                    <a:pt x="77243" y="230741"/>
                  </a:cubicBezTo>
                  <a:cubicBezTo>
                    <a:pt x="51005" y="278290"/>
                    <a:pt x="119780" y="323884"/>
                    <a:pt x="142069" y="360735"/>
                  </a:cubicBezTo>
                  <a:cubicBezTo>
                    <a:pt x="118833" y="405808"/>
                    <a:pt x="89437" y="442603"/>
                    <a:pt x="65303" y="486248"/>
                  </a:cubicBezTo>
                  <a:cubicBezTo>
                    <a:pt x="59311" y="532531"/>
                    <a:pt x="100318" y="570065"/>
                    <a:pt x="120299" y="608491"/>
                  </a:cubicBezTo>
                  <a:cubicBezTo>
                    <a:pt x="37857" y="760206"/>
                    <a:pt x="1102" y="715976"/>
                    <a:pt x="108414" y="875119"/>
                  </a:cubicBezTo>
                  <a:cubicBezTo>
                    <a:pt x="89907" y="917660"/>
                    <a:pt x="60462" y="948659"/>
                    <a:pt x="40165" y="989034"/>
                  </a:cubicBezTo>
                  <a:cubicBezTo>
                    <a:pt x="30280" y="1029676"/>
                    <a:pt x="69926" y="1061251"/>
                    <a:pt x="88644" y="1093037"/>
                  </a:cubicBezTo>
                  <a:cubicBezTo>
                    <a:pt x="67821" y="1126561"/>
                    <a:pt x="45476" y="1162251"/>
                    <a:pt x="9303" y="1180124"/>
                  </a:cubicBezTo>
                  <a:cubicBezTo>
                    <a:pt x="1207" y="1185871"/>
                    <a:pt x="-1683" y="1197998"/>
                    <a:pt x="941" y="1207219"/>
                  </a:cubicBezTo>
                  <a:cubicBezTo>
                    <a:pt x="19378" y="1255788"/>
                    <a:pt x="99006" y="1217861"/>
                    <a:pt x="425243" y="1225198"/>
                  </a:cubicBezTo>
                  <a:cubicBezTo>
                    <a:pt x="1277371" y="1244211"/>
                    <a:pt x="871933" y="1195465"/>
                    <a:pt x="1753941" y="12290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1564787" y="1228901"/>
              <a:ext cx="3507864" cy="1232421"/>
            </a:xfrm>
            <a:custGeom>
              <a:avLst/>
              <a:gdLst/>
              <a:ahLst/>
              <a:cxnLst/>
              <a:rect l="l" t="t" r="r" b="b"/>
              <a:pathLst>
                <a:path w="3507864" h="1232421" extrusionOk="0">
                  <a:moveTo>
                    <a:pt x="1753941" y="1229045"/>
                  </a:moveTo>
                  <a:cubicBezTo>
                    <a:pt x="2637990" y="1195395"/>
                    <a:pt x="2227193" y="1244288"/>
                    <a:pt x="3082618" y="1225205"/>
                  </a:cubicBezTo>
                  <a:cubicBezTo>
                    <a:pt x="3407094" y="1217911"/>
                    <a:pt x="3488546" y="1255627"/>
                    <a:pt x="3506920" y="1207226"/>
                  </a:cubicBezTo>
                  <a:cubicBezTo>
                    <a:pt x="3509551" y="1197998"/>
                    <a:pt x="3506661" y="1185878"/>
                    <a:pt x="3498558" y="1180131"/>
                  </a:cubicBezTo>
                  <a:cubicBezTo>
                    <a:pt x="3462385" y="1162258"/>
                    <a:pt x="3440040" y="1126575"/>
                    <a:pt x="3419217" y="1093044"/>
                  </a:cubicBezTo>
                  <a:cubicBezTo>
                    <a:pt x="3437935" y="1061258"/>
                    <a:pt x="3477581" y="1029683"/>
                    <a:pt x="3467696" y="989041"/>
                  </a:cubicBezTo>
                  <a:cubicBezTo>
                    <a:pt x="3447399" y="948659"/>
                    <a:pt x="3417954" y="917667"/>
                    <a:pt x="3399447" y="875126"/>
                  </a:cubicBezTo>
                  <a:cubicBezTo>
                    <a:pt x="3506759" y="715983"/>
                    <a:pt x="3470004" y="760206"/>
                    <a:pt x="3387562" y="608498"/>
                  </a:cubicBezTo>
                  <a:cubicBezTo>
                    <a:pt x="3407543" y="570072"/>
                    <a:pt x="3448550" y="532538"/>
                    <a:pt x="3442558" y="486255"/>
                  </a:cubicBezTo>
                  <a:cubicBezTo>
                    <a:pt x="3418424" y="442610"/>
                    <a:pt x="3389036" y="405815"/>
                    <a:pt x="3365793" y="360742"/>
                  </a:cubicBezTo>
                  <a:cubicBezTo>
                    <a:pt x="3388088" y="323891"/>
                    <a:pt x="3456856" y="278297"/>
                    <a:pt x="3430618" y="230748"/>
                  </a:cubicBezTo>
                  <a:cubicBezTo>
                    <a:pt x="3417576" y="214141"/>
                    <a:pt x="3403853" y="197646"/>
                    <a:pt x="3393862" y="178929"/>
                  </a:cubicBezTo>
                  <a:cubicBezTo>
                    <a:pt x="3402541" y="137865"/>
                    <a:pt x="3448017" y="11824"/>
                    <a:pt x="3368416" y="24900"/>
                  </a:cubicBezTo>
                  <a:cubicBezTo>
                    <a:pt x="3321937" y="24745"/>
                    <a:pt x="3275037" y="22213"/>
                    <a:pt x="3228453" y="21580"/>
                  </a:cubicBezTo>
                  <a:cubicBezTo>
                    <a:pt x="2953178" y="54238"/>
                    <a:pt x="2358674" y="-6007"/>
                    <a:pt x="1857009" y="2131"/>
                  </a:cubicBezTo>
                  <a:cubicBezTo>
                    <a:pt x="1251518" y="-7928"/>
                    <a:pt x="1384326" y="20658"/>
                    <a:pt x="139445" y="24893"/>
                  </a:cubicBezTo>
                  <a:cubicBezTo>
                    <a:pt x="59844" y="11817"/>
                    <a:pt x="105327" y="137858"/>
                    <a:pt x="113999" y="178922"/>
                  </a:cubicBezTo>
                  <a:cubicBezTo>
                    <a:pt x="104008" y="197632"/>
                    <a:pt x="90286" y="214134"/>
                    <a:pt x="77243" y="230741"/>
                  </a:cubicBezTo>
                  <a:cubicBezTo>
                    <a:pt x="51005" y="278290"/>
                    <a:pt x="119780" y="323884"/>
                    <a:pt x="142069" y="360735"/>
                  </a:cubicBezTo>
                  <a:cubicBezTo>
                    <a:pt x="118833" y="405808"/>
                    <a:pt x="89437" y="442603"/>
                    <a:pt x="65303" y="486248"/>
                  </a:cubicBezTo>
                  <a:cubicBezTo>
                    <a:pt x="59311" y="532531"/>
                    <a:pt x="100318" y="570065"/>
                    <a:pt x="120299" y="608491"/>
                  </a:cubicBezTo>
                  <a:cubicBezTo>
                    <a:pt x="37857" y="760206"/>
                    <a:pt x="1102" y="715976"/>
                    <a:pt x="108414" y="875119"/>
                  </a:cubicBezTo>
                  <a:cubicBezTo>
                    <a:pt x="89907" y="917660"/>
                    <a:pt x="60462" y="948659"/>
                    <a:pt x="40165" y="989034"/>
                  </a:cubicBezTo>
                  <a:cubicBezTo>
                    <a:pt x="30280" y="1029676"/>
                    <a:pt x="69926" y="1061251"/>
                    <a:pt x="88644" y="1093037"/>
                  </a:cubicBezTo>
                  <a:cubicBezTo>
                    <a:pt x="67821" y="1126561"/>
                    <a:pt x="45476" y="1162251"/>
                    <a:pt x="9303" y="1180124"/>
                  </a:cubicBezTo>
                  <a:cubicBezTo>
                    <a:pt x="1207" y="1185871"/>
                    <a:pt x="-1683" y="1197998"/>
                    <a:pt x="941" y="1207219"/>
                  </a:cubicBezTo>
                  <a:cubicBezTo>
                    <a:pt x="19378" y="1255788"/>
                    <a:pt x="99006" y="1217861"/>
                    <a:pt x="425243" y="1225198"/>
                  </a:cubicBezTo>
                  <a:cubicBezTo>
                    <a:pt x="1277371" y="1244211"/>
                    <a:pt x="871933" y="1195465"/>
                    <a:pt x="1753941" y="12290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2" name="Google Shape;402;p3"/>
          <p:cNvGrpSpPr/>
          <p:nvPr/>
        </p:nvGrpSpPr>
        <p:grpSpPr>
          <a:xfrm rot="-1014335">
            <a:off x="640366" y="2480293"/>
            <a:ext cx="1603881" cy="2813003"/>
            <a:chOff x="1280791" y="4960442"/>
            <a:chExt cx="3207713" cy="5625919"/>
          </a:xfrm>
        </p:grpSpPr>
        <p:sp>
          <p:nvSpPr>
            <p:cNvPr id="403" name="Google Shape;403;p3"/>
            <p:cNvSpPr/>
            <p:nvPr/>
          </p:nvSpPr>
          <p:spPr>
            <a:xfrm>
              <a:off x="1340707" y="7265084"/>
              <a:ext cx="1189634" cy="1325954"/>
            </a:xfrm>
            <a:custGeom>
              <a:avLst/>
              <a:gdLst/>
              <a:ahLst/>
              <a:cxnLst/>
              <a:rect l="l" t="t" r="r" b="b"/>
              <a:pathLst>
                <a:path w="1189634" h="1325954" extrusionOk="0">
                  <a:moveTo>
                    <a:pt x="1189125" y="1152944"/>
                  </a:moveTo>
                  <a:cubicBezTo>
                    <a:pt x="1189159" y="1153822"/>
                    <a:pt x="1189192" y="1154688"/>
                    <a:pt x="1189226" y="1155566"/>
                  </a:cubicBezTo>
                  <a:cubicBezTo>
                    <a:pt x="1198772" y="1396074"/>
                    <a:pt x="1039507" y="1339804"/>
                    <a:pt x="878067" y="1242351"/>
                  </a:cubicBezTo>
                  <a:cubicBezTo>
                    <a:pt x="735347" y="1156196"/>
                    <a:pt x="594508" y="1062221"/>
                    <a:pt x="463362" y="959210"/>
                  </a:cubicBezTo>
                  <a:cubicBezTo>
                    <a:pt x="335281" y="858607"/>
                    <a:pt x="218672" y="746100"/>
                    <a:pt x="128458" y="609762"/>
                  </a:cubicBezTo>
                  <a:cubicBezTo>
                    <a:pt x="46526" y="485901"/>
                    <a:pt x="-44826" y="308606"/>
                    <a:pt x="24562" y="160307"/>
                  </a:cubicBezTo>
                  <a:cubicBezTo>
                    <a:pt x="102289" y="-5883"/>
                    <a:pt x="307264" y="-26710"/>
                    <a:pt x="463475" y="25026"/>
                  </a:cubicBezTo>
                  <a:cubicBezTo>
                    <a:pt x="767511" y="125685"/>
                    <a:pt x="977816" y="405350"/>
                    <a:pt x="1090030" y="693554"/>
                  </a:cubicBezTo>
                  <a:cubicBezTo>
                    <a:pt x="1146976" y="839806"/>
                    <a:pt x="1182566" y="995958"/>
                    <a:pt x="1189125" y="11529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2599866" y="7572227"/>
              <a:ext cx="1610182" cy="1412832"/>
            </a:xfrm>
            <a:custGeom>
              <a:avLst/>
              <a:gdLst/>
              <a:ahLst/>
              <a:cxnLst/>
              <a:rect l="l" t="t" r="r" b="b"/>
              <a:pathLst>
                <a:path w="1610182" h="1412832" extrusionOk="0">
                  <a:moveTo>
                    <a:pt x="1036128" y="1170270"/>
                  </a:moveTo>
                  <a:cubicBezTo>
                    <a:pt x="802371" y="1292994"/>
                    <a:pt x="401358" y="1475769"/>
                    <a:pt x="133870" y="1391268"/>
                  </a:cubicBezTo>
                  <a:cubicBezTo>
                    <a:pt x="-285918" y="1258687"/>
                    <a:pt x="400716" y="478800"/>
                    <a:pt x="566810" y="335530"/>
                  </a:cubicBezTo>
                  <a:cubicBezTo>
                    <a:pt x="799080" y="135180"/>
                    <a:pt x="1224165" y="-177193"/>
                    <a:pt x="1491653" y="126921"/>
                  </a:cubicBezTo>
                  <a:cubicBezTo>
                    <a:pt x="1828924" y="510463"/>
                    <a:pt x="1373287" y="993324"/>
                    <a:pt x="1036128" y="11702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2451143" y="6992358"/>
              <a:ext cx="561337" cy="3594003"/>
            </a:xfrm>
            <a:custGeom>
              <a:avLst/>
              <a:gdLst/>
              <a:ahLst/>
              <a:cxnLst/>
              <a:rect l="l" t="t" r="r" b="b"/>
              <a:pathLst>
                <a:path w="561337" h="3594003" extrusionOk="0">
                  <a:moveTo>
                    <a:pt x="561159" y="3483361"/>
                  </a:moveTo>
                  <a:cubicBezTo>
                    <a:pt x="559536" y="3521438"/>
                    <a:pt x="547320" y="3554496"/>
                    <a:pt x="516238" y="3574141"/>
                  </a:cubicBezTo>
                  <a:cubicBezTo>
                    <a:pt x="487060" y="3592572"/>
                    <a:pt x="450557" y="3596769"/>
                    <a:pt x="416230" y="3592437"/>
                  </a:cubicBezTo>
                  <a:cubicBezTo>
                    <a:pt x="284587" y="3575908"/>
                    <a:pt x="197742" y="3469274"/>
                    <a:pt x="164497" y="3346246"/>
                  </a:cubicBezTo>
                  <a:cubicBezTo>
                    <a:pt x="109804" y="3143691"/>
                    <a:pt x="85653" y="2927588"/>
                    <a:pt x="59327" y="2719744"/>
                  </a:cubicBezTo>
                  <a:cubicBezTo>
                    <a:pt x="25" y="2246076"/>
                    <a:pt x="-15989" y="1768334"/>
                    <a:pt x="16581" y="1291954"/>
                  </a:cubicBezTo>
                  <a:cubicBezTo>
                    <a:pt x="33271" y="1049015"/>
                    <a:pt x="45352" y="774515"/>
                    <a:pt x="96111" y="518716"/>
                  </a:cubicBezTo>
                  <a:cubicBezTo>
                    <a:pt x="119992" y="397590"/>
                    <a:pt x="152562" y="280661"/>
                    <a:pt x="198295" y="173352"/>
                  </a:cubicBezTo>
                  <a:cubicBezTo>
                    <a:pt x="200334" y="168469"/>
                    <a:pt x="203727" y="160075"/>
                    <a:pt x="208065" y="149509"/>
                  </a:cubicBezTo>
                  <a:cubicBezTo>
                    <a:pt x="235338" y="83123"/>
                    <a:pt x="303194" y="-69305"/>
                    <a:pt x="348521" y="36102"/>
                  </a:cubicBezTo>
                  <a:cubicBezTo>
                    <a:pt x="358156" y="58594"/>
                    <a:pt x="355440" y="84204"/>
                    <a:pt x="352589" y="108451"/>
                  </a:cubicBezTo>
                  <a:cubicBezTo>
                    <a:pt x="350955" y="122134"/>
                    <a:pt x="349332" y="135816"/>
                    <a:pt x="347833" y="149509"/>
                  </a:cubicBezTo>
                  <a:cubicBezTo>
                    <a:pt x="325711" y="337842"/>
                    <a:pt x="304681" y="524814"/>
                    <a:pt x="287168" y="711111"/>
                  </a:cubicBezTo>
                  <a:cubicBezTo>
                    <a:pt x="239125" y="1225838"/>
                    <a:pt x="219042" y="1736502"/>
                    <a:pt x="285534" y="2260309"/>
                  </a:cubicBezTo>
                  <a:cubicBezTo>
                    <a:pt x="317563" y="2513273"/>
                    <a:pt x="364918" y="2764470"/>
                    <a:pt x="427218" y="3011876"/>
                  </a:cubicBezTo>
                  <a:cubicBezTo>
                    <a:pt x="448923" y="3098582"/>
                    <a:pt x="486655" y="3181914"/>
                    <a:pt x="512845" y="3267270"/>
                  </a:cubicBezTo>
                  <a:cubicBezTo>
                    <a:pt x="528860" y="3319287"/>
                    <a:pt x="564146" y="3410607"/>
                    <a:pt x="561159" y="34833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2547232" y="7141856"/>
              <a:ext cx="251744" cy="561601"/>
            </a:xfrm>
            <a:custGeom>
              <a:avLst/>
              <a:gdLst/>
              <a:ahLst/>
              <a:cxnLst/>
              <a:rect l="l" t="t" r="r" b="b"/>
              <a:pathLst>
                <a:path w="251744" h="561601" extrusionOk="0">
                  <a:moveTo>
                    <a:pt x="251744" y="0"/>
                  </a:moveTo>
                  <a:cubicBezTo>
                    <a:pt x="229622" y="188333"/>
                    <a:pt x="208592" y="375305"/>
                    <a:pt x="191079" y="561602"/>
                  </a:cubicBezTo>
                  <a:cubicBezTo>
                    <a:pt x="130560" y="505511"/>
                    <a:pt x="64193" y="437764"/>
                    <a:pt x="0" y="369207"/>
                  </a:cubicBezTo>
                  <a:cubicBezTo>
                    <a:pt x="23881" y="248081"/>
                    <a:pt x="56450" y="131151"/>
                    <a:pt x="102183" y="23843"/>
                  </a:cubicBezTo>
                  <a:cubicBezTo>
                    <a:pt x="104223" y="18959"/>
                    <a:pt x="107615" y="10566"/>
                    <a:pt x="111954" y="0"/>
                  </a:cubicBezTo>
                  <a:lnTo>
                    <a:pt x="2517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1280791" y="4960442"/>
              <a:ext cx="3207713" cy="2469518"/>
            </a:xfrm>
            <a:custGeom>
              <a:avLst/>
              <a:gdLst/>
              <a:ahLst/>
              <a:cxnLst/>
              <a:rect l="l" t="t" r="r" b="b"/>
              <a:pathLst>
                <a:path w="3207713" h="2469518" extrusionOk="0">
                  <a:moveTo>
                    <a:pt x="3026376" y="1830492"/>
                  </a:moveTo>
                  <a:cubicBezTo>
                    <a:pt x="2558838" y="2592837"/>
                    <a:pt x="1519910" y="2627774"/>
                    <a:pt x="821556" y="2174370"/>
                  </a:cubicBezTo>
                  <a:cubicBezTo>
                    <a:pt x="258202" y="1808618"/>
                    <a:pt x="-220189" y="1006834"/>
                    <a:pt x="106386" y="344169"/>
                  </a:cubicBezTo>
                  <a:cubicBezTo>
                    <a:pt x="181984" y="190930"/>
                    <a:pt x="306560" y="30107"/>
                    <a:pt x="486640" y="3958"/>
                  </a:cubicBezTo>
                  <a:cubicBezTo>
                    <a:pt x="654515" y="-20436"/>
                    <a:pt x="813148" y="70749"/>
                    <a:pt x="913844" y="199740"/>
                  </a:cubicBezTo>
                  <a:cubicBezTo>
                    <a:pt x="1024040" y="340782"/>
                    <a:pt x="1084558" y="524243"/>
                    <a:pt x="1123507" y="696993"/>
                  </a:cubicBezTo>
                  <a:cubicBezTo>
                    <a:pt x="1132196" y="675175"/>
                    <a:pt x="1141144" y="653504"/>
                    <a:pt x="1150644" y="631957"/>
                  </a:cubicBezTo>
                  <a:cubicBezTo>
                    <a:pt x="1222162" y="471674"/>
                    <a:pt x="1328143" y="293097"/>
                    <a:pt x="1493167" y="214649"/>
                  </a:cubicBezTo>
                  <a:cubicBezTo>
                    <a:pt x="1654111" y="138238"/>
                    <a:pt x="1831486" y="191481"/>
                    <a:pt x="1944116" y="324264"/>
                  </a:cubicBezTo>
                  <a:cubicBezTo>
                    <a:pt x="2087963" y="493897"/>
                    <a:pt x="2140762" y="722197"/>
                    <a:pt x="2132614" y="949416"/>
                  </a:cubicBezTo>
                  <a:cubicBezTo>
                    <a:pt x="2232487" y="791575"/>
                    <a:pt x="2349885" y="651198"/>
                    <a:pt x="2541764" y="579535"/>
                  </a:cubicBezTo>
                  <a:cubicBezTo>
                    <a:pt x="2670409" y="531568"/>
                    <a:pt x="2819282" y="531163"/>
                    <a:pt x="2939925" y="601892"/>
                  </a:cubicBezTo>
                  <a:cubicBezTo>
                    <a:pt x="3067217" y="676548"/>
                    <a:pt x="3142534" y="815148"/>
                    <a:pt x="3177549" y="954570"/>
                  </a:cubicBezTo>
                  <a:cubicBezTo>
                    <a:pt x="3251783" y="1250459"/>
                    <a:pt x="3184344" y="1572926"/>
                    <a:pt x="3026376" y="18304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2980416" y="6021488"/>
              <a:ext cx="429257" cy="1120345"/>
            </a:xfrm>
            <a:custGeom>
              <a:avLst/>
              <a:gdLst/>
              <a:ahLst/>
              <a:cxnLst/>
              <a:rect l="l" t="t" r="r" b="b"/>
              <a:pathLst>
                <a:path w="429257" h="1120345" extrusionOk="0">
                  <a:moveTo>
                    <a:pt x="400679" y="10104"/>
                  </a:moveTo>
                  <a:cubicBezTo>
                    <a:pt x="344263" y="193779"/>
                    <a:pt x="297989" y="380368"/>
                    <a:pt x="232173" y="561140"/>
                  </a:cubicBezTo>
                  <a:cubicBezTo>
                    <a:pt x="198082" y="654766"/>
                    <a:pt x="160362" y="747065"/>
                    <a:pt x="118912" y="837688"/>
                  </a:cubicBezTo>
                  <a:cubicBezTo>
                    <a:pt x="81181" y="920186"/>
                    <a:pt x="26691" y="1001222"/>
                    <a:pt x="929" y="1088075"/>
                  </a:cubicBezTo>
                  <a:cubicBezTo>
                    <a:pt x="-5890" y="1111074"/>
                    <a:pt x="26522" y="1132261"/>
                    <a:pt x="43033" y="1112548"/>
                  </a:cubicBezTo>
                  <a:cubicBezTo>
                    <a:pt x="103202" y="1040659"/>
                    <a:pt x="138679" y="942352"/>
                    <a:pt x="176602" y="857232"/>
                  </a:cubicBezTo>
                  <a:cubicBezTo>
                    <a:pt x="215934" y="768950"/>
                    <a:pt x="252200" y="679284"/>
                    <a:pt x="284927" y="588347"/>
                  </a:cubicBezTo>
                  <a:cubicBezTo>
                    <a:pt x="352027" y="401859"/>
                    <a:pt x="409436" y="211579"/>
                    <a:pt x="429181" y="13963"/>
                  </a:cubicBezTo>
                  <a:cubicBezTo>
                    <a:pt x="430837" y="-2813"/>
                    <a:pt x="405300" y="-4929"/>
                    <a:pt x="400679" y="10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2307866" y="5790295"/>
              <a:ext cx="153017" cy="1156274"/>
            </a:xfrm>
            <a:custGeom>
              <a:avLst/>
              <a:gdLst/>
              <a:ahLst/>
              <a:cxnLst/>
              <a:rect l="l" t="t" r="r" b="b"/>
              <a:pathLst>
                <a:path w="153017" h="1156274" extrusionOk="0">
                  <a:moveTo>
                    <a:pt x="152363" y="1131824"/>
                  </a:moveTo>
                  <a:cubicBezTo>
                    <a:pt x="107803" y="944661"/>
                    <a:pt x="81060" y="748237"/>
                    <a:pt x="67739" y="556360"/>
                  </a:cubicBezTo>
                  <a:cubicBezTo>
                    <a:pt x="61349" y="464320"/>
                    <a:pt x="60368" y="372381"/>
                    <a:pt x="65023" y="280228"/>
                  </a:cubicBezTo>
                  <a:cubicBezTo>
                    <a:pt x="69294" y="195592"/>
                    <a:pt x="97299" y="95698"/>
                    <a:pt x="78727" y="13121"/>
                  </a:cubicBezTo>
                  <a:cubicBezTo>
                    <a:pt x="75244" y="-2350"/>
                    <a:pt x="52795" y="-4567"/>
                    <a:pt x="45244" y="8755"/>
                  </a:cubicBezTo>
                  <a:cubicBezTo>
                    <a:pt x="4876" y="79946"/>
                    <a:pt x="9000" y="187806"/>
                    <a:pt x="4594" y="267694"/>
                  </a:cubicBezTo>
                  <a:cubicBezTo>
                    <a:pt x="-939" y="367858"/>
                    <a:pt x="-1480" y="468685"/>
                    <a:pt x="3005" y="568906"/>
                  </a:cubicBezTo>
                  <a:cubicBezTo>
                    <a:pt x="11908" y="767534"/>
                    <a:pt x="52107" y="954146"/>
                    <a:pt x="114091" y="1142367"/>
                  </a:cubicBezTo>
                  <a:cubicBezTo>
                    <a:pt x="122036" y="1166513"/>
                    <a:pt x="158303" y="1156780"/>
                    <a:pt x="152363" y="11318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1798709" y="6115845"/>
              <a:ext cx="156960" cy="357264"/>
            </a:xfrm>
            <a:custGeom>
              <a:avLst/>
              <a:gdLst/>
              <a:ahLst/>
              <a:cxnLst/>
              <a:rect l="l" t="t" r="r" b="b"/>
              <a:pathLst>
                <a:path w="156960" h="357264" extrusionOk="0">
                  <a:moveTo>
                    <a:pt x="155868" y="328251"/>
                  </a:moveTo>
                  <a:cubicBezTo>
                    <a:pt x="136822" y="268402"/>
                    <a:pt x="105447" y="214371"/>
                    <a:pt x="89591" y="152823"/>
                  </a:cubicBezTo>
                  <a:cubicBezTo>
                    <a:pt x="77487" y="105847"/>
                    <a:pt x="79504" y="39326"/>
                    <a:pt x="42956" y="4997"/>
                  </a:cubicBezTo>
                  <a:cubicBezTo>
                    <a:pt x="36837" y="-753"/>
                    <a:pt x="24496" y="-2520"/>
                    <a:pt x="18670" y="4997"/>
                  </a:cubicBezTo>
                  <a:cubicBezTo>
                    <a:pt x="-16537" y="50375"/>
                    <a:pt x="5946" y="120902"/>
                    <a:pt x="22028" y="171423"/>
                  </a:cubicBezTo>
                  <a:cubicBezTo>
                    <a:pt x="41728" y="233319"/>
                    <a:pt x="70184" y="304757"/>
                    <a:pt x="116954" y="350867"/>
                  </a:cubicBezTo>
                  <a:cubicBezTo>
                    <a:pt x="133013" y="366698"/>
                    <a:pt x="163058" y="350867"/>
                    <a:pt x="155868" y="3282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3652488" y="6540793"/>
              <a:ext cx="239466" cy="340145"/>
            </a:xfrm>
            <a:custGeom>
              <a:avLst/>
              <a:gdLst/>
              <a:ahLst/>
              <a:cxnLst/>
              <a:rect l="l" t="t" r="r" b="b"/>
              <a:pathLst>
                <a:path w="239466" h="340145" extrusionOk="0">
                  <a:moveTo>
                    <a:pt x="212260" y="6965"/>
                  </a:moveTo>
                  <a:cubicBezTo>
                    <a:pt x="182519" y="61120"/>
                    <a:pt x="153657" y="115872"/>
                    <a:pt x="118146" y="166561"/>
                  </a:cubicBezTo>
                  <a:cubicBezTo>
                    <a:pt x="82759" y="217048"/>
                    <a:pt x="35719" y="259614"/>
                    <a:pt x="2687" y="311170"/>
                  </a:cubicBezTo>
                  <a:cubicBezTo>
                    <a:pt x="-7377" y="326878"/>
                    <a:pt x="12932" y="347918"/>
                    <a:pt x="28800" y="337241"/>
                  </a:cubicBezTo>
                  <a:cubicBezTo>
                    <a:pt x="128019" y="270495"/>
                    <a:pt x="203019" y="128845"/>
                    <a:pt x="238767" y="18127"/>
                  </a:cubicBezTo>
                  <a:cubicBezTo>
                    <a:pt x="243816" y="2510"/>
                    <a:pt x="220149" y="-7403"/>
                    <a:pt x="212260" y="69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2" name="Google Shape;412;p3"/>
          <p:cNvGrpSpPr/>
          <p:nvPr/>
        </p:nvGrpSpPr>
        <p:grpSpPr>
          <a:xfrm rot="6658549">
            <a:off x="6981682" y="928055"/>
            <a:ext cx="939381" cy="1505816"/>
            <a:chOff x="13962400" y="1854354"/>
            <a:chExt cx="1878625" cy="3011973"/>
          </a:xfrm>
        </p:grpSpPr>
        <p:sp>
          <p:nvSpPr>
            <p:cNvPr id="413" name="Google Shape;413;p3"/>
            <p:cNvSpPr/>
            <p:nvPr/>
          </p:nvSpPr>
          <p:spPr>
            <a:xfrm>
              <a:off x="14357561" y="3050879"/>
              <a:ext cx="1014610" cy="975928"/>
            </a:xfrm>
            <a:custGeom>
              <a:avLst/>
              <a:gdLst/>
              <a:ahLst/>
              <a:cxnLst/>
              <a:rect l="l" t="t" r="r" b="b"/>
              <a:pathLst>
                <a:path w="1014610" h="975928" extrusionOk="0">
                  <a:moveTo>
                    <a:pt x="595884" y="289837"/>
                  </a:moveTo>
                  <a:cubicBezTo>
                    <a:pt x="356288" y="78089"/>
                    <a:pt x="243296" y="-21644"/>
                    <a:pt x="139865" y="3928"/>
                  </a:cubicBezTo>
                  <a:cubicBezTo>
                    <a:pt x="51720" y="25723"/>
                    <a:pt x="-2404" y="119191"/>
                    <a:pt x="82" y="212923"/>
                  </a:cubicBezTo>
                  <a:cubicBezTo>
                    <a:pt x="5248" y="407816"/>
                    <a:pt x="446595" y="752429"/>
                    <a:pt x="603169" y="869963"/>
                  </a:cubicBezTo>
                  <a:cubicBezTo>
                    <a:pt x="695619" y="939346"/>
                    <a:pt x="815811" y="1011797"/>
                    <a:pt x="917285" y="956177"/>
                  </a:cubicBezTo>
                  <a:cubicBezTo>
                    <a:pt x="965497" y="929750"/>
                    <a:pt x="1002830" y="878065"/>
                    <a:pt x="1012168" y="815458"/>
                  </a:cubicBezTo>
                  <a:cubicBezTo>
                    <a:pt x="1037592" y="644974"/>
                    <a:pt x="862210" y="525193"/>
                    <a:pt x="595884" y="2898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13962400" y="4330519"/>
              <a:ext cx="1116087" cy="535808"/>
            </a:xfrm>
            <a:custGeom>
              <a:avLst/>
              <a:gdLst/>
              <a:ahLst/>
              <a:cxnLst/>
              <a:rect l="l" t="t" r="r" b="b"/>
              <a:pathLst>
                <a:path w="1116087" h="535808" extrusionOk="0">
                  <a:moveTo>
                    <a:pt x="1064957" y="53794"/>
                  </a:moveTo>
                  <a:cubicBezTo>
                    <a:pt x="1000033" y="-14723"/>
                    <a:pt x="882086" y="-13548"/>
                    <a:pt x="526621" y="33426"/>
                  </a:cubicBezTo>
                  <a:cubicBezTo>
                    <a:pt x="375616" y="53390"/>
                    <a:pt x="233130" y="68576"/>
                    <a:pt x="94714" y="146382"/>
                  </a:cubicBezTo>
                  <a:cubicBezTo>
                    <a:pt x="-52336" y="229043"/>
                    <a:pt x="-22239" y="497952"/>
                    <a:pt x="144021" y="526385"/>
                  </a:cubicBezTo>
                  <a:cubicBezTo>
                    <a:pt x="296646" y="552487"/>
                    <a:pt x="439041" y="519458"/>
                    <a:pt x="585320" y="487007"/>
                  </a:cubicBezTo>
                  <a:cubicBezTo>
                    <a:pt x="945307" y="407129"/>
                    <a:pt x="1047980" y="366961"/>
                    <a:pt x="1091688" y="286349"/>
                  </a:cubicBezTo>
                  <a:cubicBezTo>
                    <a:pt x="1132218" y="211615"/>
                    <a:pt x="1121544" y="113515"/>
                    <a:pt x="1064957" y="537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14967377" y="1854354"/>
              <a:ext cx="873648" cy="1583306"/>
            </a:xfrm>
            <a:custGeom>
              <a:avLst/>
              <a:gdLst/>
              <a:ahLst/>
              <a:cxnLst/>
              <a:rect l="l" t="t" r="r" b="b"/>
              <a:pathLst>
                <a:path w="873648" h="1583306" extrusionOk="0">
                  <a:moveTo>
                    <a:pt x="807781" y="1091052"/>
                  </a:moveTo>
                  <a:cubicBezTo>
                    <a:pt x="420642" y="133785"/>
                    <a:pt x="409029" y="63395"/>
                    <a:pt x="250528" y="9083"/>
                  </a:cubicBezTo>
                  <a:cubicBezTo>
                    <a:pt x="149806" y="-25434"/>
                    <a:pt x="53262" y="42299"/>
                    <a:pt x="18603" y="146772"/>
                  </a:cubicBezTo>
                  <a:cubicBezTo>
                    <a:pt x="-35828" y="310835"/>
                    <a:pt x="24509" y="397417"/>
                    <a:pt x="261823" y="926273"/>
                  </a:cubicBezTo>
                  <a:cubicBezTo>
                    <a:pt x="473399" y="1397774"/>
                    <a:pt x="532165" y="1521892"/>
                    <a:pt x="659504" y="1573631"/>
                  </a:cubicBezTo>
                  <a:cubicBezTo>
                    <a:pt x="767185" y="1617389"/>
                    <a:pt x="982151" y="1522259"/>
                    <a:pt x="807781" y="10910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6" name="Google Shape;416;p3"/>
          <p:cNvSpPr txBox="1">
            <a:spLocks noGrp="1"/>
          </p:cNvSpPr>
          <p:nvPr>
            <p:ph type="ctrTitle"/>
          </p:nvPr>
        </p:nvSpPr>
        <p:spPr>
          <a:xfrm>
            <a:off x="2224575" y="1800375"/>
            <a:ext cx="4694700" cy="193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7" name="Google Shape;417;p3"/>
          <p:cNvSpPr txBox="1">
            <a:spLocks noGrp="1"/>
          </p:cNvSpPr>
          <p:nvPr>
            <p:ph type="subTitle" idx="1"/>
          </p:nvPr>
        </p:nvSpPr>
        <p:spPr>
          <a:xfrm>
            <a:off x="2589975" y="4041500"/>
            <a:ext cx="3961800" cy="45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1"/>
        </a:solidFill>
        <a:effectLst/>
      </p:bgPr>
    </p:bg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" name="Google Shape;419;p4"/>
          <p:cNvGrpSpPr/>
          <p:nvPr/>
        </p:nvGrpSpPr>
        <p:grpSpPr>
          <a:xfrm>
            <a:off x="-591838" y="-1146155"/>
            <a:ext cx="3815534" cy="5099833"/>
            <a:chOff x="-591838" y="-1146155"/>
            <a:chExt cx="3815534" cy="5099833"/>
          </a:xfrm>
        </p:grpSpPr>
        <p:sp>
          <p:nvSpPr>
            <p:cNvPr id="420" name="Google Shape;420;p4"/>
            <p:cNvSpPr/>
            <p:nvPr/>
          </p:nvSpPr>
          <p:spPr>
            <a:xfrm rot="-395572">
              <a:off x="-329847" y="-972914"/>
              <a:ext cx="3291551" cy="4753352"/>
            </a:xfrm>
            <a:custGeom>
              <a:avLst/>
              <a:gdLst/>
              <a:ahLst/>
              <a:cxnLst/>
              <a:rect l="l" t="t" r="r" b="b"/>
              <a:pathLst>
                <a:path w="6572431" h="9491293" extrusionOk="0">
                  <a:moveTo>
                    <a:pt x="1929178" y="9447156"/>
                  </a:moveTo>
                  <a:cubicBezTo>
                    <a:pt x="1882165" y="9447156"/>
                    <a:pt x="1837813" y="9441557"/>
                    <a:pt x="1787590" y="9426465"/>
                  </a:cubicBezTo>
                  <a:cubicBezTo>
                    <a:pt x="1700634" y="9398296"/>
                    <a:pt x="1507169" y="9089183"/>
                    <a:pt x="1429373" y="8855754"/>
                  </a:cubicBezTo>
                  <a:cubicBezTo>
                    <a:pt x="1321724" y="8529919"/>
                    <a:pt x="1381335" y="8425552"/>
                    <a:pt x="1316479" y="8412207"/>
                  </a:cubicBezTo>
                  <a:cubicBezTo>
                    <a:pt x="757292" y="8297876"/>
                    <a:pt x="280974" y="7889675"/>
                    <a:pt x="17998" y="7395748"/>
                  </a:cubicBezTo>
                  <a:cubicBezTo>
                    <a:pt x="-6268" y="7395748"/>
                    <a:pt x="1029" y="7284130"/>
                    <a:pt x="1029" y="154806"/>
                  </a:cubicBezTo>
                  <a:cubicBezTo>
                    <a:pt x="349459" y="111184"/>
                    <a:pt x="697263" y="77395"/>
                    <a:pt x="1047650" y="77319"/>
                  </a:cubicBezTo>
                  <a:cubicBezTo>
                    <a:pt x="3667510" y="76712"/>
                    <a:pt x="5004109" y="-34716"/>
                    <a:pt x="6389546" y="11013"/>
                  </a:cubicBezTo>
                  <a:cubicBezTo>
                    <a:pt x="6458582" y="13708"/>
                    <a:pt x="6579552" y="6664823"/>
                    <a:pt x="6572103" y="9440380"/>
                  </a:cubicBezTo>
                  <a:cubicBezTo>
                    <a:pt x="6572103" y="9550839"/>
                    <a:pt x="5469823" y="9447156"/>
                    <a:pt x="1929178" y="94471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1" name="Google Shape;421;p4"/>
            <p:cNvGrpSpPr/>
            <p:nvPr/>
          </p:nvGrpSpPr>
          <p:grpSpPr>
            <a:xfrm rot="-392710">
              <a:off x="-304457" y="-617347"/>
              <a:ext cx="2940472" cy="4372701"/>
              <a:chOff x="-645247" y="-1270328"/>
              <a:chExt cx="5880248" cy="8744167"/>
            </a:xfrm>
          </p:grpSpPr>
          <p:grpSp>
            <p:nvGrpSpPr>
              <p:cNvPr id="422" name="Google Shape;422;p4"/>
              <p:cNvGrpSpPr/>
              <p:nvPr/>
            </p:nvGrpSpPr>
            <p:grpSpPr>
              <a:xfrm>
                <a:off x="-179964" y="-1270328"/>
                <a:ext cx="5414965" cy="8020809"/>
                <a:chOff x="-179964" y="-1270328"/>
                <a:chExt cx="5414965" cy="8020809"/>
              </a:xfrm>
            </p:grpSpPr>
            <p:grpSp>
              <p:nvGrpSpPr>
                <p:cNvPr id="423" name="Google Shape;423;p4"/>
                <p:cNvGrpSpPr/>
                <p:nvPr/>
              </p:nvGrpSpPr>
              <p:grpSpPr>
                <a:xfrm>
                  <a:off x="-179900" y="-1270328"/>
                  <a:ext cx="5414896" cy="109024"/>
                  <a:chOff x="-179900" y="-1270328"/>
                  <a:chExt cx="5414896" cy="109024"/>
                </a:xfrm>
              </p:grpSpPr>
              <p:grpSp>
                <p:nvGrpSpPr>
                  <p:cNvPr id="424" name="Google Shape;424;p4"/>
                  <p:cNvGrpSpPr/>
                  <p:nvPr/>
                </p:nvGrpSpPr>
                <p:grpSpPr>
                  <a:xfrm>
                    <a:off x="-179900" y="-1270328"/>
                    <a:ext cx="97002" cy="108976"/>
                    <a:chOff x="-179900" y="-1270328"/>
                    <a:chExt cx="97002" cy="108976"/>
                  </a:xfrm>
                </p:grpSpPr>
                <p:sp>
                  <p:nvSpPr>
                    <p:cNvPr id="425" name="Google Shape;425;p4"/>
                    <p:cNvSpPr/>
                    <p:nvPr/>
                  </p:nvSpPr>
                  <p:spPr>
                    <a:xfrm>
                      <a:off x="-117222" y="-1267732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26" name="Google Shape;426;p4"/>
                    <p:cNvSpPr/>
                    <p:nvPr/>
                  </p:nvSpPr>
                  <p:spPr>
                    <a:xfrm>
                      <a:off x="-179900" y="-1270328"/>
                      <a:ext cx="97002" cy="1089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02" h="108976" extrusionOk="0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6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1" y="127294"/>
                            <a:pt x="62030" y="105445"/>
                          </a:cubicBezTo>
                          <a:cubicBezTo>
                            <a:pt x="103532" y="86368"/>
                            <a:pt x="96292" y="46941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27" name="Google Shape;427;p4"/>
                  <p:cNvGrpSpPr/>
                  <p:nvPr/>
                </p:nvGrpSpPr>
                <p:grpSpPr>
                  <a:xfrm>
                    <a:off x="484883" y="-1270296"/>
                    <a:ext cx="96972" cy="108992"/>
                    <a:chOff x="484883" y="-1270296"/>
                    <a:chExt cx="96972" cy="108992"/>
                  </a:xfrm>
                </p:grpSpPr>
                <p:sp>
                  <p:nvSpPr>
                    <p:cNvPr id="428" name="Google Shape;428;p4"/>
                    <p:cNvSpPr/>
                    <p:nvPr/>
                  </p:nvSpPr>
                  <p:spPr>
                    <a:xfrm>
                      <a:off x="547513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29" name="Google Shape;429;p4"/>
                    <p:cNvSpPr/>
                    <p:nvPr/>
                  </p:nvSpPr>
                  <p:spPr>
                    <a:xfrm>
                      <a:off x="484883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30" name="Google Shape;430;p4"/>
                  <p:cNvGrpSpPr/>
                  <p:nvPr/>
                </p:nvGrpSpPr>
                <p:grpSpPr>
                  <a:xfrm>
                    <a:off x="1149629" y="-1270296"/>
                    <a:ext cx="96972" cy="108992"/>
                    <a:chOff x="1149629" y="-1270296"/>
                    <a:chExt cx="96972" cy="108992"/>
                  </a:xfrm>
                </p:grpSpPr>
                <p:sp>
                  <p:nvSpPr>
                    <p:cNvPr id="431" name="Google Shape;431;p4"/>
                    <p:cNvSpPr/>
                    <p:nvPr/>
                  </p:nvSpPr>
                  <p:spPr>
                    <a:xfrm>
                      <a:off x="1212251" y="-1267732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32" name="Google Shape;432;p4"/>
                    <p:cNvSpPr/>
                    <p:nvPr/>
                  </p:nvSpPr>
                  <p:spPr>
                    <a:xfrm>
                      <a:off x="1149629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33" name="Google Shape;433;p4"/>
                  <p:cNvGrpSpPr/>
                  <p:nvPr/>
                </p:nvGrpSpPr>
                <p:grpSpPr>
                  <a:xfrm>
                    <a:off x="1814356" y="-1270296"/>
                    <a:ext cx="96972" cy="108992"/>
                    <a:chOff x="1814356" y="-1270296"/>
                    <a:chExt cx="96972" cy="108992"/>
                  </a:xfrm>
                </p:grpSpPr>
                <p:sp>
                  <p:nvSpPr>
                    <p:cNvPr id="434" name="Google Shape;434;p4"/>
                    <p:cNvSpPr/>
                    <p:nvPr/>
                  </p:nvSpPr>
                  <p:spPr>
                    <a:xfrm>
                      <a:off x="1876986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35" name="Google Shape;435;p4"/>
                    <p:cNvSpPr/>
                    <p:nvPr/>
                  </p:nvSpPr>
                  <p:spPr>
                    <a:xfrm>
                      <a:off x="1814356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36" name="Google Shape;436;p4"/>
                  <p:cNvGrpSpPr/>
                  <p:nvPr/>
                </p:nvGrpSpPr>
                <p:grpSpPr>
                  <a:xfrm>
                    <a:off x="2479103" y="-1270296"/>
                    <a:ext cx="96972" cy="108992"/>
                    <a:chOff x="2479103" y="-1270296"/>
                    <a:chExt cx="96972" cy="108992"/>
                  </a:xfrm>
                </p:grpSpPr>
                <p:sp>
                  <p:nvSpPr>
                    <p:cNvPr id="437" name="Google Shape;437;p4"/>
                    <p:cNvSpPr/>
                    <p:nvPr/>
                  </p:nvSpPr>
                  <p:spPr>
                    <a:xfrm>
                      <a:off x="2541718" y="-1267732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38" name="Google Shape;438;p4"/>
                    <p:cNvSpPr/>
                    <p:nvPr/>
                  </p:nvSpPr>
                  <p:spPr>
                    <a:xfrm>
                      <a:off x="2479103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39" name="Google Shape;439;p4"/>
                  <p:cNvGrpSpPr/>
                  <p:nvPr/>
                </p:nvGrpSpPr>
                <p:grpSpPr>
                  <a:xfrm>
                    <a:off x="3143830" y="-1270296"/>
                    <a:ext cx="96972" cy="108992"/>
                    <a:chOff x="3143830" y="-1270296"/>
                    <a:chExt cx="96972" cy="108992"/>
                  </a:xfrm>
                </p:grpSpPr>
                <p:sp>
                  <p:nvSpPr>
                    <p:cNvPr id="440" name="Google Shape;440;p4"/>
                    <p:cNvSpPr/>
                    <p:nvPr/>
                  </p:nvSpPr>
                  <p:spPr>
                    <a:xfrm>
                      <a:off x="3206460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41" name="Google Shape;441;p4"/>
                    <p:cNvSpPr/>
                    <p:nvPr/>
                  </p:nvSpPr>
                  <p:spPr>
                    <a:xfrm>
                      <a:off x="3143830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42" name="Google Shape;442;p4"/>
                  <p:cNvGrpSpPr/>
                  <p:nvPr/>
                </p:nvGrpSpPr>
                <p:grpSpPr>
                  <a:xfrm>
                    <a:off x="3808576" y="-1270296"/>
                    <a:ext cx="96972" cy="108992"/>
                    <a:chOff x="3808576" y="-1270296"/>
                    <a:chExt cx="96972" cy="108992"/>
                  </a:xfrm>
                </p:grpSpPr>
                <p:sp>
                  <p:nvSpPr>
                    <p:cNvPr id="443" name="Google Shape;443;p4"/>
                    <p:cNvSpPr/>
                    <p:nvPr/>
                  </p:nvSpPr>
                  <p:spPr>
                    <a:xfrm>
                      <a:off x="3871192" y="-1267732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44" name="Google Shape;444;p4"/>
                    <p:cNvSpPr/>
                    <p:nvPr/>
                  </p:nvSpPr>
                  <p:spPr>
                    <a:xfrm>
                      <a:off x="3808576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45" name="Google Shape;445;p4"/>
                  <p:cNvGrpSpPr/>
                  <p:nvPr/>
                </p:nvGrpSpPr>
                <p:grpSpPr>
                  <a:xfrm>
                    <a:off x="4473304" y="-1270296"/>
                    <a:ext cx="96972" cy="108992"/>
                    <a:chOff x="4473304" y="-1270296"/>
                    <a:chExt cx="96972" cy="108992"/>
                  </a:xfrm>
                </p:grpSpPr>
                <p:sp>
                  <p:nvSpPr>
                    <p:cNvPr id="446" name="Google Shape;446;p4"/>
                    <p:cNvSpPr/>
                    <p:nvPr/>
                  </p:nvSpPr>
                  <p:spPr>
                    <a:xfrm>
                      <a:off x="4535934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47" name="Google Shape;447;p4"/>
                    <p:cNvSpPr/>
                    <p:nvPr/>
                  </p:nvSpPr>
                  <p:spPr>
                    <a:xfrm>
                      <a:off x="4473304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48" name="Google Shape;448;p4"/>
                  <p:cNvGrpSpPr/>
                  <p:nvPr/>
                </p:nvGrpSpPr>
                <p:grpSpPr>
                  <a:xfrm>
                    <a:off x="5137994" y="-1270328"/>
                    <a:ext cx="97002" cy="108976"/>
                    <a:chOff x="5137994" y="-1270328"/>
                    <a:chExt cx="97002" cy="108976"/>
                  </a:xfrm>
                </p:grpSpPr>
                <p:sp>
                  <p:nvSpPr>
                    <p:cNvPr id="449" name="Google Shape;449;p4"/>
                    <p:cNvSpPr/>
                    <p:nvPr/>
                  </p:nvSpPr>
                  <p:spPr>
                    <a:xfrm>
                      <a:off x="5200666" y="-1267732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50" name="Google Shape;450;p4"/>
                    <p:cNvSpPr/>
                    <p:nvPr/>
                  </p:nvSpPr>
                  <p:spPr>
                    <a:xfrm>
                      <a:off x="5137994" y="-1270328"/>
                      <a:ext cx="97002" cy="1089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02" h="108976" extrusionOk="0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5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0" y="127294"/>
                            <a:pt x="62030" y="105445"/>
                          </a:cubicBezTo>
                          <a:cubicBezTo>
                            <a:pt x="103532" y="86368"/>
                            <a:pt x="96291" y="46941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451" name="Google Shape;451;p4"/>
                <p:cNvGrpSpPr/>
                <p:nvPr/>
              </p:nvGrpSpPr>
              <p:grpSpPr>
                <a:xfrm>
                  <a:off x="-179964" y="-551097"/>
                  <a:ext cx="5414965" cy="109043"/>
                  <a:chOff x="-179964" y="-551097"/>
                  <a:chExt cx="5414965" cy="109043"/>
                </a:xfrm>
              </p:grpSpPr>
              <p:grpSp>
                <p:nvGrpSpPr>
                  <p:cNvPr id="452" name="Google Shape;452;p4"/>
                  <p:cNvGrpSpPr/>
                  <p:nvPr/>
                </p:nvGrpSpPr>
                <p:grpSpPr>
                  <a:xfrm>
                    <a:off x="-179964" y="-551097"/>
                    <a:ext cx="97073" cy="109017"/>
                    <a:chOff x="-179964" y="-551097"/>
                    <a:chExt cx="97073" cy="109017"/>
                  </a:xfrm>
                </p:grpSpPr>
                <p:sp>
                  <p:nvSpPr>
                    <p:cNvPr id="453" name="Google Shape;453;p4"/>
                    <p:cNvSpPr/>
                    <p:nvPr/>
                  </p:nvSpPr>
                  <p:spPr>
                    <a:xfrm>
                      <a:off x="-117222" y="-548468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54" name="Google Shape;454;p4"/>
                    <p:cNvSpPr/>
                    <p:nvPr/>
                  </p:nvSpPr>
                  <p:spPr>
                    <a:xfrm>
                      <a:off x="-179964" y="-551097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55" name="Google Shape;455;p4"/>
                  <p:cNvGrpSpPr/>
                  <p:nvPr/>
                </p:nvGrpSpPr>
                <p:grpSpPr>
                  <a:xfrm>
                    <a:off x="484883" y="-551046"/>
                    <a:ext cx="96972" cy="108992"/>
                    <a:chOff x="484883" y="-551046"/>
                    <a:chExt cx="96972" cy="108992"/>
                  </a:xfrm>
                </p:grpSpPr>
                <p:sp>
                  <p:nvSpPr>
                    <p:cNvPr id="456" name="Google Shape;456;p4"/>
                    <p:cNvSpPr/>
                    <p:nvPr/>
                  </p:nvSpPr>
                  <p:spPr>
                    <a:xfrm>
                      <a:off x="547513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57" name="Google Shape;457;p4"/>
                    <p:cNvSpPr/>
                    <p:nvPr/>
                  </p:nvSpPr>
                  <p:spPr>
                    <a:xfrm>
                      <a:off x="484883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58" name="Google Shape;458;p4"/>
                  <p:cNvGrpSpPr/>
                  <p:nvPr/>
                </p:nvGrpSpPr>
                <p:grpSpPr>
                  <a:xfrm>
                    <a:off x="1149629" y="-551046"/>
                    <a:ext cx="96972" cy="108992"/>
                    <a:chOff x="1149629" y="-551046"/>
                    <a:chExt cx="96972" cy="108992"/>
                  </a:xfrm>
                </p:grpSpPr>
                <p:sp>
                  <p:nvSpPr>
                    <p:cNvPr id="459" name="Google Shape;459;p4"/>
                    <p:cNvSpPr/>
                    <p:nvPr/>
                  </p:nvSpPr>
                  <p:spPr>
                    <a:xfrm>
                      <a:off x="1212251" y="-548468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60" name="Google Shape;460;p4"/>
                    <p:cNvSpPr/>
                    <p:nvPr/>
                  </p:nvSpPr>
                  <p:spPr>
                    <a:xfrm>
                      <a:off x="1149629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61" name="Google Shape;461;p4"/>
                  <p:cNvGrpSpPr/>
                  <p:nvPr/>
                </p:nvGrpSpPr>
                <p:grpSpPr>
                  <a:xfrm>
                    <a:off x="1814356" y="-551046"/>
                    <a:ext cx="96972" cy="108992"/>
                    <a:chOff x="1814356" y="-551046"/>
                    <a:chExt cx="96972" cy="108992"/>
                  </a:xfrm>
                </p:grpSpPr>
                <p:sp>
                  <p:nvSpPr>
                    <p:cNvPr id="462" name="Google Shape;462;p4"/>
                    <p:cNvSpPr/>
                    <p:nvPr/>
                  </p:nvSpPr>
                  <p:spPr>
                    <a:xfrm>
                      <a:off x="1876986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63" name="Google Shape;463;p4"/>
                    <p:cNvSpPr/>
                    <p:nvPr/>
                  </p:nvSpPr>
                  <p:spPr>
                    <a:xfrm>
                      <a:off x="1814356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64" name="Google Shape;464;p4"/>
                  <p:cNvGrpSpPr/>
                  <p:nvPr/>
                </p:nvGrpSpPr>
                <p:grpSpPr>
                  <a:xfrm>
                    <a:off x="2479103" y="-551046"/>
                    <a:ext cx="96972" cy="108992"/>
                    <a:chOff x="2479103" y="-551046"/>
                    <a:chExt cx="96972" cy="108992"/>
                  </a:xfrm>
                </p:grpSpPr>
                <p:sp>
                  <p:nvSpPr>
                    <p:cNvPr id="465" name="Google Shape;465;p4"/>
                    <p:cNvSpPr/>
                    <p:nvPr/>
                  </p:nvSpPr>
                  <p:spPr>
                    <a:xfrm>
                      <a:off x="2541718" y="-548468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66" name="Google Shape;466;p4"/>
                    <p:cNvSpPr/>
                    <p:nvPr/>
                  </p:nvSpPr>
                  <p:spPr>
                    <a:xfrm>
                      <a:off x="2479103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67" name="Google Shape;467;p4"/>
                  <p:cNvGrpSpPr/>
                  <p:nvPr/>
                </p:nvGrpSpPr>
                <p:grpSpPr>
                  <a:xfrm>
                    <a:off x="3143830" y="-551046"/>
                    <a:ext cx="96972" cy="108992"/>
                    <a:chOff x="3143830" y="-551046"/>
                    <a:chExt cx="96972" cy="108992"/>
                  </a:xfrm>
                </p:grpSpPr>
                <p:sp>
                  <p:nvSpPr>
                    <p:cNvPr id="468" name="Google Shape;468;p4"/>
                    <p:cNvSpPr/>
                    <p:nvPr/>
                  </p:nvSpPr>
                  <p:spPr>
                    <a:xfrm>
                      <a:off x="3206460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69" name="Google Shape;469;p4"/>
                    <p:cNvSpPr/>
                    <p:nvPr/>
                  </p:nvSpPr>
                  <p:spPr>
                    <a:xfrm>
                      <a:off x="3143830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70" name="Google Shape;470;p4"/>
                  <p:cNvGrpSpPr/>
                  <p:nvPr/>
                </p:nvGrpSpPr>
                <p:grpSpPr>
                  <a:xfrm>
                    <a:off x="3808576" y="-551046"/>
                    <a:ext cx="96972" cy="108992"/>
                    <a:chOff x="3808576" y="-551046"/>
                    <a:chExt cx="96972" cy="108992"/>
                  </a:xfrm>
                </p:grpSpPr>
                <p:sp>
                  <p:nvSpPr>
                    <p:cNvPr id="471" name="Google Shape;471;p4"/>
                    <p:cNvSpPr/>
                    <p:nvPr/>
                  </p:nvSpPr>
                  <p:spPr>
                    <a:xfrm>
                      <a:off x="3871192" y="-548468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72" name="Google Shape;472;p4"/>
                    <p:cNvSpPr/>
                    <p:nvPr/>
                  </p:nvSpPr>
                  <p:spPr>
                    <a:xfrm>
                      <a:off x="3808576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73" name="Google Shape;473;p4"/>
                  <p:cNvGrpSpPr/>
                  <p:nvPr/>
                </p:nvGrpSpPr>
                <p:grpSpPr>
                  <a:xfrm>
                    <a:off x="4473304" y="-551046"/>
                    <a:ext cx="96972" cy="108992"/>
                    <a:chOff x="4473304" y="-551046"/>
                    <a:chExt cx="96972" cy="108992"/>
                  </a:xfrm>
                </p:grpSpPr>
                <p:sp>
                  <p:nvSpPr>
                    <p:cNvPr id="474" name="Google Shape;474;p4"/>
                    <p:cNvSpPr/>
                    <p:nvPr/>
                  </p:nvSpPr>
                  <p:spPr>
                    <a:xfrm>
                      <a:off x="4535934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75" name="Google Shape;475;p4"/>
                    <p:cNvSpPr/>
                    <p:nvPr/>
                  </p:nvSpPr>
                  <p:spPr>
                    <a:xfrm>
                      <a:off x="4473304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76" name="Google Shape;476;p4"/>
                  <p:cNvGrpSpPr/>
                  <p:nvPr/>
                </p:nvGrpSpPr>
                <p:grpSpPr>
                  <a:xfrm>
                    <a:off x="5137930" y="-551097"/>
                    <a:ext cx="97071" cy="109017"/>
                    <a:chOff x="5137930" y="-551097"/>
                    <a:chExt cx="97071" cy="109017"/>
                  </a:xfrm>
                </p:grpSpPr>
                <p:sp>
                  <p:nvSpPr>
                    <p:cNvPr id="477" name="Google Shape;477;p4"/>
                    <p:cNvSpPr/>
                    <p:nvPr/>
                  </p:nvSpPr>
                  <p:spPr>
                    <a:xfrm>
                      <a:off x="5200666" y="-548468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78" name="Google Shape;478;p4"/>
                    <p:cNvSpPr/>
                    <p:nvPr/>
                  </p:nvSpPr>
                  <p:spPr>
                    <a:xfrm>
                      <a:off x="5137930" y="-551097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479" name="Google Shape;479;p4"/>
                <p:cNvGrpSpPr/>
                <p:nvPr/>
              </p:nvGrpSpPr>
              <p:grpSpPr>
                <a:xfrm>
                  <a:off x="-179964" y="168152"/>
                  <a:ext cx="5414965" cy="109043"/>
                  <a:chOff x="-179964" y="168152"/>
                  <a:chExt cx="5414965" cy="109043"/>
                </a:xfrm>
              </p:grpSpPr>
              <p:grpSp>
                <p:nvGrpSpPr>
                  <p:cNvPr id="480" name="Google Shape;480;p4"/>
                  <p:cNvGrpSpPr/>
                  <p:nvPr/>
                </p:nvGrpSpPr>
                <p:grpSpPr>
                  <a:xfrm>
                    <a:off x="-179964" y="168152"/>
                    <a:ext cx="97073" cy="109017"/>
                    <a:chOff x="-179964" y="168152"/>
                    <a:chExt cx="97073" cy="109017"/>
                  </a:xfrm>
                </p:grpSpPr>
                <p:sp>
                  <p:nvSpPr>
                    <p:cNvPr id="481" name="Google Shape;481;p4"/>
                    <p:cNvSpPr/>
                    <p:nvPr/>
                  </p:nvSpPr>
                  <p:spPr>
                    <a:xfrm>
                      <a:off x="-117222" y="170781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2" name="Google Shape;482;p4"/>
                    <p:cNvSpPr/>
                    <p:nvPr/>
                  </p:nvSpPr>
                  <p:spPr>
                    <a:xfrm>
                      <a:off x="-179964" y="168152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83" name="Google Shape;483;p4"/>
                  <p:cNvGrpSpPr/>
                  <p:nvPr/>
                </p:nvGrpSpPr>
                <p:grpSpPr>
                  <a:xfrm>
                    <a:off x="484883" y="168203"/>
                    <a:ext cx="96972" cy="108992"/>
                    <a:chOff x="484883" y="168203"/>
                    <a:chExt cx="96972" cy="108992"/>
                  </a:xfrm>
                </p:grpSpPr>
                <p:sp>
                  <p:nvSpPr>
                    <p:cNvPr id="484" name="Google Shape;484;p4"/>
                    <p:cNvSpPr/>
                    <p:nvPr/>
                  </p:nvSpPr>
                  <p:spPr>
                    <a:xfrm>
                      <a:off x="547513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5" name="Google Shape;485;p4"/>
                    <p:cNvSpPr/>
                    <p:nvPr/>
                  </p:nvSpPr>
                  <p:spPr>
                    <a:xfrm>
                      <a:off x="484883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86" name="Google Shape;486;p4"/>
                  <p:cNvGrpSpPr/>
                  <p:nvPr/>
                </p:nvGrpSpPr>
                <p:grpSpPr>
                  <a:xfrm>
                    <a:off x="1149629" y="168203"/>
                    <a:ext cx="96972" cy="108992"/>
                    <a:chOff x="1149629" y="168203"/>
                    <a:chExt cx="96972" cy="108992"/>
                  </a:xfrm>
                </p:grpSpPr>
                <p:sp>
                  <p:nvSpPr>
                    <p:cNvPr id="487" name="Google Shape;487;p4"/>
                    <p:cNvSpPr/>
                    <p:nvPr/>
                  </p:nvSpPr>
                  <p:spPr>
                    <a:xfrm>
                      <a:off x="1212251" y="170781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8" name="Google Shape;488;p4"/>
                    <p:cNvSpPr/>
                    <p:nvPr/>
                  </p:nvSpPr>
                  <p:spPr>
                    <a:xfrm>
                      <a:off x="1149629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89" name="Google Shape;489;p4"/>
                  <p:cNvGrpSpPr/>
                  <p:nvPr/>
                </p:nvGrpSpPr>
                <p:grpSpPr>
                  <a:xfrm>
                    <a:off x="1814356" y="168203"/>
                    <a:ext cx="96972" cy="108992"/>
                    <a:chOff x="1814356" y="168203"/>
                    <a:chExt cx="96972" cy="108992"/>
                  </a:xfrm>
                </p:grpSpPr>
                <p:sp>
                  <p:nvSpPr>
                    <p:cNvPr id="490" name="Google Shape;490;p4"/>
                    <p:cNvSpPr/>
                    <p:nvPr/>
                  </p:nvSpPr>
                  <p:spPr>
                    <a:xfrm>
                      <a:off x="1876986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91" name="Google Shape;491;p4"/>
                    <p:cNvSpPr/>
                    <p:nvPr/>
                  </p:nvSpPr>
                  <p:spPr>
                    <a:xfrm>
                      <a:off x="1814356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92" name="Google Shape;492;p4"/>
                  <p:cNvGrpSpPr/>
                  <p:nvPr/>
                </p:nvGrpSpPr>
                <p:grpSpPr>
                  <a:xfrm>
                    <a:off x="2479103" y="168203"/>
                    <a:ext cx="96972" cy="108992"/>
                    <a:chOff x="2479103" y="168203"/>
                    <a:chExt cx="96972" cy="108992"/>
                  </a:xfrm>
                </p:grpSpPr>
                <p:sp>
                  <p:nvSpPr>
                    <p:cNvPr id="493" name="Google Shape;493;p4"/>
                    <p:cNvSpPr/>
                    <p:nvPr/>
                  </p:nvSpPr>
                  <p:spPr>
                    <a:xfrm>
                      <a:off x="2541718" y="170781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94" name="Google Shape;494;p4"/>
                    <p:cNvSpPr/>
                    <p:nvPr/>
                  </p:nvSpPr>
                  <p:spPr>
                    <a:xfrm>
                      <a:off x="2479103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95" name="Google Shape;495;p4"/>
                  <p:cNvGrpSpPr/>
                  <p:nvPr/>
                </p:nvGrpSpPr>
                <p:grpSpPr>
                  <a:xfrm>
                    <a:off x="3143830" y="168203"/>
                    <a:ext cx="96972" cy="108992"/>
                    <a:chOff x="3143830" y="168203"/>
                    <a:chExt cx="96972" cy="108992"/>
                  </a:xfrm>
                </p:grpSpPr>
                <p:sp>
                  <p:nvSpPr>
                    <p:cNvPr id="496" name="Google Shape;496;p4"/>
                    <p:cNvSpPr/>
                    <p:nvPr/>
                  </p:nvSpPr>
                  <p:spPr>
                    <a:xfrm>
                      <a:off x="3206460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97" name="Google Shape;497;p4"/>
                    <p:cNvSpPr/>
                    <p:nvPr/>
                  </p:nvSpPr>
                  <p:spPr>
                    <a:xfrm>
                      <a:off x="3143830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98" name="Google Shape;498;p4"/>
                  <p:cNvGrpSpPr/>
                  <p:nvPr/>
                </p:nvGrpSpPr>
                <p:grpSpPr>
                  <a:xfrm>
                    <a:off x="3808576" y="168203"/>
                    <a:ext cx="96972" cy="108992"/>
                    <a:chOff x="3808576" y="168203"/>
                    <a:chExt cx="96972" cy="108992"/>
                  </a:xfrm>
                </p:grpSpPr>
                <p:sp>
                  <p:nvSpPr>
                    <p:cNvPr id="499" name="Google Shape;499;p4"/>
                    <p:cNvSpPr/>
                    <p:nvPr/>
                  </p:nvSpPr>
                  <p:spPr>
                    <a:xfrm>
                      <a:off x="3871192" y="170781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0" name="Google Shape;500;p4"/>
                    <p:cNvSpPr/>
                    <p:nvPr/>
                  </p:nvSpPr>
                  <p:spPr>
                    <a:xfrm>
                      <a:off x="3808576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01" name="Google Shape;501;p4"/>
                  <p:cNvGrpSpPr/>
                  <p:nvPr/>
                </p:nvGrpSpPr>
                <p:grpSpPr>
                  <a:xfrm>
                    <a:off x="4473304" y="168203"/>
                    <a:ext cx="96972" cy="108992"/>
                    <a:chOff x="4473304" y="168203"/>
                    <a:chExt cx="96972" cy="108992"/>
                  </a:xfrm>
                </p:grpSpPr>
                <p:sp>
                  <p:nvSpPr>
                    <p:cNvPr id="502" name="Google Shape;502;p4"/>
                    <p:cNvSpPr/>
                    <p:nvPr/>
                  </p:nvSpPr>
                  <p:spPr>
                    <a:xfrm>
                      <a:off x="4535934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3" name="Google Shape;503;p4"/>
                    <p:cNvSpPr/>
                    <p:nvPr/>
                  </p:nvSpPr>
                  <p:spPr>
                    <a:xfrm>
                      <a:off x="4473304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04" name="Google Shape;504;p4"/>
                  <p:cNvGrpSpPr/>
                  <p:nvPr/>
                </p:nvGrpSpPr>
                <p:grpSpPr>
                  <a:xfrm>
                    <a:off x="5137930" y="168152"/>
                    <a:ext cx="97071" cy="109017"/>
                    <a:chOff x="5137930" y="168152"/>
                    <a:chExt cx="97071" cy="109017"/>
                  </a:xfrm>
                </p:grpSpPr>
                <p:sp>
                  <p:nvSpPr>
                    <p:cNvPr id="505" name="Google Shape;505;p4"/>
                    <p:cNvSpPr/>
                    <p:nvPr/>
                  </p:nvSpPr>
                  <p:spPr>
                    <a:xfrm>
                      <a:off x="5200666" y="170781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6" name="Google Shape;506;p4"/>
                    <p:cNvSpPr/>
                    <p:nvPr/>
                  </p:nvSpPr>
                  <p:spPr>
                    <a:xfrm>
                      <a:off x="5137930" y="168152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507" name="Google Shape;507;p4"/>
                <p:cNvGrpSpPr/>
                <p:nvPr/>
              </p:nvGrpSpPr>
              <p:grpSpPr>
                <a:xfrm>
                  <a:off x="-179964" y="887420"/>
                  <a:ext cx="5414965" cy="109044"/>
                  <a:chOff x="-179964" y="887420"/>
                  <a:chExt cx="5414965" cy="109044"/>
                </a:xfrm>
              </p:grpSpPr>
              <p:grpSp>
                <p:nvGrpSpPr>
                  <p:cNvPr id="508" name="Google Shape;508;p4"/>
                  <p:cNvGrpSpPr/>
                  <p:nvPr/>
                </p:nvGrpSpPr>
                <p:grpSpPr>
                  <a:xfrm>
                    <a:off x="-179964" y="887420"/>
                    <a:ext cx="97073" cy="109017"/>
                    <a:chOff x="-179964" y="887420"/>
                    <a:chExt cx="97073" cy="109017"/>
                  </a:xfrm>
                </p:grpSpPr>
                <p:sp>
                  <p:nvSpPr>
                    <p:cNvPr id="509" name="Google Shape;509;p4"/>
                    <p:cNvSpPr/>
                    <p:nvPr/>
                  </p:nvSpPr>
                  <p:spPr>
                    <a:xfrm>
                      <a:off x="-117222" y="89003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0" name="Google Shape;510;p4"/>
                    <p:cNvSpPr/>
                    <p:nvPr/>
                  </p:nvSpPr>
                  <p:spPr>
                    <a:xfrm>
                      <a:off x="-179964" y="88742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11" name="Google Shape;511;p4"/>
                  <p:cNvGrpSpPr/>
                  <p:nvPr/>
                </p:nvGrpSpPr>
                <p:grpSpPr>
                  <a:xfrm>
                    <a:off x="484883" y="887472"/>
                    <a:ext cx="96972" cy="108992"/>
                    <a:chOff x="484883" y="887472"/>
                    <a:chExt cx="96972" cy="108992"/>
                  </a:xfrm>
                </p:grpSpPr>
                <p:sp>
                  <p:nvSpPr>
                    <p:cNvPr id="512" name="Google Shape;512;p4"/>
                    <p:cNvSpPr/>
                    <p:nvPr/>
                  </p:nvSpPr>
                  <p:spPr>
                    <a:xfrm>
                      <a:off x="547513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3" name="Google Shape;513;p4"/>
                    <p:cNvSpPr/>
                    <p:nvPr/>
                  </p:nvSpPr>
                  <p:spPr>
                    <a:xfrm>
                      <a:off x="484883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14" name="Google Shape;514;p4"/>
                  <p:cNvGrpSpPr/>
                  <p:nvPr/>
                </p:nvGrpSpPr>
                <p:grpSpPr>
                  <a:xfrm>
                    <a:off x="1149629" y="887472"/>
                    <a:ext cx="96972" cy="108992"/>
                    <a:chOff x="1149629" y="887472"/>
                    <a:chExt cx="96972" cy="108992"/>
                  </a:xfrm>
                </p:grpSpPr>
                <p:sp>
                  <p:nvSpPr>
                    <p:cNvPr id="515" name="Google Shape;515;p4"/>
                    <p:cNvSpPr/>
                    <p:nvPr/>
                  </p:nvSpPr>
                  <p:spPr>
                    <a:xfrm>
                      <a:off x="1212251" y="89003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6" name="Google Shape;516;p4"/>
                    <p:cNvSpPr/>
                    <p:nvPr/>
                  </p:nvSpPr>
                  <p:spPr>
                    <a:xfrm>
                      <a:off x="1149629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17" name="Google Shape;517;p4"/>
                  <p:cNvGrpSpPr/>
                  <p:nvPr/>
                </p:nvGrpSpPr>
                <p:grpSpPr>
                  <a:xfrm>
                    <a:off x="1814356" y="887472"/>
                    <a:ext cx="96972" cy="108992"/>
                    <a:chOff x="1814356" y="887472"/>
                    <a:chExt cx="96972" cy="108992"/>
                  </a:xfrm>
                </p:grpSpPr>
                <p:sp>
                  <p:nvSpPr>
                    <p:cNvPr id="518" name="Google Shape;518;p4"/>
                    <p:cNvSpPr/>
                    <p:nvPr/>
                  </p:nvSpPr>
                  <p:spPr>
                    <a:xfrm>
                      <a:off x="1876986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9" name="Google Shape;519;p4"/>
                    <p:cNvSpPr/>
                    <p:nvPr/>
                  </p:nvSpPr>
                  <p:spPr>
                    <a:xfrm>
                      <a:off x="1814356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20" name="Google Shape;520;p4"/>
                  <p:cNvGrpSpPr/>
                  <p:nvPr/>
                </p:nvGrpSpPr>
                <p:grpSpPr>
                  <a:xfrm>
                    <a:off x="2479103" y="887472"/>
                    <a:ext cx="96972" cy="108992"/>
                    <a:chOff x="2479103" y="887472"/>
                    <a:chExt cx="96972" cy="108992"/>
                  </a:xfrm>
                </p:grpSpPr>
                <p:sp>
                  <p:nvSpPr>
                    <p:cNvPr id="521" name="Google Shape;521;p4"/>
                    <p:cNvSpPr/>
                    <p:nvPr/>
                  </p:nvSpPr>
                  <p:spPr>
                    <a:xfrm>
                      <a:off x="2541718" y="89003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2" name="Google Shape;522;p4"/>
                    <p:cNvSpPr/>
                    <p:nvPr/>
                  </p:nvSpPr>
                  <p:spPr>
                    <a:xfrm>
                      <a:off x="2479103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23" name="Google Shape;523;p4"/>
                  <p:cNvGrpSpPr/>
                  <p:nvPr/>
                </p:nvGrpSpPr>
                <p:grpSpPr>
                  <a:xfrm>
                    <a:off x="3143830" y="887472"/>
                    <a:ext cx="96972" cy="108992"/>
                    <a:chOff x="3143830" y="887472"/>
                    <a:chExt cx="96972" cy="108992"/>
                  </a:xfrm>
                </p:grpSpPr>
                <p:sp>
                  <p:nvSpPr>
                    <p:cNvPr id="524" name="Google Shape;524;p4"/>
                    <p:cNvSpPr/>
                    <p:nvPr/>
                  </p:nvSpPr>
                  <p:spPr>
                    <a:xfrm>
                      <a:off x="3206460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5" name="Google Shape;525;p4"/>
                    <p:cNvSpPr/>
                    <p:nvPr/>
                  </p:nvSpPr>
                  <p:spPr>
                    <a:xfrm>
                      <a:off x="3143830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26" name="Google Shape;526;p4"/>
                  <p:cNvGrpSpPr/>
                  <p:nvPr/>
                </p:nvGrpSpPr>
                <p:grpSpPr>
                  <a:xfrm>
                    <a:off x="3808576" y="887472"/>
                    <a:ext cx="96972" cy="108992"/>
                    <a:chOff x="3808576" y="887472"/>
                    <a:chExt cx="96972" cy="108992"/>
                  </a:xfrm>
                </p:grpSpPr>
                <p:sp>
                  <p:nvSpPr>
                    <p:cNvPr id="527" name="Google Shape;527;p4"/>
                    <p:cNvSpPr/>
                    <p:nvPr/>
                  </p:nvSpPr>
                  <p:spPr>
                    <a:xfrm>
                      <a:off x="3871192" y="89003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8" name="Google Shape;528;p4"/>
                    <p:cNvSpPr/>
                    <p:nvPr/>
                  </p:nvSpPr>
                  <p:spPr>
                    <a:xfrm>
                      <a:off x="3808576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29" name="Google Shape;529;p4"/>
                  <p:cNvGrpSpPr/>
                  <p:nvPr/>
                </p:nvGrpSpPr>
                <p:grpSpPr>
                  <a:xfrm>
                    <a:off x="4473304" y="887472"/>
                    <a:ext cx="96972" cy="108992"/>
                    <a:chOff x="4473304" y="887472"/>
                    <a:chExt cx="96972" cy="108992"/>
                  </a:xfrm>
                </p:grpSpPr>
                <p:sp>
                  <p:nvSpPr>
                    <p:cNvPr id="530" name="Google Shape;530;p4"/>
                    <p:cNvSpPr/>
                    <p:nvPr/>
                  </p:nvSpPr>
                  <p:spPr>
                    <a:xfrm>
                      <a:off x="4535934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31" name="Google Shape;531;p4"/>
                    <p:cNvSpPr/>
                    <p:nvPr/>
                  </p:nvSpPr>
                  <p:spPr>
                    <a:xfrm>
                      <a:off x="4473304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32" name="Google Shape;532;p4"/>
                  <p:cNvGrpSpPr/>
                  <p:nvPr/>
                </p:nvGrpSpPr>
                <p:grpSpPr>
                  <a:xfrm>
                    <a:off x="5137930" y="887420"/>
                    <a:ext cx="97071" cy="109017"/>
                    <a:chOff x="5137930" y="887420"/>
                    <a:chExt cx="97071" cy="109017"/>
                  </a:xfrm>
                </p:grpSpPr>
                <p:sp>
                  <p:nvSpPr>
                    <p:cNvPr id="533" name="Google Shape;533;p4"/>
                    <p:cNvSpPr/>
                    <p:nvPr/>
                  </p:nvSpPr>
                  <p:spPr>
                    <a:xfrm>
                      <a:off x="5200666" y="89003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34" name="Google Shape;534;p4"/>
                    <p:cNvSpPr/>
                    <p:nvPr/>
                  </p:nvSpPr>
                  <p:spPr>
                    <a:xfrm>
                      <a:off x="5137930" y="88742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535" name="Google Shape;535;p4"/>
                <p:cNvGrpSpPr/>
                <p:nvPr/>
              </p:nvGrpSpPr>
              <p:grpSpPr>
                <a:xfrm>
                  <a:off x="-179964" y="1606670"/>
                  <a:ext cx="5414965" cy="109044"/>
                  <a:chOff x="-179964" y="1606670"/>
                  <a:chExt cx="5414965" cy="109044"/>
                </a:xfrm>
              </p:grpSpPr>
              <p:grpSp>
                <p:nvGrpSpPr>
                  <p:cNvPr id="536" name="Google Shape;536;p4"/>
                  <p:cNvGrpSpPr/>
                  <p:nvPr/>
                </p:nvGrpSpPr>
                <p:grpSpPr>
                  <a:xfrm>
                    <a:off x="-179964" y="1606670"/>
                    <a:ext cx="97073" cy="109017"/>
                    <a:chOff x="-179964" y="1606670"/>
                    <a:chExt cx="97073" cy="109017"/>
                  </a:xfrm>
                </p:grpSpPr>
                <p:sp>
                  <p:nvSpPr>
                    <p:cNvPr id="537" name="Google Shape;537;p4"/>
                    <p:cNvSpPr/>
                    <p:nvPr/>
                  </p:nvSpPr>
                  <p:spPr>
                    <a:xfrm>
                      <a:off x="-117222" y="160928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38" name="Google Shape;538;p4"/>
                    <p:cNvSpPr/>
                    <p:nvPr/>
                  </p:nvSpPr>
                  <p:spPr>
                    <a:xfrm>
                      <a:off x="-179964" y="160667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39" name="Google Shape;539;p4"/>
                  <p:cNvGrpSpPr/>
                  <p:nvPr/>
                </p:nvGrpSpPr>
                <p:grpSpPr>
                  <a:xfrm>
                    <a:off x="484883" y="1606722"/>
                    <a:ext cx="96972" cy="108992"/>
                    <a:chOff x="484883" y="1606722"/>
                    <a:chExt cx="96972" cy="108992"/>
                  </a:xfrm>
                </p:grpSpPr>
                <p:sp>
                  <p:nvSpPr>
                    <p:cNvPr id="540" name="Google Shape;540;p4"/>
                    <p:cNvSpPr/>
                    <p:nvPr/>
                  </p:nvSpPr>
                  <p:spPr>
                    <a:xfrm>
                      <a:off x="547513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1" name="Google Shape;541;p4"/>
                    <p:cNvSpPr/>
                    <p:nvPr/>
                  </p:nvSpPr>
                  <p:spPr>
                    <a:xfrm>
                      <a:off x="484883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42" name="Google Shape;542;p4"/>
                  <p:cNvGrpSpPr/>
                  <p:nvPr/>
                </p:nvGrpSpPr>
                <p:grpSpPr>
                  <a:xfrm>
                    <a:off x="1149629" y="1606722"/>
                    <a:ext cx="96972" cy="108992"/>
                    <a:chOff x="1149629" y="1606722"/>
                    <a:chExt cx="96972" cy="108992"/>
                  </a:xfrm>
                </p:grpSpPr>
                <p:sp>
                  <p:nvSpPr>
                    <p:cNvPr id="543" name="Google Shape;543;p4"/>
                    <p:cNvSpPr/>
                    <p:nvPr/>
                  </p:nvSpPr>
                  <p:spPr>
                    <a:xfrm>
                      <a:off x="1212251" y="160928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4" name="Google Shape;544;p4"/>
                    <p:cNvSpPr/>
                    <p:nvPr/>
                  </p:nvSpPr>
                  <p:spPr>
                    <a:xfrm>
                      <a:off x="1149629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45" name="Google Shape;545;p4"/>
                  <p:cNvGrpSpPr/>
                  <p:nvPr/>
                </p:nvGrpSpPr>
                <p:grpSpPr>
                  <a:xfrm>
                    <a:off x="1814356" y="1606722"/>
                    <a:ext cx="96972" cy="108992"/>
                    <a:chOff x="1814356" y="1606722"/>
                    <a:chExt cx="96972" cy="108992"/>
                  </a:xfrm>
                </p:grpSpPr>
                <p:sp>
                  <p:nvSpPr>
                    <p:cNvPr id="546" name="Google Shape;546;p4"/>
                    <p:cNvSpPr/>
                    <p:nvPr/>
                  </p:nvSpPr>
                  <p:spPr>
                    <a:xfrm>
                      <a:off x="1876986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7" name="Google Shape;547;p4"/>
                    <p:cNvSpPr/>
                    <p:nvPr/>
                  </p:nvSpPr>
                  <p:spPr>
                    <a:xfrm>
                      <a:off x="1814356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48" name="Google Shape;548;p4"/>
                  <p:cNvGrpSpPr/>
                  <p:nvPr/>
                </p:nvGrpSpPr>
                <p:grpSpPr>
                  <a:xfrm>
                    <a:off x="2479103" y="1606722"/>
                    <a:ext cx="96972" cy="108992"/>
                    <a:chOff x="2479103" y="1606722"/>
                    <a:chExt cx="96972" cy="108992"/>
                  </a:xfrm>
                </p:grpSpPr>
                <p:sp>
                  <p:nvSpPr>
                    <p:cNvPr id="549" name="Google Shape;549;p4"/>
                    <p:cNvSpPr/>
                    <p:nvPr/>
                  </p:nvSpPr>
                  <p:spPr>
                    <a:xfrm>
                      <a:off x="2541718" y="160928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50" name="Google Shape;550;p4"/>
                    <p:cNvSpPr/>
                    <p:nvPr/>
                  </p:nvSpPr>
                  <p:spPr>
                    <a:xfrm>
                      <a:off x="2479103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51" name="Google Shape;551;p4"/>
                  <p:cNvGrpSpPr/>
                  <p:nvPr/>
                </p:nvGrpSpPr>
                <p:grpSpPr>
                  <a:xfrm>
                    <a:off x="3143830" y="1606722"/>
                    <a:ext cx="96972" cy="108992"/>
                    <a:chOff x="3143830" y="1606722"/>
                    <a:chExt cx="96972" cy="108992"/>
                  </a:xfrm>
                </p:grpSpPr>
                <p:sp>
                  <p:nvSpPr>
                    <p:cNvPr id="552" name="Google Shape;552;p4"/>
                    <p:cNvSpPr/>
                    <p:nvPr/>
                  </p:nvSpPr>
                  <p:spPr>
                    <a:xfrm>
                      <a:off x="3206460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53" name="Google Shape;553;p4"/>
                    <p:cNvSpPr/>
                    <p:nvPr/>
                  </p:nvSpPr>
                  <p:spPr>
                    <a:xfrm>
                      <a:off x="3143830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54" name="Google Shape;554;p4"/>
                  <p:cNvGrpSpPr/>
                  <p:nvPr/>
                </p:nvGrpSpPr>
                <p:grpSpPr>
                  <a:xfrm>
                    <a:off x="3808576" y="1606722"/>
                    <a:ext cx="96972" cy="108992"/>
                    <a:chOff x="3808576" y="1606722"/>
                    <a:chExt cx="96972" cy="108992"/>
                  </a:xfrm>
                </p:grpSpPr>
                <p:sp>
                  <p:nvSpPr>
                    <p:cNvPr id="555" name="Google Shape;555;p4"/>
                    <p:cNvSpPr/>
                    <p:nvPr/>
                  </p:nvSpPr>
                  <p:spPr>
                    <a:xfrm>
                      <a:off x="3871192" y="160928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56" name="Google Shape;556;p4"/>
                    <p:cNvSpPr/>
                    <p:nvPr/>
                  </p:nvSpPr>
                  <p:spPr>
                    <a:xfrm>
                      <a:off x="3808576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57" name="Google Shape;557;p4"/>
                  <p:cNvGrpSpPr/>
                  <p:nvPr/>
                </p:nvGrpSpPr>
                <p:grpSpPr>
                  <a:xfrm>
                    <a:off x="4473304" y="1606722"/>
                    <a:ext cx="96972" cy="108992"/>
                    <a:chOff x="4473304" y="1606722"/>
                    <a:chExt cx="96972" cy="108992"/>
                  </a:xfrm>
                </p:grpSpPr>
                <p:sp>
                  <p:nvSpPr>
                    <p:cNvPr id="558" name="Google Shape;558;p4"/>
                    <p:cNvSpPr/>
                    <p:nvPr/>
                  </p:nvSpPr>
                  <p:spPr>
                    <a:xfrm>
                      <a:off x="4535934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59" name="Google Shape;559;p4"/>
                    <p:cNvSpPr/>
                    <p:nvPr/>
                  </p:nvSpPr>
                  <p:spPr>
                    <a:xfrm>
                      <a:off x="4473304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60" name="Google Shape;560;p4"/>
                  <p:cNvGrpSpPr/>
                  <p:nvPr/>
                </p:nvGrpSpPr>
                <p:grpSpPr>
                  <a:xfrm>
                    <a:off x="5137930" y="1606670"/>
                    <a:ext cx="97071" cy="109017"/>
                    <a:chOff x="5137930" y="1606670"/>
                    <a:chExt cx="97071" cy="109017"/>
                  </a:xfrm>
                </p:grpSpPr>
                <p:sp>
                  <p:nvSpPr>
                    <p:cNvPr id="561" name="Google Shape;561;p4"/>
                    <p:cNvSpPr/>
                    <p:nvPr/>
                  </p:nvSpPr>
                  <p:spPr>
                    <a:xfrm>
                      <a:off x="5200666" y="160928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62" name="Google Shape;562;p4"/>
                    <p:cNvSpPr/>
                    <p:nvPr/>
                  </p:nvSpPr>
                  <p:spPr>
                    <a:xfrm>
                      <a:off x="5137930" y="160667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563" name="Google Shape;563;p4"/>
                <p:cNvGrpSpPr/>
                <p:nvPr/>
              </p:nvGrpSpPr>
              <p:grpSpPr>
                <a:xfrm>
                  <a:off x="-179964" y="2325920"/>
                  <a:ext cx="5414965" cy="109043"/>
                  <a:chOff x="-179964" y="2325920"/>
                  <a:chExt cx="5414965" cy="109043"/>
                </a:xfrm>
              </p:grpSpPr>
              <p:grpSp>
                <p:nvGrpSpPr>
                  <p:cNvPr id="564" name="Google Shape;564;p4"/>
                  <p:cNvGrpSpPr/>
                  <p:nvPr/>
                </p:nvGrpSpPr>
                <p:grpSpPr>
                  <a:xfrm>
                    <a:off x="-179964" y="2325920"/>
                    <a:ext cx="97073" cy="109017"/>
                    <a:chOff x="-179964" y="2325920"/>
                    <a:chExt cx="97073" cy="109017"/>
                  </a:xfrm>
                </p:grpSpPr>
                <p:sp>
                  <p:nvSpPr>
                    <p:cNvPr id="565" name="Google Shape;565;p4"/>
                    <p:cNvSpPr/>
                    <p:nvPr/>
                  </p:nvSpPr>
                  <p:spPr>
                    <a:xfrm>
                      <a:off x="-117222" y="2328535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66" name="Google Shape;566;p4"/>
                    <p:cNvSpPr/>
                    <p:nvPr/>
                  </p:nvSpPr>
                  <p:spPr>
                    <a:xfrm>
                      <a:off x="-179964" y="232592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67" name="Google Shape;567;p4"/>
                  <p:cNvGrpSpPr/>
                  <p:nvPr/>
                </p:nvGrpSpPr>
                <p:grpSpPr>
                  <a:xfrm>
                    <a:off x="484883" y="2325971"/>
                    <a:ext cx="96972" cy="108992"/>
                    <a:chOff x="484883" y="2325971"/>
                    <a:chExt cx="96972" cy="108992"/>
                  </a:xfrm>
                </p:grpSpPr>
                <p:sp>
                  <p:nvSpPr>
                    <p:cNvPr id="568" name="Google Shape;568;p4"/>
                    <p:cNvSpPr/>
                    <p:nvPr/>
                  </p:nvSpPr>
                  <p:spPr>
                    <a:xfrm>
                      <a:off x="547513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69" name="Google Shape;569;p4"/>
                    <p:cNvSpPr/>
                    <p:nvPr/>
                  </p:nvSpPr>
                  <p:spPr>
                    <a:xfrm>
                      <a:off x="484883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70" name="Google Shape;570;p4"/>
                  <p:cNvGrpSpPr/>
                  <p:nvPr/>
                </p:nvGrpSpPr>
                <p:grpSpPr>
                  <a:xfrm>
                    <a:off x="1149629" y="2325971"/>
                    <a:ext cx="96972" cy="108992"/>
                    <a:chOff x="1149629" y="2325971"/>
                    <a:chExt cx="96972" cy="108992"/>
                  </a:xfrm>
                </p:grpSpPr>
                <p:sp>
                  <p:nvSpPr>
                    <p:cNvPr id="571" name="Google Shape;571;p4"/>
                    <p:cNvSpPr/>
                    <p:nvPr/>
                  </p:nvSpPr>
                  <p:spPr>
                    <a:xfrm>
                      <a:off x="1212251" y="2328535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72" name="Google Shape;572;p4"/>
                    <p:cNvSpPr/>
                    <p:nvPr/>
                  </p:nvSpPr>
                  <p:spPr>
                    <a:xfrm>
                      <a:off x="1149629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73" name="Google Shape;573;p4"/>
                  <p:cNvGrpSpPr/>
                  <p:nvPr/>
                </p:nvGrpSpPr>
                <p:grpSpPr>
                  <a:xfrm>
                    <a:off x="1814356" y="2325971"/>
                    <a:ext cx="96972" cy="108992"/>
                    <a:chOff x="1814356" y="2325971"/>
                    <a:chExt cx="96972" cy="108992"/>
                  </a:xfrm>
                </p:grpSpPr>
                <p:sp>
                  <p:nvSpPr>
                    <p:cNvPr id="574" name="Google Shape;574;p4"/>
                    <p:cNvSpPr/>
                    <p:nvPr/>
                  </p:nvSpPr>
                  <p:spPr>
                    <a:xfrm>
                      <a:off x="1876986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75" name="Google Shape;575;p4"/>
                    <p:cNvSpPr/>
                    <p:nvPr/>
                  </p:nvSpPr>
                  <p:spPr>
                    <a:xfrm>
                      <a:off x="1814356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76" name="Google Shape;576;p4"/>
                  <p:cNvGrpSpPr/>
                  <p:nvPr/>
                </p:nvGrpSpPr>
                <p:grpSpPr>
                  <a:xfrm>
                    <a:off x="2479103" y="2325971"/>
                    <a:ext cx="96972" cy="108992"/>
                    <a:chOff x="2479103" y="2325971"/>
                    <a:chExt cx="96972" cy="108992"/>
                  </a:xfrm>
                </p:grpSpPr>
                <p:sp>
                  <p:nvSpPr>
                    <p:cNvPr id="577" name="Google Shape;577;p4"/>
                    <p:cNvSpPr/>
                    <p:nvPr/>
                  </p:nvSpPr>
                  <p:spPr>
                    <a:xfrm>
                      <a:off x="2541718" y="2328535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78" name="Google Shape;578;p4"/>
                    <p:cNvSpPr/>
                    <p:nvPr/>
                  </p:nvSpPr>
                  <p:spPr>
                    <a:xfrm>
                      <a:off x="2479103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79" name="Google Shape;579;p4"/>
                  <p:cNvGrpSpPr/>
                  <p:nvPr/>
                </p:nvGrpSpPr>
                <p:grpSpPr>
                  <a:xfrm>
                    <a:off x="3143830" y="2325971"/>
                    <a:ext cx="96972" cy="108992"/>
                    <a:chOff x="3143830" y="2325971"/>
                    <a:chExt cx="96972" cy="108992"/>
                  </a:xfrm>
                </p:grpSpPr>
                <p:sp>
                  <p:nvSpPr>
                    <p:cNvPr id="580" name="Google Shape;580;p4"/>
                    <p:cNvSpPr/>
                    <p:nvPr/>
                  </p:nvSpPr>
                  <p:spPr>
                    <a:xfrm>
                      <a:off x="3206460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81" name="Google Shape;581;p4"/>
                    <p:cNvSpPr/>
                    <p:nvPr/>
                  </p:nvSpPr>
                  <p:spPr>
                    <a:xfrm>
                      <a:off x="3143830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82" name="Google Shape;582;p4"/>
                  <p:cNvGrpSpPr/>
                  <p:nvPr/>
                </p:nvGrpSpPr>
                <p:grpSpPr>
                  <a:xfrm>
                    <a:off x="3808576" y="2325971"/>
                    <a:ext cx="96972" cy="108992"/>
                    <a:chOff x="3808576" y="2325971"/>
                    <a:chExt cx="96972" cy="108992"/>
                  </a:xfrm>
                </p:grpSpPr>
                <p:sp>
                  <p:nvSpPr>
                    <p:cNvPr id="583" name="Google Shape;583;p4"/>
                    <p:cNvSpPr/>
                    <p:nvPr/>
                  </p:nvSpPr>
                  <p:spPr>
                    <a:xfrm>
                      <a:off x="3871192" y="2328535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84" name="Google Shape;584;p4"/>
                    <p:cNvSpPr/>
                    <p:nvPr/>
                  </p:nvSpPr>
                  <p:spPr>
                    <a:xfrm>
                      <a:off x="3808576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85" name="Google Shape;585;p4"/>
                  <p:cNvGrpSpPr/>
                  <p:nvPr/>
                </p:nvGrpSpPr>
                <p:grpSpPr>
                  <a:xfrm>
                    <a:off x="4473304" y="2325971"/>
                    <a:ext cx="96972" cy="108992"/>
                    <a:chOff x="4473304" y="2325971"/>
                    <a:chExt cx="96972" cy="108992"/>
                  </a:xfrm>
                </p:grpSpPr>
                <p:sp>
                  <p:nvSpPr>
                    <p:cNvPr id="586" name="Google Shape;586;p4"/>
                    <p:cNvSpPr/>
                    <p:nvPr/>
                  </p:nvSpPr>
                  <p:spPr>
                    <a:xfrm>
                      <a:off x="4535934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87" name="Google Shape;587;p4"/>
                    <p:cNvSpPr/>
                    <p:nvPr/>
                  </p:nvSpPr>
                  <p:spPr>
                    <a:xfrm>
                      <a:off x="4473304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88" name="Google Shape;588;p4"/>
                  <p:cNvGrpSpPr/>
                  <p:nvPr/>
                </p:nvGrpSpPr>
                <p:grpSpPr>
                  <a:xfrm>
                    <a:off x="5137930" y="2325920"/>
                    <a:ext cx="97071" cy="109017"/>
                    <a:chOff x="5137930" y="2325920"/>
                    <a:chExt cx="97071" cy="109017"/>
                  </a:xfrm>
                </p:grpSpPr>
                <p:sp>
                  <p:nvSpPr>
                    <p:cNvPr id="589" name="Google Shape;589;p4"/>
                    <p:cNvSpPr/>
                    <p:nvPr/>
                  </p:nvSpPr>
                  <p:spPr>
                    <a:xfrm>
                      <a:off x="5200666" y="2328535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90" name="Google Shape;590;p4"/>
                    <p:cNvSpPr/>
                    <p:nvPr/>
                  </p:nvSpPr>
                  <p:spPr>
                    <a:xfrm>
                      <a:off x="5137930" y="232592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591" name="Google Shape;591;p4"/>
                <p:cNvGrpSpPr/>
                <p:nvPr/>
              </p:nvGrpSpPr>
              <p:grpSpPr>
                <a:xfrm>
                  <a:off x="-179964" y="3045170"/>
                  <a:ext cx="5414965" cy="109043"/>
                  <a:chOff x="-179964" y="3045170"/>
                  <a:chExt cx="5414965" cy="109043"/>
                </a:xfrm>
              </p:grpSpPr>
              <p:grpSp>
                <p:nvGrpSpPr>
                  <p:cNvPr id="592" name="Google Shape;592;p4"/>
                  <p:cNvGrpSpPr/>
                  <p:nvPr/>
                </p:nvGrpSpPr>
                <p:grpSpPr>
                  <a:xfrm>
                    <a:off x="-179964" y="3045170"/>
                    <a:ext cx="97073" cy="109017"/>
                    <a:chOff x="-179964" y="3045170"/>
                    <a:chExt cx="97073" cy="109017"/>
                  </a:xfrm>
                </p:grpSpPr>
                <p:sp>
                  <p:nvSpPr>
                    <p:cNvPr id="593" name="Google Shape;593;p4"/>
                    <p:cNvSpPr/>
                    <p:nvPr/>
                  </p:nvSpPr>
                  <p:spPr>
                    <a:xfrm>
                      <a:off x="-117222" y="3047799"/>
                      <a:ext cx="55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4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94" name="Google Shape;594;p4"/>
                    <p:cNvSpPr/>
                    <p:nvPr/>
                  </p:nvSpPr>
                  <p:spPr>
                    <a:xfrm>
                      <a:off x="-179964" y="304517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8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95" name="Google Shape;595;p4"/>
                  <p:cNvGrpSpPr/>
                  <p:nvPr/>
                </p:nvGrpSpPr>
                <p:grpSpPr>
                  <a:xfrm>
                    <a:off x="484883" y="3045221"/>
                    <a:ext cx="96972" cy="108992"/>
                    <a:chOff x="484883" y="3045221"/>
                    <a:chExt cx="96972" cy="108992"/>
                  </a:xfrm>
                </p:grpSpPr>
                <p:sp>
                  <p:nvSpPr>
                    <p:cNvPr id="596" name="Google Shape;596;p4"/>
                    <p:cNvSpPr/>
                    <p:nvPr/>
                  </p:nvSpPr>
                  <p:spPr>
                    <a:xfrm>
                      <a:off x="547513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97" name="Google Shape;597;p4"/>
                    <p:cNvSpPr/>
                    <p:nvPr/>
                  </p:nvSpPr>
                  <p:spPr>
                    <a:xfrm>
                      <a:off x="484883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98" name="Google Shape;598;p4"/>
                  <p:cNvGrpSpPr/>
                  <p:nvPr/>
                </p:nvGrpSpPr>
                <p:grpSpPr>
                  <a:xfrm>
                    <a:off x="1149629" y="3045221"/>
                    <a:ext cx="96972" cy="108992"/>
                    <a:chOff x="1149629" y="3045221"/>
                    <a:chExt cx="96972" cy="108992"/>
                  </a:xfrm>
                </p:grpSpPr>
                <p:sp>
                  <p:nvSpPr>
                    <p:cNvPr id="599" name="Google Shape;599;p4"/>
                    <p:cNvSpPr/>
                    <p:nvPr/>
                  </p:nvSpPr>
                  <p:spPr>
                    <a:xfrm>
                      <a:off x="1212251" y="3047799"/>
                      <a:ext cx="55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4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00" name="Google Shape;600;p4"/>
                    <p:cNvSpPr/>
                    <p:nvPr/>
                  </p:nvSpPr>
                  <p:spPr>
                    <a:xfrm>
                      <a:off x="1149629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01" name="Google Shape;601;p4"/>
                  <p:cNvGrpSpPr/>
                  <p:nvPr/>
                </p:nvGrpSpPr>
                <p:grpSpPr>
                  <a:xfrm>
                    <a:off x="1814356" y="3045221"/>
                    <a:ext cx="96972" cy="108992"/>
                    <a:chOff x="1814356" y="3045221"/>
                    <a:chExt cx="96972" cy="108992"/>
                  </a:xfrm>
                </p:grpSpPr>
                <p:sp>
                  <p:nvSpPr>
                    <p:cNvPr id="602" name="Google Shape;602;p4"/>
                    <p:cNvSpPr/>
                    <p:nvPr/>
                  </p:nvSpPr>
                  <p:spPr>
                    <a:xfrm>
                      <a:off x="1876986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03" name="Google Shape;603;p4"/>
                    <p:cNvSpPr/>
                    <p:nvPr/>
                  </p:nvSpPr>
                  <p:spPr>
                    <a:xfrm>
                      <a:off x="1814356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04" name="Google Shape;604;p4"/>
                  <p:cNvGrpSpPr/>
                  <p:nvPr/>
                </p:nvGrpSpPr>
                <p:grpSpPr>
                  <a:xfrm>
                    <a:off x="2479103" y="3045221"/>
                    <a:ext cx="96972" cy="108992"/>
                    <a:chOff x="2479103" y="3045221"/>
                    <a:chExt cx="96972" cy="108992"/>
                  </a:xfrm>
                </p:grpSpPr>
                <p:sp>
                  <p:nvSpPr>
                    <p:cNvPr id="605" name="Google Shape;605;p4"/>
                    <p:cNvSpPr/>
                    <p:nvPr/>
                  </p:nvSpPr>
                  <p:spPr>
                    <a:xfrm>
                      <a:off x="2541718" y="3047799"/>
                      <a:ext cx="42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4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06" name="Google Shape;606;p4"/>
                    <p:cNvSpPr/>
                    <p:nvPr/>
                  </p:nvSpPr>
                  <p:spPr>
                    <a:xfrm>
                      <a:off x="2479103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07" name="Google Shape;607;p4"/>
                  <p:cNvGrpSpPr/>
                  <p:nvPr/>
                </p:nvGrpSpPr>
                <p:grpSpPr>
                  <a:xfrm>
                    <a:off x="3143830" y="3045221"/>
                    <a:ext cx="96972" cy="108992"/>
                    <a:chOff x="3143830" y="3045221"/>
                    <a:chExt cx="96972" cy="108992"/>
                  </a:xfrm>
                </p:grpSpPr>
                <p:sp>
                  <p:nvSpPr>
                    <p:cNvPr id="608" name="Google Shape;608;p4"/>
                    <p:cNvSpPr/>
                    <p:nvPr/>
                  </p:nvSpPr>
                  <p:spPr>
                    <a:xfrm>
                      <a:off x="3206460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09" name="Google Shape;609;p4"/>
                    <p:cNvSpPr/>
                    <p:nvPr/>
                  </p:nvSpPr>
                  <p:spPr>
                    <a:xfrm>
                      <a:off x="3143830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10" name="Google Shape;610;p4"/>
                  <p:cNvGrpSpPr/>
                  <p:nvPr/>
                </p:nvGrpSpPr>
                <p:grpSpPr>
                  <a:xfrm>
                    <a:off x="3808576" y="3045221"/>
                    <a:ext cx="96972" cy="108992"/>
                    <a:chOff x="3808576" y="3045221"/>
                    <a:chExt cx="96972" cy="108992"/>
                  </a:xfrm>
                </p:grpSpPr>
                <p:sp>
                  <p:nvSpPr>
                    <p:cNvPr id="611" name="Google Shape;611;p4"/>
                    <p:cNvSpPr/>
                    <p:nvPr/>
                  </p:nvSpPr>
                  <p:spPr>
                    <a:xfrm>
                      <a:off x="3871192" y="3047799"/>
                      <a:ext cx="42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4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12" name="Google Shape;612;p4"/>
                    <p:cNvSpPr/>
                    <p:nvPr/>
                  </p:nvSpPr>
                  <p:spPr>
                    <a:xfrm>
                      <a:off x="3808576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13" name="Google Shape;613;p4"/>
                  <p:cNvGrpSpPr/>
                  <p:nvPr/>
                </p:nvGrpSpPr>
                <p:grpSpPr>
                  <a:xfrm>
                    <a:off x="4473304" y="3045221"/>
                    <a:ext cx="96972" cy="108992"/>
                    <a:chOff x="4473304" y="3045221"/>
                    <a:chExt cx="96972" cy="108992"/>
                  </a:xfrm>
                </p:grpSpPr>
                <p:sp>
                  <p:nvSpPr>
                    <p:cNvPr id="614" name="Google Shape;614;p4"/>
                    <p:cNvSpPr/>
                    <p:nvPr/>
                  </p:nvSpPr>
                  <p:spPr>
                    <a:xfrm>
                      <a:off x="4535934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15" name="Google Shape;615;p4"/>
                    <p:cNvSpPr/>
                    <p:nvPr/>
                  </p:nvSpPr>
                  <p:spPr>
                    <a:xfrm>
                      <a:off x="4473304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16" name="Google Shape;616;p4"/>
                  <p:cNvGrpSpPr/>
                  <p:nvPr/>
                </p:nvGrpSpPr>
                <p:grpSpPr>
                  <a:xfrm>
                    <a:off x="5137930" y="3045170"/>
                    <a:ext cx="97071" cy="109017"/>
                    <a:chOff x="5137930" y="3045170"/>
                    <a:chExt cx="97071" cy="109017"/>
                  </a:xfrm>
                </p:grpSpPr>
                <p:sp>
                  <p:nvSpPr>
                    <p:cNvPr id="617" name="Google Shape;617;p4"/>
                    <p:cNvSpPr/>
                    <p:nvPr/>
                  </p:nvSpPr>
                  <p:spPr>
                    <a:xfrm>
                      <a:off x="5200666" y="3047799"/>
                      <a:ext cx="42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4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18" name="Google Shape;618;p4"/>
                    <p:cNvSpPr/>
                    <p:nvPr/>
                  </p:nvSpPr>
                  <p:spPr>
                    <a:xfrm>
                      <a:off x="5137930" y="304517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8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619" name="Google Shape;619;p4"/>
                <p:cNvGrpSpPr/>
                <p:nvPr/>
              </p:nvGrpSpPr>
              <p:grpSpPr>
                <a:xfrm>
                  <a:off x="-179964" y="3764420"/>
                  <a:ext cx="5414965" cy="109043"/>
                  <a:chOff x="-179964" y="3764420"/>
                  <a:chExt cx="5414965" cy="109043"/>
                </a:xfrm>
              </p:grpSpPr>
              <p:grpSp>
                <p:nvGrpSpPr>
                  <p:cNvPr id="620" name="Google Shape;620;p4"/>
                  <p:cNvGrpSpPr/>
                  <p:nvPr/>
                </p:nvGrpSpPr>
                <p:grpSpPr>
                  <a:xfrm>
                    <a:off x="-179964" y="3764420"/>
                    <a:ext cx="97073" cy="109017"/>
                    <a:chOff x="-179964" y="3764420"/>
                    <a:chExt cx="97073" cy="109017"/>
                  </a:xfrm>
                </p:grpSpPr>
                <p:sp>
                  <p:nvSpPr>
                    <p:cNvPr id="621" name="Google Shape;621;p4"/>
                    <p:cNvSpPr/>
                    <p:nvPr/>
                  </p:nvSpPr>
                  <p:spPr>
                    <a:xfrm>
                      <a:off x="-117222" y="3767049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22" name="Google Shape;622;p4"/>
                    <p:cNvSpPr/>
                    <p:nvPr/>
                  </p:nvSpPr>
                  <p:spPr>
                    <a:xfrm>
                      <a:off x="-179964" y="376442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6"/>
                            <a:pt x="62094" y="105464"/>
                          </a:cubicBezTo>
                          <a:cubicBezTo>
                            <a:pt x="103652" y="86501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23" name="Google Shape;623;p4"/>
                  <p:cNvGrpSpPr/>
                  <p:nvPr/>
                </p:nvGrpSpPr>
                <p:grpSpPr>
                  <a:xfrm>
                    <a:off x="484883" y="3764471"/>
                    <a:ext cx="96972" cy="108992"/>
                    <a:chOff x="484883" y="3764471"/>
                    <a:chExt cx="96972" cy="108992"/>
                  </a:xfrm>
                </p:grpSpPr>
                <p:sp>
                  <p:nvSpPr>
                    <p:cNvPr id="624" name="Google Shape;624;p4"/>
                    <p:cNvSpPr/>
                    <p:nvPr/>
                  </p:nvSpPr>
                  <p:spPr>
                    <a:xfrm>
                      <a:off x="547513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25" name="Google Shape;625;p4"/>
                    <p:cNvSpPr/>
                    <p:nvPr/>
                  </p:nvSpPr>
                  <p:spPr>
                    <a:xfrm>
                      <a:off x="484883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26" name="Google Shape;626;p4"/>
                  <p:cNvGrpSpPr/>
                  <p:nvPr/>
                </p:nvGrpSpPr>
                <p:grpSpPr>
                  <a:xfrm>
                    <a:off x="1149629" y="3764471"/>
                    <a:ext cx="96972" cy="108992"/>
                    <a:chOff x="1149629" y="3764471"/>
                    <a:chExt cx="96972" cy="108992"/>
                  </a:xfrm>
                </p:grpSpPr>
                <p:sp>
                  <p:nvSpPr>
                    <p:cNvPr id="627" name="Google Shape;627;p4"/>
                    <p:cNvSpPr/>
                    <p:nvPr/>
                  </p:nvSpPr>
                  <p:spPr>
                    <a:xfrm>
                      <a:off x="1212251" y="3767049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28" name="Google Shape;628;p4"/>
                    <p:cNvSpPr/>
                    <p:nvPr/>
                  </p:nvSpPr>
                  <p:spPr>
                    <a:xfrm>
                      <a:off x="1149629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29" name="Google Shape;629;p4"/>
                  <p:cNvGrpSpPr/>
                  <p:nvPr/>
                </p:nvGrpSpPr>
                <p:grpSpPr>
                  <a:xfrm>
                    <a:off x="1814356" y="3764471"/>
                    <a:ext cx="96972" cy="108992"/>
                    <a:chOff x="1814356" y="3764471"/>
                    <a:chExt cx="96972" cy="108992"/>
                  </a:xfrm>
                </p:grpSpPr>
                <p:sp>
                  <p:nvSpPr>
                    <p:cNvPr id="630" name="Google Shape;630;p4"/>
                    <p:cNvSpPr/>
                    <p:nvPr/>
                  </p:nvSpPr>
                  <p:spPr>
                    <a:xfrm>
                      <a:off x="1876986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31" name="Google Shape;631;p4"/>
                    <p:cNvSpPr/>
                    <p:nvPr/>
                  </p:nvSpPr>
                  <p:spPr>
                    <a:xfrm>
                      <a:off x="1814356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32" name="Google Shape;632;p4"/>
                  <p:cNvGrpSpPr/>
                  <p:nvPr/>
                </p:nvGrpSpPr>
                <p:grpSpPr>
                  <a:xfrm>
                    <a:off x="2479103" y="3764471"/>
                    <a:ext cx="96972" cy="108992"/>
                    <a:chOff x="2479103" y="3764471"/>
                    <a:chExt cx="96972" cy="108992"/>
                  </a:xfrm>
                </p:grpSpPr>
                <p:sp>
                  <p:nvSpPr>
                    <p:cNvPr id="633" name="Google Shape;633;p4"/>
                    <p:cNvSpPr/>
                    <p:nvPr/>
                  </p:nvSpPr>
                  <p:spPr>
                    <a:xfrm>
                      <a:off x="2541718" y="3767049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34" name="Google Shape;634;p4"/>
                    <p:cNvSpPr/>
                    <p:nvPr/>
                  </p:nvSpPr>
                  <p:spPr>
                    <a:xfrm>
                      <a:off x="2479103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35" name="Google Shape;635;p4"/>
                  <p:cNvGrpSpPr/>
                  <p:nvPr/>
                </p:nvGrpSpPr>
                <p:grpSpPr>
                  <a:xfrm>
                    <a:off x="3143830" y="3764471"/>
                    <a:ext cx="96972" cy="108992"/>
                    <a:chOff x="3143830" y="3764471"/>
                    <a:chExt cx="96972" cy="108992"/>
                  </a:xfrm>
                </p:grpSpPr>
                <p:sp>
                  <p:nvSpPr>
                    <p:cNvPr id="636" name="Google Shape;636;p4"/>
                    <p:cNvSpPr/>
                    <p:nvPr/>
                  </p:nvSpPr>
                  <p:spPr>
                    <a:xfrm>
                      <a:off x="3206460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37" name="Google Shape;637;p4"/>
                    <p:cNvSpPr/>
                    <p:nvPr/>
                  </p:nvSpPr>
                  <p:spPr>
                    <a:xfrm>
                      <a:off x="3143830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38" name="Google Shape;638;p4"/>
                  <p:cNvGrpSpPr/>
                  <p:nvPr/>
                </p:nvGrpSpPr>
                <p:grpSpPr>
                  <a:xfrm>
                    <a:off x="3808576" y="3764471"/>
                    <a:ext cx="96972" cy="108992"/>
                    <a:chOff x="3808576" y="3764471"/>
                    <a:chExt cx="96972" cy="108992"/>
                  </a:xfrm>
                </p:grpSpPr>
                <p:sp>
                  <p:nvSpPr>
                    <p:cNvPr id="639" name="Google Shape;639;p4"/>
                    <p:cNvSpPr/>
                    <p:nvPr/>
                  </p:nvSpPr>
                  <p:spPr>
                    <a:xfrm>
                      <a:off x="3871192" y="3767049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0" name="Google Shape;640;p4"/>
                    <p:cNvSpPr/>
                    <p:nvPr/>
                  </p:nvSpPr>
                  <p:spPr>
                    <a:xfrm>
                      <a:off x="3808576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41" name="Google Shape;641;p4"/>
                  <p:cNvGrpSpPr/>
                  <p:nvPr/>
                </p:nvGrpSpPr>
                <p:grpSpPr>
                  <a:xfrm>
                    <a:off x="4473304" y="3764471"/>
                    <a:ext cx="96972" cy="108992"/>
                    <a:chOff x="4473304" y="3764471"/>
                    <a:chExt cx="96972" cy="108992"/>
                  </a:xfrm>
                </p:grpSpPr>
                <p:sp>
                  <p:nvSpPr>
                    <p:cNvPr id="642" name="Google Shape;642;p4"/>
                    <p:cNvSpPr/>
                    <p:nvPr/>
                  </p:nvSpPr>
                  <p:spPr>
                    <a:xfrm>
                      <a:off x="4535934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3" name="Google Shape;643;p4"/>
                    <p:cNvSpPr/>
                    <p:nvPr/>
                  </p:nvSpPr>
                  <p:spPr>
                    <a:xfrm>
                      <a:off x="4473304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44" name="Google Shape;644;p4"/>
                  <p:cNvGrpSpPr/>
                  <p:nvPr/>
                </p:nvGrpSpPr>
                <p:grpSpPr>
                  <a:xfrm>
                    <a:off x="5137930" y="3764420"/>
                    <a:ext cx="97071" cy="109017"/>
                    <a:chOff x="5137930" y="3764420"/>
                    <a:chExt cx="97071" cy="109017"/>
                  </a:xfrm>
                </p:grpSpPr>
                <p:sp>
                  <p:nvSpPr>
                    <p:cNvPr id="645" name="Google Shape;645;p4"/>
                    <p:cNvSpPr/>
                    <p:nvPr/>
                  </p:nvSpPr>
                  <p:spPr>
                    <a:xfrm>
                      <a:off x="5200666" y="3767049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6" name="Google Shape;646;p4"/>
                    <p:cNvSpPr/>
                    <p:nvPr/>
                  </p:nvSpPr>
                  <p:spPr>
                    <a:xfrm>
                      <a:off x="5137930" y="376442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6"/>
                            <a:pt x="62094" y="105464"/>
                          </a:cubicBezTo>
                          <a:cubicBezTo>
                            <a:pt x="103633" y="86501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647" name="Google Shape;647;p4"/>
                <p:cNvGrpSpPr/>
                <p:nvPr/>
              </p:nvGrpSpPr>
              <p:grpSpPr>
                <a:xfrm>
                  <a:off x="-179964" y="4483688"/>
                  <a:ext cx="5414965" cy="109044"/>
                  <a:chOff x="-179964" y="4483688"/>
                  <a:chExt cx="5414965" cy="109044"/>
                </a:xfrm>
              </p:grpSpPr>
              <p:grpSp>
                <p:nvGrpSpPr>
                  <p:cNvPr id="648" name="Google Shape;648;p4"/>
                  <p:cNvGrpSpPr/>
                  <p:nvPr/>
                </p:nvGrpSpPr>
                <p:grpSpPr>
                  <a:xfrm>
                    <a:off x="-179964" y="4483688"/>
                    <a:ext cx="97073" cy="109017"/>
                    <a:chOff x="-179964" y="4483688"/>
                    <a:chExt cx="97073" cy="109017"/>
                  </a:xfrm>
                </p:grpSpPr>
                <p:sp>
                  <p:nvSpPr>
                    <p:cNvPr id="649" name="Google Shape;649;p4"/>
                    <p:cNvSpPr/>
                    <p:nvPr/>
                  </p:nvSpPr>
                  <p:spPr>
                    <a:xfrm>
                      <a:off x="-117222" y="448630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0" name="Google Shape;650;p4"/>
                    <p:cNvSpPr/>
                    <p:nvPr/>
                  </p:nvSpPr>
                  <p:spPr>
                    <a:xfrm>
                      <a:off x="-179964" y="4483688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51" name="Google Shape;651;p4"/>
                  <p:cNvGrpSpPr/>
                  <p:nvPr/>
                </p:nvGrpSpPr>
                <p:grpSpPr>
                  <a:xfrm>
                    <a:off x="484883" y="4483740"/>
                    <a:ext cx="96972" cy="108992"/>
                    <a:chOff x="484883" y="4483740"/>
                    <a:chExt cx="96972" cy="108992"/>
                  </a:xfrm>
                </p:grpSpPr>
                <p:sp>
                  <p:nvSpPr>
                    <p:cNvPr id="652" name="Google Shape;652;p4"/>
                    <p:cNvSpPr/>
                    <p:nvPr/>
                  </p:nvSpPr>
                  <p:spPr>
                    <a:xfrm>
                      <a:off x="547513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3" name="Google Shape;653;p4"/>
                    <p:cNvSpPr/>
                    <p:nvPr/>
                  </p:nvSpPr>
                  <p:spPr>
                    <a:xfrm>
                      <a:off x="484883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54" name="Google Shape;654;p4"/>
                  <p:cNvGrpSpPr/>
                  <p:nvPr/>
                </p:nvGrpSpPr>
                <p:grpSpPr>
                  <a:xfrm>
                    <a:off x="1149629" y="4483740"/>
                    <a:ext cx="96972" cy="108992"/>
                    <a:chOff x="1149629" y="4483740"/>
                    <a:chExt cx="96972" cy="108992"/>
                  </a:xfrm>
                </p:grpSpPr>
                <p:sp>
                  <p:nvSpPr>
                    <p:cNvPr id="655" name="Google Shape;655;p4"/>
                    <p:cNvSpPr/>
                    <p:nvPr/>
                  </p:nvSpPr>
                  <p:spPr>
                    <a:xfrm>
                      <a:off x="1212251" y="448630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6" name="Google Shape;656;p4"/>
                    <p:cNvSpPr/>
                    <p:nvPr/>
                  </p:nvSpPr>
                  <p:spPr>
                    <a:xfrm>
                      <a:off x="1149629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57" name="Google Shape;657;p4"/>
                  <p:cNvGrpSpPr/>
                  <p:nvPr/>
                </p:nvGrpSpPr>
                <p:grpSpPr>
                  <a:xfrm>
                    <a:off x="1814356" y="4483740"/>
                    <a:ext cx="96972" cy="108992"/>
                    <a:chOff x="1814356" y="4483740"/>
                    <a:chExt cx="96972" cy="108992"/>
                  </a:xfrm>
                </p:grpSpPr>
                <p:sp>
                  <p:nvSpPr>
                    <p:cNvPr id="658" name="Google Shape;658;p4"/>
                    <p:cNvSpPr/>
                    <p:nvPr/>
                  </p:nvSpPr>
                  <p:spPr>
                    <a:xfrm>
                      <a:off x="1876986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9" name="Google Shape;659;p4"/>
                    <p:cNvSpPr/>
                    <p:nvPr/>
                  </p:nvSpPr>
                  <p:spPr>
                    <a:xfrm>
                      <a:off x="1814356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60" name="Google Shape;660;p4"/>
                  <p:cNvGrpSpPr/>
                  <p:nvPr/>
                </p:nvGrpSpPr>
                <p:grpSpPr>
                  <a:xfrm>
                    <a:off x="2479103" y="4483740"/>
                    <a:ext cx="96972" cy="108992"/>
                    <a:chOff x="2479103" y="4483740"/>
                    <a:chExt cx="96972" cy="108992"/>
                  </a:xfrm>
                </p:grpSpPr>
                <p:sp>
                  <p:nvSpPr>
                    <p:cNvPr id="661" name="Google Shape;661;p4"/>
                    <p:cNvSpPr/>
                    <p:nvPr/>
                  </p:nvSpPr>
                  <p:spPr>
                    <a:xfrm>
                      <a:off x="2541718" y="44863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2" name="Google Shape;662;p4"/>
                    <p:cNvSpPr/>
                    <p:nvPr/>
                  </p:nvSpPr>
                  <p:spPr>
                    <a:xfrm>
                      <a:off x="2479103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63" name="Google Shape;663;p4"/>
                  <p:cNvGrpSpPr/>
                  <p:nvPr/>
                </p:nvGrpSpPr>
                <p:grpSpPr>
                  <a:xfrm>
                    <a:off x="3143830" y="4483740"/>
                    <a:ext cx="96972" cy="108992"/>
                    <a:chOff x="3143830" y="4483740"/>
                    <a:chExt cx="96972" cy="108992"/>
                  </a:xfrm>
                </p:grpSpPr>
                <p:sp>
                  <p:nvSpPr>
                    <p:cNvPr id="664" name="Google Shape;664;p4"/>
                    <p:cNvSpPr/>
                    <p:nvPr/>
                  </p:nvSpPr>
                  <p:spPr>
                    <a:xfrm>
                      <a:off x="3206460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5" name="Google Shape;665;p4"/>
                    <p:cNvSpPr/>
                    <p:nvPr/>
                  </p:nvSpPr>
                  <p:spPr>
                    <a:xfrm>
                      <a:off x="3143830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66" name="Google Shape;666;p4"/>
                  <p:cNvGrpSpPr/>
                  <p:nvPr/>
                </p:nvGrpSpPr>
                <p:grpSpPr>
                  <a:xfrm>
                    <a:off x="3808576" y="4483740"/>
                    <a:ext cx="96972" cy="108992"/>
                    <a:chOff x="3808576" y="4483740"/>
                    <a:chExt cx="96972" cy="108992"/>
                  </a:xfrm>
                </p:grpSpPr>
                <p:sp>
                  <p:nvSpPr>
                    <p:cNvPr id="667" name="Google Shape;667;p4"/>
                    <p:cNvSpPr/>
                    <p:nvPr/>
                  </p:nvSpPr>
                  <p:spPr>
                    <a:xfrm>
                      <a:off x="3871192" y="44863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8" name="Google Shape;668;p4"/>
                    <p:cNvSpPr/>
                    <p:nvPr/>
                  </p:nvSpPr>
                  <p:spPr>
                    <a:xfrm>
                      <a:off x="3808576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69" name="Google Shape;669;p4"/>
                  <p:cNvGrpSpPr/>
                  <p:nvPr/>
                </p:nvGrpSpPr>
                <p:grpSpPr>
                  <a:xfrm>
                    <a:off x="4473304" y="4483740"/>
                    <a:ext cx="96972" cy="108992"/>
                    <a:chOff x="4473304" y="4483740"/>
                    <a:chExt cx="96972" cy="108992"/>
                  </a:xfrm>
                </p:grpSpPr>
                <p:sp>
                  <p:nvSpPr>
                    <p:cNvPr id="670" name="Google Shape;670;p4"/>
                    <p:cNvSpPr/>
                    <p:nvPr/>
                  </p:nvSpPr>
                  <p:spPr>
                    <a:xfrm>
                      <a:off x="4535934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71" name="Google Shape;671;p4"/>
                    <p:cNvSpPr/>
                    <p:nvPr/>
                  </p:nvSpPr>
                  <p:spPr>
                    <a:xfrm>
                      <a:off x="4473304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72" name="Google Shape;672;p4"/>
                  <p:cNvGrpSpPr/>
                  <p:nvPr/>
                </p:nvGrpSpPr>
                <p:grpSpPr>
                  <a:xfrm>
                    <a:off x="5137930" y="4483688"/>
                    <a:ext cx="97071" cy="109017"/>
                    <a:chOff x="5137930" y="4483688"/>
                    <a:chExt cx="97071" cy="109017"/>
                  </a:xfrm>
                </p:grpSpPr>
                <p:sp>
                  <p:nvSpPr>
                    <p:cNvPr id="673" name="Google Shape;673;p4"/>
                    <p:cNvSpPr/>
                    <p:nvPr/>
                  </p:nvSpPr>
                  <p:spPr>
                    <a:xfrm>
                      <a:off x="5200666" y="44863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74" name="Google Shape;674;p4"/>
                    <p:cNvSpPr/>
                    <p:nvPr/>
                  </p:nvSpPr>
                  <p:spPr>
                    <a:xfrm>
                      <a:off x="5137930" y="4483688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675" name="Google Shape;675;p4"/>
                <p:cNvGrpSpPr/>
                <p:nvPr/>
              </p:nvGrpSpPr>
              <p:grpSpPr>
                <a:xfrm>
                  <a:off x="-179964" y="5202938"/>
                  <a:ext cx="5414965" cy="109044"/>
                  <a:chOff x="-179964" y="5202938"/>
                  <a:chExt cx="5414965" cy="109044"/>
                </a:xfrm>
              </p:grpSpPr>
              <p:grpSp>
                <p:nvGrpSpPr>
                  <p:cNvPr id="676" name="Google Shape;676;p4"/>
                  <p:cNvGrpSpPr/>
                  <p:nvPr/>
                </p:nvGrpSpPr>
                <p:grpSpPr>
                  <a:xfrm>
                    <a:off x="-179964" y="5202938"/>
                    <a:ext cx="97073" cy="109017"/>
                    <a:chOff x="-179964" y="5202938"/>
                    <a:chExt cx="97073" cy="109017"/>
                  </a:xfrm>
                </p:grpSpPr>
                <p:sp>
                  <p:nvSpPr>
                    <p:cNvPr id="677" name="Google Shape;677;p4"/>
                    <p:cNvSpPr/>
                    <p:nvPr/>
                  </p:nvSpPr>
                  <p:spPr>
                    <a:xfrm>
                      <a:off x="-117222" y="520555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78" name="Google Shape;678;p4"/>
                    <p:cNvSpPr/>
                    <p:nvPr/>
                  </p:nvSpPr>
                  <p:spPr>
                    <a:xfrm>
                      <a:off x="-179964" y="5202938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2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79" name="Google Shape;679;p4"/>
                  <p:cNvGrpSpPr/>
                  <p:nvPr/>
                </p:nvGrpSpPr>
                <p:grpSpPr>
                  <a:xfrm>
                    <a:off x="484883" y="5202990"/>
                    <a:ext cx="96972" cy="108992"/>
                    <a:chOff x="484883" y="5202990"/>
                    <a:chExt cx="96972" cy="108992"/>
                  </a:xfrm>
                </p:grpSpPr>
                <p:sp>
                  <p:nvSpPr>
                    <p:cNvPr id="680" name="Google Shape;680;p4"/>
                    <p:cNvSpPr/>
                    <p:nvPr/>
                  </p:nvSpPr>
                  <p:spPr>
                    <a:xfrm>
                      <a:off x="547513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1" name="Google Shape;681;p4"/>
                    <p:cNvSpPr/>
                    <p:nvPr/>
                  </p:nvSpPr>
                  <p:spPr>
                    <a:xfrm>
                      <a:off x="484883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82" name="Google Shape;682;p4"/>
                  <p:cNvGrpSpPr/>
                  <p:nvPr/>
                </p:nvGrpSpPr>
                <p:grpSpPr>
                  <a:xfrm>
                    <a:off x="1149629" y="5202990"/>
                    <a:ext cx="96972" cy="108992"/>
                    <a:chOff x="1149629" y="5202990"/>
                    <a:chExt cx="96972" cy="108992"/>
                  </a:xfrm>
                </p:grpSpPr>
                <p:sp>
                  <p:nvSpPr>
                    <p:cNvPr id="683" name="Google Shape;683;p4"/>
                    <p:cNvSpPr/>
                    <p:nvPr/>
                  </p:nvSpPr>
                  <p:spPr>
                    <a:xfrm>
                      <a:off x="1212251" y="520555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4" name="Google Shape;684;p4"/>
                    <p:cNvSpPr/>
                    <p:nvPr/>
                  </p:nvSpPr>
                  <p:spPr>
                    <a:xfrm>
                      <a:off x="1149629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85" name="Google Shape;685;p4"/>
                  <p:cNvGrpSpPr/>
                  <p:nvPr/>
                </p:nvGrpSpPr>
                <p:grpSpPr>
                  <a:xfrm>
                    <a:off x="1814356" y="5202990"/>
                    <a:ext cx="96972" cy="108992"/>
                    <a:chOff x="1814356" y="5202990"/>
                    <a:chExt cx="96972" cy="108992"/>
                  </a:xfrm>
                </p:grpSpPr>
                <p:sp>
                  <p:nvSpPr>
                    <p:cNvPr id="686" name="Google Shape;686;p4"/>
                    <p:cNvSpPr/>
                    <p:nvPr/>
                  </p:nvSpPr>
                  <p:spPr>
                    <a:xfrm>
                      <a:off x="1876986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7" name="Google Shape;687;p4"/>
                    <p:cNvSpPr/>
                    <p:nvPr/>
                  </p:nvSpPr>
                  <p:spPr>
                    <a:xfrm>
                      <a:off x="1814356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88" name="Google Shape;688;p4"/>
                  <p:cNvGrpSpPr/>
                  <p:nvPr/>
                </p:nvGrpSpPr>
                <p:grpSpPr>
                  <a:xfrm>
                    <a:off x="2479103" y="5202990"/>
                    <a:ext cx="96972" cy="108992"/>
                    <a:chOff x="2479103" y="5202990"/>
                    <a:chExt cx="96972" cy="108992"/>
                  </a:xfrm>
                </p:grpSpPr>
                <p:sp>
                  <p:nvSpPr>
                    <p:cNvPr id="689" name="Google Shape;689;p4"/>
                    <p:cNvSpPr/>
                    <p:nvPr/>
                  </p:nvSpPr>
                  <p:spPr>
                    <a:xfrm>
                      <a:off x="2541718" y="520555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90" name="Google Shape;690;p4"/>
                    <p:cNvSpPr/>
                    <p:nvPr/>
                  </p:nvSpPr>
                  <p:spPr>
                    <a:xfrm>
                      <a:off x="2479103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91" name="Google Shape;691;p4"/>
                  <p:cNvGrpSpPr/>
                  <p:nvPr/>
                </p:nvGrpSpPr>
                <p:grpSpPr>
                  <a:xfrm>
                    <a:off x="3143830" y="5202990"/>
                    <a:ext cx="96972" cy="108992"/>
                    <a:chOff x="3143830" y="5202990"/>
                    <a:chExt cx="96972" cy="108992"/>
                  </a:xfrm>
                </p:grpSpPr>
                <p:sp>
                  <p:nvSpPr>
                    <p:cNvPr id="692" name="Google Shape;692;p4"/>
                    <p:cNvSpPr/>
                    <p:nvPr/>
                  </p:nvSpPr>
                  <p:spPr>
                    <a:xfrm>
                      <a:off x="3206460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93" name="Google Shape;693;p4"/>
                    <p:cNvSpPr/>
                    <p:nvPr/>
                  </p:nvSpPr>
                  <p:spPr>
                    <a:xfrm>
                      <a:off x="3143830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3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94" name="Google Shape;694;p4"/>
                  <p:cNvGrpSpPr/>
                  <p:nvPr/>
                </p:nvGrpSpPr>
                <p:grpSpPr>
                  <a:xfrm>
                    <a:off x="3808576" y="5202990"/>
                    <a:ext cx="96972" cy="108992"/>
                    <a:chOff x="3808576" y="5202990"/>
                    <a:chExt cx="96972" cy="108992"/>
                  </a:xfrm>
                </p:grpSpPr>
                <p:sp>
                  <p:nvSpPr>
                    <p:cNvPr id="695" name="Google Shape;695;p4"/>
                    <p:cNvSpPr/>
                    <p:nvPr/>
                  </p:nvSpPr>
                  <p:spPr>
                    <a:xfrm>
                      <a:off x="3871192" y="520555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96" name="Google Shape;696;p4"/>
                    <p:cNvSpPr/>
                    <p:nvPr/>
                  </p:nvSpPr>
                  <p:spPr>
                    <a:xfrm>
                      <a:off x="3808576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97" name="Google Shape;697;p4"/>
                  <p:cNvGrpSpPr/>
                  <p:nvPr/>
                </p:nvGrpSpPr>
                <p:grpSpPr>
                  <a:xfrm>
                    <a:off x="4473304" y="5202990"/>
                    <a:ext cx="96972" cy="108992"/>
                    <a:chOff x="4473304" y="5202990"/>
                    <a:chExt cx="96972" cy="108992"/>
                  </a:xfrm>
                </p:grpSpPr>
                <p:sp>
                  <p:nvSpPr>
                    <p:cNvPr id="698" name="Google Shape;698;p4"/>
                    <p:cNvSpPr/>
                    <p:nvPr/>
                  </p:nvSpPr>
                  <p:spPr>
                    <a:xfrm>
                      <a:off x="4535934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99" name="Google Shape;699;p4"/>
                    <p:cNvSpPr/>
                    <p:nvPr/>
                  </p:nvSpPr>
                  <p:spPr>
                    <a:xfrm>
                      <a:off x="4473304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00" name="Google Shape;700;p4"/>
                  <p:cNvGrpSpPr/>
                  <p:nvPr/>
                </p:nvGrpSpPr>
                <p:grpSpPr>
                  <a:xfrm>
                    <a:off x="5137930" y="5202938"/>
                    <a:ext cx="97071" cy="109017"/>
                    <a:chOff x="5137930" y="5202938"/>
                    <a:chExt cx="97071" cy="109017"/>
                  </a:xfrm>
                </p:grpSpPr>
                <p:sp>
                  <p:nvSpPr>
                    <p:cNvPr id="701" name="Google Shape;701;p4"/>
                    <p:cNvSpPr/>
                    <p:nvPr/>
                  </p:nvSpPr>
                  <p:spPr>
                    <a:xfrm>
                      <a:off x="5200666" y="520555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02" name="Google Shape;702;p4"/>
                    <p:cNvSpPr/>
                    <p:nvPr/>
                  </p:nvSpPr>
                  <p:spPr>
                    <a:xfrm>
                      <a:off x="5137930" y="5202938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2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703" name="Google Shape;703;p4"/>
                <p:cNvGrpSpPr/>
                <p:nvPr/>
              </p:nvGrpSpPr>
              <p:grpSpPr>
                <a:xfrm>
                  <a:off x="484883" y="5922188"/>
                  <a:ext cx="4750118" cy="109043"/>
                  <a:chOff x="484883" y="5922188"/>
                  <a:chExt cx="4750118" cy="109043"/>
                </a:xfrm>
              </p:grpSpPr>
              <p:grpSp>
                <p:nvGrpSpPr>
                  <p:cNvPr id="704" name="Google Shape;704;p4"/>
                  <p:cNvGrpSpPr/>
                  <p:nvPr/>
                </p:nvGrpSpPr>
                <p:grpSpPr>
                  <a:xfrm>
                    <a:off x="484883" y="5922239"/>
                    <a:ext cx="96972" cy="108992"/>
                    <a:chOff x="484883" y="5922239"/>
                    <a:chExt cx="96972" cy="108992"/>
                  </a:xfrm>
                </p:grpSpPr>
                <p:sp>
                  <p:nvSpPr>
                    <p:cNvPr id="705" name="Google Shape;705;p4"/>
                    <p:cNvSpPr/>
                    <p:nvPr/>
                  </p:nvSpPr>
                  <p:spPr>
                    <a:xfrm>
                      <a:off x="547513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06" name="Google Shape;706;p4"/>
                    <p:cNvSpPr/>
                    <p:nvPr/>
                  </p:nvSpPr>
                  <p:spPr>
                    <a:xfrm>
                      <a:off x="484883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07" name="Google Shape;707;p4"/>
                  <p:cNvGrpSpPr/>
                  <p:nvPr/>
                </p:nvGrpSpPr>
                <p:grpSpPr>
                  <a:xfrm>
                    <a:off x="1149629" y="5922239"/>
                    <a:ext cx="96972" cy="108992"/>
                    <a:chOff x="1149629" y="5922239"/>
                    <a:chExt cx="96972" cy="108992"/>
                  </a:xfrm>
                </p:grpSpPr>
                <p:sp>
                  <p:nvSpPr>
                    <p:cNvPr id="708" name="Google Shape;708;p4"/>
                    <p:cNvSpPr/>
                    <p:nvPr/>
                  </p:nvSpPr>
                  <p:spPr>
                    <a:xfrm>
                      <a:off x="1212251" y="592480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09" name="Google Shape;709;p4"/>
                    <p:cNvSpPr/>
                    <p:nvPr/>
                  </p:nvSpPr>
                  <p:spPr>
                    <a:xfrm>
                      <a:off x="1149629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10" name="Google Shape;710;p4"/>
                  <p:cNvGrpSpPr/>
                  <p:nvPr/>
                </p:nvGrpSpPr>
                <p:grpSpPr>
                  <a:xfrm>
                    <a:off x="1814356" y="5922239"/>
                    <a:ext cx="96972" cy="108992"/>
                    <a:chOff x="1814356" y="5922239"/>
                    <a:chExt cx="96972" cy="108992"/>
                  </a:xfrm>
                </p:grpSpPr>
                <p:sp>
                  <p:nvSpPr>
                    <p:cNvPr id="711" name="Google Shape;711;p4"/>
                    <p:cNvSpPr/>
                    <p:nvPr/>
                  </p:nvSpPr>
                  <p:spPr>
                    <a:xfrm>
                      <a:off x="1876986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12" name="Google Shape;712;p4"/>
                    <p:cNvSpPr/>
                    <p:nvPr/>
                  </p:nvSpPr>
                  <p:spPr>
                    <a:xfrm>
                      <a:off x="1814356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13" name="Google Shape;713;p4"/>
                  <p:cNvGrpSpPr/>
                  <p:nvPr/>
                </p:nvGrpSpPr>
                <p:grpSpPr>
                  <a:xfrm>
                    <a:off x="2479103" y="5922239"/>
                    <a:ext cx="96972" cy="108992"/>
                    <a:chOff x="2479103" y="5922239"/>
                    <a:chExt cx="96972" cy="108992"/>
                  </a:xfrm>
                </p:grpSpPr>
                <p:sp>
                  <p:nvSpPr>
                    <p:cNvPr id="714" name="Google Shape;714;p4"/>
                    <p:cNvSpPr/>
                    <p:nvPr/>
                  </p:nvSpPr>
                  <p:spPr>
                    <a:xfrm>
                      <a:off x="2541718" y="59248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15" name="Google Shape;715;p4"/>
                    <p:cNvSpPr/>
                    <p:nvPr/>
                  </p:nvSpPr>
                  <p:spPr>
                    <a:xfrm>
                      <a:off x="2479103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16" name="Google Shape;716;p4"/>
                  <p:cNvGrpSpPr/>
                  <p:nvPr/>
                </p:nvGrpSpPr>
                <p:grpSpPr>
                  <a:xfrm>
                    <a:off x="3143830" y="5922239"/>
                    <a:ext cx="96972" cy="108992"/>
                    <a:chOff x="3143830" y="5922239"/>
                    <a:chExt cx="96972" cy="108992"/>
                  </a:xfrm>
                </p:grpSpPr>
                <p:sp>
                  <p:nvSpPr>
                    <p:cNvPr id="717" name="Google Shape;717;p4"/>
                    <p:cNvSpPr/>
                    <p:nvPr/>
                  </p:nvSpPr>
                  <p:spPr>
                    <a:xfrm>
                      <a:off x="3206460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18" name="Google Shape;718;p4"/>
                    <p:cNvSpPr/>
                    <p:nvPr/>
                  </p:nvSpPr>
                  <p:spPr>
                    <a:xfrm>
                      <a:off x="3143830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19" name="Google Shape;719;p4"/>
                  <p:cNvGrpSpPr/>
                  <p:nvPr/>
                </p:nvGrpSpPr>
                <p:grpSpPr>
                  <a:xfrm>
                    <a:off x="3808576" y="5922239"/>
                    <a:ext cx="96972" cy="108992"/>
                    <a:chOff x="3808576" y="5922239"/>
                    <a:chExt cx="96972" cy="108992"/>
                  </a:xfrm>
                </p:grpSpPr>
                <p:sp>
                  <p:nvSpPr>
                    <p:cNvPr id="720" name="Google Shape;720;p4"/>
                    <p:cNvSpPr/>
                    <p:nvPr/>
                  </p:nvSpPr>
                  <p:spPr>
                    <a:xfrm>
                      <a:off x="3871192" y="59248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21" name="Google Shape;721;p4"/>
                    <p:cNvSpPr/>
                    <p:nvPr/>
                  </p:nvSpPr>
                  <p:spPr>
                    <a:xfrm>
                      <a:off x="3808576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22" name="Google Shape;722;p4"/>
                  <p:cNvGrpSpPr/>
                  <p:nvPr/>
                </p:nvGrpSpPr>
                <p:grpSpPr>
                  <a:xfrm>
                    <a:off x="4473304" y="5922239"/>
                    <a:ext cx="96972" cy="108992"/>
                    <a:chOff x="4473304" y="5922239"/>
                    <a:chExt cx="96972" cy="108992"/>
                  </a:xfrm>
                </p:grpSpPr>
                <p:sp>
                  <p:nvSpPr>
                    <p:cNvPr id="723" name="Google Shape;723;p4"/>
                    <p:cNvSpPr/>
                    <p:nvPr/>
                  </p:nvSpPr>
                  <p:spPr>
                    <a:xfrm>
                      <a:off x="4535934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24" name="Google Shape;724;p4"/>
                    <p:cNvSpPr/>
                    <p:nvPr/>
                  </p:nvSpPr>
                  <p:spPr>
                    <a:xfrm>
                      <a:off x="4473304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25" name="Google Shape;725;p4"/>
                  <p:cNvGrpSpPr/>
                  <p:nvPr/>
                </p:nvGrpSpPr>
                <p:grpSpPr>
                  <a:xfrm>
                    <a:off x="5137930" y="5922188"/>
                    <a:ext cx="97071" cy="109017"/>
                    <a:chOff x="5137930" y="5922188"/>
                    <a:chExt cx="97071" cy="109017"/>
                  </a:xfrm>
                </p:grpSpPr>
                <p:sp>
                  <p:nvSpPr>
                    <p:cNvPr id="726" name="Google Shape;726;p4"/>
                    <p:cNvSpPr/>
                    <p:nvPr/>
                  </p:nvSpPr>
                  <p:spPr>
                    <a:xfrm>
                      <a:off x="5200666" y="59248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27" name="Google Shape;727;p4"/>
                    <p:cNvSpPr/>
                    <p:nvPr/>
                  </p:nvSpPr>
                  <p:spPr>
                    <a:xfrm>
                      <a:off x="5137930" y="5922188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8"/>
                          </a:moveTo>
                          <a:cubicBezTo>
                            <a:pt x="92668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1"/>
                            <a:pt x="96355" y="46960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728" name="Google Shape;728;p4"/>
                <p:cNvGrpSpPr/>
                <p:nvPr/>
              </p:nvGrpSpPr>
              <p:grpSpPr>
                <a:xfrm>
                  <a:off x="1149629" y="6641457"/>
                  <a:ext cx="4085367" cy="109024"/>
                  <a:chOff x="1149629" y="6641457"/>
                  <a:chExt cx="4085367" cy="109024"/>
                </a:xfrm>
              </p:grpSpPr>
              <p:grpSp>
                <p:nvGrpSpPr>
                  <p:cNvPr id="729" name="Google Shape;729;p4"/>
                  <p:cNvGrpSpPr/>
                  <p:nvPr/>
                </p:nvGrpSpPr>
                <p:grpSpPr>
                  <a:xfrm>
                    <a:off x="1149629" y="6641489"/>
                    <a:ext cx="96972" cy="108992"/>
                    <a:chOff x="1149629" y="6641489"/>
                    <a:chExt cx="96972" cy="108992"/>
                  </a:xfrm>
                </p:grpSpPr>
                <p:sp>
                  <p:nvSpPr>
                    <p:cNvPr id="730" name="Google Shape;730;p4"/>
                    <p:cNvSpPr/>
                    <p:nvPr/>
                  </p:nvSpPr>
                  <p:spPr>
                    <a:xfrm>
                      <a:off x="1212251" y="6644067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31" name="Google Shape;731;p4"/>
                    <p:cNvSpPr/>
                    <p:nvPr/>
                  </p:nvSpPr>
                  <p:spPr>
                    <a:xfrm>
                      <a:off x="1149629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32" name="Google Shape;732;p4"/>
                  <p:cNvGrpSpPr/>
                  <p:nvPr/>
                </p:nvGrpSpPr>
                <p:grpSpPr>
                  <a:xfrm>
                    <a:off x="1814356" y="6641489"/>
                    <a:ext cx="96972" cy="108992"/>
                    <a:chOff x="1814356" y="6641489"/>
                    <a:chExt cx="96972" cy="108992"/>
                  </a:xfrm>
                </p:grpSpPr>
                <p:sp>
                  <p:nvSpPr>
                    <p:cNvPr id="733" name="Google Shape;733;p4"/>
                    <p:cNvSpPr/>
                    <p:nvPr/>
                  </p:nvSpPr>
                  <p:spPr>
                    <a:xfrm>
                      <a:off x="1876986" y="6644067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34" name="Google Shape;734;p4"/>
                    <p:cNvSpPr/>
                    <p:nvPr/>
                  </p:nvSpPr>
                  <p:spPr>
                    <a:xfrm>
                      <a:off x="1814356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35" name="Google Shape;735;p4"/>
                  <p:cNvGrpSpPr/>
                  <p:nvPr/>
                </p:nvGrpSpPr>
                <p:grpSpPr>
                  <a:xfrm>
                    <a:off x="2479103" y="6641489"/>
                    <a:ext cx="96972" cy="108992"/>
                    <a:chOff x="2479103" y="6641489"/>
                    <a:chExt cx="96972" cy="108992"/>
                  </a:xfrm>
                </p:grpSpPr>
                <p:sp>
                  <p:nvSpPr>
                    <p:cNvPr id="736" name="Google Shape;736;p4"/>
                    <p:cNvSpPr/>
                    <p:nvPr/>
                  </p:nvSpPr>
                  <p:spPr>
                    <a:xfrm>
                      <a:off x="2541718" y="6644067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37" name="Google Shape;737;p4"/>
                    <p:cNvSpPr/>
                    <p:nvPr/>
                  </p:nvSpPr>
                  <p:spPr>
                    <a:xfrm>
                      <a:off x="2479103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38" name="Google Shape;738;p4"/>
                  <p:cNvGrpSpPr/>
                  <p:nvPr/>
                </p:nvGrpSpPr>
                <p:grpSpPr>
                  <a:xfrm>
                    <a:off x="3143830" y="6641489"/>
                    <a:ext cx="96972" cy="108992"/>
                    <a:chOff x="3143830" y="6641489"/>
                    <a:chExt cx="96972" cy="108992"/>
                  </a:xfrm>
                </p:grpSpPr>
                <p:sp>
                  <p:nvSpPr>
                    <p:cNvPr id="739" name="Google Shape;739;p4"/>
                    <p:cNvSpPr/>
                    <p:nvPr/>
                  </p:nvSpPr>
                  <p:spPr>
                    <a:xfrm>
                      <a:off x="3206460" y="6644067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40" name="Google Shape;740;p4"/>
                    <p:cNvSpPr/>
                    <p:nvPr/>
                  </p:nvSpPr>
                  <p:spPr>
                    <a:xfrm>
                      <a:off x="3143830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3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41" name="Google Shape;741;p4"/>
                  <p:cNvGrpSpPr/>
                  <p:nvPr/>
                </p:nvGrpSpPr>
                <p:grpSpPr>
                  <a:xfrm>
                    <a:off x="3808576" y="6641489"/>
                    <a:ext cx="96972" cy="108992"/>
                    <a:chOff x="3808576" y="6641489"/>
                    <a:chExt cx="96972" cy="108992"/>
                  </a:xfrm>
                </p:grpSpPr>
                <p:sp>
                  <p:nvSpPr>
                    <p:cNvPr id="742" name="Google Shape;742;p4"/>
                    <p:cNvSpPr/>
                    <p:nvPr/>
                  </p:nvSpPr>
                  <p:spPr>
                    <a:xfrm>
                      <a:off x="3871192" y="6644067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43" name="Google Shape;743;p4"/>
                    <p:cNvSpPr/>
                    <p:nvPr/>
                  </p:nvSpPr>
                  <p:spPr>
                    <a:xfrm>
                      <a:off x="3808576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44" name="Google Shape;744;p4"/>
                  <p:cNvGrpSpPr/>
                  <p:nvPr/>
                </p:nvGrpSpPr>
                <p:grpSpPr>
                  <a:xfrm>
                    <a:off x="4473304" y="6641489"/>
                    <a:ext cx="96972" cy="108992"/>
                    <a:chOff x="4473304" y="6641489"/>
                    <a:chExt cx="96972" cy="108992"/>
                  </a:xfrm>
                </p:grpSpPr>
                <p:sp>
                  <p:nvSpPr>
                    <p:cNvPr id="745" name="Google Shape;745;p4"/>
                    <p:cNvSpPr/>
                    <p:nvPr/>
                  </p:nvSpPr>
                  <p:spPr>
                    <a:xfrm>
                      <a:off x="4535934" y="6644067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46" name="Google Shape;746;p4"/>
                    <p:cNvSpPr/>
                    <p:nvPr/>
                  </p:nvSpPr>
                  <p:spPr>
                    <a:xfrm>
                      <a:off x="4473304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47" name="Google Shape;747;p4"/>
                  <p:cNvGrpSpPr/>
                  <p:nvPr/>
                </p:nvGrpSpPr>
                <p:grpSpPr>
                  <a:xfrm>
                    <a:off x="5137994" y="6641457"/>
                    <a:ext cx="97002" cy="108976"/>
                    <a:chOff x="5137994" y="6641457"/>
                    <a:chExt cx="97002" cy="108976"/>
                  </a:xfrm>
                </p:grpSpPr>
                <p:sp>
                  <p:nvSpPr>
                    <p:cNvPr id="748" name="Google Shape;748;p4"/>
                    <p:cNvSpPr/>
                    <p:nvPr/>
                  </p:nvSpPr>
                  <p:spPr>
                    <a:xfrm>
                      <a:off x="5200666" y="6644067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49" name="Google Shape;749;p4"/>
                    <p:cNvSpPr/>
                    <p:nvPr/>
                  </p:nvSpPr>
                  <p:spPr>
                    <a:xfrm>
                      <a:off x="5137994" y="6641457"/>
                      <a:ext cx="97002" cy="1089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02" h="108976" extrusionOk="0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5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0" y="127294"/>
                            <a:pt x="62030" y="105445"/>
                          </a:cubicBezTo>
                          <a:cubicBezTo>
                            <a:pt x="103532" y="86368"/>
                            <a:pt x="96291" y="46960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</p:grpSp>
          <p:sp>
            <p:nvSpPr>
              <p:cNvPr id="750" name="Google Shape;750;p4"/>
              <p:cNvSpPr/>
              <p:nvPr/>
            </p:nvSpPr>
            <p:spPr>
              <a:xfrm>
                <a:off x="-645247" y="5453486"/>
                <a:ext cx="1742170" cy="2020353"/>
              </a:xfrm>
              <a:custGeom>
                <a:avLst/>
                <a:gdLst/>
                <a:ahLst/>
                <a:cxnLst/>
                <a:rect l="l" t="t" r="r" b="b"/>
                <a:pathLst>
                  <a:path w="1742170" h="2020353" extrusionOk="0">
                    <a:moveTo>
                      <a:pt x="1181900" y="1615209"/>
                    </a:moveTo>
                    <a:cubicBezTo>
                      <a:pt x="1298747" y="1728269"/>
                      <a:pt x="1425931" y="1830244"/>
                      <a:pt x="1562331" y="1918778"/>
                    </a:cubicBezTo>
                    <a:cubicBezTo>
                      <a:pt x="1631975" y="1963995"/>
                      <a:pt x="1698807" y="2003972"/>
                      <a:pt x="1742171" y="2020354"/>
                    </a:cubicBezTo>
                    <a:cubicBezTo>
                      <a:pt x="1597314" y="1864374"/>
                      <a:pt x="1552411" y="1631648"/>
                      <a:pt x="1481950" y="1420220"/>
                    </a:cubicBezTo>
                    <a:cubicBezTo>
                      <a:pt x="1395356" y="1158090"/>
                      <a:pt x="1457247" y="907234"/>
                      <a:pt x="1381997" y="891745"/>
                    </a:cubicBezTo>
                    <a:cubicBezTo>
                      <a:pt x="770628" y="766744"/>
                      <a:pt x="282530" y="530696"/>
                      <a:pt x="0" y="0"/>
                    </a:cubicBezTo>
                    <a:cubicBezTo>
                      <a:pt x="15639" y="63801"/>
                      <a:pt x="39126" y="137510"/>
                      <a:pt x="69910" y="217693"/>
                    </a:cubicBezTo>
                    <a:cubicBezTo>
                      <a:pt x="201199" y="559663"/>
                      <a:pt x="408820" y="867238"/>
                      <a:pt x="672195" y="112204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51" name="Google Shape;751;p4"/>
          <p:cNvGrpSpPr/>
          <p:nvPr/>
        </p:nvGrpSpPr>
        <p:grpSpPr>
          <a:xfrm rot="5400000">
            <a:off x="1970454" y="-381978"/>
            <a:ext cx="5203083" cy="6995762"/>
            <a:chOff x="108263" y="37851"/>
            <a:chExt cx="7593525" cy="10211301"/>
          </a:xfrm>
        </p:grpSpPr>
        <p:sp>
          <p:nvSpPr>
            <p:cNvPr id="752" name="Google Shape;752;p4"/>
            <p:cNvSpPr/>
            <p:nvPr/>
          </p:nvSpPr>
          <p:spPr>
            <a:xfrm>
              <a:off x="116382" y="37851"/>
              <a:ext cx="7585406" cy="10211301"/>
            </a:xfrm>
            <a:custGeom>
              <a:avLst/>
              <a:gdLst/>
              <a:ahLst/>
              <a:cxnLst/>
              <a:rect l="l" t="t" r="r" b="b"/>
              <a:pathLst>
                <a:path w="7585406" h="10211301" extrusionOk="0">
                  <a:moveTo>
                    <a:pt x="7542868" y="9841623"/>
                  </a:moveTo>
                  <a:cubicBezTo>
                    <a:pt x="7528314" y="9594081"/>
                    <a:pt x="7567588" y="9303080"/>
                    <a:pt x="7551401" y="9001541"/>
                  </a:cubicBezTo>
                  <a:cubicBezTo>
                    <a:pt x="7511657" y="8303272"/>
                    <a:pt x="7534336" y="8810548"/>
                    <a:pt x="7534336" y="8122308"/>
                  </a:cubicBezTo>
                  <a:cubicBezTo>
                    <a:pt x="7535867" y="7347026"/>
                    <a:pt x="7431987" y="6856088"/>
                    <a:pt x="7468831" y="5602959"/>
                  </a:cubicBezTo>
                  <a:cubicBezTo>
                    <a:pt x="7482590" y="5309303"/>
                    <a:pt x="7488019" y="5464494"/>
                    <a:pt x="7448297" y="4764204"/>
                  </a:cubicBezTo>
                  <a:cubicBezTo>
                    <a:pt x="7379425" y="3771973"/>
                    <a:pt x="7372750" y="12770"/>
                    <a:pt x="7299060" y="10952"/>
                  </a:cubicBezTo>
                  <a:cubicBezTo>
                    <a:pt x="6675762" y="-6203"/>
                    <a:pt x="5958280" y="24145"/>
                    <a:pt x="5962158" y="24145"/>
                  </a:cubicBezTo>
                  <a:cubicBezTo>
                    <a:pt x="5259046" y="24145"/>
                    <a:pt x="5910494" y="-44903"/>
                    <a:pt x="5053185" y="50531"/>
                  </a:cubicBezTo>
                  <a:cubicBezTo>
                    <a:pt x="4672143" y="92745"/>
                    <a:pt x="3732552" y="40422"/>
                    <a:pt x="3688358" y="37767"/>
                  </a:cubicBezTo>
                  <a:cubicBezTo>
                    <a:pt x="3653085" y="40402"/>
                    <a:pt x="2861179" y="102425"/>
                    <a:pt x="2778998" y="95379"/>
                  </a:cubicBezTo>
                  <a:cubicBezTo>
                    <a:pt x="1968393" y="26269"/>
                    <a:pt x="409933" y="132712"/>
                    <a:pt x="506729" y="125319"/>
                  </a:cubicBezTo>
                  <a:cubicBezTo>
                    <a:pt x="481540" y="125319"/>
                    <a:pt x="69879" y="117395"/>
                    <a:pt x="73758" y="117844"/>
                  </a:cubicBezTo>
                  <a:cubicBezTo>
                    <a:pt x="71145" y="117844"/>
                    <a:pt x="69104" y="1339482"/>
                    <a:pt x="69104" y="2237401"/>
                  </a:cubicBezTo>
                  <a:cubicBezTo>
                    <a:pt x="69022" y="2238912"/>
                    <a:pt x="20910" y="2967242"/>
                    <a:pt x="16766" y="3296066"/>
                  </a:cubicBezTo>
                  <a:cubicBezTo>
                    <a:pt x="16766" y="3337422"/>
                    <a:pt x="67940" y="3822438"/>
                    <a:pt x="61347" y="3886769"/>
                  </a:cubicBezTo>
                  <a:cubicBezTo>
                    <a:pt x="-25039" y="4743598"/>
                    <a:pt x="108520" y="5588705"/>
                    <a:pt x="29177" y="7297216"/>
                  </a:cubicBezTo>
                  <a:cubicBezTo>
                    <a:pt x="-2198" y="7909055"/>
                    <a:pt x="39955" y="7818012"/>
                    <a:pt x="29564" y="8135971"/>
                  </a:cubicBezTo>
                  <a:cubicBezTo>
                    <a:pt x="-22671" y="9579417"/>
                    <a:pt x="6315" y="8831911"/>
                    <a:pt x="25686" y="9763343"/>
                  </a:cubicBezTo>
                  <a:cubicBezTo>
                    <a:pt x="34178" y="10160399"/>
                    <a:pt x="17970" y="10177656"/>
                    <a:pt x="43506" y="10178105"/>
                  </a:cubicBezTo>
                  <a:cubicBezTo>
                    <a:pt x="1679229" y="10203082"/>
                    <a:pt x="3082839" y="10218440"/>
                    <a:pt x="5209362" y="10180740"/>
                  </a:cubicBezTo>
                  <a:cubicBezTo>
                    <a:pt x="6053219" y="10164463"/>
                    <a:pt x="6065241" y="10217684"/>
                    <a:pt x="6155547" y="10210659"/>
                  </a:cubicBezTo>
                  <a:cubicBezTo>
                    <a:pt x="7873123" y="10079566"/>
                    <a:pt x="7582019" y="10423523"/>
                    <a:pt x="7542868" y="9841623"/>
                  </a:cubicBezTo>
                  <a:close/>
                  <a:moveTo>
                    <a:pt x="410994" y="1149674"/>
                  </a:moveTo>
                  <a:cubicBezTo>
                    <a:pt x="339285" y="1120654"/>
                    <a:pt x="301297" y="1023892"/>
                    <a:pt x="332304" y="945142"/>
                  </a:cubicBezTo>
                  <a:cubicBezTo>
                    <a:pt x="384254" y="811864"/>
                    <a:pt x="562946" y="825956"/>
                    <a:pt x="609445" y="954822"/>
                  </a:cubicBezTo>
                  <a:cubicBezTo>
                    <a:pt x="655190" y="1064798"/>
                    <a:pt x="543166" y="1203774"/>
                    <a:pt x="410994" y="1149674"/>
                  </a:cubicBezTo>
                  <a:close/>
                  <a:moveTo>
                    <a:pt x="397420" y="1985366"/>
                  </a:moveTo>
                  <a:cubicBezTo>
                    <a:pt x="340060" y="1954569"/>
                    <a:pt x="310197" y="1878045"/>
                    <a:pt x="326874" y="1808997"/>
                  </a:cubicBezTo>
                  <a:cubicBezTo>
                    <a:pt x="363698" y="1658135"/>
                    <a:pt x="560618" y="1657686"/>
                    <a:pt x="610997" y="1797560"/>
                  </a:cubicBezTo>
                  <a:cubicBezTo>
                    <a:pt x="659844" y="1914540"/>
                    <a:pt x="531163" y="2057498"/>
                    <a:pt x="397420" y="1985366"/>
                  </a:cubicBezTo>
                  <a:close/>
                  <a:moveTo>
                    <a:pt x="414097" y="2835557"/>
                  </a:moveTo>
                  <a:cubicBezTo>
                    <a:pt x="342387" y="2806537"/>
                    <a:pt x="304400" y="2710653"/>
                    <a:pt x="335019" y="2631475"/>
                  </a:cubicBezTo>
                  <a:cubicBezTo>
                    <a:pt x="386581" y="2497319"/>
                    <a:pt x="566436" y="2511839"/>
                    <a:pt x="612548" y="2640706"/>
                  </a:cubicBezTo>
                  <a:cubicBezTo>
                    <a:pt x="658681" y="2751110"/>
                    <a:pt x="545881" y="2889208"/>
                    <a:pt x="414097" y="2835557"/>
                  </a:cubicBezTo>
                  <a:close/>
                  <a:moveTo>
                    <a:pt x="416036" y="3678703"/>
                  </a:moveTo>
                  <a:cubicBezTo>
                    <a:pt x="344327" y="3649683"/>
                    <a:pt x="306339" y="3553799"/>
                    <a:pt x="336958" y="3475070"/>
                  </a:cubicBezTo>
                  <a:cubicBezTo>
                    <a:pt x="388520" y="3340485"/>
                    <a:pt x="568375" y="3355006"/>
                    <a:pt x="614487" y="3483872"/>
                  </a:cubicBezTo>
                  <a:cubicBezTo>
                    <a:pt x="661008" y="3595134"/>
                    <a:pt x="546656" y="3731925"/>
                    <a:pt x="416036" y="3678703"/>
                  </a:cubicBezTo>
                  <a:close/>
                  <a:moveTo>
                    <a:pt x="331916" y="4338455"/>
                  </a:moveTo>
                  <a:cubicBezTo>
                    <a:pt x="368740" y="4187593"/>
                    <a:pt x="565660" y="4186715"/>
                    <a:pt x="616039" y="4327018"/>
                  </a:cubicBezTo>
                  <a:cubicBezTo>
                    <a:pt x="717591" y="4570251"/>
                    <a:pt x="264473" y="4615998"/>
                    <a:pt x="331916" y="4338455"/>
                  </a:cubicBezTo>
                  <a:close/>
                  <a:moveTo>
                    <a:pt x="333855" y="5181172"/>
                  </a:moveTo>
                  <a:cubicBezTo>
                    <a:pt x="370679" y="5030759"/>
                    <a:pt x="567212" y="5028983"/>
                    <a:pt x="617978" y="5169735"/>
                  </a:cubicBezTo>
                  <a:cubicBezTo>
                    <a:pt x="719918" y="5414275"/>
                    <a:pt x="266800" y="5458714"/>
                    <a:pt x="333855" y="5181172"/>
                  </a:cubicBezTo>
                  <a:close/>
                  <a:moveTo>
                    <a:pt x="421078" y="6207733"/>
                  </a:moveTo>
                  <a:cubicBezTo>
                    <a:pt x="349369" y="6178712"/>
                    <a:pt x="311381" y="6082828"/>
                    <a:pt x="342000" y="6004100"/>
                  </a:cubicBezTo>
                  <a:cubicBezTo>
                    <a:pt x="393562" y="5869515"/>
                    <a:pt x="573417" y="5884035"/>
                    <a:pt x="619529" y="6012902"/>
                  </a:cubicBezTo>
                  <a:cubicBezTo>
                    <a:pt x="665662" y="6123735"/>
                    <a:pt x="552086" y="6260954"/>
                    <a:pt x="421078" y="6207733"/>
                  </a:cubicBezTo>
                  <a:close/>
                  <a:moveTo>
                    <a:pt x="336958" y="6867484"/>
                  </a:moveTo>
                  <a:cubicBezTo>
                    <a:pt x="373782" y="6716173"/>
                    <a:pt x="570702" y="6716173"/>
                    <a:pt x="621081" y="6856048"/>
                  </a:cubicBezTo>
                  <a:cubicBezTo>
                    <a:pt x="722633" y="7099280"/>
                    <a:pt x="269515" y="7145027"/>
                    <a:pt x="336958" y="6867484"/>
                  </a:cubicBezTo>
                  <a:close/>
                  <a:moveTo>
                    <a:pt x="409443" y="7886570"/>
                  </a:moveTo>
                  <a:cubicBezTo>
                    <a:pt x="352083" y="7855773"/>
                    <a:pt x="322220" y="7779250"/>
                    <a:pt x="338897" y="7710201"/>
                  </a:cubicBezTo>
                  <a:cubicBezTo>
                    <a:pt x="375721" y="7559339"/>
                    <a:pt x="572642" y="7558890"/>
                    <a:pt x="623020" y="7698764"/>
                  </a:cubicBezTo>
                  <a:cubicBezTo>
                    <a:pt x="671867" y="7815765"/>
                    <a:pt x="543554" y="7958703"/>
                    <a:pt x="409443" y="7886570"/>
                  </a:cubicBezTo>
                  <a:close/>
                  <a:moveTo>
                    <a:pt x="426099" y="8736762"/>
                  </a:moveTo>
                  <a:cubicBezTo>
                    <a:pt x="354390" y="8707741"/>
                    <a:pt x="316402" y="8611858"/>
                    <a:pt x="347021" y="8533128"/>
                  </a:cubicBezTo>
                  <a:cubicBezTo>
                    <a:pt x="398583" y="8398544"/>
                    <a:pt x="578439" y="8413064"/>
                    <a:pt x="624551" y="8541930"/>
                  </a:cubicBezTo>
                  <a:cubicBezTo>
                    <a:pt x="670704" y="8652764"/>
                    <a:pt x="557128" y="8789983"/>
                    <a:pt x="426099" y="8736762"/>
                  </a:cubicBezTo>
                  <a:close/>
                  <a:moveTo>
                    <a:pt x="427651" y="9579928"/>
                  </a:moveTo>
                  <a:cubicBezTo>
                    <a:pt x="276087" y="9518354"/>
                    <a:pt x="326874" y="9252248"/>
                    <a:pt x="508281" y="9283045"/>
                  </a:cubicBezTo>
                  <a:cubicBezTo>
                    <a:pt x="728063" y="9321296"/>
                    <a:pt x="635043" y="9664375"/>
                    <a:pt x="427651" y="95799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53" name="Google Shape;753;p4"/>
            <p:cNvGrpSpPr/>
            <p:nvPr/>
          </p:nvGrpSpPr>
          <p:grpSpPr>
            <a:xfrm>
              <a:off x="108263" y="570070"/>
              <a:ext cx="7563238" cy="9309402"/>
              <a:chOff x="108263" y="570070"/>
              <a:chExt cx="7563238" cy="9309402"/>
            </a:xfrm>
          </p:grpSpPr>
          <p:sp>
            <p:nvSpPr>
              <p:cNvPr id="754" name="Google Shape;754;p4"/>
              <p:cNvSpPr/>
              <p:nvPr/>
            </p:nvSpPr>
            <p:spPr>
              <a:xfrm>
                <a:off x="177081" y="570070"/>
                <a:ext cx="7286420" cy="73826"/>
              </a:xfrm>
              <a:custGeom>
                <a:avLst/>
                <a:gdLst/>
                <a:ahLst/>
                <a:cxnLst/>
                <a:rect l="l" t="t" r="r" b="b"/>
                <a:pathLst>
                  <a:path w="7286420" h="73826" extrusionOk="0">
                    <a:moveTo>
                      <a:pt x="7282921" y="73827"/>
                    </a:moveTo>
                    <a:cubicBezTo>
                      <a:pt x="7280962" y="73847"/>
                      <a:pt x="12915" y="49217"/>
                      <a:pt x="10343" y="49197"/>
                    </a:cubicBezTo>
                    <a:cubicBezTo>
                      <a:pt x="10343" y="-25693"/>
                      <a:pt x="-514117" y="265"/>
                      <a:pt x="5906092" y="27202"/>
                    </a:cubicBezTo>
                    <a:cubicBezTo>
                      <a:pt x="7433975" y="33084"/>
                      <a:pt x="7281125" y="10455"/>
                      <a:pt x="7282921" y="738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5" name="Google Shape;755;p4"/>
              <p:cNvSpPr/>
              <p:nvPr/>
            </p:nvSpPr>
            <p:spPr>
              <a:xfrm>
                <a:off x="177562" y="1406374"/>
                <a:ext cx="7307357" cy="77155"/>
              </a:xfrm>
              <a:custGeom>
                <a:avLst/>
                <a:gdLst/>
                <a:ahLst/>
                <a:cxnLst/>
                <a:rect l="l" t="t" r="r" b="b"/>
                <a:pathLst>
                  <a:path w="7307357" h="77155" extrusionOk="0">
                    <a:moveTo>
                      <a:pt x="7303384" y="77155"/>
                    </a:moveTo>
                    <a:cubicBezTo>
                      <a:pt x="7301057" y="77196"/>
                      <a:pt x="9801" y="52546"/>
                      <a:pt x="8311" y="52526"/>
                    </a:cubicBezTo>
                    <a:cubicBezTo>
                      <a:pt x="10046" y="-25917"/>
                      <a:pt x="-486204" y="-1757"/>
                      <a:pt x="5925370" y="30531"/>
                    </a:cubicBezTo>
                    <a:cubicBezTo>
                      <a:pt x="7452396" y="36392"/>
                      <a:pt x="7303384" y="13008"/>
                      <a:pt x="7303384" y="771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6" name="Google Shape;756;p4"/>
              <p:cNvSpPr/>
              <p:nvPr/>
            </p:nvSpPr>
            <p:spPr>
              <a:xfrm>
                <a:off x="179669" y="2245761"/>
                <a:ext cx="7355914" cy="61082"/>
              </a:xfrm>
              <a:custGeom>
                <a:avLst/>
                <a:gdLst/>
                <a:ahLst/>
                <a:cxnLst/>
                <a:rect l="l" t="t" r="r" b="b"/>
                <a:pathLst>
                  <a:path w="7355914" h="61082" extrusionOk="0">
                    <a:moveTo>
                      <a:pt x="976435" y="56305"/>
                    </a:moveTo>
                    <a:cubicBezTo>
                      <a:pt x="-135806" y="56305"/>
                      <a:pt x="5837" y="71030"/>
                      <a:pt x="5837" y="0"/>
                    </a:cubicBezTo>
                    <a:cubicBezTo>
                      <a:pt x="8960861" y="50975"/>
                      <a:pt x="10257265" y="71193"/>
                      <a:pt x="976435" y="563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7" name="Google Shape;757;p4"/>
              <p:cNvSpPr/>
              <p:nvPr/>
            </p:nvSpPr>
            <p:spPr>
              <a:xfrm>
                <a:off x="131254" y="3087967"/>
                <a:ext cx="7385037" cy="74849"/>
              </a:xfrm>
              <a:custGeom>
                <a:avLst/>
                <a:gdLst/>
                <a:ahLst/>
                <a:cxnLst/>
                <a:rect l="l" t="t" r="r" b="b"/>
                <a:pathLst>
                  <a:path w="7385037" h="74849" extrusionOk="0">
                    <a:moveTo>
                      <a:pt x="7381087" y="74849"/>
                    </a:moveTo>
                    <a:cubicBezTo>
                      <a:pt x="7379495" y="74870"/>
                      <a:pt x="9936" y="49791"/>
                      <a:pt x="7712" y="49770"/>
                    </a:cubicBezTo>
                    <a:cubicBezTo>
                      <a:pt x="11325" y="-26304"/>
                      <a:pt x="-490315" y="511"/>
                      <a:pt x="6011606" y="27775"/>
                    </a:cubicBezTo>
                    <a:cubicBezTo>
                      <a:pt x="7529200" y="33636"/>
                      <a:pt x="7381087" y="10988"/>
                      <a:pt x="7381087" y="748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8" name="Google Shape;758;p4"/>
              <p:cNvSpPr/>
              <p:nvPr/>
            </p:nvSpPr>
            <p:spPr>
              <a:xfrm>
                <a:off x="165248" y="3927717"/>
                <a:ext cx="7369971" cy="74303"/>
              </a:xfrm>
              <a:custGeom>
                <a:avLst/>
                <a:gdLst/>
                <a:ahLst/>
                <a:cxnLst/>
                <a:rect l="l" t="t" r="r" b="b"/>
                <a:pathLst>
                  <a:path w="7369971" h="74303" extrusionOk="0">
                    <a:moveTo>
                      <a:pt x="7366464" y="74304"/>
                    </a:moveTo>
                    <a:cubicBezTo>
                      <a:pt x="7364667" y="74324"/>
                      <a:pt x="7643" y="49245"/>
                      <a:pt x="5499" y="49225"/>
                    </a:cubicBezTo>
                    <a:cubicBezTo>
                      <a:pt x="16787" y="-26012"/>
                      <a:pt x="-492854" y="435"/>
                      <a:pt x="5997759" y="27679"/>
                    </a:cubicBezTo>
                    <a:cubicBezTo>
                      <a:pt x="7517333" y="33540"/>
                      <a:pt x="7364626" y="11423"/>
                      <a:pt x="7366464" y="7430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9" name="Google Shape;759;p4"/>
              <p:cNvSpPr/>
              <p:nvPr/>
            </p:nvSpPr>
            <p:spPr>
              <a:xfrm>
                <a:off x="138734" y="4766865"/>
                <a:ext cx="7431175" cy="74789"/>
              </a:xfrm>
              <a:custGeom>
                <a:avLst/>
                <a:gdLst/>
                <a:ahLst/>
                <a:cxnLst/>
                <a:rect l="l" t="t" r="r" b="b"/>
                <a:pathLst>
                  <a:path w="7431175" h="74789" extrusionOk="0">
                    <a:moveTo>
                      <a:pt x="7429026" y="74789"/>
                    </a:moveTo>
                    <a:cubicBezTo>
                      <a:pt x="7427536" y="74810"/>
                      <a:pt x="182270" y="50466"/>
                      <a:pt x="9927" y="49281"/>
                    </a:cubicBezTo>
                    <a:cubicBezTo>
                      <a:pt x="8253" y="-26425"/>
                      <a:pt x="-503103" y="696"/>
                      <a:pt x="6044053" y="28164"/>
                    </a:cubicBezTo>
                    <a:cubicBezTo>
                      <a:pt x="7580386" y="34046"/>
                      <a:pt x="7423270" y="11418"/>
                      <a:pt x="7429026" y="747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0" name="Google Shape;760;p4"/>
              <p:cNvSpPr/>
              <p:nvPr/>
            </p:nvSpPr>
            <p:spPr>
              <a:xfrm>
                <a:off x="161296" y="5603865"/>
                <a:ext cx="7446545" cy="68087"/>
              </a:xfrm>
              <a:custGeom>
                <a:avLst/>
                <a:gdLst/>
                <a:ahLst/>
                <a:cxnLst/>
                <a:rect l="l" t="t" r="r" b="b"/>
                <a:pathLst>
                  <a:path w="7446545" h="68087" extrusionOk="0">
                    <a:moveTo>
                      <a:pt x="2720509" y="59389"/>
                    </a:moveTo>
                    <a:cubicBezTo>
                      <a:pt x="-248625" y="47973"/>
                      <a:pt x="6615" y="81711"/>
                      <a:pt x="4818" y="0"/>
                    </a:cubicBezTo>
                    <a:cubicBezTo>
                      <a:pt x="7942622" y="22077"/>
                      <a:pt x="10563231" y="92474"/>
                      <a:pt x="2720509" y="593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1" name="Google Shape;761;p4"/>
              <p:cNvSpPr/>
              <p:nvPr/>
            </p:nvSpPr>
            <p:spPr>
              <a:xfrm>
                <a:off x="159972" y="6444473"/>
                <a:ext cx="7430339" cy="76447"/>
              </a:xfrm>
              <a:custGeom>
                <a:avLst/>
                <a:gdLst/>
                <a:ahLst/>
                <a:cxnLst/>
                <a:rect l="l" t="t" r="r" b="b"/>
                <a:pathLst>
                  <a:path w="7430339" h="76447" extrusionOk="0">
                    <a:moveTo>
                      <a:pt x="7426405" y="76448"/>
                    </a:moveTo>
                    <a:cubicBezTo>
                      <a:pt x="7424915" y="76468"/>
                      <a:pt x="167912" y="52022"/>
                      <a:pt x="8837" y="50940"/>
                    </a:cubicBezTo>
                    <a:cubicBezTo>
                      <a:pt x="8837" y="-28483"/>
                      <a:pt x="-492783" y="1885"/>
                      <a:pt x="6062742" y="29394"/>
                    </a:cubicBezTo>
                    <a:cubicBezTo>
                      <a:pt x="7573907" y="36705"/>
                      <a:pt x="7426405" y="9911"/>
                      <a:pt x="7426405" y="764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2" name="Google Shape;762;p4"/>
              <p:cNvSpPr/>
              <p:nvPr/>
            </p:nvSpPr>
            <p:spPr>
              <a:xfrm>
                <a:off x="137928" y="7282953"/>
                <a:ext cx="7486178" cy="77599"/>
              </a:xfrm>
              <a:custGeom>
                <a:avLst/>
                <a:gdLst/>
                <a:ahLst/>
                <a:cxnLst/>
                <a:rect l="l" t="t" r="r" b="b"/>
                <a:pathLst>
                  <a:path w="7486178" h="77599" extrusionOk="0">
                    <a:moveTo>
                      <a:pt x="7484498" y="77600"/>
                    </a:moveTo>
                    <a:cubicBezTo>
                      <a:pt x="7483007" y="77620"/>
                      <a:pt x="140047" y="52950"/>
                      <a:pt x="7630" y="52092"/>
                    </a:cubicBezTo>
                    <a:cubicBezTo>
                      <a:pt x="11448" y="-30108"/>
                      <a:pt x="-494601" y="2853"/>
                      <a:pt x="6104933" y="30547"/>
                    </a:cubicBezTo>
                    <a:cubicBezTo>
                      <a:pt x="7634816" y="36428"/>
                      <a:pt x="7477455" y="13739"/>
                      <a:pt x="7484498" y="776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3" name="Google Shape;763;p4"/>
              <p:cNvSpPr/>
              <p:nvPr/>
            </p:nvSpPr>
            <p:spPr>
              <a:xfrm>
                <a:off x="139407" y="8121907"/>
                <a:ext cx="7532094" cy="69408"/>
              </a:xfrm>
              <a:custGeom>
                <a:avLst/>
                <a:gdLst/>
                <a:ahLst/>
                <a:cxnLst/>
                <a:rect l="l" t="t" r="r" b="b"/>
                <a:pathLst>
                  <a:path w="7532094" h="69408" extrusionOk="0">
                    <a:moveTo>
                      <a:pt x="2802472" y="59818"/>
                    </a:moveTo>
                    <a:cubicBezTo>
                      <a:pt x="-294567" y="47932"/>
                      <a:pt x="8090" y="84468"/>
                      <a:pt x="8090" y="0"/>
                    </a:cubicBezTo>
                    <a:cubicBezTo>
                      <a:pt x="7897924" y="30409"/>
                      <a:pt x="10756953" y="93392"/>
                      <a:pt x="2802472" y="598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4" name="Google Shape;764;p4"/>
              <p:cNvSpPr/>
              <p:nvPr/>
            </p:nvSpPr>
            <p:spPr>
              <a:xfrm>
                <a:off x="108263" y="8963467"/>
                <a:ext cx="7562358" cy="75924"/>
              </a:xfrm>
              <a:custGeom>
                <a:avLst/>
                <a:gdLst/>
                <a:ahLst/>
                <a:cxnLst/>
                <a:rect l="l" t="t" r="r" b="b"/>
                <a:pathLst>
                  <a:path w="7562358" h="75924" extrusionOk="0">
                    <a:moveTo>
                      <a:pt x="7559519" y="75925"/>
                    </a:moveTo>
                    <a:cubicBezTo>
                      <a:pt x="7557968" y="75945"/>
                      <a:pt x="320683" y="52173"/>
                      <a:pt x="9391" y="49538"/>
                    </a:cubicBezTo>
                    <a:cubicBezTo>
                      <a:pt x="9391" y="-27373"/>
                      <a:pt x="-509905" y="1260"/>
                      <a:pt x="6174545" y="29299"/>
                    </a:cubicBezTo>
                    <a:cubicBezTo>
                      <a:pt x="7710430" y="35182"/>
                      <a:pt x="7555906" y="12533"/>
                      <a:pt x="7559519" y="759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5" name="Google Shape;765;p4"/>
              <p:cNvSpPr/>
              <p:nvPr/>
            </p:nvSpPr>
            <p:spPr>
              <a:xfrm>
                <a:off x="133568" y="9800994"/>
                <a:ext cx="7528398" cy="78478"/>
              </a:xfrm>
              <a:custGeom>
                <a:avLst/>
                <a:gdLst/>
                <a:ahLst/>
                <a:cxnLst/>
                <a:rect l="l" t="t" r="r" b="b"/>
                <a:pathLst>
                  <a:path w="7528398" h="78478" extrusionOk="0">
                    <a:moveTo>
                      <a:pt x="7525681" y="78479"/>
                    </a:moveTo>
                    <a:cubicBezTo>
                      <a:pt x="7524212" y="78499"/>
                      <a:pt x="207012" y="53298"/>
                      <a:pt x="9663" y="51644"/>
                    </a:cubicBezTo>
                    <a:cubicBezTo>
                      <a:pt x="7826" y="-25472"/>
                      <a:pt x="-503285" y="-2190"/>
                      <a:pt x="6168999" y="31405"/>
                    </a:cubicBezTo>
                    <a:cubicBezTo>
                      <a:pt x="7674183" y="37287"/>
                      <a:pt x="7521823" y="12923"/>
                      <a:pt x="7525681" y="784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66" name="Google Shape;766;p4"/>
            <p:cNvSpPr/>
            <p:nvPr/>
          </p:nvSpPr>
          <p:spPr>
            <a:xfrm>
              <a:off x="1104536" y="127530"/>
              <a:ext cx="203111" cy="10113055"/>
            </a:xfrm>
            <a:custGeom>
              <a:avLst/>
              <a:gdLst/>
              <a:ahLst/>
              <a:cxnLst/>
              <a:rect l="l" t="t" r="r" b="b"/>
              <a:pathLst>
                <a:path w="203111" h="10113055" extrusionOk="0">
                  <a:moveTo>
                    <a:pt x="203111" y="10113056"/>
                  </a:moveTo>
                  <a:cubicBezTo>
                    <a:pt x="91005" y="10113056"/>
                    <a:pt x="-85503" y="4271077"/>
                    <a:pt x="47669" y="2"/>
                  </a:cubicBezTo>
                  <a:cubicBezTo>
                    <a:pt x="161163" y="-3449"/>
                    <a:pt x="-112264" y="3940456"/>
                    <a:pt x="203111" y="10113056"/>
                  </a:cubicBezTo>
                  <a:close/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7" name="Google Shape;767;p4"/>
          <p:cNvGrpSpPr/>
          <p:nvPr/>
        </p:nvGrpSpPr>
        <p:grpSpPr>
          <a:xfrm>
            <a:off x="514349" y="514350"/>
            <a:ext cx="1596657" cy="1467837"/>
            <a:chOff x="1028698" y="1028700"/>
            <a:chExt cx="3193313" cy="2935674"/>
          </a:xfrm>
        </p:grpSpPr>
        <p:sp>
          <p:nvSpPr>
            <p:cNvPr id="768" name="Google Shape;768;p4"/>
            <p:cNvSpPr/>
            <p:nvPr/>
          </p:nvSpPr>
          <p:spPr>
            <a:xfrm>
              <a:off x="2373453" y="2218460"/>
              <a:ext cx="968258" cy="1745914"/>
            </a:xfrm>
            <a:custGeom>
              <a:avLst/>
              <a:gdLst/>
              <a:ahLst/>
              <a:cxnLst/>
              <a:rect l="l" t="t" r="r" b="b"/>
              <a:pathLst>
                <a:path w="968258" h="1745914" extrusionOk="0">
                  <a:moveTo>
                    <a:pt x="966221" y="1709487"/>
                  </a:moveTo>
                  <a:cubicBezTo>
                    <a:pt x="993227" y="1891264"/>
                    <a:pt x="751448" y="1369671"/>
                    <a:pt x="256341" y="658082"/>
                  </a:cubicBezTo>
                  <a:cubicBezTo>
                    <a:pt x="4954" y="297041"/>
                    <a:pt x="-23565" y="303288"/>
                    <a:pt x="13007" y="277143"/>
                  </a:cubicBezTo>
                  <a:cubicBezTo>
                    <a:pt x="191724" y="148860"/>
                    <a:pt x="386460" y="64935"/>
                    <a:pt x="595790" y="972"/>
                  </a:cubicBezTo>
                  <a:cubicBezTo>
                    <a:pt x="608424" y="-2950"/>
                    <a:pt x="623200" y="5429"/>
                    <a:pt x="626403" y="18258"/>
                  </a:cubicBezTo>
                  <a:cubicBezTo>
                    <a:pt x="632867" y="45471"/>
                    <a:pt x="799975" y="538635"/>
                    <a:pt x="966221" y="17094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4"/>
            <p:cNvSpPr/>
            <p:nvPr/>
          </p:nvSpPr>
          <p:spPr>
            <a:xfrm>
              <a:off x="2373459" y="2217841"/>
              <a:ext cx="666635" cy="658700"/>
            </a:xfrm>
            <a:custGeom>
              <a:avLst/>
              <a:gdLst/>
              <a:ahLst/>
              <a:cxnLst/>
              <a:rect l="l" t="t" r="r" b="b"/>
              <a:pathLst>
                <a:path w="666635" h="658700" extrusionOk="0">
                  <a:moveTo>
                    <a:pt x="666636" y="158028"/>
                  </a:moveTo>
                  <a:cubicBezTo>
                    <a:pt x="641085" y="192169"/>
                    <a:pt x="522122" y="402546"/>
                    <a:pt x="256341" y="658701"/>
                  </a:cubicBezTo>
                  <a:cubicBezTo>
                    <a:pt x="4954" y="297660"/>
                    <a:pt x="-23565" y="303907"/>
                    <a:pt x="13007" y="277762"/>
                  </a:cubicBezTo>
                  <a:cubicBezTo>
                    <a:pt x="191724" y="149479"/>
                    <a:pt x="386460" y="65554"/>
                    <a:pt x="595790" y="1591"/>
                  </a:cubicBezTo>
                  <a:cubicBezTo>
                    <a:pt x="623253" y="-6928"/>
                    <a:pt x="628902" y="15101"/>
                    <a:pt x="666636" y="1580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4"/>
            <p:cNvSpPr/>
            <p:nvPr/>
          </p:nvSpPr>
          <p:spPr>
            <a:xfrm>
              <a:off x="1028698" y="1028700"/>
              <a:ext cx="3193313" cy="1821296"/>
            </a:xfrm>
            <a:custGeom>
              <a:avLst/>
              <a:gdLst/>
              <a:ahLst/>
              <a:cxnLst/>
              <a:rect l="l" t="t" r="r" b="b"/>
              <a:pathLst>
                <a:path w="3193313" h="1821296" extrusionOk="0">
                  <a:moveTo>
                    <a:pt x="3193303" y="433927"/>
                  </a:moveTo>
                  <a:cubicBezTo>
                    <a:pt x="3190769" y="569584"/>
                    <a:pt x="2691960" y="1051722"/>
                    <a:pt x="2049934" y="1381451"/>
                  </a:cubicBezTo>
                  <a:cubicBezTo>
                    <a:pt x="1437835" y="1695779"/>
                    <a:pt x="341691" y="1956625"/>
                    <a:pt x="34415" y="1744077"/>
                  </a:cubicBezTo>
                  <a:cubicBezTo>
                    <a:pt x="-72364" y="1670215"/>
                    <a:pt x="41906" y="1053606"/>
                    <a:pt x="770187" y="467852"/>
                  </a:cubicBezTo>
                  <a:cubicBezTo>
                    <a:pt x="1882644" y="-426901"/>
                    <a:pt x="3197790" y="193724"/>
                    <a:pt x="3193303" y="4339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4"/>
            <p:cNvSpPr/>
            <p:nvPr/>
          </p:nvSpPr>
          <p:spPr>
            <a:xfrm>
              <a:off x="1371773" y="1451991"/>
              <a:ext cx="2542107" cy="1129657"/>
            </a:xfrm>
            <a:custGeom>
              <a:avLst/>
              <a:gdLst/>
              <a:ahLst/>
              <a:cxnLst/>
              <a:rect l="l" t="t" r="r" b="b"/>
              <a:pathLst>
                <a:path w="2542107" h="1129657" extrusionOk="0">
                  <a:moveTo>
                    <a:pt x="2532512" y="778"/>
                  </a:moveTo>
                  <a:cubicBezTo>
                    <a:pt x="2261040" y="76155"/>
                    <a:pt x="1938667" y="728990"/>
                    <a:pt x="24948" y="1101039"/>
                  </a:cubicBezTo>
                  <a:cubicBezTo>
                    <a:pt x="-129655" y="1131089"/>
                    <a:pt x="446816" y="1221079"/>
                    <a:pt x="1406981" y="788760"/>
                  </a:cubicBezTo>
                  <a:cubicBezTo>
                    <a:pt x="2184997" y="438446"/>
                    <a:pt x="2612807" y="-21486"/>
                    <a:pt x="2532512" y="7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2" name="Google Shape;772;p4"/>
          <p:cNvGrpSpPr/>
          <p:nvPr/>
        </p:nvGrpSpPr>
        <p:grpSpPr>
          <a:xfrm>
            <a:off x="7645455" y="1511635"/>
            <a:ext cx="1077292" cy="1421960"/>
            <a:chOff x="15290909" y="3023270"/>
            <a:chExt cx="2154585" cy="2843920"/>
          </a:xfrm>
        </p:grpSpPr>
        <p:sp>
          <p:nvSpPr>
            <p:cNvPr id="773" name="Google Shape;773;p4"/>
            <p:cNvSpPr/>
            <p:nvPr/>
          </p:nvSpPr>
          <p:spPr>
            <a:xfrm>
              <a:off x="15293420" y="3023270"/>
              <a:ext cx="2124540" cy="2813290"/>
            </a:xfrm>
            <a:custGeom>
              <a:avLst/>
              <a:gdLst/>
              <a:ahLst/>
              <a:cxnLst/>
              <a:rect l="l" t="t" r="r" b="b"/>
              <a:pathLst>
                <a:path w="2124540" h="2813290" extrusionOk="0">
                  <a:moveTo>
                    <a:pt x="2121204" y="1853129"/>
                  </a:moveTo>
                  <a:cubicBezTo>
                    <a:pt x="2111914" y="1778880"/>
                    <a:pt x="2081886" y="1702942"/>
                    <a:pt x="2016318" y="1661057"/>
                  </a:cubicBezTo>
                  <a:cubicBezTo>
                    <a:pt x="2011158" y="1657752"/>
                    <a:pt x="2008746" y="1657058"/>
                    <a:pt x="2001970" y="1654146"/>
                  </a:cubicBezTo>
                  <a:cubicBezTo>
                    <a:pt x="1999160" y="1652923"/>
                    <a:pt x="1995553" y="1651371"/>
                    <a:pt x="1995490" y="1651336"/>
                  </a:cubicBezTo>
                  <a:cubicBezTo>
                    <a:pt x="1988515" y="1648396"/>
                    <a:pt x="1981535" y="1645518"/>
                    <a:pt x="1974292" y="1643237"/>
                  </a:cubicBezTo>
                  <a:cubicBezTo>
                    <a:pt x="1957925" y="1638112"/>
                    <a:pt x="1941488" y="1634807"/>
                    <a:pt x="1924398" y="1632953"/>
                  </a:cubicBezTo>
                  <a:cubicBezTo>
                    <a:pt x="1893779" y="1629615"/>
                    <a:pt x="1862067" y="1632720"/>
                    <a:pt x="1835681" y="1649448"/>
                  </a:cubicBezTo>
                  <a:cubicBezTo>
                    <a:pt x="1835647" y="1649482"/>
                    <a:pt x="1835613" y="1649516"/>
                    <a:pt x="1835550" y="1649516"/>
                  </a:cubicBezTo>
                  <a:cubicBezTo>
                    <a:pt x="1842394" y="1543962"/>
                    <a:pt x="1815217" y="1433845"/>
                    <a:pt x="1721704" y="1372588"/>
                  </a:cubicBezTo>
                  <a:cubicBezTo>
                    <a:pt x="1693264" y="1353943"/>
                    <a:pt x="1657456" y="1342010"/>
                    <a:pt x="1624026" y="1336322"/>
                  </a:cubicBezTo>
                  <a:cubicBezTo>
                    <a:pt x="1605144" y="1333114"/>
                    <a:pt x="1585965" y="1332887"/>
                    <a:pt x="1566856" y="1333279"/>
                  </a:cubicBezTo>
                  <a:cubicBezTo>
                    <a:pt x="1561832" y="1333410"/>
                    <a:pt x="1557036" y="1333677"/>
                    <a:pt x="1552274" y="1334371"/>
                  </a:cubicBezTo>
                  <a:cubicBezTo>
                    <a:pt x="1552536" y="1331328"/>
                    <a:pt x="1552803" y="1328257"/>
                    <a:pt x="1553002" y="1325214"/>
                  </a:cubicBezTo>
                  <a:cubicBezTo>
                    <a:pt x="1559915" y="1225938"/>
                    <a:pt x="1522252" y="1131623"/>
                    <a:pt x="1450466" y="1063062"/>
                  </a:cubicBezTo>
                  <a:cubicBezTo>
                    <a:pt x="1418095" y="1032154"/>
                    <a:pt x="1379801" y="1005968"/>
                    <a:pt x="1338668" y="988182"/>
                  </a:cubicBezTo>
                  <a:cubicBezTo>
                    <a:pt x="1294821" y="969207"/>
                    <a:pt x="1251009" y="963121"/>
                    <a:pt x="1207231" y="975026"/>
                  </a:cubicBezTo>
                  <a:cubicBezTo>
                    <a:pt x="1252005" y="895419"/>
                    <a:pt x="1296744" y="815784"/>
                    <a:pt x="1341547" y="736177"/>
                  </a:cubicBezTo>
                  <a:cubicBezTo>
                    <a:pt x="1381559" y="665136"/>
                    <a:pt x="1424011" y="594721"/>
                    <a:pt x="1457612" y="520307"/>
                  </a:cubicBezTo>
                  <a:cubicBezTo>
                    <a:pt x="1489420" y="449727"/>
                    <a:pt x="1515875" y="376371"/>
                    <a:pt x="1518520" y="298152"/>
                  </a:cubicBezTo>
                  <a:cubicBezTo>
                    <a:pt x="1520705" y="233226"/>
                    <a:pt x="1505725" y="163374"/>
                    <a:pt x="1470009" y="108497"/>
                  </a:cubicBezTo>
                  <a:cubicBezTo>
                    <a:pt x="1428426" y="44669"/>
                    <a:pt x="1363422" y="6981"/>
                    <a:pt x="1287568" y="895"/>
                  </a:cubicBezTo>
                  <a:cubicBezTo>
                    <a:pt x="1121210" y="-12426"/>
                    <a:pt x="1003461" y="125493"/>
                    <a:pt x="910113" y="242554"/>
                  </a:cubicBezTo>
                  <a:cubicBezTo>
                    <a:pt x="857272" y="308805"/>
                    <a:pt x="806154" y="376377"/>
                    <a:pt x="756351" y="444972"/>
                  </a:cubicBezTo>
                  <a:cubicBezTo>
                    <a:pt x="754366" y="440444"/>
                    <a:pt x="752352" y="435911"/>
                    <a:pt x="750235" y="431452"/>
                  </a:cubicBezTo>
                  <a:cubicBezTo>
                    <a:pt x="736644" y="402660"/>
                    <a:pt x="721932" y="374693"/>
                    <a:pt x="705598" y="347318"/>
                  </a:cubicBezTo>
                  <a:cubicBezTo>
                    <a:pt x="673027" y="292772"/>
                    <a:pt x="634045" y="241234"/>
                    <a:pt x="587155" y="198126"/>
                  </a:cubicBezTo>
                  <a:cubicBezTo>
                    <a:pt x="498767" y="116836"/>
                    <a:pt x="373014" y="56903"/>
                    <a:pt x="250571" y="81992"/>
                  </a:cubicBezTo>
                  <a:cubicBezTo>
                    <a:pt x="146442" y="103310"/>
                    <a:pt x="45260" y="188440"/>
                    <a:pt x="28363" y="297003"/>
                  </a:cubicBezTo>
                  <a:cubicBezTo>
                    <a:pt x="7102" y="433369"/>
                    <a:pt x="98397" y="552944"/>
                    <a:pt x="167640" y="661012"/>
                  </a:cubicBezTo>
                  <a:cubicBezTo>
                    <a:pt x="211321" y="729113"/>
                    <a:pt x="255828" y="796616"/>
                    <a:pt x="300568" y="864022"/>
                  </a:cubicBezTo>
                  <a:cubicBezTo>
                    <a:pt x="323546" y="898633"/>
                    <a:pt x="346531" y="933249"/>
                    <a:pt x="369475" y="967893"/>
                  </a:cubicBezTo>
                  <a:cubicBezTo>
                    <a:pt x="375659" y="977181"/>
                    <a:pt x="381877" y="986470"/>
                    <a:pt x="388158" y="995695"/>
                  </a:cubicBezTo>
                  <a:cubicBezTo>
                    <a:pt x="372684" y="1020227"/>
                    <a:pt x="357209" y="1044753"/>
                    <a:pt x="341831" y="1069319"/>
                  </a:cubicBezTo>
                  <a:cubicBezTo>
                    <a:pt x="241508" y="1229254"/>
                    <a:pt x="138904" y="1404530"/>
                    <a:pt x="83582" y="1589959"/>
                  </a:cubicBezTo>
                  <a:cubicBezTo>
                    <a:pt x="77500" y="1603610"/>
                    <a:pt x="71515" y="1617329"/>
                    <a:pt x="65860" y="1631218"/>
                  </a:cubicBezTo>
                  <a:cubicBezTo>
                    <a:pt x="7859" y="1773107"/>
                    <a:pt x="-18658" y="1928515"/>
                    <a:pt x="14475" y="2079919"/>
                  </a:cubicBezTo>
                  <a:cubicBezTo>
                    <a:pt x="71612" y="2341116"/>
                    <a:pt x="296136" y="2524656"/>
                    <a:pt x="526178" y="2635932"/>
                  </a:cubicBezTo>
                  <a:cubicBezTo>
                    <a:pt x="662280" y="2701786"/>
                    <a:pt x="808464" y="2750514"/>
                    <a:pt x="956406" y="2781359"/>
                  </a:cubicBezTo>
                  <a:cubicBezTo>
                    <a:pt x="1120283" y="2815542"/>
                    <a:pt x="1289781" y="2825792"/>
                    <a:pt x="1455012" y="2794680"/>
                  </a:cubicBezTo>
                  <a:cubicBezTo>
                    <a:pt x="1600501" y="2767276"/>
                    <a:pt x="1734789" y="2700296"/>
                    <a:pt x="1839971" y="2595634"/>
                  </a:cubicBezTo>
                  <a:cubicBezTo>
                    <a:pt x="1934940" y="2501120"/>
                    <a:pt x="2004707" y="2383530"/>
                    <a:pt x="2052160" y="2258870"/>
                  </a:cubicBezTo>
                  <a:cubicBezTo>
                    <a:pt x="2075605" y="2197248"/>
                    <a:pt x="2093430" y="2133544"/>
                    <a:pt x="2105957" y="2068817"/>
                  </a:cubicBezTo>
                  <a:cubicBezTo>
                    <a:pt x="2119617" y="1998225"/>
                    <a:pt x="2130199" y="1924966"/>
                    <a:pt x="2121204" y="1853129"/>
                  </a:cubicBezTo>
                  <a:close/>
                  <a:moveTo>
                    <a:pt x="1966089" y="1749724"/>
                  </a:moveTo>
                  <a:cubicBezTo>
                    <a:pt x="1965992" y="1749656"/>
                    <a:pt x="1965855" y="1749559"/>
                    <a:pt x="1965759" y="1749491"/>
                  </a:cubicBezTo>
                  <a:cubicBezTo>
                    <a:pt x="1965525" y="1749360"/>
                    <a:pt x="1965298" y="1749195"/>
                    <a:pt x="1965099" y="1749059"/>
                  </a:cubicBezTo>
                  <a:cubicBezTo>
                    <a:pt x="1964900" y="1748928"/>
                    <a:pt x="1964700" y="1748763"/>
                    <a:pt x="1964501" y="1748627"/>
                  </a:cubicBezTo>
                  <a:cubicBezTo>
                    <a:pt x="1964405" y="1748592"/>
                    <a:pt x="1964336" y="1748530"/>
                    <a:pt x="1964302" y="1748496"/>
                  </a:cubicBezTo>
                  <a:cubicBezTo>
                    <a:pt x="1964268" y="1748462"/>
                    <a:pt x="1964205" y="1748427"/>
                    <a:pt x="1964171" y="1748399"/>
                  </a:cubicBezTo>
                  <a:cubicBezTo>
                    <a:pt x="1964137" y="1748399"/>
                    <a:pt x="1964137" y="1748365"/>
                    <a:pt x="1964103" y="1748331"/>
                  </a:cubicBezTo>
                  <a:cubicBezTo>
                    <a:pt x="1964234" y="1748331"/>
                    <a:pt x="1966151" y="1749554"/>
                    <a:pt x="1967346" y="1750543"/>
                  </a:cubicBezTo>
                  <a:cubicBezTo>
                    <a:pt x="1966851" y="1750253"/>
                    <a:pt x="1966453" y="1749957"/>
                    <a:pt x="1966089" y="17497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4"/>
            <p:cNvSpPr/>
            <p:nvPr/>
          </p:nvSpPr>
          <p:spPr>
            <a:xfrm>
              <a:off x="16355686" y="3054706"/>
              <a:ext cx="1089808" cy="2096306"/>
            </a:xfrm>
            <a:custGeom>
              <a:avLst/>
              <a:gdLst/>
              <a:ahLst/>
              <a:cxnLst/>
              <a:rect l="l" t="t" r="r" b="b"/>
              <a:pathLst>
                <a:path w="1089808" h="2096306" extrusionOk="0">
                  <a:moveTo>
                    <a:pt x="1059638" y="1733236"/>
                  </a:moveTo>
                  <a:cubicBezTo>
                    <a:pt x="1034464" y="1679031"/>
                    <a:pt x="1000505" y="1634496"/>
                    <a:pt x="947038" y="1605795"/>
                  </a:cubicBezTo>
                  <a:cubicBezTo>
                    <a:pt x="920640" y="1591627"/>
                    <a:pt x="892723" y="1582606"/>
                    <a:pt x="863105" y="1578380"/>
                  </a:cubicBezTo>
                  <a:cubicBezTo>
                    <a:pt x="841651" y="1575320"/>
                    <a:pt x="814070" y="1572152"/>
                    <a:pt x="791649" y="1579250"/>
                  </a:cubicBezTo>
                  <a:cubicBezTo>
                    <a:pt x="790733" y="1547199"/>
                    <a:pt x="786273" y="1515006"/>
                    <a:pt x="775310" y="1485418"/>
                  </a:cubicBezTo>
                  <a:cubicBezTo>
                    <a:pt x="758948" y="1441241"/>
                    <a:pt x="734888" y="1400641"/>
                    <a:pt x="703120" y="1365769"/>
                  </a:cubicBezTo>
                  <a:cubicBezTo>
                    <a:pt x="656633" y="1314732"/>
                    <a:pt x="593808" y="1277915"/>
                    <a:pt x="528689" y="1256022"/>
                  </a:cubicBezTo>
                  <a:cubicBezTo>
                    <a:pt x="523654" y="1254327"/>
                    <a:pt x="518426" y="1252445"/>
                    <a:pt x="513106" y="1250807"/>
                  </a:cubicBezTo>
                  <a:cubicBezTo>
                    <a:pt x="511155" y="1240722"/>
                    <a:pt x="508862" y="1230712"/>
                    <a:pt x="506223" y="1220798"/>
                  </a:cubicBezTo>
                  <a:cubicBezTo>
                    <a:pt x="486202" y="1145622"/>
                    <a:pt x="446014" y="1076361"/>
                    <a:pt x="388798" y="1023277"/>
                  </a:cubicBezTo>
                  <a:cubicBezTo>
                    <a:pt x="349554" y="986863"/>
                    <a:pt x="304211" y="958510"/>
                    <a:pt x="253799" y="940434"/>
                  </a:cubicBezTo>
                  <a:cubicBezTo>
                    <a:pt x="228675" y="931424"/>
                    <a:pt x="202795" y="925179"/>
                    <a:pt x="176363" y="921487"/>
                  </a:cubicBezTo>
                  <a:cubicBezTo>
                    <a:pt x="175709" y="921396"/>
                    <a:pt x="175061" y="921311"/>
                    <a:pt x="174412" y="921226"/>
                  </a:cubicBezTo>
                  <a:cubicBezTo>
                    <a:pt x="174657" y="920748"/>
                    <a:pt x="174907" y="920276"/>
                    <a:pt x="175152" y="919804"/>
                  </a:cubicBezTo>
                  <a:lnTo>
                    <a:pt x="305337" y="669278"/>
                  </a:lnTo>
                  <a:cubicBezTo>
                    <a:pt x="347318" y="588488"/>
                    <a:pt x="392644" y="508534"/>
                    <a:pt x="428281" y="424668"/>
                  </a:cubicBezTo>
                  <a:cubicBezTo>
                    <a:pt x="459691" y="350749"/>
                    <a:pt x="483085" y="269822"/>
                    <a:pt x="473487" y="188777"/>
                  </a:cubicBezTo>
                  <a:cubicBezTo>
                    <a:pt x="468879" y="149883"/>
                    <a:pt x="459093" y="111189"/>
                    <a:pt x="439346" y="77073"/>
                  </a:cubicBezTo>
                  <a:cubicBezTo>
                    <a:pt x="429862" y="60687"/>
                    <a:pt x="418620" y="45580"/>
                    <a:pt x="404915" y="32475"/>
                  </a:cubicBezTo>
                  <a:cubicBezTo>
                    <a:pt x="398356" y="26201"/>
                    <a:pt x="391398" y="20007"/>
                    <a:pt x="383945" y="14792"/>
                  </a:cubicBezTo>
                  <a:cubicBezTo>
                    <a:pt x="374905" y="8467"/>
                    <a:pt x="364317" y="6044"/>
                    <a:pt x="354560" y="959"/>
                  </a:cubicBezTo>
                  <a:cubicBezTo>
                    <a:pt x="346538" y="-3222"/>
                    <a:pt x="337493" y="7221"/>
                    <a:pt x="344570" y="13904"/>
                  </a:cubicBezTo>
                  <a:cubicBezTo>
                    <a:pt x="355135" y="23892"/>
                    <a:pt x="364072" y="39500"/>
                    <a:pt x="372367" y="51819"/>
                  </a:cubicBezTo>
                  <a:cubicBezTo>
                    <a:pt x="381766" y="65777"/>
                    <a:pt x="390192" y="81004"/>
                    <a:pt x="397115" y="96338"/>
                  </a:cubicBezTo>
                  <a:cubicBezTo>
                    <a:pt x="409865" y="124589"/>
                    <a:pt x="418865" y="155565"/>
                    <a:pt x="422227" y="186388"/>
                  </a:cubicBezTo>
                  <a:cubicBezTo>
                    <a:pt x="430562" y="262661"/>
                    <a:pt x="410456" y="337451"/>
                    <a:pt x="380383" y="407069"/>
                  </a:cubicBezTo>
                  <a:cubicBezTo>
                    <a:pt x="346317" y="485948"/>
                    <a:pt x="303670" y="561380"/>
                    <a:pt x="264108" y="637586"/>
                  </a:cubicBezTo>
                  <a:cubicBezTo>
                    <a:pt x="222759" y="717226"/>
                    <a:pt x="181410" y="796867"/>
                    <a:pt x="140061" y="876514"/>
                  </a:cubicBezTo>
                  <a:lnTo>
                    <a:pt x="70476" y="1010547"/>
                  </a:lnTo>
                  <a:lnTo>
                    <a:pt x="34174" y="1080479"/>
                  </a:lnTo>
                  <a:cubicBezTo>
                    <a:pt x="22215" y="1103515"/>
                    <a:pt x="7924" y="1126334"/>
                    <a:pt x="778" y="1151355"/>
                  </a:cubicBezTo>
                  <a:cubicBezTo>
                    <a:pt x="-5150" y="1172110"/>
                    <a:pt x="24269" y="1192177"/>
                    <a:pt x="39169" y="1173697"/>
                  </a:cubicBezTo>
                  <a:cubicBezTo>
                    <a:pt x="54296" y="1154938"/>
                    <a:pt x="64156" y="1133404"/>
                    <a:pt x="75238" y="1112075"/>
                  </a:cubicBezTo>
                  <a:cubicBezTo>
                    <a:pt x="86338" y="1090712"/>
                    <a:pt x="97443" y="1069348"/>
                    <a:pt x="108543" y="1047985"/>
                  </a:cubicBezTo>
                  <a:cubicBezTo>
                    <a:pt x="125172" y="1015985"/>
                    <a:pt x="141802" y="983980"/>
                    <a:pt x="158431" y="951974"/>
                  </a:cubicBezTo>
                  <a:cubicBezTo>
                    <a:pt x="159296" y="952122"/>
                    <a:pt x="160047" y="952253"/>
                    <a:pt x="160616" y="952344"/>
                  </a:cubicBezTo>
                  <a:cubicBezTo>
                    <a:pt x="170760" y="953954"/>
                    <a:pt x="180812" y="956615"/>
                    <a:pt x="190706" y="959351"/>
                  </a:cubicBezTo>
                  <a:cubicBezTo>
                    <a:pt x="213036" y="965528"/>
                    <a:pt x="234860" y="973537"/>
                    <a:pt x="255705" y="983661"/>
                  </a:cubicBezTo>
                  <a:cubicBezTo>
                    <a:pt x="297276" y="1003858"/>
                    <a:pt x="336122" y="1029243"/>
                    <a:pt x="368965" y="1061914"/>
                  </a:cubicBezTo>
                  <a:cubicBezTo>
                    <a:pt x="429993" y="1122626"/>
                    <a:pt x="468992" y="1207938"/>
                    <a:pt x="468327" y="1295439"/>
                  </a:cubicBezTo>
                  <a:cubicBezTo>
                    <a:pt x="467980" y="1341163"/>
                    <a:pt x="453108" y="1381217"/>
                    <a:pt x="440450" y="1424018"/>
                  </a:cubicBezTo>
                  <a:cubicBezTo>
                    <a:pt x="424571" y="1477694"/>
                    <a:pt x="400961" y="1528759"/>
                    <a:pt x="381038" y="1580990"/>
                  </a:cubicBezTo>
                  <a:cubicBezTo>
                    <a:pt x="375144" y="1596450"/>
                    <a:pt x="393178" y="1609879"/>
                    <a:pt x="407094" y="1603964"/>
                  </a:cubicBezTo>
                  <a:cubicBezTo>
                    <a:pt x="415013" y="1600602"/>
                    <a:pt x="420560" y="1593430"/>
                    <a:pt x="425533" y="1586411"/>
                  </a:cubicBezTo>
                  <a:cubicBezTo>
                    <a:pt x="454030" y="1546192"/>
                    <a:pt x="475689" y="1501151"/>
                    <a:pt x="489365" y="1453799"/>
                  </a:cubicBezTo>
                  <a:cubicBezTo>
                    <a:pt x="493245" y="1440365"/>
                    <a:pt x="521066" y="1309619"/>
                    <a:pt x="520633" y="1309448"/>
                  </a:cubicBezTo>
                  <a:cubicBezTo>
                    <a:pt x="539607" y="1316854"/>
                    <a:pt x="561009" y="1324652"/>
                    <a:pt x="579334" y="1334310"/>
                  </a:cubicBezTo>
                  <a:cubicBezTo>
                    <a:pt x="652839" y="1373061"/>
                    <a:pt x="705282" y="1431697"/>
                    <a:pt x="723481" y="1513374"/>
                  </a:cubicBezTo>
                  <a:cubicBezTo>
                    <a:pt x="735252" y="1566191"/>
                    <a:pt x="735332" y="1622785"/>
                    <a:pt x="714600" y="1672655"/>
                  </a:cubicBezTo>
                  <a:cubicBezTo>
                    <a:pt x="697584" y="1713591"/>
                    <a:pt x="680568" y="1754526"/>
                    <a:pt x="663551" y="1795467"/>
                  </a:cubicBezTo>
                  <a:cubicBezTo>
                    <a:pt x="657418" y="1810210"/>
                    <a:pt x="641233" y="1832989"/>
                    <a:pt x="645295" y="1849717"/>
                  </a:cubicBezTo>
                  <a:cubicBezTo>
                    <a:pt x="652048" y="1877525"/>
                    <a:pt x="685170" y="1856838"/>
                    <a:pt x="695377" y="1844155"/>
                  </a:cubicBezTo>
                  <a:cubicBezTo>
                    <a:pt x="713912" y="1821119"/>
                    <a:pt x="722070" y="1791508"/>
                    <a:pt x="733454" y="1764735"/>
                  </a:cubicBezTo>
                  <a:cubicBezTo>
                    <a:pt x="745026" y="1737525"/>
                    <a:pt x="755170" y="1709689"/>
                    <a:pt x="764438" y="1681619"/>
                  </a:cubicBezTo>
                  <a:cubicBezTo>
                    <a:pt x="774769" y="1650319"/>
                    <a:pt x="786426" y="1630145"/>
                    <a:pt x="825619" y="1633660"/>
                  </a:cubicBezTo>
                  <a:cubicBezTo>
                    <a:pt x="855425" y="1636333"/>
                    <a:pt x="892279" y="1650962"/>
                    <a:pt x="918455" y="1665267"/>
                  </a:cubicBezTo>
                  <a:cubicBezTo>
                    <a:pt x="951697" y="1683434"/>
                    <a:pt x="982533" y="1707823"/>
                    <a:pt x="1005540" y="1738094"/>
                  </a:cubicBezTo>
                  <a:cubicBezTo>
                    <a:pt x="1030043" y="1770332"/>
                    <a:pt x="1039026" y="1804346"/>
                    <a:pt x="1044778" y="1844331"/>
                  </a:cubicBezTo>
                  <a:cubicBezTo>
                    <a:pt x="1050473" y="1883912"/>
                    <a:pt x="1050883" y="1924251"/>
                    <a:pt x="1046064" y="1963946"/>
                  </a:cubicBezTo>
                  <a:cubicBezTo>
                    <a:pt x="1043578" y="1984433"/>
                    <a:pt x="1039703" y="2004756"/>
                    <a:pt x="1034435" y="2024720"/>
                  </a:cubicBezTo>
                  <a:cubicBezTo>
                    <a:pt x="1029332" y="2044047"/>
                    <a:pt x="1012003" y="2065917"/>
                    <a:pt x="1016952" y="2086900"/>
                  </a:cubicBezTo>
                  <a:cubicBezTo>
                    <a:pt x="1018045" y="2091524"/>
                    <a:pt x="1021674" y="2095898"/>
                    <a:pt x="1026408" y="2096279"/>
                  </a:cubicBezTo>
                  <a:cubicBezTo>
                    <a:pt x="1031625" y="2096694"/>
                    <a:pt x="1035931" y="2092405"/>
                    <a:pt x="1039072" y="2088225"/>
                  </a:cubicBezTo>
                  <a:cubicBezTo>
                    <a:pt x="1052567" y="2070246"/>
                    <a:pt x="1057078" y="2048143"/>
                    <a:pt x="1063564" y="2027069"/>
                  </a:cubicBezTo>
                  <a:cubicBezTo>
                    <a:pt x="1075892" y="1987044"/>
                    <a:pt x="1083897" y="1945677"/>
                    <a:pt x="1088096" y="1904025"/>
                  </a:cubicBezTo>
                  <a:cubicBezTo>
                    <a:pt x="1094041" y="1845315"/>
                    <a:pt x="1084500" y="1786765"/>
                    <a:pt x="1059638" y="17332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4"/>
            <p:cNvSpPr/>
            <p:nvPr/>
          </p:nvSpPr>
          <p:spPr>
            <a:xfrm>
              <a:off x="15373231" y="3063946"/>
              <a:ext cx="1023549" cy="921716"/>
            </a:xfrm>
            <a:custGeom>
              <a:avLst/>
              <a:gdLst/>
              <a:ahLst/>
              <a:cxnLst/>
              <a:rect l="l" t="t" r="r" b="b"/>
              <a:pathLst>
                <a:path w="1023549" h="921716" extrusionOk="0">
                  <a:moveTo>
                    <a:pt x="1021509" y="11080"/>
                  </a:moveTo>
                  <a:cubicBezTo>
                    <a:pt x="991095" y="58533"/>
                    <a:pt x="959651" y="77434"/>
                    <a:pt x="877801" y="187283"/>
                  </a:cubicBezTo>
                  <a:cubicBezTo>
                    <a:pt x="726252" y="390759"/>
                    <a:pt x="423610" y="895292"/>
                    <a:pt x="388252" y="919363"/>
                  </a:cubicBezTo>
                  <a:cubicBezTo>
                    <a:pt x="376908" y="927064"/>
                    <a:pt x="365239" y="914340"/>
                    <a:pt x="367190" y="903192"/>
                  </a:cubicBezTo>
                  <a:cubicBezTo>
                    <a:pt x="376259" y="850733"/>
                    <a:pt x="419241" y="840137"/>
                    <a:pt x="479620" y="697668"/>
                  </a:cubicBezTo>
                  <a:cubicBezTo>
                    <a:pt x="545905" y="541265"/>
                    <a:pt x="586895" y="292155"/>
                    <a:pt x="477526" y="162166"/>
                  </a:cubicBezTo>
                  <a:cubicBezTo>
                    <a:pt x="403772" y="74499"/>
                    <a:pt x="276909" y="30168"/>
                    <a:pt x="148123" y="76570"/>
                  </a:cubicBezTo>
                  <a:cubicBezTo>
                    <a:pt x="101630" y="93297"/>
                    <a:pt x="60594" y="122755"/>
                    <a:pt x="22272" y="153332"/>
                  </a:cubicBezTo>
                  <a:cubicBezTo>
                    <a:pt x="11263" y="162126"/>
                    <a:pt x="-5770" y="151217"/>
                    <a:pt x="1939" y="137628"/>
                  </a:cubicBezTo>
                  <a:cubicBezTo>
                    <a:pt x="46098" y="59836"/>
                    <a:pt x="170731" y="-3509"/>
                    <a:pt x="309092" y="18486"/>
                  </a:cubicBezTo>
                  <a:cubicBezTo>
                    <a:pt x="497046" y="48517"/>
                    <a:pt x="595554" y="244150"/>
                    <a:pt x="694649" y="380077"/>
                  </a:cubicBezTo>
                  <a:cubicBezTo>
                    <a:pt x="961409" y="-32557"/>
                    <a:pt x="1037587" y="-13941"/>
                    <a:pt x="1021509" y="110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4"/>
            <p:cNvSpPr/>
            <p:nvPr/>
          </p:nvSpPr>
          <p:spPr>
            <a:xfrm>
              <a:off x="15290909" y="4288374"/>
              <a:ext cx="1997696" cy="1578816"/>
            </a:xfrm>
            <a:custGeom>
              <a:avLst/>
              <a:gdLst/>
              <a:ahLst/>
              <a:cxnLst/>
              <a:rect l="l" t="t" r="r" b="b"/>
              <a:pathLst>
                <a:path w="1997696" h="1578816" extrusionOk="0">
                  <a:moveTo>
                    <a:pt x="1965403" y="1079896"/>
                  </a:moveTo>
                  <a:cubicBezTo>
                    <a:pt x="1896063" y="1162108"/>
                    <a:pt x="1839711" y="1253636"/>
                    <a:pt x="1757759" y="1324763"/>
                  </a:cubicBezTo>
                  <a:cubicBezTo>
                    <a:pt x="1684550" y="1388301"/>
                    <a:pt x="1602296" y="1437842"/>
                    <a:pt x="1510143" y="1468619"/>
                  </a:cubicBezTo>
                  <a:cubicBezTo>
                    <a:pt x="1312176" y="1534734"/>
                    <a:pt x="1100003" y="1519656"/>
                    <a:pt x="901587" y="1463767"/>
                  </a:cubicBezTo>
                  <a:cubicBezTo>
                    <a:pt x="794556" y="1433616"/>
                    <a:pt x="691224" y="1392340"/>
                    <a:pt x="589951" y="1346712"/>
                  </a:cubicBezTo>
                  <a:cubicBezTo>
                    <a:pt x="543106" y="1325604"/>
                    <a:pt x="496574" y="1303712"/>
                    <a:pt x="451060" y="1279857"/>
                  </a:cubicBezTo>
                  <a:cubicBezTo>
                    <a:pt x="406935" y="1256736"/>
                    <a:pt x="362343" y="1235168"/>
                    <a:pt x="321102" y="1207053"/>
                  </a:cubicBezTo>
                  <a:cubicBezTo>
                    <a:pt x="239593" y="1151477"/>
                    <a:pt x="172620" y="1082899"/>
                    <a:pt x="120752" y="998970"/>
                  </a:cubicBezTo>
                  <a:cubicBezTo>
                    <a:pt x="68445" y="914329"/>
                    <a:pt x="46963" y="814946"/>
                    <a:pt x="41456" y="716427"/>
                  </a:cubicBezTo>
                  <a:cubicBezTo>
                    <a:pt x="29042" y="494403"/>
                    <a:pt x="119369" y="288390"/>
                    <a:pt x="200327" y="87155"/>
                  </a:cubicBezTo>
                  <a:cubicBezTo>
                    <a:pt x="210601" y="61611"/>
                    <a:pt x="217212" y="35003"/>
                    <a:pt x="227527" y="9380"/>
                  </a:cubicBezTo>
                  <a:cubicBezTo>
                    <a:pt x="230712" y="1474"/>
                    <a:pt x="217673" y="-3907"/>
                    <a:pt x="213781" y="3584"/>
                  </a:cubicBezTo>
                  <a:cubicBezTo>
                    <a:pt x="200036" y="30038"/>
                    <a:pt x="183140" y="54342"/>
                    <a:pt x="169759" y="80932"/>
                  </a:cubicBezTo>
                  <a:cubicBezTo>
                    <a:pt x="156810" y="106664"/>
                    <a:pt x="144595" y="132584"/>
                    <a:pt x="133018" y="158964"/>
                  </a:cubicBezTo>
                  <a:cubicBezTo>
                    <a:pt x="109698" y="212111"/>
                    <a:pt x="87379" y="265827"/>
                    <a:pt x="68360" y="320686"/>
                  </a:cubicBezTo>
                  <a:cubicBezTo>
                    <a:pt x="31818" y="426070"/>
                    <a:pt x="5745" y="535663"/>
                    <a:pt x="858" y="647417"/>
                  </a:cubicBezTo>
                  <a:cubicBezTo>
                    <a:pt x="-3767" y="753074"/>
                    <a:pt x="10148" y="854857"/>
                    <a:pt x="46525" y="954212"/>
                  </a:cubicBezTo>
                  <a:cubicBezTo>
                    <a:pt x="64543" y="1003435"/>
                    <a:pt x="86031" y="1049483"/>
                    <a:pt x="117657" y="1091539"/>
                  </a:cubicBezTo>
                  <a:cubicBezTo>
                    <a:pt x="148498" y="1132554"/>
                    <a:pt x="183760" y="1169576"/>
                    <a:pt x="222935" y="1202719"/>
                  </a:cubicBezTo>
                  <a:cubicBezTo>
                    <a:pt x="301816" y="1269454"/>
                    <a:pt x="390590" y="1324438"/>
                    <a:pt x="483147" y="1369850"/>
                  </a:cubicBezTo>
                  <a:cubicBezTo>
                    <a:pt x="587316" y="1420961"/>
                    <a:pt x="694313" y="1467328"/>
                    <a:pt x="804461" y="1504031"/>
                  </a:cubicBezTo>
                  <a:cubicBezTo>
                    <a:pt x="1014318" y="1573946"/>
                    <a:pt x="1240503" y="1605081"/>
                    <a:pt x="1457973" y="1552293"/>
                  </a:cubicBezTo>
                  <a:cubicBezTo>
                    <a:pt x="1557431" y="1528148"/>
                    <a:pt x="1654153" y="1486376"/>
                    <a:pt x="1736515" y="1425181"/>
                  </a:cubicBezTo>
                  <a:cubicBezTo>
                    <a:pt x="1825210" y="1359276"/>
                    <a:pt x="1894675" y="1266360"/>
                    <a:pt x="1954491" y="1174359"/>
                  </a:cubicBezTo>
                  <a:cubicBezTo>
                    <a:pt x="1969482" y="1151307"/>
                    <a:pt x="1982806" y="1127509"/>
                    <a:pt x="1995561" y="1103165"/>
                  </a:cubicBezTo>
                  <a:cubicBezTo>
                    <a:pt x="2005159" y="1084833"/>
                    <a:pt x="1980138" y="1062429"/>
                    <a:pt x="1965403" y="10798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77" name="Google Shape;777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78" name="Google Shape;778;p4"/>
          <p:cNvGrpSpPr/>
          <p:nvPr/>
        </p:nvGrpSpPr>
        <p:grpSpPr>
          <a:xfrm rot="-1445639">
            <a:off x="6629311" y="4383410"/>
            <a:ext cx="3110561" cy="1092925"/>
            <a:chOff x="13258169" y="8765547"/>
            <a:chExt cx="6221647" cy="2185856"/>
          </a:xfrm>
        </p:grpSpPr>
        <p:sp>
          <p:nvSpPr>
            <p:cNvPr id="779" name="Google Shape;779;p4"/>
            <p:cNvSpPr/>
            <p:nvPr/>
          </p:nvSpPr>
          <p:spPr>
            <a:xfrm>
              <a:off x="13258169" y="8765547"/>
              <a:ext cx="6221647" cy="2185856"/>
            </a:xfrm>
            <a:custGeom>
              <a:avLst/>
              <a:gdLst/>
              <a:ahLst/>
              <a:cxnLst/>
              <a:rect l="l" t="t" r="r" b="b"/>
              <a:pathLst>
                <a:path w="6221647" h="2185856" extrusionOk="0">
                  <a:moveTo>
                    <a:pt x="3110839" y="2179869"/>
                  </a:moveTo>
                  <a:cubicBezTo>
                    <a:pt x="4678814" y="2120186"/>
                    <a:pt x="3950211" y="2206904"/>
                    <a:pt x="5467417" y="2173058"/>
                  </a:cubicBezTo>
                  <a:cubicBezTo>
                    <a:pt x="6042918" y="2160121"/>
                    <a:pt x="6187384" y="2227015"/>
                    <a:pt x="6219973" y="2141170"/>
                  </a:cubicBezTo>
                  <a:cubicBezTo>
                    <a:pt x="6224639" y="2124802"/>
                    <a:pt x="6219513" y="2103307"/>
                    <a:pt x="6205141" y="2093114"/>
                  </a:cubicBezTo>
                  <a:cubicBezTo>
                    <a:pt x="6140983" y="2061414"/>
                    <a:pt x="6101352" y="1998125"/>
                    <a:pt x="6064420" y="1938654"/>
                  </a:cubicBezTo>
                  <a:cubicBezTo>
                    <a:pt x="6097619" y="1882277"/>
                    <a:pt x="6167936" y="1826274"/>
                    <a:pt x="6150403" y="1754190"/>
                  </a:cubicBezTo>
                  <a:cubicBezTo>
                    <a:pt x="6114405" y="1682568"/>
                    <a:pt x="6062180" y="1627600"/>
                    <a:pt x="6029355" y="1552148"/>
                  </a:cubicBezTo>
                  <a:cubicBezTo>
                    <a:pt x="6219687" y="1269888"/>
                    <a:pt x="6154497" y="1348322"/>
                    <a:pt x="6008276" y="1079249"/>
                  </a:cubicBezTo>
                  <a:cubicBezTo>
                    <a:pt x="6043715" y="1011095"/>
                    <a:pt x="6116445" y="944525"/>
                    <a:pt x="6105819" y="862436"/>
                  </a:cubicBezTo>
                  <a:cubicBezTo>
                    <a:pt x="6063014" y="785025"/>
                    <a:pt x="6010889" y="719765"/>
                    <a:pt x="5969665" y="639822"/>
                  </a:cubicBezTo>
                  <a:cubicBezTo>
                    <a:pt x="6009209" y="574462"/>
                    <a:pt x="6131178" y="493595"/>
                    <a:pt x="6084640" y="409260"/>
                  </a:cubicBezTo>
                  <a:cubicBezTo>
                    <a:pt x="6061508" y="379806"/>
                    <a:pt x="6037169" y="350550"/>
                    <a:pt x="6019450" y="317353"/>
                  </a:cubicBezTo>
                  <a:cubicBezTo>
                    <a:pt x="6034842" y="244520"/>
                    <a:pt x="6115500" y="20971"/>
                    <a:pt x="5974318" y="44163"/>
                  </a:cubicBezTo>
                  <a:cubicBezTo>
                    <a:pt x="5891882" y="43888"/>
                    <a:pt x="5808699" y="39397"/>
                    <a:pt x="5726076" y="38274"/>
                  </a:cubicBezTo>
                  <a:cubicBezTo>
                    <a:pt x="5237840" y="96198"/>
                    <a:pt x="4183410" y="-10655"/>
                    <a:pt x="3293643" y="3779"/>
                  </a:cubicBezTo>
                  <a:cubicBezTo>
                    <a:pt x="2219728" y="-14061"/>
                    <a:pt x="2455279" y="36640"/>
                    <a:pt x="247323" y="44150"/>
                  </a:cubicBezTo>
                  <a:cubicBezTo>
                    <a:pt x="106142" y="20958"/>
                    <a:pt x="186811" y="244508"/>
                    <a:pt x="202191" y="317340"/>
                  </a:cubicBezTo>
                  <a:cubicBezTo>
                    <a:pt x="184472" y="350525"/>
                    <a:pt x="160133" y="379793"/>
                    <a:pt x="137001" y="409248"/>
                  </a:cubicBezTo>
                  <a:cubicBezTo>
                    <a:pt x="90463" y="493583"/>
                    <a:pt x="212445" y="574450"/>
                    <a:pt x="251977" y="639809"/>
                  </a:cubicBezTo>
                  <a:cubicBezTo>
                    <a:pt x="210765" y="719753"/>
                    <a:pt x="158627" y="785012"/>
                    <a:pt x="115823" y="862423"/>
                  </a:cubicBezTo>
                  <a:cubicBezTo>
                    <a:pt x="105196" y="944513"/>
                    <a:pt x="177927" y="1011082"/>
                    <a:pt x="213365" y="1079236"/>
                  </a:cubicBezTo>
                  <a:cubicBezTo>
                    <a:pt x="67145" y="1348322"/>
                    <a:pt x="1954" y="1269876"/>
                    <a:pt x="192286" y="1552136"/>
                  </a:cubicBezTo>
                  <a:cubicBezTo>
                    <a:pt x="159461" y="1627588"/>
                    <a:pt x="107237" y="1682568"/>
                    <a:pt x="71238" y="1754178"/>
                  </a:cubicBezTo>
                  <a:cubicBezTo>
                    <a:pt x="53706" y="1826262"/>
                    <a:pt x="124023" y="1882264"/>
                    <a:pt x="157221" y="1938641"/>
                  </a:cubicBezTo>
                  <a:cubicBezTo>
                    <a:pt x="120290" y="1998100"/>
                    <a:pt x="80658" y="2061401"/>
                    <a:pt x="16501" y="2093102"/>
                  </a:cubicBezTo>
                  <a:cubicBezTo>
                    <a:pt x="2141" y="2103294"/>
                    <a:pt x="-2986" y="2124802"/>
                    <a:pt x="1668" y="2141158"/>
                  </a:cubicBezTo>
                  <a:cubicBezTo>
                    <a:pt x="34369" y="2227301"/>
                    <a:pt x="175600" y="2160033"/>
                    <a:pt x="754224" y="2173045"/>
                  </a:cubicBezTo>
                  <a:cubicBezTo>
                    <a:pt x="2265582" y="2206767"/>
                    <a:pt x="1546486" y="2120311"/>
                    <a:pt x="3110839" y="21798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4"/>
            <p:cNvSpPr/>
            <p:nvPr/>
          </p:nvSpPr>
          <p:spPr>
            <a:xfrm>
              <a:off x="13258169" y="8765547"/>
              <a:ext cx="6221647" cy="2185856"/>
            </a:xfrm>
            <a:custGeom>
              <a:avLst/>
              <a:gdLst/>
              <a:ahLst/>
              <a:cxnLst/>
              <a:rect l="l" t="t" r="r" b="b"/>
              <a:pathLst>
                <a:path w="6221647" h="2185856" extrusionOk="0">
                  <a:moveTo>
                    <a:pt x="3110839" y="2179869"/>
                  </a:moveTo>
                  <a:cubicBezTo>
                    <a:pt x="4678814" y="2120186"/>
                    <a:pt x="3950211" y="2206904"/>
                    <a:pt x="5467417" y="2173058"/>
                  </a:cubicBezTo>
                  <a:cubicBezTo>
                    <a:pt x="6042918" y="2160121"/>
                    <a:pt x="6187384" y="2227015"/>
                    <a:pt x="6219973" y="2141170"/>
                  </a:cubicBezTo>
                  <a:cubicBezTo>
                    <a:pt x="6224639" y="2124802"/>
                    <a:pt x="6219513" y="2103307"/>
                    <a:pt x="6205141" y="2093114"/>
                  </a:cubicBezTo>
                  <a:cubicBezTo>
                    <a:pt x="6140983" y="2061414"/>
                    <a:pt x="6101352" y="1998125"/>
                    <a:pt x="6064420" y="1938654"/>
                  </a:cubicBezTo>
                  <a:cubicBezTo>
                    <a:pt x="6097619" y="1882277"/>
                    <a:pt x="6167936" y="1826274"/>
                    <a:pt x="6150403" y="1754190"/>
                  </a:cubicBezTo>
                  <a:cubicBezTo>
                    <a:pt x="6114405" y="1682568"/>
                    <a:pt x="6062180" y="1627600"/>
                    <a:pt x="6029355" y="1552148"/>
                  </a:cubicBezTo>
                  <a:cubicBezTo>
                    <a:pt x="6219687" y="1269888"/>
                    <a:pt x="6154497" y="1348322"/>
                    <a:pt x="6008276" y="1079249"/>
                  </a:cubicBezTo>
                  <a:cubicBezTo>
                    <a:pt x="6043715" y="1011095"/>
                    <a:pt x="6116445" y="944525"/>
                    <a:pt x="6105819" y="862436"/>
                  </a:cubicBezTo>
                  <a:cubicBezTo>
                    <a:pt x="6063014" y="785025"/>
                    <a:pt x="6010889" y="719765"/>
                    <a:pt x="5969665" y="639822"/>
                  </a:cubicBezTo>
                  <a:cubicBezTo>
                    <a:pt x="6009209" y="574462"/>
                    <a:pt x="6131178" y="493595"/>
                    <a:pt x="6084640" y="409260"/>
                  </a:cubicBezTo>
                  <a:cubicBezTo>
                    <a:pt x="6061508" y="379806"/>
                    <a:pt x="6037169" y="350550"/>
                    <a:pt x="6019450" y="317353"/>
                  </a:cubicBezTo>
                  <a:cubicBezTo>
                    <a:pt x="6034842" y="244520"/>
                    <a:pt x="6115500" y="20971"/>
                    <a:pt x="5974318" y="44163"/>
                  </a:cubicBezTo>
                  <a:cubicBezTo>
                    <a:pt x="5891882" y="43888"/>
                    <a:pt x="5808699" y="39397"/>
                    <a:pt x="5726076" y="38274"/>
                  </a:cubicBezTo>
                  <a:cubicBezTo>
                    <a:pt x="5237840" y="96198"/>
                    <a:pt x="4183410" y="-10655"/>
                    <a:pt x="3293643" y="3779"/>
                  </a:cubicBezTo>
                  <a:cubicBezTo>
                    <a:pt x="2219728" y="-14061"/>
                    <a:pt x="2455279" y="36640"/>
                    <a:pt x="247323" y="44150"/>
                  </a:cubicBezTo>
                  <a:cubicBezTo>
                    <a:pt x="106142" y="20958"/>
                    <a:pt x="186811" y="244508"/>
                    <a:pt x="202191" y="317340"/>
                  </a:cubicBezTo>
                  <a:cubicBezTo>
                    <a:pt x="184472" y="350525"/>
                    <a:pt x="160133" y="379793"/>
                    <a:pt x="137001" y="409248"/>
                  </a:cubicBezTo>
                  <a:cubicBezTo>
                    <a:pt x="90463" y="493583"/>
                    <a:pt x="212445" y="574450"/>
                    <a:pt x="251977" y="639809"/>
                  </a:cubicBezTo>
                  <a:cubicBezTo>
                    <a:pt x="210765" y="719753"/>
                    <a:pt x="158627" y="785012"/>
                    <a:pt x="115823" y="862423"/>
                  </a:cubicBezTo>
                  <a:cubicBezTo>
                    <a:pt x="105196" y="944513"/>
                    <a:pt x="177927" y="1011082"/>
                    <a:pt x="213365" y="1079236"/>
                  </a:cubicBezTo>
                  <a:cubicBezTo>
                    <a:pt x="67145" y="1348322"/>
                    <a:pt x="1954" y="1269876"/>
                    <a:pt x="192286" y="1552136"/>
                  </a:cubicBezTo>
                  <a:cubicBezTo>
                    <a:pt x="159461" y="1627588"/>
                    <a:pt x="107237" y="1682568"/>
                    <a:pt x="71238" y="1754178"/>
                  </a:cubicBezTo>
                  <a:cubicBezTo>
                    <a:pt x="53706" y="1826262"/>
                    <a:pt x="124023" y="1882264"/>
                    <a:pt x="157221" y="1938641"/>
                  </a:cubicBezTo>
                  <a:cubicBezTo>
                    <a:pt x="120290" y="1998100"/>
                    <a:pt x="80658" y="2061401"/>
                    <a:pt x="16501" y="2093102"/>
                  </a:cubicBezTo>
                  <a:cubicBezTo>
                    <a:pt x="2141" y="2103294"/>
                    <a:pt x="-2986" y="2124802"/>
                    <a:pt x="1668" y="2141158"/>
                  </a:cubicBezTo>
                  <a:cubicBezTo>
                    <a:pt x="34369" y="2227301"/>
                    <a:pt x="175600" y="2160033"/>
                    <a:pt x="754224" y="2173045"/>
                  </a:cubicBezTo>
                  <a:cubicBezTo>
                    <a:pt x="2265582" y="2206767"/>
                    <a:pt x="1546486" y="2120311"/>
                    <a:pt x="3110839" y="21798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81" name="Google Shape;781;p4"/>
          <p:cNvSpPr txBox="1">
            <a:spLocks noGrp="1"/>
          </p:cNvSpPr>
          <p:nvPr>
            <p:ph type="body" idx="1"/>
          </p:nvPr>
        </p:nvSpPr>
        <p:spPr>
          <a:xfrm>
            <a:off x="1523700" y="3717125"/>
            <a:ext cx="6096600" cy="89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algn="ctr" rtl="0"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782" name="Google Shape;782;p4"/>
          <p:cNvSpPr txBox="1"/>
          <p:nvPr/>
        </p:nvSpPr>
        <p:spPr>
          <a:xfrm>
            <a:off x="2075075" y="2428395"/>
            <a:ext cx="5096100" cy="10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“</a:t>
            </a:r>
            <a:endParaRPr sz="35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solidFill>
          <a:schemeClr val="accent1"/>
        </a:solidFill>
        <a:effectLst/>
      </p:bgPr>
    </p:bg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85" name="Google Shape;785;p5"/>
          <p:cNvGrpSpPr/>
          <p:nvPr/>
        </p:nvGrpSpPr>
        <p:grpSpPr>
          <a:xfrm rot="-683045">
            <a:off x="18454" y="1884649"/>
            <a:ext cx="2628940" cy="3535236"/>
            <a:chOff x="36813" y="3769056"/>
            <a:chExt cx="5257484" cy="7069938"/>
          </a:xfrm>
        </p:grpSpPr>
        <p:sp>
          <p:nvSpPr>
            <p:cNvPr id="786" name="Google Shape;786;p5"/>
            <p:cNvSpPr/>
            <p:nvPr/>
          </p:nvSpPr>
          <p:spPr>
            <a:xfrm>
              <a:off x="42435" y="3769056"/>
              <a:ext cx="5251862" cy="7069938"/>
            </a:xfrm>
            <a:custGeom>
              <a:avLst/>
              <a:gdLst/>
              <a:ahLst/>
              <a:cxnLst/>
              <a:rect l="l" t="t" r="r" b="b"/>
              <a:pathLst>
                <a:path w="5251862" h="7069938" extrusionOk="0">
                  <a:moveTo>
                    <a:pt x="5222410" y="6813987"/>
                  </a:moveTo>
                  <a:cubicBezTo>
                    <a:pt x="5212333" y="6642598"/>
                    <a:pt x="5239525" y="6441119"/>
                    <a:pt x="5228318" y="6232344"/>
                  </a:cubicBezTo>
                  <a:cubicBezTo>
                    <a:pt x="5200801" y="5748888"/>
                    <a:pt x="5216503" y="6100108"/>
                    <a:pt x="5216503" y="5623595"/>
                  </a:cubicBezTo>
                  <a:cubicBezTo>
                    <a:pt x="5217563" y="5086818"/>
                    <a:pt x="5145640" y="4746909"/>
                    <a:pt x="5171150" y="3879288"/>
                  </a:cubicBezTo>
                  <a:cubicBezTo>
                    <a:pt x="5180676" y="3675971"/>
                    <a:pt x="5184435" y="3783420"/>
                    <a:pt x="5156933" y="3298564"/>
                  </a:cubicBezTo>
                  <a:cubicBezTo>
                    <a:pt x="5109248" y="2611579"/>
                    <a:pt x="5104627" y="8841"/>
                    <a:pt x="5053607" y="7583"/>
                  </a:cubicBezTo>
                  <a:cubicBezTo>
                    <a:pt x="4622057" y="-4294"/>
                    <a:pt x="4125298" y="16717"/>
                    <a:pt x="4127984" y="16717"/>
                  </a:cubicBezTo>
                  <a:cubicBezTo>
                    <a:pt x="3641174" y="16717"/>
                    <a:pt x="4092213" y="-31089"/>
                    <a:pt x="3498643" y="34986"/>
                  </a:cubicBezTo>
                  <a:cubicBezTo>
                    <a:pt x="3234824" y="64213"/>
                    <a:pt x="2584284" y="27987"/>
                    <a:pt x="2553687" y="26149"/>
                  </a:cubicBezTo>
                  <a:cubicBezTo>
                    <a:pt x="2529265" y="27973"/>
                    <a:pt x="1980977" y="70915"/>
                    <a:pt x="1924078" y="66037"/>
                  </a:cubicBezTo>
                  <a:cubicBezTo>
                    <a:pt x="1362845" y="18188"/>
                    <a:pt x="283823" y="91885"/>
                    <a:pt x="350841" y="86766"/>
                  </a:cubicBezTo>
                  <a:cubicBezTo>
                    <a:pt x="333401" y="86766"/>
                    <a:pt x="48382" y="81280"/>
                    <a:pt x="51067" y="81591"/>
                  </a:cubicBezTo>
                  <a:cubicBezTo>
                    <a:pt x="49258" y="81591"/>
                    <a:pt x="47845" y="927409"/>
                    <a:pt x="47845" y="1549096"/>
                  </a:cubicBezTo>
                  <a:cubicBezTo>
                    <a:pt x="47788" y="1550142"/>
                    <a:pt x="14477" y="2054412"/>
                    <a:pt x="11608" y="2282078"/>
                  </a:cubicBezTo>
                  <a:cubicBezTo>
                    <a:pt x="11608" y="2310711"/>
                    <a:pt x="47039" y="2646519"/>
                    <a:pt x="42474" y="2691059"/>
                  </a:cubicBezTo>
                  <a:cubicBezTo>
                    <a:pt x="-17336" y="3284297"/>
                    <a:pt x="75136" y="3869418"/>
                    <a:pt x="20201" y="5052330"/>
                  </a:cubicBezTo>
                  <a:cubicBezTo>
                    <a:pt x="-1521" y="5475946"/>
                    <a:pt x="27663" y="5412911"/>
                    <a:pt x="20469" y="5633054"/>
                  </a:cubicBezTo>
                  <a:cubicBezTo>
                    <a:pt x="-15697" y="6632445"/>
                    <a:pt x="4372" y="6114898"/>
                    <a:pt x="17784" y="6759789"/>
                  </a:cubicBezTo>
                  <a:cubicBezTo>
                    <a:pt x="23663" y="7034696"/>
                    <a:pt x="12442" y="7046644"/>
                    <a:pt x="30122" y="7046955"/>
                  </a:cubicBezTo>
                  <a:cubicBezTo>
                    <a:pt x="1162637" y="7064248"/>
                    <a:pt x="2134447" y="7074881"/>
                    <a:pt x="3606775" y="7048779"/>
                  </a:cubicBezTo>
                  <a:cubicBezTo>
                    <a:pt x="4191031" y="7037510"/>
                    <a:pt x="4199355" y="7074358"/>
                    <a:pt x="4261879" y="7069494"/>
                  </a:cubicBezTo>
                  <a:cubicBezTo>
                    <a:pt x="5451067" y="6978730"/>
                    <a:pt x="5249517" y="7216874"/>
                    <a:pt x="5222410" y="6813987"/>
                  </a:cubicBezTo>
                  <a:close/>
                  <a:moveTo>
                    <a:pt x="284558" y="795993"/>
                  </a:moveTo>
                  <a:cubicBezTo>
                    <a:pt x="234909" y="775900"/>
                    <a:pt x="208607" y="708906"/>
                    <a:pt x="230075" y="654382"/>
                  </a:cubicBezTo>
                  <a:cubicBezTo>
                    <a:pt x="266043" y="562106"/>
                    <a:pt x="389763" y="571862"/>
                    <a:pt x="421958" y="661085"/>
                  </a:cubicBezTo>
                  <a:cubicBezTo>
                    <a:pt x="453630" y="737228"/>
                    <a:pt x="376068" y="833450"/>
                    <a:pt x="284558" y="795993"/>
                  </a:cubicBezTo>
                  <a:close/>
                  <a:moveTo>
                    <a:pt x="275159" y="1374596"/>
                  </a:moveTo>
                  <a:cubicBezTo>
                    <a:pt x="235446" y="1353273"/>
                    <a:pt x="214769" y="1300291"/>
                    <a:pt x="226316" y="1252484"/>
                  </a:cubicBezTo>
                  <a:cubicBezTo>
                    <a:pt x="251812" y="1148033"/>
                    <a:pt x="388152" y="1147722"/>
                    <a:pt x="423032" y="1244566"/>
                  </a:cubicBezTo>
                  <a:cubicBezTo>
                    <a:pt x="456852" y="1325559"/>
                    <a:pt x="367758" y="1424538"/>
                    <a:pt x="275159" y="1374596"/>
                  </a:cubicBezTo>
                  <a:close/>
                  <a:moveTo>
                    <a:pt x="286706" y="1963238"/>
                  </a:moveTo>
                  <a:cubicBezTo>
                    <a:pt x="237057" y="1943146"/>
                    <a:pt x="210755" y="1876759"/>
                    <a:pt x="231955" y="1821939"/>
                  </a:cubicBezTo>
                  <a:cubicBezTo>
                    <a:pt x="267655" y="1729054"/>
                    <a:pt x="392180" y="1739107"/>
                    <a:pt x="424106" y="1828330"/>
                  </a:cubicBezTo>
                  <a:cubicBezTo>
                    <a:pt x="456047" y="1904770"/>
                    <a:pt x="377948" y="2000384"/>
                    <a:pt x="286706" y="1963238"/>
                  </a:cubicBezTo>
                  <a:close/>
                  <a:moveTo>
                    <a:pt x="288048" y="2547002"/>
                  </a:moveTo>
                  <a:cubicBezTo>
                    <a:pt x="238399" y="2526909"/>
                    <a:pt x="212098" y="2460523"/>
                    <a:pt x="233297" y="2406014"/>
                  </a:cubicBezTo>
                  <a:cubicBezTo>
                    <a:pt x="268997" y="2312832"/>
                    <a:pt x="393523" y="2322886"/>
                    <a:pt x="425449" y="2412108"/>
                  </a:cubicBezTo>
                  <a:cubicBezTo>
                    <a:pt x="457658" y="2489142"/>
                    <a:pt x="378485" y="2583851"/>
                    <a:pt x="288048" y="2547002"/>
                  </a:cubicBezTo>
                  <a:close/>
                  <a:moveTo>
                    <a:pt x="229807" y="3003790"/>
                  </a:moveTo>
                  <a:cubicBezTo>
                    <a:pt x="255302" y="2899339"/>
                    <a:pt x="391643" y="2898731"/>
                    <a:pt x="426523" y="2995872"/>
                  </a:cubicBezTo>
                  <a:cubicBezTo>
                    <a:pt x="496834" y="3164278"/>
                    <a:pt x="183111" y="3195951"/>
                    <a:pt x="229807" y="3003790"/>
                  </a:cubicBezTo>
                  <a:close/>
                  <a:moveTo>
                    <a:pt x="231149" y="3587257"/>
                  </a:moveTo>
                  <a:cubicBezTo>
                    <a:pt x="256645" y="3483117"/>
                    <a:pt x="392717" y="3481887"/>
                    <a:pt x="427866" y="3579339"/>
                  </a:cubicBezTo>
                  <a:cubicBezTo>
                    <a:pt x="498446" y="3748650"/>
                    <a:pt x="184722" y="3779418"/>
                    <a:pt x="231149" y="3587257"/>
                  </a:cubicBezTo>
                  <a:close/>
                  <a:moveTo>
                    <a:pt x="291539" y="4298011"/>
                  </a:moveTo>
                  <a:cubicBezTo>
                    <a:pt x="241890" y="4277919"/>
                    <a:pt x="215589" y="4211532"/>
                    <a:pt x="236788" y="4157023"/>
                  </a:cubicBezTo>
                  <a:cubicBezTo>
                    <a:pt x="272488" y="4063841"/>
                    <a:pt x="397013" y="4073895"/>
                    <a:pt x="428940" y="4163117"/>
                  </a:cubicBezTo>
                  <a:cubicBezTo>
                    <a:pt x="460880" y="4239854"/>
                    <a:pt x="382244" y="4334860"/>
                    <a:pt x="291539" y="4298011"/>
                  </a:cubicBezTo>
                  <a:close/>
                  <a:moveTo>
                    <a:pt x="233297" y="4754800"/>
                  </a:moveTo>
                  <a:cubicBezTo>
                    <a:pt x="258793" y="4650037"/>
                    <a:pt x="395134" y="4650037"/>
                    <a:pt x="430014" y="4746881"/>
                  </a:cubicBezTo>
                  <a:cubicBezTo>
                    <a:pt x="500325" y="4915287"/>
                    <a:pt x="186602" y="4946960"/>
                    <a:pt x="233297" y="4754800"/>
                  </a:cubicBezTo>
                  <a:close/>
                  <a:moveTo>
                    <a:pt x="283483" y="5460378"/>
                  </a:moveTo>
                  <a:cubicBezTo>
                    <a:pt x="243770" y="5439056"/>
                    <a:pt x="223093" y="5386073"/>
                    <a:pt x="234640" y="5338266"/>
                  </a:cubicBezTo>
                  <a:cubicBezTo>
                    <a:pt x="260136" y="5233815"/>
                    <a:pt x="396476" y="5233504"/>
                    <a:pt x="431356" y="5330348"/>
                  </a:cubicBezTo>
                  <a:cubicBezTo>
                    <a:pt x="465177" y="5411355"/>
                    <a:pt x="376337" y="5510320"/>
                    <a:pt x="283483" y="5460378"/>
                  </a:cubicBezTo>
                  <a:close/>
                  <a:moveTo>
                    <a:pt x="295016" y="6049021"/>
                  </a:moveTo>
                  <a:cubicBezTo>
                    <a:pt x="245367" y="6028928"/>
                    <a:pt x="219066" y="5962541"/>
                    <a:pt x="240265" y="5908032"/>
                  </a:cubicBezTo>
                  <a:cubicBezTo>
                    <a:pt x="275965" y="5814851"/>
                    <a:pt x="400490" y="5824904"/>
                    <a:pt x="432416" y="5914126"/>
                  </a:cubicBezTo>
                  <a:cubicBezTo>
                    <a:pt x="464371" y="5990863"/>
                    <a:pt x="385735" y="6085869"/>
                    <a:pt x="295016" y="6049021"/>
                  </a:cubicBezTo>
                  <a:close/>
                  <a:moveTo>
                    <a:pt x="296090" y="6632799"/>
                  </a:moveTo>
                  <a:cubicBezTo>
                    <a:pt x="191153" y="6590167"/>
                    <a:pt x="226316" y="6405925"/>
                    <a:pt x="351915" y="6427248"/>
                  </a:cubicBezTo>
                  <a:cubicBezTo>
                    <a:pt x="504085" y="6453731"/>
                    <a:pt x="439681" y="6691267"/>
                    <a:pt x="296090" y="66327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87" name="Google Shape;787;p5"/>
            <p:cNvGrpSpPr/>
            <p:nvPr/>
          </p:nvGrpSpPr>
          <p:grpSpPr>
            <a:xfrm>
              <a:off x="36813" y="4137546"/>
              <a:ext cx="5236515" cy="6445496"/>
              <a:chOff x="36813" y="4137546"/>
              <a:chExt cx="5236515" cy="6445496"/>
            </a:xfrm>
          </p:grpSpPr>
          <p:sp>
            <p:nvSpPr>
              <p:cNvPr id="788" name="Google Shape;788;p5"/>
              <p:cNvSpPr/>
              <p:nvPr/>
            </p:nvSpPr>
            <p:spPr>
              <a:xfrm>
                <a:off x="84461" y="4137546"/>
                <a:ext cx="5044855" cy="51114"/>
              </a:xfrm>
              <a:custGeom>
                <a:avLst/>
                <a:gdLst/>
                <a:ahLst/>
                <a:cxnLst/>
                <a:rect l="l" t="t" r="r" b="b"/>
                <a:pathLst>
                  <a:path w="5044855" h="51114" extrusionOk="0">
                    <a:moveTo>
                      <a:pt x="5042433" y="51115"/>
                    </a:moveTo>
                    <a:cubicBezTo>
                      <a:pt x="5041076" y="51129"/>
                      <a:pt x="8942" y="34076"/>
                      <a:pt x="7161" y="34062"/>
                    </a:cubicBezTo>
                    <a:cubicBezTo>
                      <a:pt x="7161" y="-17789"/>
                      <a:pt x="-355956" y="183"/>
                      <a:pt x="4089165" y="18834"/>
                    </a:cubicBezTo>
                    <a:cubicBezTo>
                      <a:pt x="5147016" y="22906"/>
                      <a:pt x="5041189" y="7239"/>
                      <a:pt x="5042433" y="511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9" name="Google Shape;789;p5"/>
              <p:cNvSpPr/>
              <p:nvPr/>
            </p:nvSpPr>
            <p:spPr>
              <a:xfrm>
                <a:off x="84794" y="4716573"/>
                <a:ext cx="5059351" cy="53419"/>
              </a:xfrm>
              <a:custGeom>
                <a:avLst/>
                <a:gdLst/>
                <a:ahLst/>
                <a:cxnLst/>
                <a:rect l="l" t="t" r="r" b="b"/>
                <a:pathLst>
                  <a:path w="5059351" h="53419" extrusionOk="0">
                    <a:moveTo>
                      <a:pt x="5056600" y="53420"/>
                    </a:moveTo>
                    <a:cubicBezTo>
                      <a:pt x="5054989" y="53448"/>
                      <a:pt x="6786" y="36381"/>
                      <a:pt x="5754" y="36367"/>
                    </a:cubicBezTo>
                    <a:cubicBezTo>
                      <a:pt x="6956" y="-17944"/>
                      <a:pt x="-336630" y="-1217"/>
                      <a:pt x="4102513" y="21138"/>
                    </a:cubicBezTo>
                    <a:cubicBezTo>
                      <a:pt x="5159771" y="25196"/>
                      <a:pt x="5056600" y="9006"/>
                      <a:pt x="5056600" y="534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0" name="Google Shape;790;p5"/>
              <p:cNvSpPr/>
              <p:nvPr/>
            </p:nvSpPr>
            <p:spPr>
              <a:xfrm>
                <a:off x="86252" y="5297734"/>
                <a:ext cx="5092970" cy="42291"/>
              </a:xfrm>
              <a:custGeom>
                <a:avLst/>
                <a:gdLst/>
                <a:ahLst/>
                <a:cxnLst/>
                <a:rect l="l" t="t" r="r" b="b"/>
                <a:pathLst>
                  <a:path w="5092970" h="42291" extrusionOk="0">
                    <a:moveTo>
                      <a:pt x="676048" y="38984"/>
                    </a:moveTo>
                    <a:cubicBezTo>
                      <a:pt x="-94027" y="38984"/>
                      <a:pt x="4041" y="49178"/>
                      <a:pt x="4041" y="0"/>
                    </a:cubicBezTo>
                    <a:cubicBezTo>
                      <a:pt x="6204178" y="35293"/>
                      <a:pt x="7101761" y="49292"/>
                      <a:pt x="676048" y="3898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1" name="Google Shape;791;p5"/>
              <p:cNvSpPr/>
              <p:nvPr/>
            </p:nvSpPr>
            <p:spPr>
              <a:xfrm>
                <a:off x="52731" y="5880848"/>
                <a:ext cx="5113133" cy="51822"/>
              </a:xfrm>
              <a:custGeom>
                <a:avLst/>
                <a:gdLst/>
                <a:ahLst/>
                <a:cxnLst/>
                <a:rect l="l" t="t" r="r" b="b"/>
                <a:pathLst>
                  <a:path w="5113133" h="51822" extrusionOk="0">
                    <a:moveTo>
                      <a:pt x="5110399" y="51823"/>
                    </a:moveTo>
                    <a:cubicBezTo>
                      <a:pt x="5109297" y="51837"/>
                      <a:pt x="6880" y="34473"/>
                      <a:pt x="5339" y="34459"/>
                    </a:cubicBezTo>
                    <a:cubicBezTo>
                      <a:pt x="7841" y="-18212"/>
                      <a:pt x="-339476" y="354"/>
                      <a:pt x="4162220" y="19231"/>
                    </a:cubicBezTo>
                    <a:cubicBezTo>
                      <a:pt x="5212947" y="23289"/>
                      <a:pt x="5110399" y="7608"/>
                      <a:pt x="5110399" y="518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2" name="Google Shape;792;p5"/>
              <p:cNvSpPr/>
              <p:nvPr/>
            </p:nvSpPr>
            <p:spPr>
              <a:xfrm>
                <a:off x="76268" y="6462260"/>
                <a:ext cx="5102703" cy="51445"/>
              </a:xfrm>
              <a:custGeom>
                <a:avLst/>
                <a:gdLst/>
                <a:ahLst/>
                <a:cxnLst/>
                <a:rect l="l" t="t" r="r" b="b"/>
                <a:pathLst>
                  <a:path w="5102703" h="51445" extrusionOk="0">
                    <a:moveTo>
                      <a:pt x="5100275" y="51445"/>
                    </a:moveTo>
                    <a:cubicBezTo>
                      <a:pt x="5099031" y="51459"/>
                      <a:pt x="5291" y="34096"/>
                      <a:pt x="3808" y="34081"/>
                    </a:cubicBezTo>
                    <a:cubicBezTo>
                      <a:pt x="11623" y="-18010"/>
                      <a:pt x="-341234" y="301"/>
                      <a:pt x="4152632" y="19164"/>
                    </a:cubicBezTo>
                    <a:cubicBezTo>
                      <a:pt x="5204731" y="23222"/>
                      <a:pt x="5099002" y="7909"/>
                      <a:pt x="5100275" y="514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3" name="Google Shape;793;p5"/>
              <p:cNvSpPr/>
              <p:nvPr/>
            </p:nvSpPr>
            <p:spPr>
              <a:xfrm>
                <a:off x="57911" y="7043256"/>
                <a:ext cx="5145078" cy="51781"/>
              </a:xfrm>
              <a:custGeom>
                <a:avLst/>
                <a:gdLst/>
                <a:ahLst/>
                <a:cxnLst/>
                <a:rect l="l" t="t" r="r" b="b"/>
                <a:pathLst>
                  <a:path w="5145078" h="51781" extrusionOk="0">
                    <a:moveTo>
                      <a:pt x="5143591" y="51781"/>
                    </a:moveTo>
                    <a:cubicBezTo>
                      <a:pt x="5142559" y="51795"/>
                      <a:pt x="126197" y="34941"/>
                      <a:pt x="6873" y="34121"/>
                    </a:cubicBezTo>
                    <a:cubicBezTo>
                      <a:pt x="5714" y="-18296"/>
                      <a:pt x="-348330" y="482"/>
                      <a:pt x="4184684" y="19500"/>
                    </a:cubicBezTo>
                    <a:cubicBezTo>
                      <a:pt x="5248386" y="23572"/>
                      <a:pt x="5139605" y="7906"/>
                      <a:pt x="5143591" y="5178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4" name="Google Shape;794;p5"/>
              <p:cNvSpPr/>
              <p:nvPr/>
            </p:nvSpPr>
            <p:spPr>
              <a:xfrm>
                <a:off x="73531" y="7622765"/>
                <a:ext cx="5155720" cy="47141"/>
              </a:xfrm>
              <a:custGeom>
                <a:avLst/>
                <a:gdLst/>
                <a:ahLst/>
                <a:cxnLst/>
                <a:rect l="l" t="t" r="r" b="b"/>
                <a:pathLst>
                  <a:path w="5155720" h="47141" extrusionOk="0">
                    <a:moveTo>
                      <a:pt x="1883583" y="41119"/>
                    </a:moveTo>
                    <a:cubicBezTo>
                      <a:pt x="-172139" y="33215"/>
                      <a:pt x="4580" y="56574"/>
                      <a:pt x="3336" y="0"/>
                    </a:cubicBezTo>
                    <a:cubicBezTo>
                      <a:pt x="5499186" y="15285"/>
                      <a:pt x="7313601" y="64025"/>
                      <a:pt x="1883583" y="411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5" name="Google Shape;795;p5"/>
              <p:cNvSpPr/>
              <p:nvPr/>
            </p:nvSpPr>
            <p:spPr>
              <a:xfrm>
                <a:off x="72615" y="8204772"/>
                <a:ext cx="5144499" cy="52929"/>
              </a:xfrm>
              <a:custGeom>
                <a:avLst/>
                <a:gdLst/>
                <a:ahLst/>
                <a:cxnLst/>
                <a:rect l="l" t="t" r="r" b="b"/>
                <a:pathLst>
                  <a:path w="5144499" h="52929" extrusionOk="0">
                    <a:moveTo>
                      <a:pt x="5141776" y="52930"/>
                    </a:moveTo>
                    <a:cubicBezTo>
                      <a:pt x="5140744" y="52944"/>
                      <a:pt x="116256" y="36018"/>
                      <a:pt x="6118" y="35269"/>
                    </a:cubicBezTo>
                    <a:cubicBezTo>
                      <a:pt x="6118" y="-19721"/>
                      <a:pt x="-341185" y="1305"/>
                      <a:pt x="4197624" y="20351"/>
                    </a:cubicBezTo>
                    <a:cubicBezTo>
                      <a:pt x="5243900" y="25413"/>
                      <a:pt x="5141776" y="6862"/>
                      <a:pt x="5141776" y="5293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6" name="Google Shape;796;p5"/>
              <p:cNvSpPr/>
              <p:nvPr/>
            </p:nvSpPr>
            <p:spPr>
              <a:xfrm>
                <a:off x="57352" y="8785306"/>
                <a:ext cx="5183160" cy="53727"/>
              </a:xfrm>
              <a:custGeom>
                <a:avLst/>
                <a:gdLst/>
                <a:ahLst/>
                <a:cxnLst/>
                <a:rect l="l" t="t" r="r" b="b"/>
                <a:pathLst>
                  <a:path w="5183160" h="53727" extrusionOk="0">
                    <a:moveTo>
                      <a:pt x="5181997" y="53727"/>
                    </a:moveTo>
                    <a:cubicBezTo>
                      <a:pt x="5180965" y="53742"/>
                      <a:pt x="96963" y="36661"/>
                      <a:pt x="5283" y="36067"/>
                    </a:cubicBezTo>
                    <a:cubicBezTo>
                      <a:pt x="7926" y="-20846"/>
                      <a:pt x="-342444" y="1975"/>
                      <a:pt x="4226836" y="21149"/>
                    </a:cubicBezTo>
                    <a:cubicBezTo>
                      <a:pt x="5286072" y="25222"/>
                      <a:pt x="5177121" y="9512"/>
                      <a:pt x="5181997" y="537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7" name="Google Shape;797;p5"/>
              <p:cNvSpPr/>
              <p:nvPr/>
            </p:nvSpPr>
            <p:spPr>
              <a:xfrm>
                <a:off x="58377" y="9366167"/>
                <a:ext cx="5214951" cy="48056"/>
              </a:xfrm>
              <a:custGeom>
                <a:avLst/>
                <a:gdLst/>
                <a:ahLst/>
                <a:cxnLst/>
                <a:rect l="l" t="t" r="r" b="b"/>
                <a:pathLst>
                  <a:path w="5214951" h="48056" extrusionOk="0">
                    <a:moveTo>
                      <a:pt x="1940331" y="41416"/>
                    </a:moveTo>
                    <a:cubicBezTo>
                      <a:pt x="-203948" y="33186"/>
                      <a:pt x="5601" y="58483"/>
                      <a:pt x="5601" y="0"/>
                    </a:cubicBezTo>
                    <a:cubicBezTo>
                      <a:pt x="5468239" y="21054"/>
                      <a:pt x="7447727" y="64662"/>
                      <a:pt x="1940331" y="414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8" name="Google Shape;798;p5"/>
              <p:cNvSpPr/>
              <p:nvPr/>
            </p:nvSpPr>
            <p:spPr>
              <a:xfrm>
                <a:off x="36813" y="9948833"/>
                <a:ext cx="5235904" cy="52567"/>
              </a:xfrm>
              <a:custGeom>
                <a:avLst/>
                <a:gdLst/>
                <a:ahLst/>
                <a:cxnLst/>
                <a:rect l="l" t="t" r="r" b="b"/>
                <a:pathLst>
                  <a:path w="5235904" h="52567" extrusionOk="0">
                    <a:moveTo>
                      <a:pt x="5233939" y="52567"/>
                    </a:moveTo>
                    <a:cubicBezTo>
                      <a:pt x="5232865" y="52582"/>
                      <a:pt x="222030" y="36123"/>
                      <a:pt x="6502" y="34298"/>
                    </a:cubicBezTo>
                    <a:cubicBezTo>
                      <a:pt x="6502" y="-18952"/>
                      <a:pt x="-353040" y="872"/>
                      <a:pt x="4275033" y="20286"/>
                    </a:cubicBezTo>
                    <a:cubicBezTo>
                      <a:pt x="5338424" y="24359"/>
                      <a:pt x="5231438" y="8677"/>
                      <a:pt x="5233939" y="5256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9" name="Google Shape;799;p5"/>
              <p:cNvSpPr/>
              <p:nvPr/>
            </p:nvSpPr>
            <p:spPr>
              <a:xfrm>
                <a:off x="54334" y="10528707"/>
                <a:ext cx="5212391" cy="54335"/>
              </a:xfrm>
              <a:custGeom>
                <a:avLst/>
                <a:gdLst/>
                <a:ahLst/>
                <a:cxnLst/>
                <a:rect l="l" t="t" r="r" b="b"/>
                <a:pathLst>
                  <a:path w="5212391" h="54335" extrusionOk="0">
                    <a:moveTo>
                      <a:pt x="5210511" y="54336"/>
                    </a:moveTo>
                    <a:cubicBezTo>
                      <a:pt x="5209493" y="54350"/>
                      <a:pt x="143327" y="36901"/>
                      <a:pt x="6690" y="35756"/>
                    </a:cubicBezTo>
                    <a:cubicBezTo>
                      <a:pt x="5418" y="-17636"/>
                      <a:pt x="-348457" y="-1516"/>
                      <a:pt x="4271193" y="21744"/>
                    </a:cubicBezTo>
                    <a:cubicBezTo>
                      <a:pt x="5313328" y="25816"/>
                      <a:pt x="5207840" y="8947"/>
                      <a:pt x="5210511" y="543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00" name="Google Shape;800;p5"/>
            <p:cNvSpPr/>
            <p:nvPr/>
          </p:nvSpPr>
          <p:spPr>
            <a:xfrm>
              <a:off x="726597" y="3831147"/>
              <a:ext cx="140626" cy="7001916"/>
            </a:xfrm>
            <a:custGeom>
              <a:avLst/>
              <a:gdLst/>
              <a:ahLst/>
              <a:cxnLst/>
              <a:rect l="l" t="t" r="r" b="b"/>
              <a:pathLst>
                <a:path w="140626" h="7001916" extrusionOk="0">
                  <a:moveTo>
                    <a:pt x="140627" y="7001917"/>
                  </a:moveTo>
                  <a:cubicBezTo>
                    <a:pt x="63009" y="7001917"/>
                    <a:pt x="-59199" y="2957140"/>
                    <a:pt x="33004" y="2"/>
                  </a:cubicBezTo>
                  <a:cubicBezTo>
                    <a:pt x="111584" y="-2388"/>
                    <a:pt x="-77727" y="2728230"/>
                    <a:pt x="140627" y="70019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1" name="Google Shape;801;p5"/>
          <p:cNvSpPr>
            <a:spLocks noGrp="1"/>
          </p:cNvSpPr>
          <p:nvPr>
            <p:ph type="pic" idx="2"/>
          </p:nvPr>
        </p:nvSpPr>
        <p:spPr>
          <a:xfrm>
            <a:off x="999150" y="881500"/>
            <a:ext cx="3302100" cy="33804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802" name="Google Shape;802;p5"/>
          <p:cNvGrpSpPr/>
          <p:nvPr/>
        </p:nvGrpSpPr>
        <p:grpSpPr>
          <a:xfrm>
            <a:off x="1892794" y="615740"/>
            <a:ext cx="1514728" cy="532170"/>
            <a:chOff x="3785587" y="1231480"/>
            <a:chExt cx="3029456" cy="1064340"/>
          </a:xfrm>
        </p:grpSpPr>
        <p:sp>
          <p:nvSpPr>
            <p:cNvPr id="803" name="Google Shape;803;p5"/>
            <p:cNvSpPr/>
            <p:nvPr/>
          </p:nvSpPr>
          <p:spPr>
            <a:xfrm>
              <a:off x="3785587" y="1231480"/>
              <a:ext cx="3029456" cy="1064340"/>
            </a:xfrm>
            <a:custGeom>
              <a:avLst/>
              <a:gdLst/>
              <a:ahLst/>
              <a:cxnLst/>
              <a:rect l="l" t="t" r="r" b="b"/>
              <a:pathLst>
                <a:path w="3029456" h="1064340" extrusionOk="0">
                  <a:moveTo>
                    <a:pt x="1514736" y="1061426"/>
                  </a:moveTo>
                  <a:cubicBezTo>
                    <a:pt x="2278217" y="1032365"/>
                    <a:pt x="1923444" y="1074589"/>
                    <a:pt x="2662205" y="1058109"/>
                  </a:cubicBezTo>
                  <a:cubicBezTo>
                    <a:pt x="2942429" y="1051809"/>
                    <a:pt x="3012772" y="1084382"/>
                    <a:pt x="3028641" y="1042582"/>
                  </a:cubicBezTo>
                  <a:cubicBezTo>
                    <a:pt x="3030913" y="1034612"/>
                    <a:pt x="3028417" y="1024146"/>
                    <a:pt x="3021419" y="1019183"/>
                  </a:cubicBezTo>
                  <a:cubicBezTo>
                    <a:pt x="2990179" y="1003747"/>
                    <a:pt x="2970881" y="972930"/>
                    <a:pt x="2952899" y="943973"/>
                  </a:cubicBezTo>
                  <a:cubicBezTo>
                    <a:pt x="2969064" y="916521"/>
                    <a:pt x="3003303" y="889252"/>
                    <a:pt x="2994765" y="854153"/>
                  </a:cubicBezTo>
                  <a:cubicBezTo>
                    <a:pt x="2977237" y="819279"/>
                    <a:pt x="2951808" y="792514"/>
                    <a:pt x="2935824" y="755775"/>
                  </a:cubicBezTo>
                  <a:cubicBezTo>
                    <a:pt x="3028501" y="618336"/>
                    <a:pt x="2996759" y="656527"/>
                    <a:pt x="2925561" y="525510"/>
                  </a:cubicBezTo>
                  <a:cubicBezTo>
                    <a:pt x="2942817" y="492324"/>
                    <a:pt x="2978231" y="459910"/>
                    <a:pt x="2973056" y="419939"/>
                  </a:cubicBezTo>
                  <a:cubicBezTo>
                    <a:pt x="2952214" y="382246"/>
                    <a:pt x="2926833" y="350469"/>
                    <a:pt x="2906760" y="311543"/>
                  </a:cubicBezTo>
                  <a:cubicBezTo>
                    <a:pt x="2926015" y="279718"/>
                    <a:pt x="2985404" y="240342"/>
                    <a:pt x="2962744" y="199278"/>
                  </a:cubicBezTo>
                  <a:cubicBezTo>
                    <a:pt x="2951481" y="184936"/>
                    <a:pt x="2939630" y="170691"/>
                    <a:pt x="2931002" y="154526"/>
                  </a:cubicBezTo>
                  <a:cubicBezTo>
                    <a:pt x="2938497" y="119062"/>
                    <a:pt x="2977770" y="10211"/>
                    <a:pt x="2909026" y="21504"/>
                  </a:cubicBezTo>
                  <a:cubicBezTo>
                    <a:pt x="2868886" y="21370"/>
                    <a:pt x="2828382" y="19183"/>
                    <a:pt x="2788151" y="18637"/>
                  </a:cubicBezTo>
                  <a:cubicBezTo>
                    <a:pt x="2550418" y="46841"/>
                    <a:pt x="2036994" y="-5188"/>
                    <a:pt x="1603747" y="1840"/>
                  </a:cubicBezTo>
                  <a:cubicBezTo>
                    <a:pt x="1080834" y="-6847"/>
                    <a:pt x="1195529" y="17841"/>
                    <a:pt x="120427" y="21498"/>
                  </a:cubicBezTo>
                  <a:cubicBezTo>
                    <a:pt x="51683" y="10205"/>
                    <a:pt x="90963" y="119056"/>
                    <a:pt x="98451" y="154520"/>
                  </a:cubicBezTo>
                  <a:cubicBezTo>
                    <a:pt x="89823" y="170678"/>
                    <a:pt x="77972" y="184930"/>
                    <a:pt x="66709" y="199272"/>
                  </a:cubicBezTo>
                  <a:cubicBezTo>
                    <a:pt x="44049" y="240336"/>
                    <a:pt x="103444" y="279712"/>
                    <a:pt x="122693" y="311537"/>
                  </a:cubicBezTo>
                  <a:cubicBezTo>
                    <a:pt x="102626" y="350463"/>
                    <a:pt x="77239" y="382240"/>
                    <a:pt x="56397" y="419933"/>
                  </a:cubicBezTo>
                  <a:cubicBezTo>
                    <a:pt x="51222" y="459904"/>
                    <a:pt x="86637" y="492318"/>
                    <a:pt x="103892" y="525504"/>
                  </a:cubicBezTo>
                  <a:cubicBezTo>
                    <a:pt x="32694" y="656527"/>
                    <a:pt x="952" y="618330"/>
                    <a:pt x="93628" y="755768"/>
                  </a:cubicBezTo>
                  <a:cubicBezTo>
                    <a:pt x="77645" y="792508"/>
                    <a:pt x="52216" y="819279"/>
                    <a:pt x="34688" y="854147"/>
                  </a:cubicBezTo>
                  <a:cubicBezTo>
                    <a:pt x="26151" y="889246"/>
                    <a:pt x="60389" y="916515"/>
                    <a:pt x="76555" y="943966"/>
                  </a:cubicBezTo>
                  <a:cubicBezTo>
                    <a:pt x="58572" y="972918"/>
                    <a:pt x="39274" y="1003741"/>
                    <a:pt x="8035" y="1019176"/>
                  </a:cubicBezTo>
                  <a:cubicBezTo>
                    <a:pt x="1043" y="1024139"/>
                    <a:pt x="-1454" y="1034612"/>
                    <a:pt x="812" y="1042576"/>
                  </a:cubicBezTo>
                  <a:cubicBezTo>
                    <a:pt x="16735" y="1084521"/>
                    <a:pt x="85503" y="1051767"/>
                    <a:pt x="367248" y="1058103"/>
                  </a:cubicBezTo>
                  <a:cubicBezTo>
                    <a:pt x="1103161" y="1074522"/>
                    <a:pt x="753018" y="1032425"/>
                    <a:pt x="1514736" y="10614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5"/>
            <p:cNvSpPr/>
            <p:nvPr/>
          </p:nvSpPr>
          <p:spPr>
            <a:xfrm>
              <a:off x="3785587" y="1231480"/>
              <a:ext cx="3029456" cy="1064340"/>
            </a:xfrm>
            <a:custGeom>
              <a:avLst/>
              <a:gdLst/>
              <a:ahLst/>
              <a:cxnLst/>
              <a:rect l="l" t="t" r="r" b="b"/>
              <a:pathLst>
                <a:path w="3029456" h="1064340" extrusionOk="0">
                  <a:moveTo>
                    <a:pt x="1514736" y="1061426"/>
                  </a:moveTo>
                  <a:cubicBezTo>
                    <a:pt x="2278217" y="1032365"/>
                    <a:pt x="1923444" y="1074589"/>
                    <a:pt x="2662205" y="1058109"/>
                  </a:cubicBezTo>
                  <a:cubicBezTo>
                    <a:pt x="2942429" y="1051809"/>
                    <a:pt x="3012772" y="1084382"/>
                    <a:pt x="3028641" y="1042582"/>
                  </a:cubicBezTo>
                  <a:cubicBezTo>
                    <a:pt x="3030913" y="1034612"/>
                    <a:pt x="3028417" y="1024146"/>
                    <a:pt x="3021419" y="1019183"/>
                  </a:cubicBezTo>
                  <a:cubicBezTo>
                    <a:pt x="2990179" y="1003747"/>
                    <a:pt x="2970881" y="972930"/>
                    <a:pt x="2952899" y="943973"/>
                  </a:cubicBezTo>
                  <a:cubicBezTo>
                    <a:pt x="2969064" y="916521"/>
                    <a:pt x="3003303" y="889252"/>
                    <a:pt x="2994765" y="854153"/>
                  </a:cubicBezTo>
                  <a:cubicBezTo>
                    <a:pt x="2977237" y="819279"/>
                    <a:pt x="2951808" y="792514"/>
                    <a:pt x="2935824" y="755775"/>
                  </a:cubicBezTo>
                  <a:cubicBezTo>
                    <a:pt x="3028501" y="618336"/>
                    <a:pt x="2996759" y="656527"/>
                    <a:pt x="2925561" y="525510"/>
                  </a:cubicBezTo>
                  <a:cubicBezTo>
                    <a:pt x="2942817" y="492324"/>
                    <a:pt x="2978231" y="459910"/>
                    <a:pt x="2973056" y="419939"/>
                  </a:cubicBezTo>
                  <a:cubicBezTo>
                    <a:pt x="2952214" y="382246"/>
                    <a:pt x="2926833" y="350469"/>
                    <a:pt x="2906760" y="311543"/>
                  </a:cubicBezTo>
                  <a:cubicBezTo>
                    <a:pt x="2926015" y="279718"/>
                    <a:pt x="2985404" y="240342"/>
                    <a:pt x="2962744" y="199278"/>
                  </a:cubicBezTo>
                  <a:cubicBezTo>
                    <a:pt x="2951481" y="184936"/>
                    <a:pt x="2939630" y="170691"/>
                    <a:pt x="2931002" y="154526"/>
                  </a:cubicBezTo>
                  <a:cubicBezTo>
                    <a:pt x="2938497" y="119062"/>
                    <a:pt x="2977770" y="10211"/>
                    <a:pt x="2909026" y="21504"/>
                  </a:cubicBezTo>
                  <a:cubicBezTo>
                    <a:pt x="2868886" y="21370"/>
                    <a:pt x="2828382" y="19183"/>
                    <a:pt x="2788151" y="18637"/>
                  </a:cubicBezTo>
                  <a:cubicBezTo>
                    <a:pt x="2550418" y="46841"/>
                    <a:pt x="2036994" y="-5188"/>
                    <a:pt x="1603747" y="1840"/>
                  </a:cubicBezTo>
                  <a:cubicBezTo>
                    <a:pt x="1080834" y="-6847"/>
                    <a:pt x="1195529" y="17841"/>
                    <a:pt x="120427" y="21498"/>
                  </a:cubicBezTo>
                  <a:cubicBezTo>
                    <a:pt x="51683" y="10205"/>
                    <a:pt x="90963" y="119056"/>
                    <a:pt x="98451" y="154520"/>
                  </a:cubicBezTo>
                  <a:cubicBezTo>
                    <a:pt x="89823" y="170678"/>
                    <a:pt x="77972" y="184930"/>
                    <a:pt x="66709" y="199272"/>
                  </a:cubicBezTo>
                  <a:cubicBezTo>
                    <a:pt x="44049" y="240336"/>
                    <a:pt x="103444" y="279712"/>
                    <a:pt x="122693" y="311537"/>
                  </a:cubicBezTo>
                  <a:cubicBezTo>
                    <a:pt x="102626" y="350463"/>
                    <a:pt x="77239" y="382240"/>
                    <a:pt x="56397" y="419933"/>
                  </a:cubicBezTo>
                  <a:cubicBezTo>
                    <a:pt x="51222" y="459904"/>
                    <a:pt x="86637" y="492318"/>
                    <a:pt x="103892" y="525504"/>
                  </a:cubicBezTo>
                  <a:cubicBezTo>
                    <a:pt x="32694" y="656527"/>
                    <a:pt x="952" y="618330"/>
                    <a:pt x="93628" y="755768"/>
                  </a:cubicBezTo>
                  <a:cubicBezTo>
                    <a:pt x="77645" y="792508"/>
                    <a:pt x="52216" y="819279"/>
                    <a:pt x="34688" y="854147"/>
                  </a:cubicBezTo>
                  <a:cubicBezTo>
                    <a:pt x="26151" y="889246"/>
                    <a:pt x="60389" y="916515"/>
                    <a:pt x="76555" y="943966"/>
                  </a:cubicBezTo>
                  <a:cubicBezTo>
                    <a:pt x="58572" y="972918"/>
                    <a:pt x="39274" y="1003741"/>
                    <a:pt x="8035" y="1019176"/>
                  </a:cubicBezTo>
                  <a:cubicBezTo>
                    <a:pt x="1043" y="1024139"/>
                    <a:pt x="-1454" y="1034612"/>
                    <a:pt x="812" y="1042576"/>
                  </a:cubicBezTo>
                  <a:cubicBezTo>
                    <a:pt x="16735" y="1084521"/>
                    <a:pt x="85503" y="1051767"/>
                    <a:pt x="367248" y="1058103"/>
                  </a:cubicBezTo>
                  <a:cubicBezTo>
                    <a:pt x="1103161" y="1074522"/>
                    <a:pt x="753018" y="1032425"/>
                    <a:pt x="1514736" y="10614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5" name="Google Shape;805;p5"/>
          <p:cNvGrpSpPr/>
          <p:nvPr/>
        </p:nvGrpSpPr>
        <p:grpSpPr>
          <a:xfrm rot="-1408077">
            <a:off x="703768" y="3407266"/>
            <a:ext cx="1098349" cy="1177606"/>
            <a:chOff x="1406865" y="6814633"/>
            <a:chExt cx="2196896" cy="2355238"/>
          </a:xfrm>
        </p:grpSpPr>
        <p:sp>
          <p:nvSpPr>
            <p:cNvPr id="806" name="Google Shape;806;p5"/>
            <p:cNvSpPr/>
            <p:nvPr/>
          </p:nvSpPr>
          <p:spPr>
            <a:xfrm>
              <a:off x="2686684" y="6814633"/>
              <a:ext cx="917077" cy="1113237"/>
            </a:xfrm>
            <a:custGeom>
              <a:avLst/>
              <a:gdLst/>
              <a:ahLst/>
              <a:cxnLst/>
              <a:rect l="l" t="t" r="r" b="b"/>
              <a:pathLst>
                <a:path w="917077" h="1113237" extrusionOk="0">
                  <a:moveTo>
                    <a:pt x="440230" y="46582"/>
                  </a:moveTo>
                  <a:cubicBezTo>
                    <a:pt x="580240" y="687536"/>
                    <a:pt x="1123343" y="473582"/>
                    <a:pt x="832881" y="559661"/>
                  </a:cubicBezTo>
                  <a:cubicBezTo>
                    <a:pt x="675225" y="606384"/>
                    <a:pt x="505488" y="861480"/>
                    <a:pt x="499718" y="1090460"/>
                  </a:cubicBezTo>
                  <a:cubicBezTo>
                    <a:pt x="494518" y="1226466"/>
                    <a:pt x="465535" y="711715"/>
                    <a:pt x="85957" y="646126"/>
                  </a:cubicBezTo>
                  <a:cubicBezTo>
                    <a:pt x="-212581" y="594542"/>
                    <a:pt x="357270" y="700598"/>
                    <a:pt x="421383" y="47689"/>
                  </a:cubicBezTo>
                  <a:cubicBezTo>
                    <a:pt x="426771" y="-10641"/>
                    <a:pt x="425970" y="-20542"/>
                    <a:pt x="440230" y="465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5"/>
            <p:cNvSpPr/>
            <p:nvPr/>
          </p:nvSpPr>
          <p:spPr>
            <a:xfrm>
              <a:off x="1406865" y="7197039"/>
              <a:ext cx="1463689" cy="1749798"/>
            </a:xfrm>
            <a:custGeom>
              <a:avLst/>
              <a:gdLst/>
              <a:ahLst/>
              <a:cxnLst/>
              <a:rect l="l" t="t" r="r" b="b"/>
              <a:pathLst>
                <a:path w="1463689" h="1749798" extrusionOk="0">
                  <a:moveTo>
                    <a:pt x="876593" y="76885"/>
                  </a:moveTo>
                  <a:cubicBezTo>
                    <a:pt x="887374" y="1124390"/>
                    <a:pt x="1805973" y="965939"/>
                    <a:pt x="1323895" y="1006360"/>
                  </a:cubicBezTo>
                  <a:cubicBezTo>
                    <a:pt x="1062236" y="1028301"/>
                    <a:pt x="714026" y="1372109"/>
                    <a:pt x="630656" y="1728240"/>
                  </a:cubicBezTo>
                  <a:cubicBezTo>
                    <a:pt x="623170" y="1758439"/>
                    <a:pt x="604752" y="1756606"/>
                    <a:pt x="606331" y="1724665"/>
                  </a:cubicBezTo>
                  <a:cubicBezTo>
                    <a:pt x="629133" y="1359631"/>
                    <a:pt x="372278" y="995710"/>
                    <a:pt x="128029" y="899399"/>
                  </a:cubicBezTo>
                  <a:cubicBezTo>
                    <a:pt x="-321974" y="721965"/>
                    <a:pt x="534530" y="1072518"/>
                    <a:pt x="846767" y="72499"/>
                  </a:cubicBezTo>
                  <a:cubicBezTo>
                    <a:pt x="874137" y="-16948"/>
                    <a:pt x="876093" y="-32685"/>
                    <a:pt x="876593" y="768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5"/>
            <p:cNvSpPr/>
            <p:nvPr/>
          </p:nvSpPr>
          <p:spPr>
            <a:xfrm>
              <a:off x="2686686" y="8524776"/>
              <a:ext cx="539609" cy="645095"/>
            </a:xfrm>
            <a:custGeom>
              <a:avLst/>
              <a:gdLst/>
              <a:ahLst/>
              <a:cxnLst/>
              <a:rect l="l" t="t" r="r" b="b"/>
              <a:pathLst>
                <a:path w="539609" h="645095" extrusionOk="0">
                  <a:moveTo>
                    <a:pt x="323166" y="28346"/>
                  </a:moveTo>
                  <a:cubicBezTo>
                    <a:pt x="327140" y="414525"/>
                    <a:pt x="665800" y="356110"/>
                    <a:pt x="488072" y="371014"/>
                  </a:cubicBezTo>
                  <a:cubicBezTo>
                    <a:pt x="391606" y="379102"/>
                    <a:pt x="263235" y="505852"/>
                    <a:pt x="232499" y="637147"/>
                  </a:cubicBezTo>
                  <a:cubicBezTo>
                    <a:pt x="229741" y="648282"/>
                    <a:pt x="222948" y="647604"/>
                    <a:pt x="223532" y="635828"/>
                  </a:cubicBezTo>
                  <a:cubicBezTo>
                    <a:pt x="231938" y="501250"/>
                    <a:pt x="137245" y="367086"/>
                    <a:pt x="47200" y="331578"/>
                  </a:cubicBezTo>
                  <a:cubicBezTo>
                    <a:pt x="-118701" y="266164"/>
                    <a:pt x="197062" y="395400"/>
                    <a:pt x="312172" y="26726"/>
                  </a:cubicBezTo>
                  <a:cubicBezTo>
                    <a:pt x="322261" y="-6247"/>
                    <a:pt x="322982" y="-12051"/>
                    <a:pt x="323166" y="283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9" name="Google Shape;809;p5"/>
          <p:cNvSpPr txBox="1">
            <a:spLocks noGrp="1"/>
          </p:cNvSpPr>
          <p:nvPr>
            <p:ph type="title"/>
          </p:nvPr>
        </p:nvSpPr>
        <p:spPr>
          <a:xfrm>
            <a:off x="4946725" y="502875"/>
            <a:ext cx="3871500" cy="1860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10" name="Google Shape;810;p5"/>
          <p:cNvSpPr txBox="1">
            <a:spLocks noGrp="1"/>
          </p:cNvSpPr>
          <p:nvPr>
            <p:ph type="body" idx="1"/>
          </p:nvPr>
        </p:nvSpPr>
        <p:spPr>
          <a:xfrm>
            <a:off x="4946725" y="2614799"/>
            <a:ext cx="3484200" cy="190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6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13" name="Google Shape;813;p6"/>
          <p:cNvSpPr txBox="1">
            <a:spLocks noGrp="1"/>
          </p:cNvSpPr>
          <p:nvPr>
            <p:ph type="body" idx="1"/>
          </p:nvPr>
        </p:nvSpPr>
        <p:spPr>
          <a:xfrm>
            <a:off x="855275" y="1353950"/>
            <a:ext cx="34731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814" name="Google Shape;814;p6"/>
          <p:cNvSpPr txBox="1">
            <a:spLocks noGrp="1"/>
          </p:cNvSpPr>
          <p:nvPr>
            <p:ph type="body" idx="2"/>
          </p:nvPr>
        </p:nvSpPr>
        <p:spPr>
          <a:xfrm>
            <a:off x="4815597" y="1353950"/>
            <a:ext cx="34731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815" name="Google Shape;815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18" name="Google Shape;818;p7"/>
          <p:cNvGrpSpPr/>
          <p:nvPr/>
        </p:nvGrpSpPr>
        <p:grpSpPr>
          <a:xfrm rot="-875691">
            <a:off x="7084422" y="-1559616"/>
            <a:ext cx="3090842" cy="3120584"/>
            <a:chOff x="14167455" y="-3120203"/>
            <a:chExt cx="6181248" cy="6240414"/>
          </a:xfrm>
        </p:grpSpPr>
        <p:sp>
          <p:nvSpPr>
            <p:cNvPr id="819" name="Google Shape;819;p7"/>
            <p:cNvSpPr/>
            <p:nvPr/>
          </p:nvSpPr>
          <p:spPr>
            <a:xfrm>
              <a:off x="14175614" y="-3120203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20" name="Google Shape;820;p7"/>
            <p:cNvGrpSpPr/>
            <p:nvPr/>
          </p:nvGrpSpPr>
          <p:grpSpPr>
            <a:xfrm>
              <a:off x="14167455" y="-2699861"/>
              <a:ext cx="6181248" cy="5467080"/>
              <a:chOff x="14167455" y="-2699861"/>
              <a:chExt cx="6181248" cy="5467080"/>
            </a:xfrm>
          </p:grpSpPr>
          <p:sp>
            <p:nvSpPr>
              <p:cNvPr id="821" name="Google Shape;821;p7"/>
              <p:cNvSpPr/>
              <p:nvPr/>
            </p:nvSpPr>
            <p:spPr>
              <a:xfrm>
                <a:off x="14170748" y="-1246443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2" name="Google Shape;822;p7"/>
              <p:cNvSpPr/>
              <p:nvPr/>
            </p:nvSpPr>
            <p:spPr>
              <a:xfrm>
                <a:off x="14173913" y="-762452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3" name="Google Shape;823;p7"/>
              <p:cNvSpPr/>
              <p:nvPr/>
            </p:nvSpPr>
            <p:spPr>
              <a:xfrm>
                <a:off x="14171820" y="-278516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Google Shape;824;p7"/>
              <p:cNvSpPr/>
              <p:nvPr/>
            </p:nvSpPr>
            <p:spPr>
              <a:xfrm>
                <a:off x="14170950" y="-2699861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5" name="Google Shape;825;p7"/>
              <p:cNvSpPr/>
              <p:nvPr/>
            </p:nvSpPr>
            <p:spPr>
              <a:xfrm>
                <a:off x="14167588" y="-1730588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6" name="Google Shape;826;p7"/>
              <p:cNvSpPr/>
              <p:nvPr/>
            </p:nvSpPr>
            <p:spPr>
              <a:xfrm>
                <a:off x="14168245" y="-2214989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7" name="Google Shape;827;p7"/>
              <p:cNvSpPr/>
              <p:nvPr/>
            </p:nvSpPr>
            <p:spPr>
              <a:xfrm>
                <a:off x="14170623" y="1172927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8" name="Google Shape;828;p7"/>
              <p:cNvSpPr/>
              <p:nvPr/>
            </p:nvSpPr>
            <p:spPr>
              <a:xfrm>
                <a:off x="14172320" y="2140329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9" name="Google Shape;829;p7"/>
              <p:cNvSpPr/>
              <p:nvPr/>
            </p:nvSpPr>
            <p:spPr>
              <a:xfrm>
                <a:off x="14168655" y="205367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0" name="Google Shape;830;p7"/>
              <p:cNvSpPr/>
              <p:nvPr/>
            </p:nvSpPr>
            <p:spPr>
              <a:xfrm>
                <a:off x="14169620" y="2624057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1" name="Google Shape;831;p7"/>
              <p:cNvSpPr/>
              <p:nvPr/>
            </p:nvSpPr>
            <p:spPr>
              <a:xfrm>
                <a:off x="14173794" y="1656612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2" name="Google Shape;832;p7"/>
              <p:cNvSpPr/>
              <p:nvPr/>
            </p:nvSpPr>
            <p:spPr>
              <a:xfrm>
                <a:off x="14167455" y="689202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33" name="Google Shape;833;p7"/>
          <p:cNvGrpSpPr/>
          <p:nvPr/>
        </p:nvGrpSpPr>
        <p:grpSpPr>
          <a:xfrm rot="-938402">
            <a:off x="7131007" y="913889"/>
            <a:ext cx="1419932" cy="1494000"/>
            <a:chOff x="14261631" y="1827907"/>
            <a:chExt cx="2839789" cy="2987921"/>
          </a:xfrm>
        </p:grpSpPr>
        <p:sp>
          <p:nvSpPr>
            <p:cNvPr id="834" name="Google Shape;834;p7"/>
            <p:cNvSpPr/>
            <p:nvPr/>
          </p:nvSpPr>
          <p:spPr>
            <a:xfrm>
              <a:off x="14261631" y="1827907"/>
              <a:ext cx="2839789" cy="2987921"/>
            </a:xfrm>
            <a:custGeom>
              <a:avLst/>
              <a:gdLst/>
              <a:ahLst/>
              <a:cxnLst/>
              <a:rect l="l" t="t" r="r" b="b"/>
              <a:pathLst>
                <a:path w="2839789" h="2987921" extrusionOk="0">
                  <a:moveTo>
                    <a:pt x="2678375" y="2030521"/>
                  </a:moveTo>
                  <a:cubicBezTo>
                    <a:pt x="2478890" y="2158649"/>
                    <a:pt x="2147272" y="2085110"/>
                    <a:pt x="1942643" y="1965271"/>
                  </a:cubicBezTo>
                  <a:cubicBezTo>
                    <a:pt x="2477035" y="2700981"/>
                    <a:pt x="1683994" y="3235286"/>
                    <a:pt x="1462743" y="2501812"/>
                  </a:cubicBezTo>
                  <a:cubicBezTo>
                    <a:pt x="1400307" y="2298089"/>
                    <a:pt x="1466152" y="2330114"/>
                    <a:pt x="1347526" y="2594258"/>
                  </a:cubicBezTo>
                  <a:cubicBezTo>
                    <a:pt x="1123074" y="3089936"/>
                    <a:pt x="706219" y="3064210"/>
                    <a:pt x="628124" y="2809962"/>
                  </a:cubicBezTo>
                  <a:cubicBezTo>
                    <a:pt x="586265" y="2675547"/>
                    <a:pt x="652074" y="2430986"/>
                    <a:pt x="698880" y="2300605"/>
                  </a:cubicBezTo>
                  <a:cubicBezTo>
                    <a:pt x="743508" y="2170947"/>
                    <a:pt x="770838" y="2215043"/>
                    <a:pt x="626305" y="2264350"/>
                  </a:cubicBezTo>
                  <a:cubicBezTo>
                    <a:pt x="99791" y="2439687"/>
                    <a:pt x="-374385" y="1848808"/>
                    <a:pt x="432162" y="1491255"/>
                  </a:cubicBezTo>
                  <a:cubicBezTo>
                    <a:pt x="618087" y="1408699"/>
                    <a:pt x="595279" y="1497010"/>
                    <a:pt x="384082" y="1348959"/>
                  </a:cubicBezTo>
                  <a:cubicBezTo>
                    <a:pt x="26947" y="1097107"/>
                    <a:pt x="69309" y="668053"/>
                    <a:pt x="360497" y="562275"/>
                  </a:cubicBezTo>
                  <a:cubicBezTo>
                    <a:pt x="619510" y="465054"/>
                    <a:pt x="885379" y="690266"/>
                    <a:pt x="1029097" y="950179"/>
                  </a:cubicBezTo>
                  <a:cubicBezTo>
                    <a:pt x="1008730" y="787397"/>
                    <a:pt x="991581" y="654160"/>
                    <a:pt x="1011859" y="490673"/>
                  </a:cubicBezTo>
                  <a:cubicBezTo>
                    <a:pt x="1072589" y="16406"/>
                    <a:pt x="1413861" y="-76100"/>
                    <a:pt x="1597914" y="52918"/>
                  </a:cubicBezTo>
                  <a:cubicBezTo>
                    <a:pt x="1715098" y="134865"/>
                    <a:pt x="1744821" y="361266"/>
                    <a:pt x="1760301" y="520582"/>
                  </a:cubicBezTo>
                  <a:cubicBezTo>
                    <a:pt x="1795724" y="949067"/>
                    <a:pt x="1667808" y="852211"/>
                    <a:pt x="1927228" y="596714"/>
                  </a:cubicBezTo>
                  <a:cubicBezTo>
                    <a:pt x="2322209" y="208410"/>
                    <a:pt x="2626449" y="494957"/>
                    <a:pt x="2613068" y="768914"/>
                  </a:cubicBezTo>
                  <a:cubicBezTo>
                    <a:pt x="2600483" y="1013977"/>
                    <a:pt x="2317681" y="1264024"/>
                    <a:pt x="2113201" y="1398809"/>
                  </a:cubicBezTo>
                  <a:cubicBezTo>
                    <a:pt x="2780175" y="1291334"/>
                    <a:pt x="3035187" y="1800804"/>
                    <a:pt x="2678375" y="20305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7"/>
            <p:cNvSpPr/>
            <p:nvPr/>
          </p:nvSpPr>
          <p:spPr>
            <a:xfrm>
              <a:off x="15251488" y="2982002"/>
              <a:ext cx="756570" cy="835659"/>
            </a:xfrm>
            <a:custGeom>
              <a:avLst/>
              <a:gdLst/>
              <a:ahLst/>
              <a:cxnLst/>
              <a:rect l="l" t="t" r="r" b="b"/>
              <a:pathLst>
                <a:path w="756570" h="835659" extrusionOk="0">
                  <a:moveTo>
                    <a:pt x="744198" y="317434"/>
                  </a:moveTo>
                  <a:cubicBezTo>
                    <a:pt x="666808" y="-379"/>
                    <a:pt x="228617" y="-136000"/>
                    <a:pt x="62821" y="178526"/>
                  </a:cubicBezTo>
                  <a:cubicBezTo>
                    <a:pt x="-115663" y="517105"/>
                    <a:pt x="108645" y="890434"/>
                    <a:pt x="452896" y="828966"/>
                  </a:cubicBezTo>
                  <a:cubicBezTo>
                    <a:pt x="683563" y="787781"/>
                    <a:pt x="795801" y="529362"/>
                    <a:pt x="744198" y="3174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36" name="Google Shape;836;p7"/>
            <p:cNvGrpSpPr/>
            <p:nvPr/>
          </p:nvGrpSpPr>
          <p:grpSpPr>
            <a:xfrm>
              <a:off x="14946280" y="2754495"/>
              <a:ext cx="1315889" cy="1315747"/>
              <a:chOff x="14946280" y="2754495"/>
              <a:chExt cx="1315889" cy="1315747"/>
            </a:xfrm>
          </p:grpSpPr>
          <p:sp>
            <p:nvSpPr>
              <p:cNvPr id="837" name="Google Shape;837;p7"/>
              <p:cNvSpPr/>
              <p:nvPr/>
            </p:nvSpPr>
            <p:spPr>
              <a:xfrm>
                <a:off x="15907391" y="2754495"/>
                <a:ext cx="82868" cy="172919"/>
              </a:xfrm>
              <a:custGeom>
                <a:avLst/>
                <a:gdLst/>
                <a:ahLst/>
                <a:cxnLst/>
                <a:rect l="l" t="t" r="r" b="b"/>
                <a:pathLst>
                  <a:path w="82868" h="172919" extrusionOk="0">
                    <a:moveTo>
                      <a:pt x="70606" y="841"/>
                    </a:moveTo>
                    <a:cubicBezTo>
                      <a:pt x="50359" y="-4717"/>
                      <a:pt x="48786" y="16850"/>
                      <a:pt x="24806" y="78210"/>
                    </a:cubicBezTo>
                    <a:cubicBezTo>
                      <a:pt x="6933" y="123913"/>
                      <a:pt x="2877" y="129805"/>
                      <a:pt x="485" y="143873"/>
                    </a:cubicBezTo>
                    <a:cubicBezTo>
                      <a:pt x="-4528" y="173393"/>
                      <a:pt x="30727" y="182381"/>
                      <a:pt x="42684" y="161645"/>
                    </a:cubicBezTo>
                    <a:cubicBezTo>
                      <a:pt x="56047" y="138482"/>
                      <a:pt x="76564" y="47482"/>
                      <a:pt x="82408" y="21613"/>
                    </a:cubicBezTo>
                    <a:cubicBezTo>
                      <a:pt x="84424" y="12727"/>
                      <a:pt x="79698" y="3333"/>
                      <a:pt x="70606" y="84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8" name="Google Shape;838;p7"/>
              <p:cNvSpPr/>
              <p:nvPr/>
            </p:nvSpPr>
            <p:spPr>
              <a:xfrm>
                <a:off x="16135256" y="3222185"/>
                <a:ext cx="126912" cy="60945"/>
              </a:xfrm>
              <a:custGeom>
                <a:avLst/>
                <a:gdLst/>
                <a:ahLst/>
                <a:cxnLst/>
                <a:rect l="l" t="t" r="r" b="b"/>
                <a:pathLst>
                  <a:path w="126912" h="60945" extrusionOk="0">
                    <a:moveTo>
                      <a:pt x="114357" y="7387"/>
                    </a:moveTo>
                    <a:cubicBezTo>
                      <a:pt x="-8971" y="-29000"/>
                      <a:pt x="-31557" y="82169"/>
                      <a:pt x="41807" y="57274"/>
                    </a:cubicBezTo>
                    <a:cubicBezTo>
                      <a:pt x="58770" y="51513"/>
                      <a:pt x="81853" y="42896"/>
                      <a:pt x="109751" y="41366"/>
                    </a:cubicBezTo>
                    <a:cubicBezTo>
                      <a:pt x="130370" y="40236"/>
                      <a:pt x="133025" y="12891"/>
                      <a:pt x="114357" y="738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9" name="Google Shape;839;p7"/>
              <p:cNvSpPr/>
              <p:nvPr/>
            </p:nvSpPr>
            <p:spPr>
              <a:xfrm>
                <a:off x="16033970" y="3703577"/>
                <a:ext cx="118121" cy="83450"/>
              </a:xfrm>
              <a:custGeom>
                <a:avLst/>
                <a:gdLst/>
                <a:ahLst/>
                <a:cxnLst/>
                <a:rect l="l" t="t" r="r" b="b"/>
                <a:pathLst>
                  <a:path w="118121" h="83450" extrusionOk="0">
                    <a:moveTo>
                      <a:pt x="114920" y="56256"/>
                    </a:moveTo>
                    <a:cubicBezTo>
                      <a:pt x="42525" y="-49929"/>
                      <a:pt x="-45409" y="21829"/>
                      <a:pt x="27147" y="48971"/>
                    </a:cubicBezTo>
                    <a:cubicBezTo>
                      <a:pt x="43931" y="55246"/>
                      <a:pt x="67253" y="63176"/>
                      <a:pt x="89816" y="79645"/>
                    </a:cubicBezTo>
                    <a:cubicBezTo>
                      <a:pt x="106492" y="91806"/>
                      <a:pt x="125884" y="72325"/>
                      <a:pt x="114920" y="562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0" name="Google Shape;840;p7"/>
              <p:cNvSpPr/>
              <p:nvPr/>
            </p:nvSpPr>
            <p:spPr>
              <a:xfrm>
                <a:off x="15718706" y="3924584"/>
                <a:ext cx="60300" cy="145658"/>
              </a:xfrm>
              <a:custGeom>
                <a:avLst/>
                <a:gdLst/>
                <a:ahLst/>
                <a:cxnLst/>
                <a:rect l="l" t="t" r="r" b="b"/>
                <a:pathLst>
                  <a:path w="60300" h="145658" extrusionOk="0">
                    <a:moveTo>
                      <a:pt x="58406" y="88744"/>
                    </a:moveTo>
                    <a:cubicBezTo>
                      <a:pt x="58119" y="87513"/>
                      <a:pt x="48847" y="46812"/>
                      <a:pt x="45186" y="23476"/>
                    </a:cubicBezTo>
                    <a:cubicBezTo>
                      <a:pt x="40335" y="-11274"/>
                      <a:pt x="8531" y="-1359"/>
                      <a:pt x="5816" y="14435"/>
                    </a:cubicBezTo>
                    <a:cubicBezTo>
                      <a:pt x="-24612" y="191098"/>
                      <a:pt x="75082" y="160932"/>
                      <a:pt x="58406" y="887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1" name="Google Shape;841;p7"/>
              <p:cNvSpPr/>
              <p:nvPr/>
            </p:nvSpPr>
            <p:spPr>
              <a:xfrm>
                <a:off x="15071255" y="3745503"/>
                <a:ext cx="110972" cy="118444"/>
              </a:xfrm>
              <a:custGeom>
                <a:avLst/>
                <a:gdLst/>
                <a:ahLst/>
                <a:cxnLst/>
                <a:rect l="l" t="t" r="r" b="b"/>
                <a:pathLst>
                  <a:path w="110972" h="118444" extrusionOk="0">
                    <a:moveTo>
                      <a:pt x="82216" y="2952"/>
                    </a:moveTo>
                    <a:cubicBezTo>
                      <a:pt x="-60684" y="109991"/>
                      <a:pt x="20121" y="139016"/>
                      <a:pt x="48593" y="104900"/>
                    </a:cubicBezTo>
                    <a:cubicBezTo>
                      <a:pt x="61520" y="89404"/>
                      <a:pt x="84525" y="57834"/>
                      <a:pt x="105448" y="33034"/>
                    </a:cubicBezTo>
                    <a:cubicBezTo>
                      <a:pt x="122268" y="13087"/>
                      <a:pt x="96655" y="-7870"/>
                      <a:pt x="82216" y="29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2" name="Google Shape;842;p7"/>
              <p:cNvSpPr/>
              <p:nvPr/>
            </p:nvSpPr>
            <p:spPr>
              <a:xfrm>
                <a:off x="14946280" y="3222959"/>
                <a:ext cx="158961" cy="61317"/>
              </a:xfrm>
              <a:custGeom>
                <a:avLst/>
                <a:gdLst/>
                <a:ahLst/>
                <a:cxnLst/>
                <a:rect l="l" t="t" r="r" b="b"/>
                <a:pathLst>
                  <a:path w="158961" h="61317" extrusionOk="0">
                    <a:moveTo>
                      <a:pt x="158650" y="41369"/>
                    </a:moveTo>
                    <a:cubicBezTo>
                      <a:pt x="162377" y="13671"/>
                      <a:pt x="132301" y="15398"/>
                      <a:pt x="88181" y="6620"/>
                    </a:cubicBezTo>
                    <a:cubicBezTo>
                      <a:pt x="84138" y="5819"/>
                      <a:pt x="35663" y="-3438"/>
                      <a:pt x="21726" y="1385"/>
                    </a:cubicBezTo>
                    <a:cubicBezTo>
                      <a:pt x="-3456" y="10098"/>
                      <a:pt x="-28465" y="62596"/>
                      <a:pt x="80818" y="60982"/>
                    </a:cubicBezTo>
                    <a:cubicBezTo>
                      <a:pt x="127923" y="60295"/>
                      <a:pt x="155187" y="67125"/>
                      <a:pt x="158650" y="413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3" name="Google Shape;843;p7"/>
              <p:cNvSpPr/>
              <p:nvPr/>
            </p:nvSpPr>
            <p:spPr>
              <a:xfrm>
                <a:off x="15330748" y="2819594"/>
                <a:ext cx="82868" cy="115102"/>
              </a:xfrm>
              <a:custGeom>
                <a:avLst/>
                <a:gdLst/>
                <a:ahLst/>
                <a:cxnLst/>
                <a:rect l="l" t="t" r="r" b="b"/>
                <a:pathLst>
                  <a:path w="82868" h="115102" extrusionOk="0">
                    <a:moveTo>
                      <a:pt x="74976" y="62244"/>
                    </a:moveTo>
                    <a:cubicBezTo>
                      <a:pt x="56242" y="29365"/>
                      <a:pt x="63431" y="41723"/>
                      <a:pt x="43447" y="11241"/>
                    </a:cubicBezTo>
                    <a:cubicBezTo>
                      <a:pt x="27369" y="-13272"/>
                      <a:pt x="-6954" y="6747"/>
                      <a:pt x="1247" y="29013"/>
                    </a:cubicBezTo>
                    <a:cubicBezTo>
                      <a:pt x="12732" y="60225"/>
                      <a:pt x="26854" y="102480"/>
                      <a:pt x="42335" y="110930"/>
                    </a:cubicBezTo>
                    <a:cubicBezTo>
                      <a:pt x="68617" y="125307"/>
                      <a:pt x="97012" y="100944"/>
                      <a:pt x="74976" y="622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44" name="Google Shape;844;p7"/>
          <p:cNvGrpSpPr/>
          <p:nvPr/>
        </p:nvGrpSpPr>
        <p:grpSpPr>
          <a:xfrm rot="720259">
            <a:off x="-243054" y="-1560253"/>
            <a:ext cx="3090839" cy="3120424"/>
            <a:chOff x="-486097" y="-3120203"/>
            <a:chExt cx="6181248" cy="6240414"/>
          </a:xfrm>
        </p:grpSpPr>
        <p:sp>
          <p:nvSpPr>
            <p:cNvPr id="845" name="Google Shape;845;p7"/>
            <p:cNvSpPr/>
            <p:nvPr/>
          </p:nvSpPr>
          <p:spPr>
            <a:xfrm>
              <a:off x="-477937" y="-3120203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46" name="Google Shape;846;p7"/>
            <p:cNvGrpSpPr/>
            <p:nvPr/>
          </p:nvGrpSpPr>
          <p:grpSpPr>
            <a:xfrm>
              <a:off x="-486097" y="-2699861"/>
              <a:ext cx="6181248" cy="5467080"/>
              <a:chOff x="-486097" y="-2699861"/>
              <a:chExt cx="6181248" cy="5467080"/>
            </a:xfrm>
          </p:grpSpPr>
          <p:sp>
            <p:nvSpPr>
              <p:cNvPr id="847" name="Google Shape;847;p7"/>
              <p:cNvSpPr/>
              <p:nvPr/>
            </p:nvSpPr>
            <p:spPr>
              <a:xfrm>
                <a:off x="-482803" y="-1246443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8" name="Google Shape;848;p7"/>
              <p:cNvSpPr/>
              <p:nvPr/>
            </p:nvSpPr>
            <p:spPr>
              <a:xfrm>
                <a:off x="-479639" y="-762452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9" name="Google Shape;849;p7"/>
              <p:cNvSpPr/>
              <p:nvPr/>
            </p:nvSpPr>
            <p:spPr>
              <a:xfrm>
                <a:off x="-481730" y="-278516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0" name="Google Shape;850;p7"/>
              <p:cNvSpPr/>
              <p:nvPr/>
            </p:nvSpPr>
            <p:spPr>
              <a:xfrm>
                <a:off x="-482601" y="-2699861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1" name="Google Shape;851;p7"/>
              <p:cNvSpPr/>
              <p:nvPr/>
            </p:nvSpPr>
            <p:spPr>
              <a:xfrm>
                <a:off x="-485964" y="-1730588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2" name="Google Shape;852;p7"/>
              <p:cNvSpPr/>
              <p:nvPr/>
            </p:nvSpPr>
            <p:spPr>
              <a:xfrm>
                <a:off x="-485306" y="-2214989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3" name="Google Shape;853;p7"/>
              <p:cNvSpPr/>
              <p:nvPr/>
            </p:nvSpPr>
            <p:spPr>
              <a:xfrm>
                <a:off x="-482928" y="1172927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4" name="Google Shape;854;p7"/>
              <p:cNvSpPr/>
              <p:nvPr/>
            </p:nvSpPr>
            <p:spPr>
              <a:xfrm>
                <a:off x="-481230" y="2140329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5" name="Google Shape;855;p7"/>
              <p:cNvSpPr/>
              <p:nvPr/>
            </p:nvSpPr>
            <p:spPr>
              <a:xfrm>
                <a:off x="-484897" y="205367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6" name="Google Shape;856;p7"/>
              <p:cNvSpPr/>
              <p:nvPr/>
            </p:nvSpPr>
            <p:spPr>
              <a:xfrm>
                <a:off x="-483930" y="2624057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7" name="Google Shape;857;p7"/>
              <p:cNvSpPr/>
              <p:nvPr/>
            </p:nvSpPr>
            <p:spPr>
              <a:xfrm>
                <a:off x="-479757" y="1656612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8" name="Google Shape;858;p7"/>
              <p:cNvSpPr/>
              <p:nvPr/>
            </p:nvSpPr>
            <p:spPr>
              <a:xfrm>
                <a:off x="-486097" y="689202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59" name="Google Shape;859;p7"/>
          <p:cNvGrpSpPr/>
          <p:nvPr/>
        </p:nvGrpSpPr>
        <p:grpSpPr>
          <a:xfrm>
            <a:off x="314970" y="1171283"/>
            <a:ext cx="716475" cy="768115"/>
            <a:chOff x="629939" y="2342566"/>
            <a:chExt cx="1432949" cy="1536230"/>
          </a:xfrm>
        </p:grpSpPr>
        <p:sp>
          <p:nvSpPr>
            <p:cNvPr id="860" name="Google Shape;860;p7"/>
            <p:cNvSpPr/>
            <p:nvPr/>
          </p:nvSpPr>
          <p:spPr>
            <a:xfrm>
              <a:off x="1464715" y="2342566"/>
              <a:ext cx="598173" cy="726121"/>
            </a:xfrm>
            <a:custGeom>
              <a:avLst/>
              <a:gdLst/>
              <a:ahLst/>
              <a:cxnLst/>
              <a:rect l="l" t="t" r="r" b="b"/>
              <a:pathLst>
                <a:path w="598173" h="726121" extrusionOk="0">
                  <a:moveTo>
                    <a:pt x="287145" y="30384"/>
                  </a:moveTo>
                  <a:cubicBezTo>
                    <a:pt x="378468" y="448453"/>
                    <a:pt x="732713" y="308899"/>
                    <a:pt x="543255" y="365045"/>
                  </a:cubicBezTo>
                  <a:cubicBezTo>
                    <a:pt x="440423" y="395521"/>
                    <a:pt x="329710" y="561910"/>
                    <a:pt x="325946" y="711265"/>
                  </a:cubicBezTo>
                  <a:cubicBezTo>
                    <a:pt x="322555" y="799976"/>
                    <a:pt x="303651" y="464224"/>
                    <a:pt x="56066" y="421443"/>
                  </a:cubicBezTo>
                  <a:cubicBezTo>
                    <a:pt x="-138658" y="387797"/>
                    <a:pt x="233033" y="456973"/>
                    <a:pt x="274851" y="31106"/>
                  </a:cubicBezTo>
                  <a:cubicBezTo>
                    <a:pt x="278366" y="-6941"/>
                    <a:pt x="277843" y="-13399"/>
                    <a:pt x="287145" y="303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7"/>
            <p:cNvSpPr/>
            <p:nvPr/>
          </p:nvSpPr>
          <p:spPr>
            <a:xfrm>
              <a:off x="629939" y="2591994"/>
              <a:ext cx="954707" cy="1141325"/>
            </a:xfrm>
            <a:custGeom>
              <a:avLst/>
              <a:gdLst/>
              <a:ahLst/>
              <a:cxnLst/>
              <a:rect l="l" t="t" r="r" b="b"/>
              <a:pathLst>
                <a:path w="954707" h="1141325" extrusionOk="0">
                  <a:moveTo>
                    <a:pt x="571767" y="50149"/>
                  </a:moveTo>
                  <a:cubicBezTo>
                    <a:pt x="578800" y="733396"/>
                    <a:pt x="1177966" y="630045"/>
                    <a:pt x="863525" y="656410"/>
                  </a:cubicBezTo>
                  <a:cubicBezTo>
                    <a:pt x="692855" y="670721"/>
                    <a:pt x="465731" y="894974"/>
                    <a:pt x="411352" y="1127264"/>
                  </a:cubicBezTo>
                  <a:cubicBezTo>
                    <a:pt x="406469" y="1146961"/>
                    <a:pt x="394456" y="1145766"/>
                    <a:pt x="395486" y="1124932"/>
                  </a:cubicBezTo>
                  <a:cubicBezTo>
                    <a:pt x="410359" y="886835"/>
                    <a:pt x="242823" y="649463"/>
                    <a:pt x="83508" y="586643"/>
                  </a:cubicBezTo>
                  <a:cubicBezTo>
                    <a:pt x="-210011" y="470910"/>
                    <a:pt x="348653" y="699562"/>
                    <a:pt x="552313" y="47289"/>
                  </a:cubicBezTo>
                  <a:cubicBezTo>
                    <a:pt x="570165" y="-11054"/>
                    <a:pt x="571441" y="-21319"/>
                    <a:pt x="571767" y="501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7"/>
            <p:cNvSpPr/>
            <p:nvPr/>
          </p:nvSpPr>
          <p:spPr>
            <a:xfrm>
              <a:off x="1464716" y="3458026"/>
              <a:ext cx="351966" cy="420770"/>
            </a:xfrm>
            <a:custGeom>
              <a:avLst/>
              <a:gdLst/>
              <a:ahLst/>
              <a:cxnLst/>
              <a:rect l="l" t="t" r="r" b="b"/>
              <a:pathLst>
                <a:path w="351966" h="420770" extrusionOk="0">
                  <a:moveTo>
                    <a:pt x="210788" y="18489"/>
                  </a:moveTo>
                  <a:cubicBezTo>
                    <a:pt x="213381" y="270379"/>
                    <a:pt x="434275" y="232277"/>
                    <a:pt x="318350" y="241998"/>
                  </a:cubicBezTo>
                  <a:cubicBezTo>
                    <a:pt x="255429" y="247274"/>
                    <a:pt x="171698" y="329947"/>
                    <a:pt x="151650" y="415586"/>
                  </a:cubicBezTo>
                  <a:cubicBezTo>
                    <a:pt x="149851" y="422849"/>
                    <a:pt x="145420" y="422407"/>
                    <a:pt x="145801" y="414726"/>
                  </a:cubicBezTo>
                  <a:cubicBezTo>
                    <a:pt x="151284" y="326946"/>
                    <a:pt x="89519" y="239436"/>
                    <a:pt x="30787" y="216276"/>
                  </a:cubicBezTo>
                  <a:cubicBezTo>
                    <a:pt x="-77424" y="173608"/>
                    <a:pt x="128536" y="257904"/>
                    <a:pt x="203618" y="17432"/>
                  </a:cubicBezTo>
                  <a:cubicBezTo>
                    <a:pt x="210198" y="-4075"/>
                    <a:pt x="210669" y="-7860"/>
                    <a:pt x="210788" y="18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3" name="Google Shape;863;p7"/>
          <p:cNvGrpSpPr/>
          <p:nvPr/>
        </p:nvGrpSpPr>
        <p:grpSpPr>
          <a:xfrm rot="-5400000">
            <a:off x="2420321" y="-3147906"/>
            <a:ext cx="4302505" cy="6538250"/>
            <a:chOff x="4840642" y="-6295811"/>
            <a:chExt cx="8605010" cy="13076500"/>
          </a:xfrm>
        </p:grpSpPr>
        <p:sp>
          <p:nvSpPr>
            <p:cNvPr id="864" name="Google Shape;864;p7"/>
            <p:cNvSpPr/>
            <p:nvPr/>
          </p:nvSpPr>
          <p:spPr>
            <a:xfrm>
              <a:off x="4840642" y="-6295811"/>
              <a:ext cx="8605010" cy="13076500"/>
            </a:xfrm>
            <a:custGeom>
              <a:avLst/>
              <a:gdLst/>
              <a:ahLst/>
              <a:cxnLst/>
              <a:rect l="l" t="t" r="r" b="b"/>
              <a:pathLst>
                <a:path w="8605010" h="13076500" extrusionOk="0">
                  <a:moveTo>
                    <a:pt x="8601145" y="12980205"/>
                  </a:moveTo>
                  <a:cubicBezTo>
                    <a:pt x="8603970" y="13028144"/>
                    <a:pt x="9022900" y="13007718"/>
                    <a:pt x="244363" y="13076501"/>
                  </a:cubicBezTo>
                  <a:cubicBezTo>
                    <a:pt x="87454" y="13076501"/>
                    <a:pt x="56663" y="1947742"/>
                    <a:pt x="0" y="247404"/>
                  </a:cubicBezTo>
                  <a:cubicBezTo>
                    <a:pt x="0" y="125270"/>
                    <a:pt x="1376342" y="166670"/>
                    <a:pt x="1832525" y="144230"/>
                  </a:cubicBezTo>
                  <a:cubicBezTo>
                    <a:pt x="4917235" y="-7457"/>
                    <a:pt x="6470211" y="-65098"/>
                    <a:pt x="8374492" y="98384"/>
                  </a:cubicBezTo>
                  <a:cubicBezTo>
                    <a:pt x="8509165" y="109944"/>
                    <a:pt x="8239611" y="4950238"/>
                    <a:pt x="8601145" y="129802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7"/>
            <p:cNvSpPr/>
            <p:nvPr/>
          </p:nvSpPr>
          <p:spPr>
            <a:xfrm>
              <a:off x="5204347" y="-5892122"/>
              <a:ext cx="7866434" cy="12269087"/>
            </a:xfrm>
            <a:custGeom>
              <a:avLst/>
              <a:gdLst/>
              <a:ahLst/>
              <a:cxnLst/>
              <a:rect l="l" t="t" r="r" b="b"/>
              <a:pathLst>
                <a:path w="7866434" h="12269087" extrusionOk="0">
                  <a:moveTo>
                    <a:pt x="0" y="172877"/>
                  </a:moveTo>
                  <a:cubicBezTo>
                    <a:pt x="307827" y="145966"/>
                    <a:pt x="624105" y="150621"/>
                    <a:pt x="978210" y="151275"/>
                  </a:cubicBezTo>
                  <a:cubicBezTo>
                    <a:pt x="2191155" y="151275"/>
                    <a:pt x="5025224" y="-127150"/>
                    <a:pt x="7692862" y="71456"/>
                  </a:cubicBezTo>
                  <a:cubicBezTo>
                    <a:pt x="7770662" y="5493158"/>
                    <a:pt x="7545815" y="5174431"/>
                    <a:pt x="7866435" y="12209145"/>
                  </a:cubicBezTo>
                  <a:cubicBezTo>
                    <a:pt x="4302365" y="12237940"/>
                    <a:pt x="4557479" y="12234331"/>
                    <a:pt x="194083" y="12269088"/>
                  </a:cubicBezTo>
                  <a:cubicBezTo>
                    <a:pt x="19202" y="6999467"/>
                    <a:pt x="56140" y="2382440"/>
                    <a:pt x="0" y="1728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6" name="Google Shape;866;p7"/>
          <p:cNvGrpSpPr/>
          <p:nvPr/>
        </p:nvGrpSpPr>
        <p:grpSpPr>
          <a:xfrm>
            <a:off x="1620572" y="3024588"/>
            <a:ext cx="423430" cy="364319"/>
            <a:chOff x="1980240" y="0"/>
            <a:chExt cx="1129146" cy="971518"/>
          </a:xfrm>
        </p:grpSpPr>
        <p:sp>
          <p:nvSpPr>
            <p:cNvPr id="867" name="Google Shape;867;p7"/>
            <p:cNvSpPr/>
            <p:nvPr/>
          </p:nvSpPr>
          <p:spPr>
            <a:xfrm>
              <a:off x="1991533" y="11295"/>
              <a:ext cx="1106557" cy="948985"/>
            </a:xfrm>
            <a:custGeom>
              <a:avLst/>
              <a:gdLst/>
              <a:ahLst/>
              <a:cxnLst/>
              <a:rect l="l" t="t" r="r" b="b"/>
              <a:pathLst>
                <a:path w="1106557" h="948985" extrusionOk="0">
                  <a:moveTo>
                    <a:pt x="138314" y="555108"/>
                  </a:moveTo>
                  <a:cubicBezTo>
                    <a:pt x="41880" y="460459"/>
                    <a:pt x="0" y="356730"/>
                    <a:pt x="0" y="263910"/>
                  </a:cubicBezTo>
                  <a:cubicBezTo>
                    <a:pt x="0" y="105582"/>
                    <a:pt x="105582" y="0"/>
                    <a:pt x="265695" y="0"/>
                  </a:cubicBezTo>
                  <a:cubicBezTo>
                    <a:pt x="414897" y="0"/>
                    <a:pt x="465926" y="69191"/>
                    <a:pt x="553279" y="169261"/>
                  </a:cubicBezTo>
                  <a:cubicBezTo>
                    <a:pt x="640631" y="69191"/>
                    <a:pt x="691570" y="0"/>
                    <a:pt x="840795" y="0"/>
                  </a:cubicBezTo>
                  <a:cubicBezTo>
                    <a:pt x="1000998" y="0"/>
                    <a:pt x="1106558" y="105582"/>
                    <a:pt x="1106558" y="263910"/>
                  </a:cubicBezTo>
                  <a:cubicBezTo>
                    <a:pt x="1106558" y="356730"/>
                    <a:pt x="1064677" y="460482"/>
                    <a:pt x="968266" y="555108"/>
                  </a:cubicBezTo>
                  <a:lnTo>
                    <a:pt x="586349" y="935331"/>
                  </a:lnTo>
                  <a:cubicBezTo>
                    <a:pt x="568075" y="953538"/>
                    <a:pt x="538505" y="953538"/>
                    <a:pt x="520231" y="935331"/>
                  </a:cubicBezTo>
                  <a:lnTo>
                    <a:pt x="138314" y="55510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7"/>
            <p:cNvSpPr/>
            <p:nvPr/>
          </p:nvSpPr>
          <p:spPr>
            <a:xfrm>
              <a:off x="1980240" y="0"/>
              <a:ext cx="1129146" cy="971518"/>
            </a:xfrm>
            <a:custGeom>
              <a:avLst/>
              <a:gdLst/>
              <a:ahLst/>
              <a:cxnLst/>
              <a:rect l="l" t="t" r="r" b="b"/>
              <a:pathLst>
                <a:path w="1129146" h="971518" extrusionOk="0">
                  <a:moveTo>
                    <a:pt x="852089" y="0"/>
                  </a:moveTo>
                  <a:cubicBezTo>
                    <a:pt x="706253" y="0"/>
                    <a:pt x="649396" y="65554"/>
                    <a:pt x="570695" y="156295"/>
                  </a:cubicBezTo>
                  <a:cubicBezTo>
                    <a:pt x="568662" y="158622"/>
                    <a:pt x="566629" y="160971"/>
                    <a:pt x="564573" y="163343"/>
                  </a:cubicBezTo>
                  <a:cubicBezTo>
                    <a:pt x="562563" y="161016"/>
                    <a:pt x="560553" y="158712"/>
                    <a:pt x="558587" y="156431"/>
                  </a:cubicBezTo>
                  <a:cubicBezTo>
                    <a:pt x="479796" y="65622"/>
                    <a:pt x="422894" y="0"/>
                    <a:pt x="276990" y="0"/>
                  </a:cubicBezTo>
                  <a:cubicBezTo>
                    <a:pt x="111320" y="0"/>
                    <a:pt x="0" y="110597"/>
                    <a:pt x="0" y="275205"/>
                  </a:cubicBezTo>
                  <a:cubicBezTo>
                    <a:pt x="0" y="378506"/>
                    <a:pt x="50306" y="484765"/>
                    <a:pt x="141657" y="574422"/>
                  </a:cubicBezTo>
                  <a:lnTo>
                    <a:pt x="523529" y="954622"/>
                  </a:lnTo>
                  <a:cubicBezTo>
                    <a:pt x="534846" y="965894"/>
                    <a:pt x="549710" y="971519"/>
                    <a:pt x="564573" y="971519"/>
                  </a:cubicBezTo>
                  <a:cubicBezTo>
                    <a:pt x="579437" y="971519"/>
                    <a:pt x="594301" y="965894"/>
                    <a:pt x="605595" y="954622"/>
                  </a:cubicBezTo>
                  <a:lnTo>
                    <a:pt x="987467" y="574445"/>
                  </a:lnTo>
                  <a:cubicBezTo>
                    <a:pt x="1078841" y="484788"/>
                    <a:pt x="1129147" y="378506"/>
                    <a:pt x="1129147" y="275182"/>
                  </a:cubicBezTo>
                  <a:cubicBezTo>
                    <a:pt x="1129147" y="110597"/>
                    <a:pt x="1017804" y="0"/>
                    <a:pt x="852089" y="0"/>
                  </a:cubicBezTo>
                  <a:close/>
                  <a:moveTo>
                    <a:pt x="971587" y="558384"/>
                  </a:moveTo>
                  <a:lnTo>
                    <a:pt x="589670" y="938606"/>
                  </a:lnTo>
                  <a:cubicBezTo>
                    <a:pt x="575823" y="952386"/>
                    <a:pt x="553324" y="952386"/>
                    <a:pt x="539477" y="938606"/>
                  </a:cubicBezTo>
                  <a:lnTo>
                    <a:pt x="157560" y="558384"/>
                  </a:lnTo>
                  <a:cubicBezTo>
                    <a:pt x="157538" y="558361"/>
                    <a:pt x="157515" y="558339"/>
                    <a:pt x="157492" y="558316"/>
                  </a:cubicBezTo>
                  <a:cubicBezTo>
                    <a:pt x="70501" y="472951"/>
                    <a:pt x="22589" y="372384"/>
                    <a:pt x="22589" y="275205"/>
                  </a:cubicBezTo>
                  <a:cubicBezTo>
                    <a:pt x="22589" y="200502"/>
                    <a:pt x="46624" y="137117"/>
                    <a:pt x="92074" y="91893"/>
                  </a:cubicBezTo>
                  <a:cubicBezTo>
                    <a:pt x="137614" y="46556"/>
                    <a:pt x="201564" y="22589"/>
                    <a:pt x="276990" y="22589"/>
                  </a:cubicBezTo>
                  <a:cubicBezTo>
                    <a:pt x="412593" y="22589"/>
                    <a:pt x="463870" y="81728"/>
                    <a:pt x="541510" y="171249"/>
                  </a:cubicBezTo>
                  <a:cubicBezTo>
                    <a:pt x="546254" y="176716"/>
                    <a:pt x="551110" y="182318"/>
                    <a:pt x="556057" y="187988"/>
                  </a:cubicBezTo>
                  <a:cubicBezTo>
                    <a:pt x="558203" y="190450"/>
                    <a:pt x="561298" y="191851"/>
                    <a:pt x="564573" y="191851"/>
                  </a:cubicBezTo>
                  <a:cubicBezTo>
                    <a:pt x="567826" y="191851"/>
                    <a:pt x="570944" y="190450"/>
                    <a:pt x="573090" y="187988"/>
                  </a:cubicBezTo>
                  <a:cubicBezTo>
                    <a:pt x="578082" y="182250"/>
                    <a:pt x="582984" y="176625"/>
                    <a:pt x="587773" y="171091"/>
                  </a:cubicBezTo>
                  <a:cubicBezTo>
                    <a:pt x="665322" y="81660"/>
                    <a:pt x="716554" y="22589"/>
                    <a:pt x="852089" y="22589"/>
                  </a:cubicBezTo>
                  <a:cubicBezTo>
                    <a:pt x="927560" y="22589"/>
                    <a:pt x="991510" y="46556"/>
                    <a:pt x="1037073" y="91871"/>
                  </a:cubicBezTo>
                  <a:cubicBezTo>
                    <a:pt x="1082523" y="137094"/>
                    <a:pt x="1106558" y="200480"/>
                    <a:pt x="1106558" y="275182"/>
                  </a:cubicBezTo>
                  <a:cubicBezTo>
                    <a:pt x="1106558" y="372406"/>
                    <a:pt x="1058646" y="472951"/>
                    <a:pt x="971587" y="5583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9" name="Google Shape;869;p7"/>
          <p:cNvGrpSpPr/>
          <p:nvPr/>
        </p:nvGrpSpPr>
        <p:grpSpPr>
          <a:xfrm>
            <a:off x="4364000" y="2998713"/>
            <a:ext cx="415701" cy="415693"/>
            <a:chOff x="1990304" y="0"/>
            <a:chExt cx="1108536" cy="1108514"/>
          </a:xfrm>
        </p:grpSpPr>
        <p:sp>
          <p:nvSpPr>
            <p:cNvPr id="870" name="Google Shape;870;p7"/>
            <p:cNvSpPr/>
            <p:nvPr/>
          </p:nvSpPr>
          <p:spPr>
            <a:xfrm>
              <a:off x="1990304" y="0"/>
              <a:ext cx="1108536" cy="1108514"/>
            </a:xfrm>
            <a:custGeom>
              <a:avLst/>
              <a:gdLst/>
              <a:ahLst/>
              <a:cxnLst/>
              <a:rect l="l" t="t" r="r" b="b"/>
              <a:pathLst>
                <a:path w="1108536" h="1108514" extrusionOk="0">
                  <a:moveTo>
                    <a:pt x="1108536" y="554246"/>
                  </a:moveTo>
                  <a:cubicBezTo>
                    <a:pt x="1108536" y="563587"/>
                    <a:pt x="1102834" y="571663"/>
                    <a:pt x="1094026" y="574813"/>
                  </a:cubicBezTo>
                  <a:lnTo>
                    <a:pt x="870806" y="654175"/>
                  </a:lnTo>
                  <a:cubicBezTo>
                    <a:pt x="864971" y="672634"/>
                    <a:pt x="857560" y="690406"/>
                    <a:pt x="848730" y="707312"/>
                  </a:cubicBezTo>
                  <a:lnTo>
                    <a:pt x="950478" y="921369"/>
                  </a:lnTo>
                  <a:cubicBezTo>
                    <a:pt x="954472" y="929822"/>
                    <a:pt x="952808" y="939540"/>
                    <a:pt x="946196" y="946152"/>
                  </a:cubicBezTo>
                  <a:cubicBezTo>
                    <a:pt x="941959" y="950389"/>
                    <a:pt x="936456" y="952608"/>
                    <a:pt x="930821" y="952608"/>
                  </a:cubicBezTo>
                  <a:cubicBezTo>
                    <a:pt x="927648" y="952608"/>
                    <a:pt x="924431" y="951898"/>
                    <a:pt x="921392" y="950456"/>
                  </a:cubicBezTo>
                  <a:lnTo>
                    <a:pt x="707334" y="848708"/>
                  </a:lnTo>
                  <a:cubicBezTo>
                    <a:pt x="690428" y="857538"/>
                    <a:pt x="672656" y="864949"/>
                    <a:pt x="654197" y="870784"/>
                  </a:cubicBezTo>
                  <a:lnTo>
                    <a:pt x="574835" y="1094004"/>
                  </a:lnTo>
                  <a:cubicBezTo>
                    <a:pt x="571685" y="1102812"/>
                    <a:pt x="563631" y="1108514"/>
                    <a:pt x="554268" y="1108514"/>
                  </a:cubicBezTo>
                  <a:cubicBezTo>
                    <a:pt x="544928" y="1108514"/>
                    <a:pt x="536852" y="1102812"/>
                    <a:pt x="533701" y="1094004"/>
                  </a:cubicBezTo>
                  <a:lnTo>
                    <a:pt x="454339" y="870784"/>
                  </a:lnTo>
                  <a:cubicBezTo>
                    <a:pt x="435880" y="864949"/>
                    <a:pt x="418108" y="857538"/>
                    <a:pt x="401202" y="848708"/>
                  </a:cubicBezTo>
                  <a:lnTo>
                    <a:pt x="187167" y="950456"/>
                  </a:lnTo>
                  <a:cubicBezTo>
                    <a:pt x="184105" y="951898"/>
                    <a:pt x="180888" y="952608"/>
                    <a:pt x="177715" y="952608"/>
                  </a:cubicBezTo>
                  <a:cubicBezTo>
                    <a:pt x="172080" y="952608"/>
                    <a:pt x="166578" y="950389"/>
                    <a:pt x="162340" y="946152"/>
                  </a:cubicBezTo>
                  <a:cubicBezTo>
                    <a:pt x="155728" y="939540"/>
                    <a:pt x="154064" y="929822"/>
                    <a:pt x="158058" y="921369"/>
                  </a:cubicBezTo>
                  <a:lnTo>
                    <a:pt x="259806" y="707312"/>
                  </a:lnTo>
                  <a:cubicBezTo>
                    <a:pt x="250976" y="690406"/>
                    <a:pt x="243566" y="672634"/>
                    <a:pt x="237731" y="654175"/>
                  </a:cubicBezTo>
                  <a:lnTo>
                    <a:pt x="14510" y="574813"/>
                  </a:lnTo>
                  <a:cubicBezTo>
                    <a:pt x="5702" y="571663"/>
                    <a:pt x="0" y="563587"/>
                    <a:pt x="0" y="554246"/>
                  </a:cubicBezTo>
                  <a:cubicBezTo>
                    <a:pt x="0" y="544883"/>
                    <a:pt x="5702" y="536829"/>
                    <a:pt x="14510" y="533679"/>
                  </a:cubicBezTo>
                  <a:lnTo>
                    <a:pt x="237731" y="454317"/>
                  </a:lnTo>
                  <a:cubicBezTo>
                    <a:pt x="243566" y="435858"/>
                    <a:pt x="250976" y="418086"/>
                    <a:pt x="259806" y="401180"/>
                  </a:cubicBezTo>
                  <a:lnTo>
                    <a:pt x="158058" y="187145"/>
                  </a:lnTo>
                  <a:cubicBezTo>
                    <a:pt x="154064" y="178692"/>
                    <a:pt x="155751" y="168952"/>
                    <a:pt x="162362" y="162340"/>
                  </a:cubicBezTo>
                  <a:cubicBezTo>
                    <a:pt x="168974" y="155728"/>
                    <a:pt x="178714" y="154042"/>
                    <a:pt x="187145" y="158036"/>
                  </a:cubicBezTo>
                  <a:lnTo>
                    <a:pt x="401202" y="259784"/>
                  </a:lnTo>
                  <a:cubicBezTo>
                    <a:pt x="418108" y="250954"/>
                    <a:pt x="435880" y="243543"/>
                    <a:pt x="454339" y="237708"/>
                  </a:cubicBezTo>
                  <a:lnTo>
                    <a:pt x="533701" y="14488"/>
                  </a:lnTo>
                  <a:cubicBezTo>
                    <a:pt x="535276" y="10073"/>
                    <a:pt x="538072" y="6456"/>
                    <a:pt x="541666" y="3949"/>
                  </a:cubicBezTo>
                  <a:cubicBezTo>
                    <a:pt x="545238" y="1420"/>
                    <a:pt x="549609" y="0"/>
                    <a:pt x="554268" y="0"/>
                  </a:cubicBezTo>
                  <a:cubicBezTo>
                    <a:pt x="563609" y="0"/>
                    <a:pt x="571685" y="5680"/>
                    <a:pt x="574835" y="14488"/>
                  </a:cubicBezTo>
                  <a:lnTo>
                    <a:pt x="654197" y="237708"/>
                  </a:lnTo>
                  <a:cubicBezTo>
                    <a:pt x="672656" y="243543"/>
                    <a:pt x="690428" y="250954"/>
                    <a:pt x="707334" y="259784"/>
                  </a:cubicBezTo>
                  <a:lnTo>
                    <a:pt x="921369" y="158036"/>
                  </a:lnTo>
                  <a:cubicBezTo>
                    <a:pt x="929822" y="154042"/>
                    <a:pt x="939562" y="155728"/>
                    <a:pt x="946174" y="162340"/>
                  </a:cubicBezTo>
                  <a:cubicBezTo>
                    <a:pt x="952786" y="168952"/>
                    <a:pt x="954472" y="178692"/>
                    <a:pt x="950478" y="187123"/>
                  </a:cubicBezTo>
                  <a:lnTo>
                    <a:pt x="848730" y="401180"/>
                  </a:lnTo>
                  <a:cubicBezTo>
                    <a:pt x="857560" y="418086"/>
                    <a:pt x="864971" y="435858"/>
                    <a:pt x="870806" y="454317"/>
                  </a:cubicBezTo>
                  <a:lnTo>
                    <a:pt x="1094004" y="533679"/>
                  </a:lnTo>
                  <a:cubicBezTo>
                    <a:pt x="1102834" y="536829"/>
                    <a:pt x="1108536" y="544883"/>
                    <a:pt x="1108536" y="554246"/>
                  </a:cubicBezTo>
                  <a:close/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7"/>
            <p:cNvSpPr/>
            <p:nvPr/>
          </p:nvSpPr>
          <p:spPr>
            <a:xfrm>
              <a:off x="2013200" y="22873"/>
              <a:ext cx="1062742" cy="1062742"/>
            </a:xfrm>
            <a:custGeom>
              <a:avLst/>
              <a:gdLst/>
              <a:ahLst/>
              <a:cxnLst/>
              <a:rect l="l" t="t" r="r" b="b"/>
              <a:pathLst>
                <a:path w="1062742" h="1062742" extrusionOk="0">
                  <a:moveTo>
                    <a:pt x="707844" y="250355"/>
                  </a:moveTo>
                  <a:lnTo>
                    <a:pt x="907103" y="155640"/>
                  </a:lnTo>
                  <a:lnTo>
                    <a:pt x="812388" y="354898"/>
                  </a:lnTo>
                  <a:cubicBezTo>
                    <a:pt x="785809" y="312744"/>
                    <a:pt x="749999" y="276934"/>
                    <a:pt x="707844" y="250355"/>
                  </a:cubicBezTo>
                  <a:close/>
                  <a:moveTo>
                    <a:pt x="1062743" y="531371"/>
                  </a:moveTo>
                  <a:lnTo>
                    <a:pt x="855009" y="457512"/>
                  </a:lnTo>
                  <a:cubicBezTo>
                    <a:pt x="860422" y="481274"/>
                    <a:pt x="863307" y="505990"/>
                    <a:pt x="863307" y="531371"/>
                  </a:cubicBezTo>
                  <a:cubicBezTo>
                    <a:pt x="863307" y="556753"/>
                    <a:pt x="860422" y="581469"/>
                    <a:pt x="855009" y="605231"/>
                  </a:cubicBezTo>
                  <a:lnTo>
                    <a:pt x="1062743" y="531371"/>
                  </a:lnTo>
                  <a:close/>
                  <a:moveTo>
                    <a:pt x="707844" y="812388"/>
                  </a:moveTo>
                  <a:lnTo>
                    <a:pt x="907081" y="907103"/>
                  </a:lnTo>
                  <a:lnTo>
                    <a:pt x="812388" y="707845"/>
                  </a:lnTo>
                  <a:cubicBezTo>
                    <a:pt x="785809" y="749999"/>
                    <a:pt x="749999" y="785809"/>
                    <a:pt x="707844" y="812388"/>
                  </a:cubicBezTo>
                  <a:close/>
                  <a:moveTo>
                    <a:pt x="457512" y="855009"/>
                  </a:moveTo>
                  <a:lnTo>
                    <a:pt x="531372" y="1062743"/>
                  </a:lnTo>
                  <a:lnTo>
                    <a:pt x="605231" y="855009"/>
                  </a:lnTo>
                  <a:cubicBezTo>
                    <a:pt x="581469" y="860422"/>
                    <a:pt x="556753" y="863307"/>
                    <a:pt x="531372" y="863307"/>
                  </a:cubicBezTo>
                  <a:cubicBezTo>
                    <a:pt x="505990" y="863307"/>
                    <a:pt x="481274" y="860422"/>
                    <a:pt x="457512" y="855009"/>
                  </a:cubicBezTo>
                  <a:close/>
                  <a:moveTo>
                    <a:pt x="250355" y="707845"/>
                  </a:moveTo>
                  <a:lnTo>
                    <a:pt x="155640" y="907103"/>
                  </a:lnTo>
                  <a:lnTo>
                    <a:pt x="354898" y="812388"/>
                  </a:lnTo>
                  <a:cubicBezTo>
                    <a:pt x="312744" y="785809"/>
                    <a:pt x="276934" y="749999"/>
                    <a:pt x="250355" y="707845"/>
                  </a:cubicBezTo>
                  <a:close/>
                  <a:moveTo>
                    <a:pt x="199436" y="531371"/>
                  </a:moveTo>
                  <a:cubicBezTo>
                    <a:pt x="199436" y="505990"/>
                    <a:pt x="202321" y="481274"/>
                    <a:pt x="207734" y="457512"/>
                  </a:cubicBezTo>
                  <a:lnTo>
                    <a:pt x="0" y="531371"/>
                  </a:lnTo>
                  <a:lnTo>
                    <a:pt x="207734" y="605231"/>
                  </a:lnTo>
                  <a:cubicBezTo>
                    <a:pt x="202321" y="581469"/>
                    <a:pt x="199436" y="556753"/>
                    <a:pt x="199436" y="531371"/>
                  </a:cubicBezTo>
                  <a:close/>
                  <a:moveTo>
                    <a:pt x="354898" y="250355"/>
                  </a:moveTo>
                  <a:lnTo>
                    <a:pt x="155640" y="155640"/>
                  </a:lnTo>
                  <a:lnTo>
                    <a:pt x="250355" y="354898"/>
                  </a:lnTo>
                  <a:cubicBezTo>
                    <a:pt x="276934" y="312744"/>
                    <a:pt x="312744" y="276934"/>
                    <a:pt x="354898" y="250355"/>
                  </a:cubicBezTo>
                  <a:close/>
                  <a:moveTo>
                    <a:pt x="531372" y="221623"/>
                  </a:moveTo>
                  <a:cubicBezTo>
                    <a:pt x="360578" y="221623"/>
                    <a:pt x="221623" y="360578"/>
                    <a:pt x="221623" y="531371"/>
                  </a:cubicBezTo>
                  <a:cubicBezTo>
                    <a:pt x="221623" y="702165"/>
                    <a:pt x="360578" y="841120"/>
                    <a:pt x="531372" y="841120"/>
                  </a:cubicBezTo>
                  <a:cubicBezTo>
                    <a:pt x="702165" y="841120"/>
                    <a:pt x="841120" y="702165"/>
                    <a:pt x="841120" y="531371"/>
                  </a:cubicBezTo>
                  <a:cubicBezTo>
                    <a:pt x="841120" y="360578"/>
                    <a:pt x="702165" y="221623"/>
                    <a:pt x="531372" y="221623"/>
                  </a:cubicBezTo>
                  <a:close/>
                  <a:moveTo>
                    <a:pt x="605231" y="207734"/>
                  </a:moveTo>
                  <a:lnTo>
                    <a:pt x="531372" y="0"/>
                  </a:lnTo>
                  <a:lnTo>
                    <a:pt x="457512" y="207734"/>
                  </a:lnTo>
                  <a:cubicBezTo>
                    <a:pt x="481274" y="202321"/>
                    <a:pt x="505990" y="199436"/>
                    <a:pt x="531372" y="199436"/>
                  </a:cubicBezTo>
                  <a:cubicBezTo>
                    <a:pt x="556753" y="199436"/>
                    <a:pt x="581469" y="202321"/>
                    <a:pt x="605231" y="2077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7"/>
            <p:cNvSpPr/>
            <p:nvPr/>
          </p:nvSpPr>
          <p:spPr>
            <a:xfrm>
              <a:off x="1990304" y="0"/>
              <a:ext cx="1108536" cy="1108514"/>
            </a:xfrm>
            <a:custGeom>
              <a:avLst/>
              <a:gdLst/>
              <a:ahLst/>
              <a:cxnLst/>
              <a:rect l="l" t="t" r="r" b="b"/>
              <a:pathLst>
                <a:path w="1108536" h="1108514" extrusionOk="0">
                  <a:moveTo>
                    <a:pt x="1094004" y="533679"/>
                  </a:moveTo>
                  <a:lnTo>
                    <a:pt x="870806" y="454317"/>
                  </a:lnTo>
                  <a:cubicBezTo>
                    <a:pt x="864971" y="435858"/>
                    <a:pt x="857560" y="418086"/>
                    <a:pt x="848730" y="401180"/>
                  </a:cubicBezTo>
                  <a:lnTo>
                    <a:pt x="950478" y="187123"/>
                  </a:lnTo>
                  <a:cubicBezTo>
                    <a:pt x="954472" y="178692"/>
                    <a:pt x="952786" y="168952"/>
                    <a:pt x="946174" y="162340"/>
                  </a:cubicBezTo>
                  <a:cubicBezTo>
                    <a:pt x="939562" y="155728"/>
                    <a:pt x="929822" y="154042"/>
                    <a:pt x="921369" y="158036"/>
                  </a:cubicBezTo>
                  <a:lnTo>
                    <a:pt x="707334" y="259784"/>
                  </a:lnTo>
                  <a:cubicBezTo>
                    <a:pt x="690428" y="250954"/>
                    <a:pt x="672656" y="243543"/>
                    <a:pt x="654197" y="237708"/>
                  </a:cubicBezTo>
                  <a:lnTo>
                    <a:pt x="574835" y="14488"/>
                  </a:lnTo>
                  <a:cubicBezTo>
                    <a:pt x="571685" y="5680"/>
                    <a:pt x="563609" y="0"/>
                    <a:pt x="554268" y="0"/>
                  </a:cubicBezTo>
                  <a:cubicBezTo>
                    <a:pt x="549609" y="0"/>
                    <a:pt x="545238" y="1420"/>
                    <a:pt x="541666" y="3949"/>
                  </a:cubicBezTo>
                  <a:cubicBezTo>
                    <a:pt x="538072" y="6456"/>
                    <a:pt x="535276" y="10073"/>
                    <a:pt x="533701" y="14488"/>
                  </a:cubicBezTo>
                  <a:lnTo>
                    <a:pt x="454339" y="237708"/>
                  </a:lnTo>
                  <a:cubicBezTo>
                    <a:pt x="435880" y="243543"/>
                    <a:pt x="418108" y="250954"/>
                    <a:pt x="401202" y="259784"/>
                  </a:cubicBezTo>
                  <a:lnTo>
                    <a:pt x="187145" y="158036"/>
                  </a:lnTo>
                  <a:cubicBezTo>
                    <a:pt x="178714" y="154042"/>
                    <a:pt x="168974" y="155728"/>
                    <a:pt x="162362" y="162340"/>
                  </a:cubicBezTo>
                  <a:cubicBezTo>
                    <a:pt x="155751" y="168952"/>
                    <a:pt x="154064" y="178692"/>
                    <a:pt x="158058" y="187145"/>
                  </a:cubicBezTo>
                  <a:lnTo>
                    <a:pt x="259806" y="401180"/>
                  </a:lnTo>
                  <a:cubicBezTo>
                    <a:pt x="250976" y="418086"/>
                    <a:pt x="243566" y="435858"/>
                    <a:pt x="237731" y="454317"/>
                  </a:cubicBezTo>
                  <a:lnTo>
                    <a:pt x="14510" y="533679"/>
                  </a:lnTo>
                  <a:cubicBezTo>
                    <a:pt x="5702" y="536829"/>
                    <a:pt x="0" y="544883"/>
                    <a:pt x="0" y="554246"/>
                  </a:cubicBezTo>
                  <a:cubicBezTo>
                    <a:pt x="0" y="563587"/>
                    <a:pt x="5702" y="571663"/>
                    <a:pt x="14510" y="574813"/>
                  </a:cubicBezTo>
                  <a:lnTo>
                    <a:pt x="237731" y="654175"/>
                  </a:lnTo>
                  <a:cubicBezTo>
                    <a:pt x="243566" y="672634"/>
                    <a:pt x="250976" y="690406"/>
                    <a:pt x="259806" y="707312"/>
                  </a:cubicBezTo>
                  <a:lnTo>
                    <a:pt x="158058" y="921369"/>
                  </a:lnTo>
                  <a:cubicBezTo>
                    <a:pt x="154064" y="929822"/>
                    <a:pt x="155728" y="939540"/>
                    <a:pt x="162340" y="946152"/>
                  </a:cubicBezTo>
                  <a:cubicBezTo>
                    <a:pt x="166578" y="950389"/>
                    <a:pt x="172080" y="952608"/>
                    <a:pt x="177715" y="952608"/>
                  </a:cubicBezTo>
                  <a:cubicBezTo>
                    <a:pt x="180888" y="952608"/>
                    <a:pt x="184105" y="951898"/>
                    <a:pt x="187167" y="950456"/>
                  </a:cubicBezTo>
                  <a:lnTo>
                    <a:pt x="401202" y="848708"/>
                  </a:lnTo>
                  <a:cubicBezTo>
                    <a:pt x="418108" y="857538"/>
                    <a:pt x="435880" y="864949"/>
                    <a:pt x="454339" y="870784"/>
                  </a:cubicBezTo>
                  <a:lnTo>
                    <a:pt x="533701" y="1094004"/>
                  </a:lnTo>
                  <a:cubicBezTo>
                    <a:pt x="536852" y="1102812"/>
                    <a:pt x="544928" y="1108514"/>
                    <a:pt x="554268" y="1108514"/>
                  </a:cubicBezTo>
                  <a:cubicBezTo>
                    <a:pt x="563631" y="1108514"/>
                    <a:pt x="571685" y="1102812"/>
                    <a:pt x="574835" y="1094004"/>
                  </a:cubicBezTo>
                  <a:lnTo>
                    <a:pt x="654197" y="870784"/>
                  </a:lnTo>
                  <a:cubicBezTo>
                    <a:pt x="672656" y="864949"/>
                    <a:pt x="690428" y="857538"/>
                    <a:pt x="707334" y="848708"/>
                  </a:cubicBezTo>
                  <a:lnTo>
                    <a:pt x="921392" y="950456"/>
                  </a:lnTo>
                  <a:cubicBezTo>
                    <a:pt x="924431" y="951898"/>
                    <a:pt x="927648" y="952608"/>
                    <a:pt x="930821" y="952608"/>
                  </a:cubicBezTo>
                  <a:cubicBezTo>
                    <a:pt x="936456" y="952608"/>
                    <a:pt x="941959" y="950389"/>
                    <a:pt x="946196" y="946152"/>
                  </a:cubicBezTo>
                  <a:cubicBezTo>
                    <a:pt x="952808" y="939540"/>
                    <a:pt x="954472" y="929822"/>
                    <a:pt x="950478" y="921369"/>
                  </a:cubicBezTo>
                  <a:lnTo>
                    <a:pt x="848730" y="707312"/>
                  </a:lnTo>
                  <a:cubicBezTo>
                    <a:pt x="857560" y="690406"/>
                    <a:pt x="864971" y="672634"/>
                    <a:pt x="870806" y="654175"/>
                  </a:cubicBezTo>
                  <a:lnTo>
                    <a:pt x="1094026" y="574813"/>
                  </a:lnTo>
                  <a:cubicBezTo>
                    <a:pt x="1102834" y="571663"/>
                    <a:pt x="1108536" y="563587"/>
                    <a:pt x="1108536" y="554246"/>
                  </a:cubicBezTo>
                  <a:cubicBezTo>
                    <a:pt x="1108536" y="544883"/>
                    <a:pt x="1102834" y="536829"/>
                    <a:pt x="1094004" y="533679"/>
                  </a:cubicBezTo>
                  <a:close/>
                  <a:moveTo>
                    <a:pt x="230631" y="628106"/>
                  </a:moveTo>
                  <a:lnTo>
                    <a:pt x="22897" y="554246"/>
                  </a:lnTo>
                  <a:lnTo>
                    <a:pt x="230631" y="480386"/>
                  </a:lnTo>
                  <a:cubicBezTo>
                    <a:pt x="225217" y="504148"/>
                    <a:pt x="222333" y="528864"/>
                    <a:pt x="222333" y="554246"/>
                  </a:cubicBezTo>
                  <a:cubicBezTo>
                    <a:pt x="222333" y="579628"/>
                    <a:pt x="225217" y="604344"/>
                    <a:pt x="230631" y="628106"/>
                  </a:cubicBezTo>
                  <a:close/>
                  <a:moveTo>
                    <a:pt x="930000" y="178514"/>
                  </a:moveTo>
                  <a:lnTo>
                    <a:pt x="835285" y="377773"/>
                  </a:lnTo>
                  <a:cubicBezTo>
                    <a:pt x="808705" y="335618"/>
                    <a:pt x="772896" y="299809"/>
                    <a:pt x="730741" y="273229"/>
                  </a:cubicBezTo>
                  <a:lnTo>
                    <a:pt x="930000" y="178514"/>
                  </a:lnTo>
                  <a:close/>
                  <a:moveTo>
                    <a:pt x="554268" y="22874"/>
                  </a:moveTo>
                  <a:lnTo>
                    <a:pt x="628128" y="230609"/>
                  </a:lnTo>
                  <a:cubicBezTo>
                    <a:pt x="604366" y="225195"/>
                    <a:pt x="579650" y="222311"/>
                    <a:pt x="554268" y="222311"/>
                  </a:cubicBezTo>
                  <a:cubicBezTo>
                    <a:pt x="528887" y="222311"/>
                    <a:pt x="504171" y="225195"/>
                    <a:pt x="480409" y="230609"/>
                  </a:cubicBezTo>
                  <a:lnTo>
                    <a:pt x="554268" y="22874"/>
                  </a:lnTo>
                  <a:close/>
                  <a:moveTo>
                    <a:pt x="178536" y="178514"/>
                  </a:moveTo>
                  <a:lnTo>
                    <a:pt x="377795" y="273229"/>
                  </a:lnTo>
                  <a:cubicBezTo>
                    <a:pt x="335640" y="299809"/>
                    <a:pt x="299831" y="335618"/>
                    <a:pt x="273251" y="377773"/>
                  </a:cubicBezTo>
                  <a:lnTo>
                    <a:pt x="178536" y="178514"/>
                  </a:lnTo>
                  <a:close/>
                  <a:moveTo>
                    <a:pt x="178536" y="929978"/>
                  </a:moveTo>
                  <a:lnTo>
                    <a:pt x="273251" y="730719"/>
                  </a:lnTo>
                  <a:cubicBezTo>
                    <a:pt x="299831" y="772874"/>
                    <a:pt x="335640" y="808683"/>
                    <a:pt x="377795" y="835263"/>
                  </a:cubicBezTo>
                  <a:lnTo>
                    <a:pt x="178536" y="929978"/>
                  </a:lnTo>
                  <a:close/>
                  <a:moveTo>
                    <a:pt x="554268" y="1085617"/>
                  </a:moveTo>
                  <a:lnTo>
                    <a:pt x="480409" y="877883"/>
                  </a:lnTo>
                  <a:cubicBezTo>
                    <a:pt x="504171" y="883297"/>
                    <a:pt x="528887" y="886181"/>
                    <a:pt x="554268" y="886181"/>
                  </a:cubicBezTo>
                  <a:cubicBezTo>
                    <a:pt x="579650" y="886181"/>
                    <a:pt x="604366" y="883297"/>
                    <a:pt x="628128" y="877883"/>
                  </a:cubicBezTo>
                  <a:lnTo>
                    <a:pt x="554268" y="1085617"/>
                  </a:lnTo>
                  <a:close/>
                  <a:moveTo>
                    <a:pt x="929978" y="929978"/>
                  </a:moveTo>
                  <a:lnTo>
                    <a:pt x="730741" y="835263"/>
                  </a:lnTo>
                  <a:cubicBezTo>
                    <a:pt x="772896" y="808683"/>
                    <a:pt x="808705" y="772874"/>
                    <a:pt x="835285" y="730719"/>
                  </a:cubicBezTo>
                  <a:lnTo>
                    <a:pt x="929978" y="929978"/>
                  </a:lnTo>
                  <a:close/>
                  <a:moveTo>
                    <a:pt x="554268" y="863995"/>
                  </a:moveTo>
                  <a:cubicBezTo>
                    <a:pt x="383475" y="863995"/>
                    <a:pt x="244520" y="725039"/>
                    <a:pt x="244520" y="554246"/>
                  </a:cubicBezTo>
                  <a:cubicBezTo>
                    <a:pt x="244520" y="383453"/>
                    <a:pt x="383475" y="244497"/>
                    <a:pt x="554268" y="244497"/>
                  </a:cubicBezTo>
                  <a:cubicBezTo>
                    <a:pt x="725061" y="244497"/>
                    <a:pt x="864017" y="383453"/>
                    <a:pt x="864017" y="554246"/>
                  </a:cubicBezTo>
                  <a:cubicBezTo>
                    <a:pt x="864017" y="725039"/>
                    <a:pt x="725061" y="863995"/>
                    <a:pt x="554268" y="863995"/>
                  </a:cubicBezTo>
                  <a:close/>
                  <a:moveTo>
                    <a:pt x="877906" y="628106"/>
                  </a:moveTo>
                  <a:cubicBezTo>
                    <a:pt x="883319" y="604344"/>
                    <a:pt x="886203" y="579628"/>
                    <a:pt x="886203" y="554246"/>
                  </a:cubicBezTo>
                  <a:cubicBezTo>
                    <a:pt x="886203" y="528864"/>
                    <a:pt x="883319" y="504148"/>
                    <a:pt x="877906" y="480386"/>
                  </a:cubicBezTo>
                  <a:lnTo>
                    <a:pt x="1085640" y="554246"/>
                  </a:lnTo>
                  <a:lnTo>
                    <a:pt x="877906" y="62810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3" name="Google Shape;873;p7"/>
          <p:cNvGrpSpPr/>
          <p:nvPr/>
        </p:nvGrpSpPr>
        <p:grpSpPr>
          <a:xfrm>
            <a:off x="7166811" y="2998713"/>
            <a:ext cx="289694" cy="415967"/>
            <a:chOff x="2158725" y="0"/>
            <a:chExt cx="772518" cy="1109246"/>
          </a:xfrm>
        </p:grpSpPr>
        <p:sp>
          <p:nvSpPr>
            <p:cNvPr id="874" name="Google Shape;874;p7"/>
            <p:cNvSpPr/>
            <p:nvPr/>
          </p:nvSpPr>
          <p:spPr>
            <a:xfrm>
              <a:off x="2169829" y="11093"/>
              <a:ext cx="750299" cy="1087061"/>
            </a:xfrm>
            <a:custGeom>
              <a:avLst/>
              <a:gdLst/>
              <a:ahLst/>
              <a:cxnLst/>
              <a:rect l="l" t="t" r="r" b="b"/>
              <a:pathLst>
                <a:path w="750299" h="1087061" extrusionOk="0">
                  <a:moveTo>
                    <a:pt x="749184" y="1046968"/>
                  </a:moveTo>
                  <a:cubicBezTo>
                    <a:pt x="689937" y="1071130"/>
                    <a:pt x="625473" y="1085152"/>
                    <a:pt x="557945" y="1086882"/>
                  </a:cubicBezTo>
                  <a:cubicBezTo>
                    <a:pt x="249078" y="1094758"/>
                    <a:pt x="-5847" y="841630"/>
                    <a:pt x="102" y="532858"/>
                  </a:cubicBezTo>
                  <a:cubicBezTo>
                    <a:pt x="5785" y="237597"/>
                    <a:pt x="247036" y="0"/>
                    <a:pt x="543805" y="0"/>
                  </a:cubicBezTo>
                  <a:cubicBezTo>
                    <a:pt x="616482" y="0"/>
                    <a:pt x="685830" y="14244"/>
                    <a:pt x="749184" y="40091"/>
                  </a:cubicBezTo>
                  <a:cubicBezTo>
                    <a:pt x="750671" y="40690"/>
                    <a:pt x="750671" y="42820"/>
                    <a:pt x="749184" y="43442"/>
                  </a:cubicBezTo>
                  <a:cubicBezTo>
                    <a:pt x="554904" y="126353"/>
                    <a:pt x="418762" y="319045"/>
                    <a:pt x="418762" y="543530"/>
                  </a:cubicBezTo>
                  <a:cubicBezTo>
                    <a:pt x="418762" y="767993"/>
                    <a:pt x="554904" y="960706"/>
                    <a:pt x="749184" y="1043618"/>
                  </a:cubicBezTo>
                  <a:cubicBezTo>
                    <a:pt x="750671" y="1044239"/>
                    <a:pt x="750671" y="1046347"/>
                    <a:pt x="749184" y="10469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7"/>
            <p:cNvSpPr/>
            <p:nvPr/>
          </p:nvSpPr>
          <p:spPr>
            <a:xfrm>
              <a:off x="2158725" y="0"/>
              <a:ext cx="772518" cy="1109246"/>
            </a:xfrm>
            <a:custGeom>
              <a:avLst/>
              <a:gdLst/>
              <a:ahLst/>
              <a:cxnLst/>
              <a:rect l="l" t="t" r="r" b="b"/>
              <a:pathLst>
                <a:path w="772518" h="1109246" extrusionOk="0">
                  <a:moveTo>
                    <a:pt x="764660" y="1044505"/>
                  </a:moveTo>
                  <a:cubicBezTo>
                    <a:pt x="568028" y="960595"/>
                    <a:pt x="440964" y="768303"/>
                    <a:pt x="440964" y="554623"/>
                  </a:cubicBezTo>
                  <a:cubicBezTo>
                    <a:pt x="440964" y="340943"/>
                    <a:pt x="568028" y="148651"/>
                    <a:pt x="764660" y="64741"/>
                  </a:cubicBezTo>
                  <a:cubicBezTo>
                    <a:pt x="769477" y="62677"/>
                    <a:pt x="772563" y="57974"/>
                    <a:pt x="772518" y="52760"/>
                  </a:cubicBezTo>
                  <a:cubicBezTo>
                    <a:pt x="772474" y="47546"/>
                    <a:pt x="769322" y="42887"/>
                    <a:pt x="764483" y="40912"/>
                  </a:cubicBezTo>
                  <a:cubicBezTo>
                    <a:pt x="697910" y="13778"/>
                    <a:pt x="627386" y="0"/>
                    <a:pt x="554908" y="0"/>
                  </a:cubicBezTo>
                  <a:cubicBezTo>
                    <a:pt x="408577" y="0"/>
                    <a:pt x="270504" y="56421"/>
                    <a:pt x="166105" y="158879"/>
                  </a:cubicBezTo>
                  <a:cubicBezTo>
                    <a:pt x="61862" y="261204"/>
                    <a:pt x="2903" y="397896"/>
                    <a:pt x="106" y="543752"/>
                  </a:cubicBezTo>
                  <a:cubicBezTo>
                    <a:pt x="-1381" y="620673"/>
                    <a:pt x="12781" y="695487"/>
                    <a:pt x="42172" y="766129"/>
                  </a:cubicBezTo>
                  <a:cubicBezTo>
                    <a:pt x="70497" y="834198"/>
                    <a:pt x="111564" y="895233"/>
                    <a:pt x="164218" y="947550"/>
                  </a:cubicBezTo>
                  <a:cubicBezTo>
                    <a:pt x="216895" y="999866"/>
                    <a:pt x="278229" y="1040534"/>
                    <a:pt x="346533" y="1068423"/>
                  </a:cubicBezTo>
                  <a:cubicBezTo>
                    <a:pt x="412950" y="1095535"/>
                    <a:pt x="482964" y="1109246"/>
                    <a:pt x="554842" y="1109246"/>
                  </a:cubicBezTo>
                  <a:cubicBezTo>
                    <a:pt x="559659" y="1109246"/>
                    <a:pt x="564498" y="1109180"/>
                    <a:pt x="569315" y="1109069"/>
                  </a:cubicBezTo>
                  <a:cubicBezTo>
                    <a:pt x="636753" y="1107338"/>
                    <a:pt x="702416" y="1093649"/>
                    <a:pt x="764460" y="1068334"/>
                  </a:cubicBezTo>
                  <a:cubicBezTo>
                    <a:pt x="769300" y="1066359"/>
                    <a:pt x="772452" y="1061722"/>
                    <a:pt x="772496" y="1056509"/>
                  </a:cubicBezTo>
                  <a:cubicBezTo>
                    <a:pt x="772540" y="1051272"/>
                    <a:pt x="769477" y="1046569"/>
                    <a:pt x="764660" y="1044505"/>
                  </a:cubicBezTo>
                  <a:close/>
                  <a:moveTo>
                    <a:pt x="568760" y="1086882"/>
                  </a:moveTo>
                  <a:cubicBezTo>
                    <a:pt x="494884" y="1088746"/>
                    <a:pt x="422939" y="1075633"/>
                    <a:pt x="354924" y="1047878"/>
                  </a:cubicBezTo>
                  <a:cubicBezTo>
                    <a:pt x="289350" y="1021121"/>
                    <a:pt x="230458" y="982050"/>
                    <a:pt x="179868" y="931819"/>
                  </a:cubicBezTo>
                  <a:cubicBezTo>
                    <a:pt x="129278" y="881589"/>
                    <a:pt x="89854" y="822971"/>
                    <a:pt x="62661" y="757631"/>
                  </a:cubicBezTo>
                  <a:cubicBezTo>
                    <a:pt x="34447" y="689829"/>
                    <a:pt x="20884" y="618033"/>
                    <a:pt x="22304" y="544195"/>
                  </a:cubicBezTo>
                  <a:cubicBezTo>
                    <a:pt x="24990" y="404175"/>
                    <a:pt x="81596" y="272963"/>
                    <a:pt x="181688" y="174742"/>
                  </a:cubicBezTo>
                  <a:cubicBezTo>
                    <a:pt x="281869" y="76367"/>
                    <a:pt x="414437" y="22187"/>
                    <a:pt x="554908" y="22187"/>
                  </a:cubicBezTo>
                  <a:cubicBezTo>
                    <a:pt x="617064" y="22187"/>
                    <a:pt x="677709" y="32725"/>
                    <a:pt x="735491" y="53559"/>
                  </a:cubicBezTo>
                  <a:cubicBezTo>
                    <a:pt x="542366" y="145279"/>
                    <a:pt x="418766" y="339545"/>
                    <a:pt x="418766" y="554623"/>
                  </a:cubicBezTo>
                  <a:cubicBezTo>
                    <a:pt x="418766" y="769701"/>
                    <a:pt x="542366" y="963990"/>
                    <a:pt x="735491" y="1055688"/>
                  </a:cubicBezTo>
                  <a:cubicBezTo>
                    <a:pt x="682082" y="1074946"/>
                    <a:pt x="626098" y="1085418"/>
                    <a:pt x="568760" y="10868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76" name="Google Shape;876;p7"/>
          <p:cNvSpPr txBox="1">
            <a:spLocks noGrp="1"/>
          </p:cNvSpPr>
          <p:nvPr>
            <p:ph type="body" idx="1"/>
          </p:nvPr>
        </p:nvSpPr>
        <p:spPr>
          <a:xfrm>
            <a:off x="855300" y="3584375"/>
            <a:ext cx="23157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77" name="Google Shape;877;p7"/>
          <p:cNvSpPr txBox="1">
            <a:spLocks noGrp="1"/>
          </p:cNvSpPr>
          <p:nvPr>
            <p:ph type="body" idx="2"/>
          </p:nvPr>
        </p:nvSpPr>
        <p:spPr>
          <a:xfrm>
            <a:off x="3414196" y="3584375"/>
            <a:ext cx="23157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78" name="Google Shape;878;p7"/>
          <p:cNvSpPr txBox="1">
            <a:spLocks noGrp="1"/>
          </p:cNvSpPr>
          <p:nvPr>
            <p:ph type="body" idx="3"/>
          </p:nvPr>
        </p:nvSpPr>
        <p:spPr>
          <a:xfrm>
            <a:off x="5973091" y="3584375"/>
            <a:ext cx="23157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79" name="Google Shape;879;p7"/>
          <p:cNvSpPr txBox="1">
            <a:spLocks noGrp="1"/>
          </p:cNvSpPr>
          <p:nvPr>
            <p:ph type="title"/>
          </p:nvPr>
        </p:nvSpPr>
        <p:spPr>
          <a:xfrm>
            <a:off x="1851475" y="335775"/>
            <a:ext cx="5440200" cy="137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p9"/>
          <p:cNvSpPr txBox="1">
            <a:spLocks noGrp="1"/>
          </p:cNvSpPr>
          <p:nvPr>
            <p:ph type="body" idx="1"/>
          </p:nvPr>
        </p:nvSpPr>
        <p:spPr>
          <a:xfrm>
            <a:off x="855300" y="4406300"/>
            <a:ext cx="74334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1267" name="Google Shape;1267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●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○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■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●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○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■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●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○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Nunito"/>
              <a:buChar char="■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0.png"/><Relationship Id="rId4" Type="http://schemas.openxmlformats.org/officeDocument/2006/relationships/image" Target="../media/image68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6.png"/><Relationship Id="rId4" Type="http://schemas.openxmlformats.org/officeDocument/2006/relationships/image" Target="../media/image7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95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p11"/>
          <p:cNvSpPr/>
          <p:nvPr/>
        </p:nvSpPr>
        <p:spPr>
          <a:xfrm rot="-395572">
            <a:off x="-552757" y="1859019"/>
            <a:ext cx="2591348" cy="3742183"/>
          </a:xfrm>
          <a:custGeom>
            <a:avLst/>
            <a:gdLst/>
            <a:ahLst/>
            <a:cxnLst/>
            <a:rect l="l" t="t" r="r" b="b"/>
            <a:pathLst>
              <a:path w="5174294" h="7472234" extrusionOk="0">
                <a:moveTo>
                  <a:pt x="1518789" y="7437487"/>
                </a:moveTo>
                <a:cubicBezTo>
                  <a:pt x="1481777" y="7437487"/>
                  <a:pt x="1446860" y="7433078"/>
                  <a:pt x="1407320" y="7421197"/>
                </a:cubicBezTo>
                <a:cubicBezTo>
                  <a:pt x="1338863" y="7399020"/>
                  <a:pt x="1186553" y="7155664"/>
                  <a:pt x="1125306" y="6971892"/>
                </a:cubicBezTo>
                <a:cubicBezTo>
                  <a:pt x="1040557" y="6715371"/>
                  <a:pt x="1087487" y="6633206"/>
                  <a:pt x="1036428" y="6622700"/>
                </a:cubicBezTo>
                <a:cubicBezTo>
                  <a:pt x="596195" y="6532690"/>
                  <a:pt x="221203" y="6211324"/>
                  <a:pt x="14170" y="5822469"/>
                </a:cubicBezTo>
                <a:cubicBezTo>
                  <a:pt x="-4934" y="5822469"/>
                  <a:pt x="810" y="5734595"/>
                  <a:pt x="810" y="121874"/>
                </a:cubicBezTo>
                <a:cubicBezTo>
                  <a:pt x="275120" y="87532"/>
                  <a:pt x="548936" y="60931"/>
                  <a:pt x="824786" y="60871"/>
                </a:cubicBezTo>
                <a:cubicBezTo>
                  <a:pt x="2887330" y="60393"/>
                  <a:pt x="3939598" y="-27331"/>
                  <a:pt x="5030314" y="8670"/>
                </a:cubicBezTo>
                <a:cubicBezTo>
                  <a:pt x="5084664" y="10792"/>
                  <a:pt x="5179901" y="5247032"/>
                  <a:pt x="5174036" y="7432151"/>
                </a:cubicBezTo>
                <a:cubicBezTo>
                  <a:pt x="5174036" y="7519113"/>
                  <a:pt x="4306242" y="7437487"/>
                  <a:pt x="1518789" y="74374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75" name="Google Shape;1275;p11"/>
          <p:cNvGrpSpPr/>
          <p:nvPr/>
        </p:nvGrpSpPr>
        <p:grpSpPr>
          <a:xfrm rot="-392710">
            <a:off x="-532768" y="2138947"/>
            <a:ext cx="2314953" cy="3442508"/>
            <a:chOff x="-1094349" y="4249212"/>
            <a:chExt cx="4629357" cy="6884043"/>
          </a:xfrm>
        </p:grpSpPr>
        <p:grpSp>
          <p:nvGrpSpPr>
            <p:cNvPr id="1276" name="Google Shape;1276;p11"/>
            <p:cNvGrpSpPr/>
            <p:nvPr/>
          </p:nvGrpSpPr>
          <p:grpSpPr>
            <a:xfrm>
              <a:off x="-728044" y="4249212"/>
              <a:ext cx="4263052" cy="6314564"/>
              <a:chOff x="-728044" y="4249212"/>
              <a:chExt cx="4263052" cy="6314564"/>
            </a:xfrm>
          </p:grpSpPr>
          <p:grpSp>
            <p:nvGrpSpPr>
              <p:cNvPr id="1277" name="Google Shape;1277;p11"/>
              <p:cNvGrpSpPr/>
              <p:nvPr/>
            </p:nvGrpSpPr>
            <p:grpSpPr>
              <a:xfrm>
                <a:off x="-727994" y="4249212"/>
                <a:ext cx="4262999" cy="85832"/>
                <a:chOff x="-727994" y="4249212"/>
                <a:chExt cx="4262999" cy="85832"/>
              </a:xfrm>
            </p:grpSpPr>
            <p:grpSp>
              <p:nvGrpSpPr>
                <p:cNvPr id="1278" name="Google Shape;1278;p11"/>
                <p:cNvGrpSpPr/>
                <p:nvPr/>
              </p:nvGrpSpPr>
              <p:grpSpPr>
                <a:xfrm>
                  <a:off x="-727994" y="4249212"/>
                  <a:ext cx="76367" cy="85794"/>
                  <a:chOff x="-727994" y="4249212"/>
                  <a:chExt cx="76367" cy="85794"/>
                </a:xfrm>
              </p:grpSpPr>
              <p:sp>
                <p:nvSpPr>
                  <p:cNvPr id="1279" name="Google Shape;1279;p11"/>
                  <p:cNvSpPr/>
                  <p:nvPr/>
                </p:nvSpPr>
                <p:spPr>
                  <a:xfrm>
                    <a:off x="-678650" y="4251256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0" name="Google Shape;1280;p11"/>
                  <p:cNvSpPr/>
                  <p:nvPr/>
                </p:nvSpPr>
                <p:spPr>
                  <a:xfrm>
                    <a:off x="-727994" y="4249212"/>
                    <a:ext cx="76367" cy="85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67" h="85794" extrusionOk="0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8"/>
                          <a:pt x="18720" y="5796"/>
                        </a:cubicBezTo>
                        <a:cubicBezTo>
                          <a:pt x="-21972" y="33070"/>
                          <a:pt x="10881" y="100215"/>
                          <a:pt x="48835" y="83014"/>
                        </a:cubicBezTo>
                        <a:cubicBezTo>
                          <a:pt x="81508" y="67995"/>
                          <a:pt x="75808" y="36955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81" name="Google Shape;1281;p11"/>
                <p:cNvGrpSpPr/>
                <p:nvPr/>
              </p:nvGrpSpPr>
              <p:grpSpPr>
                <a:xfrm>
                  <a:off x="-204628" y="4249238"/>
                  <a:ext cx="76343" cy="85806"/>
                  <a:chOff x="-204628" y="4249238"/>
                  <a:chExt cx="76343" cy="85806"/>
                </a:xfrm>
              </p:grpSpPr>
              <p:sp>
                <p:nvSpPr>
                  <p:cNvPr id="1282" name="Google Shape;1282;p11"/>
                  <p:cNvSpPr/>
                  <p:nvPr/>
                </p:nvSpPr>
                <p:spPr>
                  <a:xfrm>
                    <a:off x="-155321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3" name="Google Shape;1283;p11"/>
                  <p:cNvSpPr/>
                  <p:nvPr/>
                </p:nvSpPr>
                <p:spPr>
                  <a:xfrm>
                    <a:off x="-204628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84" name="Google Shape;1284;p11"/>
                <p:cNvGrpSpPr/>
                <p:nvPr/>
              </p:nvGrpSpPr>
              <p:grpSpPr>
                <a:xfrm>
                  <a:off x="318707" y="4249238"/>
                  <a:ext cx="76343" cy="85806"/>
                  <a:chOff x="318707" y="4249238"/>
                  <a:chExt cx="76343" cy="85806"/>
                </a:xfrm>
              </p:grpSpPr>
              <p:sp>
                <p:nvSpPr>
                  <p:cNvPr id="1285" name="Google Shape;1285;p11"/>
                  <p:cNvSpPr/>
                  <p:nvPr/>
                </p:nvSpPr>
                <p:spPr>
                  <a:xfrm>
                    <a:off x="368008" y="4251256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6" name="Google Shape;1286;p11"/>
                  <p:cNvSpPr/>
                  <p:nvPr/>
                </p:nvSpPr>
                <p:spPr>
                  <a:xfrm>
                    <a:off x="318707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87" name="Google Shape;1287;p11"/>
                <p:cNvGrpSpPr/>
                <p:nvPr/>
              </p:nvGrpSpPr>
              <p:grpSpPr>
                <a:xfrm>
                  <a:off x="842029" y="4249238"/>
                  <a:ext cx="76343" cy="85806"/>
                  <a:chOff x="842029" y="4249238"/>
                  <a:chExt cx="76343" cy="85806"/>
                </a:xfrm>
              </p:grpSpPr>
              <p:sp>
                <p:nvSpPr>
                  <p:cNvPr id="1288" name="Google Shape;1288;p11"/>
                  <p:cNvSpPr/>
                  <p:nvPr/>
                </p:nvSpPr>
                <p:spPr>
                  <a:xfrm>
                    <a:off x="891336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9" name="Google Shape;1289;p11"/>
                  <p:cNvSpPr/>
                  <p:nvPr/>
                </p:nvSpPr>
                <p:spPr>
                  <a:xfrm>
                    <a:off x="842029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0" name="Google Shape;1290;p11"/>
                <p:cNvGrpSpPr/>
                <p:nvPr/>
              </p:nvGrpSpPr>
              <p:grpSpPr>
                <a:xfrm>
                  <a:off x="1365365" y="4249238"/>
                  <a:ext cx="76343" cy="85806"/>
                  <a:chOff x="1365365" y="4249238"/>
                  <a:chExt cx="76343" cy="85806"/>
                </a:xfrm>
              </p:grpSpPr>
              <p:sp>
                <p:nvSpPr>
                  <p:cNvPr id="1291" name="Google Shape;1291;p11"/>
                  <p:cNvSpPr/>
                  <p:nvPr/>
                </p:nvSpPr>
                <p:spPr>
                  <a:xfrm>
                    <a:off x="1414661" y="4251256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2" name="Google Shape;1292;p11"/>
                  <p:cNvSpPr/>
                  <p:nvPr/>
                </p:nvSpPr>
                <p:spPr>
                  <a:xfrm>
                    <a:off x="1365365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3" name="Google Shape;1293;p11"/>
                <p:cNvGrpSpPr/>
                <p:nvPr/>
              </p:nvGrpSpPr>
              <p:grpSpPr>
                <a:xfrm>
                  <a:off x="1888687" y="4249238"/>
                  <a:ext cx="76343" cy="85806"/>
                  <a:chOff x="1888687" y="4249238"/>
                  <a:chExt cx="76343" cy="85806"/>
                </a:xfrm>
              </p:grpSpPr>
              <p:sp>
                <p:nvSpPr>
                  <p:cNvPr id="1294" name="Google Shape;1294;p11"/>
                  <p:cNvSpPr/>
                  <p:nvPr/>
                </p:nvSpPr>
                <p:spPr>
                  <a:xfrm>
                    <a:off x="1937994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5" name="Google Shape;1295;p11"/>
                  <p:cNvSpPr/>
                  <p:nvPr/>
                </p:nvSpPr>
                <p:spPr>
                  <a:xfrm>
                    <a:off x="1888687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6" name="Google Shape;1296;p11"/>
                <p:cNvGrpSpPr/>
                <p:nvPr/>
              </p:nvGrpSpPr>
              <p:grpSpPr>
                <a:xfrm>
                  <a:off x="2412024" y="4249238"/>
                  <a:ext cx="76343" cy="85806"/>
                  <a:chOff x="2412024" y="4249238"/>
                  <a:chExt cx="76343" cy="85806"/>
                </a:xfrm>
              </p:grpSpPr>
              <p:sp>
                <p:nvSpPr>
                  <p:cNvPr id="1297" name="Google Shape;1297;p11"/>
                  <p:cNvSpPr/>
                  <p:nvPr/>
                </p:nvSpPr>
                <p:spPr>
                  <a:xfrm>
                    <a:off x="2461319" y="4251256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8" name="Google Shape;1298;p11"/>
                  <p:cNvSpPr/>
                  <p:nvPr/>
                </p:nvSpPr>
                <p:spPr>
                  <a:xfrm>
                    <a:off x="2412024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9" name="Google Shape;1299;p11"/>
                <p:cNvGrpSpPr/>
                <p:nvPr/>
              </p:nvGrpSpPr>
              <p:grpSpPr>
                <a:xfrm>
                  <a:off x="2935345" y="4249238"/>
                  <a:ext cx="76343" cy="85806"/>
                  <a:chOff x="2935345" y="4249238"/>
                  <a:chExt cx="76343" cy="85806"/>
                </a:xfrm>
              </p:grpSpPr>
              <p:sp>
                <p:nvSpPr>
                  <p:cNvPr id="1300" name="Google Shape;1300;p11"/>
                  <p:cNvSpPr/>
                  <p:nvPr/>
                </p:nvSpPr>
                <p:spPr>
                  <a:xfrm>
                    <a:off x="2984652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1" name="Google Shape;1301;p11"/>
                  <p:cNvSpPr/>
                  <p:nvPr/>
                </p:nvSpPr>
                <p:spPr>
                  <a:xfrm>
                    <a:off x="2935345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02" name="Google Shape;1302;p11"/>
                <p:cNvGrpSpPr/>
                <p:nvPr/>
              </p:nvGrpSpPr>
              <p:grpSpPr>
                <a:xfrm>
                  <a:off x="3458638" y="4249212"/>
                  <a:ext cx="76367" cy="85794"/>
                  <a:chOff x="3458638" y="4249212"/>
                  <a:chExt cx="76367" cy="85794"/>
                </a:xfrm>
              </p:grpSpPr>
              <p:sp>
                <p:nvSpPr>
                  <p:cNvPr id="1303" name="Google Shape;1303;p11"/>
                  <p:cNvSpPr/>
                  <p:nvPr/>
                </p:nvSpPr>
                <p:spPr>
                  <a:xfrm>
                    <a:off x="3507977" y="4251256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4" name="Google Shape;1304;p11"/>
                  <p:cNvSpPr/>
                  <p:nvPr/>
                </p:nvSpPr>
                <p:spPr>
                  <a:xfrm>
                    <a:off x="3458638" y="4249212"/>
                    <a:ext cx="76367" cy="85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67" h="85794" extrusionOk="0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8"/>
                          <a:pt x="18720" y="5796"/>
                        </a:cubicBezTo>
                        <a:cubicBezTo>
                          <a:pt x="-21972" y="33070"/>
                          <a:pt x="10880" y="100215"/>
                          <a:pt x="48835" y="83014"/>
                        </a:cubicBezTo>
                        <a:cubicBezTo>
                          <a:pt x="81508" y="67995"/>
                          <a:pt x="75808" y="36955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305" name="Google Shape;1305;p11"/>
              <p:cNvGrpSpPr/>
              <p:nvPr/>
            </p:nvGrpSpPr>
            <p:grpSpPr>
              <a:xfrm>
                <a:off x="-728044" y="4815443"/>
                <a:ext cx="4263052" cy="85846"/>
                <a:chOff x="-728044" y="4815443"/>
                <a:chExt cx="4263052" cy="85846"/>
              </a:xfrm>
            </p:grpSpPr>
            <p:grpSp>
              <p:nvGrpSpPr>
                <p:cNvPr id="1306" name="Google Shape;1306;p11"/>
                <p:cNvGrpSpPr/>
                <p:nvPr/>
              </p:nvGrpSpPr>
              <p:grpSpPr>
                <a:xfrm>
                  <a:off x="-728044" y="4815443"/>
                  <a:ext cx="76423" cy="85826"/>
                  <a:chOff x="-728044" y="4815443"/>
                  <a:chExt cx="76423" cy="85826"/>
                </a:xfrm>
              </p:grpSpPr>
              <p:sp>
                <p:nvSpPr>
                  <p:cNvPr id="1307" name="Google Shape;1307;p11"/>
                  <p:cNvSpPr/>
                  <p:nvPr/>
                </p:nvSpPr>
                <p:spPr>
                  <a:xfrm>
                    <a:off x="-678650" y="4817513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8" name="Google Shape;1308;p11"/>
                  <p:cNvSpPr/>
                  <p:nvPr/>
                </p:nvSpPr>
                <p:spPr>
                  <a:xfrm>
                    <a:off x="-728044" y="4815443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09" name="Google Shape;1309;p11"/>
                <p:cNvGrpSpPr/>
                <p:nvPr/>
              </p:nvGrpSpPr>
              <p:grpSpPr>
                <a:xfrm>
                  <a:off x="-204628" y="4815483"/>
                  <a:ext cx="76343" cy="85806"/>
                  <a:chOff x="-204628" y="4815483"/>
                  <a:chExt cx="76343" cy="85806"/>
                </a:xfrm>
              </p:grpSpPr>
              <p:sp>
                <p:nvSpPr>
                  <p:cNvPr id="1310" name="Google Shape;1310;p11"/>
                  <p:cNvSpPr/>
                  <p:nvPr/>
                </p:nvSpPr>
                <p:spPr>
                  <a:xfrm>
                    <a:off x="-155321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1" name="Google Shape;1311;p11"/>
                  <p:cNvSpPr/>
                  <p:nvPr/>
                </p:nvSpPr>
                <p:spPr>
                  <a:xfrm>
                    <a:off x="-204628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12" name="Google Shape;1312;p11"/>
                <p:cNvGrpSpPr/>
                <p:nvPr/>
              </p:nvGrpSpPr>
              <p:grpSpPr>
                <a:xfrm>
                  <a:off x="318707" y="4815483"/>
                  <a:ext cx="76343" cy="85806"/>
                  <a:chOff x="318707" y="4815483"/>
                  <a:chExt cx="76343" cy="85806"/>
                </a:xfrm>
              </p:grpSpPr>
              <p:sp>
                <p:nvSpPr>
                  <p:cNvPr id="1313" name="Google Shape;1313;p11"/>
                  <p:cNvSpPr/>
                  <p:nvPr/>
                </p:nvSpPr>
                <p:spPr>
                  <a:xfrm>
                    <a:off x="368008" y="4817513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4" name="Google Shape;1314;p11"/>
                  <p:cNvSpPr/>
                  <p:nvPr/>
                </p:nvSpPr>
                <p:spPr>
                  <a:xfrm>
                    <a:off x="318707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15" name="Google Shape;1315;p11"/>
                <p:cNvGrpSpPr/>
                <p:nvPr/>
              </p:nvGrpSpPr>
              <p:grpSpPr>
                <a:xfrm>
                  <a:off x="842029" y="4815483"/>
                  <a:ext cx="76343" cy="85806"/>
                  <a:chOff x="842029" y="4815483"/>
                  <a:chExt cx="76343" cy="85806"/>
                </a:xfrm>
              </p:grpSpPr>
              <p:sp>
                <p:nvSpPr>
                  <p:cNvPr id="1316" name="Google Shape;1316;p11"/>
                  <p:cNvSpPr/>
                  <p:nvPr/>
                </p:nvSpPr>
                <p:spPr>
                  <a:xfrm>
                    <a:off x="891336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7" name="Google Shape;1317;p11"/>
                  <p:cNvSpPr/>
                  <p:nvPr/>
                </p:nvSpPr>
                <p:spPr>
                  <a:xfrm>
                    <a:off x="842029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18" name="Google Shape;1318;p11"/>
                <p:cNvGrpSpPr/>
                <p:nvPr/>
              </p:nvGrpSpPr>
              <p:grpSpPr>
                <a:xfrm>
                  <a:off x="1365365" y="4815483"/>
                  <a:ext cx="76343" cy="85806"/>
                  <a:chOff x="1365365" y="4815483"/>
                  <a:chExt cx="76343" cy="85806"/>
                </a:xfrm>
              </p:grpSpPr>
              <p:sp>
                <p:nvSpPr>
                  <p:cNvPr id="1319" name="Google Shape;1319;p11"/>
                  <p:cNvSpPr/>
                  <p:nvPr/>
                </p:nvSpPr>
                <p:spPr>
                  <a:xfrm>
                    <a:off x="1414661" y="4817513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0" name="Google Shape;1320;p11"/>
                  <p:cNvSpPr/>
                  <p:nvPr/>
                </p:nvSpPr>
                <p:spPr>
                  <a:xfrm>
                    <a:off x="1365365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21" name="Google Shape;1321;p11"/>
                <p:cNvGrpSpPr/>
                <p:nvPr/>
              </p:nvGrpSpPr>
              <p:grpSpPr>
                <a:xfrm>
                  <a:off x="1888687" y="4815483"/>
                  <a:ext cx="76343" cy="85806"/>
                  <a:chOff x="1888687" y="4815483"/>
                  <a:chExt cx="76343" cy="85806"/>
                </a:xfrm>
              </p:grpSpPr>
              <p:sp>
                <p:nvSpPr>
                  <p:cNvPr id="1322" name="Google Shape;1322;p11"/>
                  <p:cNvSpPr/>
                  <p:nvPr/>
                </p:nvSpPr>
                <p:spPr>
                  <a:xfrm>
                    <a:off x="1937994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3" name="Google Shape;1323;p11"/>
                  <p:cNvSpPr/>
                  <p:nvPr/>
                </p:nvSpPr>
                <p:spPr>
                  <a:xfrm>
                    <a:off x="1888687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24" name="Google Shape;1324;p11"/>
                <p:cNvGrpSpPr/>
                <p:nvPr/>
              </p:nvGrpSpPr>
              <p:grpSpPr>
                <a:xfrm>
                  <a:off x="2412024" y="4815483"/>
                  <a:ext cx="76343" cy="85806"/>
                  <a:chOff x="2412024" y="4815483"/>
                  <a:chExt cx="76343" cy="85806"/>
                </a:xfrm>
              </p:grpSpPr>
              <p:sp>
                <p:nvSpPr>
                  <p:cNvPr id="1325" name="Google Shape;1325;p11"/>
                  <p:cNvSpPr/>
                  <p:nvPr/>
                </p:nvSpPr>
                <p:spPr>
                  <a:xfrm>
                    <a:off x="2461319" y="4817513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6" name="Google Shape;1326;p11"/>
                  <p:cNvSpPr/>
                  <p:nvPr/>
                </p:nvSpPr>
                <p:spPr>
                  <a:xfrm>
                    <a:off x="2412024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27" name="Google Shape;1327;p11"/>
                <p:cNvGrpSpPr/>
                <p:nvPr/>
              </p:nvGrpSpPr>
              <p:grpSpPr>
                <a:xfrm>
                  <a:off x="2935345" y="4815483"/>
                  <a:ext cx="76343" cy="85806"/>
                  <a:chOff x="2935345" y="4815483"/>
                  <a:chExt cx="76343" cy="85806"/>
                </a:xfrm>
              </p:grpSpPr>
              <p:sp>
                <p:nvSpPr>
                  <p:cNvPr id="1328" name="Google Shape;1328;p11"/>
                  <p:cNvSpPr/>
                  <p:nvPr/>
                </p:nvSpPr>
                <p:spPr>
                  <a:xfrm>
                    <a:off x="2984652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9" name="Google Shape;1329;p11"/>
                  <p:cNvSpPr/>
                  <p:nvPr/>
                </p:nvSpPr>
                <p:spPr>
                  <a:xfrm>
                    <a:off x="2935345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30" name="Google Shape;1330;p11"/>
                <p:cNvGrpSpPr/>
                <p:nvPr/>
              </p:nvGrpSpPr>
              <p:grpSpPr>
                <a:xfrm>
                  <a:off x="3458587" y="4815443"/>
                  <a:ext cx="76421" cy="85826"/>
                  <a:chOff x="3458587" y="4815443"/>
                  <a:chExt cx="76421" cy="85826"/>
                </a:xfrm>
              </p:grpSpPr>
              <p:sp>
                <p:nvSpPr>
                  <p:cNvPr id="1331" name="Google Shape;1331;p11"/>
                  <p:cNvSpPr/>
                  <p:nvPr/>
                </p:nvSpPr>
                <p:spPr>
                  <a:xfrm>
                    <a:off x="3507977" y="4817513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2" name="Google Shape;1332;p11"/>
                  <p:cNvSpPr/>
                  <p:nvPr/>
                </p:nvSpPr>
                <p:spPr>
                  <a:xfrm>
                    <a:off x="3458587" y="4815443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333" name="Google Shape;1333;p11"/>
              <p:cNvGrpSpPr/>
              <p:nvPr/>
            </p:nvGrpSpPr>
            <p:grpSpPr>
              <a:xfrm>
                <a:off x="-728044" y="5381688"/>
                <a:ext cx="4263052" cy="85847"/>
                <a:chOff x="-728044" y="5381688"/>
                <a:chExt cx="4263052" cy="85847"/>
              </a:xfrm>
            </p:grpSpPr>
            <p:grpSp>
              <p:nvGrpSpPr>
                <p:cNvPr id="1334" name="Google Shape;1334;p11"/>
                <p:cNvGrpSpPr/>
                <p:nvPr/>
              </p:nvGrpSpPr>
              <p:grpSpPr>
                <a:xfrm>
                  <a:off x="-728044" y="5381688"/>
                  <a:ext cx="76423" cy="85826"/>
                  <a:chOff x="-728044" y="5381688"/>
                  <a:chExt cx="76423" cy="85826"/>
                </a:xfrm>
              </p:grpSpPr>
              <p:sp>
                <p:nvSpPr>
                  <p:cNvPr id="1335" name="Google Shape;1335;p11"/>
                  <p:cNvSpPr/>
                  <p:nvPr/>
                </p:nvSpPr>
                <p:spPr>
                  <a:xfrm>
                    <a:off x="-678650" y="5383758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6" name="Google Shape;1336;p11"/>
                  <p:cNvSpPr/>
                  <p:nvPr/>
                </p:nvSpPr>
                <p:spPr>
                  <a:xfrm>
                    <a:off x="-728044" y="5381688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37" name="Google Shape;1337;p11"/>
                <p:cNvGrpSpPr/>
                <p:nvPr/>
              </p:nvGrpSpPr>
              <p:grpSpPr>
                <a:xfrm>
                  <a:off x="-204628" y="5381729"/>
                  <a:ext cx="76343" cy="85806"/>
                  <a:chOff x="-204628" y="5381729"/>
                  <a:chExt cx="76343" cy="85806"/>
                </a:xfrm>
              </p:grpSpPr>
              <p:sp>
                <p:nvSpPr>
                  <p:cNvPr id="1338" name="Google Shape;1338;p11"/>
                  <p:cNvSpPr/>
                  <p:nvPr/>
                </p:nvSpPr>
                <p:spPr>
                  <a:xfrm>
                    <a:off x="-155321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9" name="Google Shape;1339;p11"/>
                  <p:cNvSpPr/>
                  <p:nvPr/>
                </p:nvSpPr>
                <p:spPr>
                  <a:xfrm>
                    <a:off x="-204628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40" name="Google Shape;1340;p11"/>
                <p:cNvGrpSpPr/>
                <p:nvPr/>
              </p:nvGrpSpPr>
              <p:grpSpPr>
                <a:xfrm>
                  <a:off x="318707" y="5381729"/>
                  <a:ext cx="76343" cy="85806"/>
                  <a:chOff x="318707" y="5381729"/>
                  <a:chExt cx="76343" cy="85806"/>
                </a:xfrm>
              </p:grpSpPr>
              <p:sp>
                <p:nvSpPr>
                  <p:cNvPr id="1341" name="Google Shape;1341;p11"/>
                  <p:cNvSpPr/>
                  <p:nvPr/>
                </p:nvSpPr>
                <p:spPr>
                  <a:xfrm>
                    <a:off x="368008" y="5383758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2" name="Google Shape;1342;p11"/>
                  <p:cNvSpPr/>
                  <p:nvPr/>
                </p:nvSpPr>
                <p:spPr>
                  <a:xfrm>
                    <a:off x="318707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43" name="Google Shape;1343;p11"/>
                <p:cNvGrpSpPr/>
                <p:nvPr/>
              </p:nvGrpSpPr>
              <p:grpSpPr>
                <a:xfrm>
                  <a:off x="842029" y="5381729"/>
                  <a:ext cx="76343" cy="85806"/>
                  <a:chOff x="842029" y="5381729"/>
                  <a:chExt cx="76343" cy="85806"/>
                </a:xfrm>
              </p:grpSpPr>
              <p:sp>
                <p:nvSpPr>
                  <p:cNvPr id="1344" name="Google Shape;1344;p11"/>
                  <p:cNvSpPr/>
                  <p:nvPr/>
                </p:nvSpPr>
                <p:spPr>
                  <a:xfrm>
                    <a:off x="891336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5" name="Google Shape;1345;p11"/>
                  <p:cNvSpPr/>
                  <p:nvPr/>
                </p:nvSpPr>
                <p:spPr>
                  <a:xfrm>
                    <a:off x="842029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46" name="Google Shape;1346;p11"/>
                <p:cNvGrpSpPr/>
                <p:nvPr/>
              </p:nvGrpSpPr>
              <p:grpSpPr>
                <a:xfrm>
                  <a:off x="1365365" y="5381729"/>
                  <a:ext cx="76343" cy="85806"/>
                  <a:chOff x="1365365" y="5381729"/>
                  <a:chExt cx="76343" cy="85806"/>
                </a:xfrm>
              </p:grpSpPr>
              <p:sp>
                <p:nvSpPr>
                  <p:cNvPr id="1347" name="Google Shape;1347;p11"/>
                  <p:cNvSpPr/>
                  <p:nvPr/>
                </p:nvSpPr>
                <p:spPr>
                  <a:xfrm>
                    <a:off x="1414661" y="5383758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8" name="Google Shape;1348;p11"/>
                  <p:cNvSpPr/>
                  <p:nvPr/>
                </p:nvSpPr>
                <p:spPr>
                  <a:xfrm>
                    <a:off x="1365365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49" name="Google Shape;1349;p11"/>
                <p:cNvGrpSpPr/>
                <p:nvPr/>
              </p:nvGrpSpPr>
              <p:grpSpPr>
                <a:xfrm>
                  <a:off x="1888687" y="5381729"/>
                  <a:ext cx="76343" cy="85806"/>
                  <a:chOff x="1888687" y="5381729"/>
                  <a:chExt cx="76343" cy="85806"/>
                </a:xfrm>
              </p:grpSpPr>
              <p:sp>
                <p:nvSpPr>
                  <p:cNvPr id="1350" name="Google Shape;1350;p11"/>
                  <p:cNvSpPr/>
                  <p:nvPr/>
                </p:nvSpPr>
                <p:spPr>
                  <a:xfrm>
                    <a:off x="1937994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1" name="Google Shape;1351;p11"/>
                  <p:cNvSpPr/>
                  <p:nvPr/>
                </p:nvSpPr>
                <p:spPr>
                  <a:xfrm>
                    <a:off x="1888687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52" name="Google Shape;1352;p11"/>
                <p:cNvGrpSpPr/>
                <p:nvPr/>
              </p:nvGrpSpPr>
              <p:grpSpPr>
                <a:xfrm>
                  <a:off x="2412024" y="5381729"/>
                  <a:ext cx="76343" cy="85806"/>
                  <a:chOff x="2412024" y="5381729"/>
                  <a:chExt cx="76343" cy="85806"/>
                </a:xfrm>
              </p:grpSpPr>
              <p:sp>
                <p:nvSpPr>
                  <p:cNvPr id="1353" name="Google Shape;1353;p11"/>
                  <p:cNvSpPr/>
                  <p:nvPr/>
                </p:nvSpPr>
                <p:spPr>
                  <a:xfrm>
                    <a:off x="2461319" y="5383758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4" name="Google Shape;1354;p11"/>
                  <p:cNvSpPr/>
                  <p:nvPr/>
                </p:nvSpPr>
                <p:spPr>
                  <a:xfrm>
                    <a:off x="2412024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55" name="Google Shape;1355;p11"/>
                <p:cNvGrpSpPr/>
                <p:nvPr/>
              </p:nvGrpSpPr>
              <p:grpSpPr>
                <a:xfrm>
                  <a:off x="2935345" y="5381729"/>
                  <a:ext cx="76343" cy="85806"/>
                  <a:chOff x="2935345" y="5381729"/>
                  <a:chExt cx="76343" cy="85806"/>
                </a:xfrm>
              </p:grpSpPr>
              <p:sp>
                <p:nvSpPr>
                  <p:cNvPr id="1356" name="Google Shape;1356;p11"/>
                  <p:cNvSpPr/>
                  <p:nvPr/>
                </p:nvSpPr>
                <p:spPr>
                  <a:xfrm>
                    <a:off x="2984652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7" name="Google Shape;1357;p11"/>
                  <p:cNvSpPr/>
                  <p:nvPr/>
                </p:nvSpPr>
                <p:spPr>
                  <a:xfrm>
                    <a:off x="2935345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58" name="Google Shape;1358;p11"/>
                <p:cNvGrpSpPr/>
                <p:nvPr/>
              </p:nvGrpSpPr>
              <p:grpSpPr>
                <a:xfrm>
                  <a:off x="3458587" y="5381688"/>
                  <a:ext cx="76421" cy="85826"/>
                  <a:chOff x="3458587" y="5381688"/>
                  <a:chExt cx="76421" cy="85826"/>
                </a:xfrm>
              </p:grpSpPr>
              <p:sp>
                <p:nvSpPr>
                  <p:cNvPr id="1359" name="Google Shape;1359;p11"/>
                  <p:cNvSpPr/>
                  <p:nvPr/>
                </p:nvSpPr>
                <p:spPr>
                  <a:xfrm>
                    <a:off x="3507977" y="5383758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60" name="Google Shape;1360;p11"/>
                  <p:cNvSpPr/>
                  <p:nvPr/>
                </p:nvSpPr>
                <p:spPr>
                  <a:xfrm>
                    <a:off x="3458587" y="5381688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361" name="Google Shape;1361;p11"/>
              <p:cNvGrpSpPr/>
              <p:nvPr/>
            </p:nvGrpSpPr>
            <p:grpSpPr>
              <a:xfrm>
                <a:off x="-728044" y="5947949"/>
                <a:ext cx="4263052" cy="85846"/>
                <a:chOff x="-728044" y="5947949"/>
                <a:chExt cx="4263052" cy="85846"/>
              </a:xfrm>
            </p:grpSpPr>
            <p:grpSp>
              <p:nvGrpSpPr>
                <p:cNvPr id="1362" name="Google Shape;1362;p11"/>
                <p:cNvGrpSpPr/>
                <p:nvPr/>
              </p:nvGrpSpPr>
              <p:grpSpPr>
                <a:xfrm>
                  <a:off x="-728044" y="5947949"/>
                  <a:ext cx="76423" cy="85826"/>
                  <a:chOff x="-728044" y="5947949"/>
                  <a:chExt cx="76423" cy="85826"/>
                </a:xfrm>
              </p:grpSpPr>
              <p:sp>
                <p:nvSpPr>
                  <p:cNvPr id="1363" name="Google Shape;1363;p11"/>
                  <p:cNvSpPr/>
                  <p:nvPr/>
                </p:nvSpPr>
                <p:spPr>
                  <a:xfrm>
                    <a:off x="-678650" y="5950008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64" name="Google Shape;1364;p11"/>
                  <p:cNvSpPr/>
                  <p:nvPr/>
                </p:nvSpPr>
                <p:spPr>
                  <a:xfrm>
                    <a:off x="-728044" y="5947949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65" name="Google Shape;1365;p11"/>
                <p:cNvGrpSpPr/>
                <p:nvPr/>
              </p:nvGrpSpPr>
              <p:grpSpPr>
                <a:xfrm>
                  <a:off x="-204628" y="5947989"/>
                  <a:ext cx="76343" cy="85806"/>
                  <a:chOff x="-204628" y="5947989"/>
                  <a:chExt cx="76343" cy="85806"/>
                </a:xfrm>
              </p:grpSpPr>
              <p:sp>
                <p:nvSpPr>
                  <p:cNvPr id="1366" name="Google Shape;1366;p11"/>
                  <p:cNvSpPr/>
                  <p:nvPr/>
                </p:nvSpPr>
                <p:spPr>
                  <a:xfrm>
                    <a:off x="-155321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67" name="Google Shape;1367;p11"/>
                  <p:cNvSpPr/>
                  <p:nvPr/>
                </p:nvSpPr>
                <p:spPr>
                  <a:xfrm>
                    <a:off x="-204628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68" name="Google Shape;1368;p11"/>
                <p:cNvGrpSpPr/>
                <p:nvPr/>
              </p:nvGrpSpPr>
              <p:grpSpPr>
                <a:xfrm>
                  <a:off x="318707" y="5947989"/>
                  <a:ext cx="76343" cy="85806"/>
                  <a:chOff x="318707" y="5947989"/>
                  <a:chExt cx="76343" cy="85806"/>
                </a:xfrm>
              </p:grpSpPr>
              <p:sp>
                <p:nvSpPr>
                  <p:cNvPr id="1369" name="Google Shape;1369;p11"/>
                  <p:cNvSpPr/>
                  <p:nvPr/>
                </p:nvSpPr>
                <p:spPr>
                  <a:xfrm>
                    <a:off x="368008" y="5950008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0" name="Google Shape;1370;p11"/>
                  <p:cNvSpPr/>
                  <p:nvPr/>
                </p:nvSpPr>
                <p:spPr>
                  <a:xfrm>
                    <a:off x="318707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71" name="Google Shape;1371;p11"/>
                <p:cNvGrpSpPr/>
                <p:nvPr/>
              </p:nvGrpSpPr>
              <p:grpSpPr>
                <a:xfrm>
                  <a:off x="842029" y="5947989"/>
                  <a:ext cx="76343" cy="85806"/>
                  <a:chOff x="842029" y="5947989"/>
                  <a:chExt cx="76343" cy="85806"/>
                </a:xfrm>
              </p:grpSpPr>
              <p:sp>
                <p:nvSpPr>
                  <p:cNvPr id="1372" name="Google Shape;1372;p11"/>
                  <p:cNvSpPr/>
                  <p:nvPr/>
                </p:nvSpPr>
                <p:spPr>
                  <a:xfrm>
                    <a:off x="891336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3" name="Google Shape;1373;p11"/>
                  <p:cNvSpPr/>
                  <p:nvPr/>
                </p:nvSpPr>
                <p:spPr>
                  <a:xfrm>
                    <a:off x="842029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74" name="Google Shape;1374;p11"/>
                <p:cNvGrpSpPr/>
                <p:nvPr/>
              </p:nvGrpSpPr>
              <p:grpSpPr>
                <a:xfrm>
                  <a:off x="1365365" y="5947989"/>
                  <a:ext cx="76343" cy="85806"/>
                  <a:chOff x="1365365" y="5947989"/>
                  <a:chExt cx="76343" cy="85806"/>
                </a:xfrm>
              </p:grpSpPr>
              <p:sp>
                <p:nvSpPr>
                  <p:cNvPr id="1375" name="Google Shape;1375;p11"/>
                  <p:cNvSpPr/>
                  <p:nvPr/>
                </p:nvSpPr>
                <p:spPr>
                  <a:xfrm>
                    <a:off x="1414661" y="5950008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6" name="Google Shape;1376;p11"/>
                  <p:cNvSpPr/>
                  <p:nvPr/>
                </p:nvSpPr>
                <p:spPr>
                  <a:xfrm>
                    <a:off x="1365365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77" name="Google Shape;1377;p11"/>
                <p:cNvGrpSpPr/>
                <p:nvPr/>
              </p:nvGrpSpPr>
              <p:grpSpPr>
                <a:xfrm>
                  <a:off x="1888687" y="5947989"/>
                  <a:ext cx="76343" cy="85806"/>
                  <a:chOff x="1888687" y="5947989"/>
                  <a:chExt cx="76343" cy="85806"/>
                </a:xfrm>
              </p:grpSpPr>
              <p:sp>
                <p:nvSpPr>
                  <p:cNvPr id="1378" name="Google Shape;1378;p11"/>
                  <p:cNvSpPr/>
                  <p:nvPr/>
                </p:nvSpPr>
                <p:spPr>
                  <a:xfrm>
                    <a:off x="1937994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9" name="Google Shape;1379;p11"/>
                  <p:cNvSpPr/>
                  <p:nvPr/>
                </p:nvSpPr>
                <p:spPr>
                  <a:xfrm>
                    <a:off x="1888687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80" name="Google Shape;1380;p11"/>
                <p:cNvGrpSpPr/>
                <p:nvPr/>
              </p:nvGrpSpPr>
              <p:grpSpPr>
                <a:xfrm>
                  <a:off x="2412024" y="5947989"/>
                  <a:ext cx="76343" cy="85806"/>
                  <a:chOff x="2412024" y="5947989"/>
                  <a:chExt cx="76343" cy="85806"/>
                </a:xfrm>
              </p:grpSpPr>
              <p:sp>
                <p:nvSpPr>
                  <p:cNvPr id="1381" name="Google Shape;1381;p11"/>
                  <p:cNvSpPr/>
                  <p:nvPr/>
                </p:nvSpPr>
                <p:spPr>
                  <a:xfrm>
                    <a:off x="2461319" y="5950008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2" name="Google Shape;1382;p11"/>
                  <p:cNvSpPr/>
                  <p:nvPr/>
                </p:nvSpPr>
                <p:spPr>
                  <a:xfrm>
                    <a:off x="2412024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83" name="Google Shape;1383;p11"/>
                <p:cNvGrpSpPr/>
                <p:nvPr/>
              </p:nvGrpSpPr>
              <p:grpSpPr>
                <a:xfrm>
                  <a:off x="2935345" y="5947989"/>
                  <a:ext cx="76343" cy="85806"/>
                  <a:chOff x="2935345" y="5947989"/>
                  <a:chExt cx="76343" cy="85806"/>
                </a:xfrm>
              </p:grpSpPr>
              <p:sp>
                <p:nvSpPr>
                  <p:cNvPr id="1384" name="Google Shape;1384;p11"/>
                  <p:cNvSpPr/>
                  <p:nvPr/>
                </p:nvSpPr>
                <p:spPr>
                  <a:xfrm>
                    <a:off x="2984652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5" name="Google Shape;1385;p11"/>
                  <p:cNvSpPr/>
                  <p:nvPr/>
                </p:nvSpPr>
                <p:spPr>
                  <a:xfrm>
                    <a:off x="2935345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86" name="Google Shape;1386;p11"/>
                <p:cNvGrpSpPr/>
                <p:nvPr/>
              </p:nvGrpSpPr>
              <p:grpSpPr>
                <a:xfrm>
                  <a:off x="3458587" y="5947949"/>
                  <a:ext cx="76421" cy="85826"/>
                  <a:chOff x="3458587" y="5947949"/>
                  <a:chExt cx="76421" cy="85826"/>
                </a:xfrm>
              </p:grpSpPr>
              <p:sp>
                <p:nvSpPr>
                  <p:cNvPr id="1387" name="Google Shape;1387;p11"/>
                  <p:cNvSpPr/>
                  <p:nvPr/>
                </p:nvSpPr>
                <p:spPr>
                  <a:xfrm>
                    <a:off x="3507977" y="5950008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8" name="Google Shape;1388;p11"/>
                  <p:cNvSpPr/>
                  <p:nvPr/>
                </p:nvSpPr>
                <p:spPr>
                  <a:xfrm>
                    <a:off x="3458587" y="5947949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389" name="Google Shape;1389;p11"/>
              <p:cNvGrpSpPr/>
              <p:nvPr/>
            </p:nvGrpSpPr>
            <p:grpSpPr>
              <a:xfrm>
                <a:off x="-728044" y="6514195"/>
                <a:ext cx="4263052" cy="85846"/>
                <a:chOff x="-728044" y="6514195"/>
                <a:chExt cx="4263052" cy="85846"/>
              </a:xfrm>
            </p:grpSpPr>
            <p:grpSp>
              <p:nvGrpSpPr>
                <p:cNvPr id="1390" name="Google Shape;1390;p11"/>
                <p:cNvGrpSpPr/>
                <p:nvPr/>
              </p:nvGrpSpPr>
              <p:grpSpPr>
                <a:xfrm>
                  <a:off x="-728044" y="6514195"/>
                  <a:ext cx="76423" cy="85826"/>
                  <a:chOff x="-728044" y="6514195"/>
                  <a:chExt cx="76423" cy="85826"/>
                </a:xfrm>
              </p:grpSpPr>
              <p:sp>
                <p:nvSpPr>
                  <p:cNvPr id="1391" name="Google Shape;1391;p11"/>
                  <p:cNvSpPr/>
                  <p:nvPr/>
                </p:nvSpPr>
                <p:spPr>
                  <a:xfrm>
                    <a:off x="-678650" y="6516254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2" name="Google Shape;1392;p11"/>
                  <p:cNvSpPr/>
                  <p:nvPr/>
                </p:nvSpPr>
                <p:spPr>
                  <a:xfrm>
                    <a:off x="-728044" y="6514195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93" name="Google Shape;1393;p11"/>
                <p:cNvGrpSpPr/>
                <p:nvPr/>
              </p:nvGrpSpPr>
              <p:grpSpPr>
                <a:xfrm>
                  <a:off x="-204628" y="6514235"/>
                  <a:ext cx="76343" cy="85806"/>
                  <a:chOff x="-204628" y="6514235"/>
                  <a:chExt cx="76343" cy="85806"/>
                </a:xfrm>
              </p:grpSpPr>
              <p:sp>
                <p:nvSpPr>
                  <p:cNvPr id="1394" name="Google Shape;1394;p11"/>
                  <p:cNvSpPr/>
                  <p:nvPr/>
                </p:nvSpPr>
                <p:spPr>
                  <a:xfrm>
                    <a:off x="-155321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5" name="Google Shape;1395;p11"/>
                  <p:cNvSpPr/>
                  <p:nvPr/>
                </p:nvSpPr>
                <p:spPr>
                  <a:xfrm>
                    <a:off x="-204628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96" name="Google Shape;1396;p11"/>
                <p:cNvGrpSpPr/>
                <p:nvPr/>
              </p:nvGrpSpPr>
              <p:grpSpPr>
                <a:xfrm>
                  <a:off x="318707" y="6514235"/>
                  <a:ext cx="76343" cy="85806"/>
                  <a:chOff x="318707" y="6514235"/>
                  <a:chExt cx="76343" cy="85806"/>
                </a:xfrm>
              </p:grpSpPr>
              <p:sp>
                <p:nvSpPr>
                  <p:cNvPr id="1397" name="Google Shape;1397;p11"/>
                  <p:cNvSpPr/>
                  <p:nvPr/>
                </p:nvSpPr>
                <p:spPr>
                  <a:xfrm>
                    <a:off x="368008" y="6516254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8" name="Google Shape;1398;p11"/>
                  <p:cNvSpPr/>
                  <p:nvPr/>
                </p:nvSpPr>
                <p:spPr>
                  <a:xfrm>
                    <a:off x="318707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99" name="Google Shape;1399;p11"/>
                <p:cNvGrpSpPr/>
                <p:nvPr/>
              </p:nvGrpSpPr>
              <p:grpSpPr>
                <a:xfrm>
                  <a:off x="842029" y="6514235"/>
                  <a:ext cx="76343" cy="85806"/>
                  <a:chOff x="842029" y="6514235"/>
                  <a:chExt cx="76343" cy="85806"/>
                </a:xfrm>
              </p:grpSpPr>
              <p:sp>
                <p:nvSpPr>
                  <p:cNvPr id="1400" name="Google Shape;1400;p11"/>
                  <p:cNvSpPr/>
                  <p:nvPr/>
                </p:nvSpPr>
                <p:spPr>
                  <a:xfrm>
                    <a:off x="891336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1" name="Google Shape;1401;p11"/>
                  <p:cNvSpPr/>
                  <p:nvPr/>
                </p:nvSpPr>
                <p:spPr>
                  <a:xfrm>
                    <a:off x="842029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02" name="Google Shape;1402;p11"/>
                <p:cNvGrpSpPr/>
                <p:nvPr/>
              </p:nvGrpSpPr>
              <p:grpSpPr>
                <a:xfrm>
                  <a:off x="1365365" y="6514235"/>
                  <a:ext cx="76343" cy="85806"/>
                  <a:chOff x="1365365" y="6514235"/>
                  <a:chExt cx="76343" cy="85806"/>
                </a:xfrm>
              </p:grpSpPr>
              <p:sp>
                <p:nvSpPr>
                  <p:cNvPr id="1403" name="Google Shape;1403;p11"/>
                  <p:cNvSpPr/>
                  <p:nvPr/>
                </p:nvSpPr>
                <p:spPr>
                  <a:xfrm>
                    <a:off x="1414661" y="6516254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4" name="Google Shape;1404;p11"/>
                  <p:cNvSpPr/>
                  <p:nvPr/>
                </p:nvSpPr>
                <p:spPr>
                  <a:xfrm>
                    <a:off x="1365365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05" name="Google Shape;1405;p11"/>
                <p:cNvGrpSpPr/>
                <p:nvPr/>
              </p:nvGrpSpPr>
              <p:grpSpPr>
                <a:xfrm>
                  <a:off x="1888687" y="6514235"/>
                  <a:ext cx="76343" cy="85806"/>
                  <a:chOff x="1888687" y="6514235"/>
                  <a:chExt cx="76343" cy="85806"/>
                </a:xfrm>
              </p:grpSpPr>
              <p:sp>
                <p:nvSpPr>
                  <p:cNvPr id="1406" name="Google Shape;1406;p11"/>
                  <p:cNvSpPr/>
                  <p:nvPr/>
                </p:nvSpPr>
                <p:spPr>
                  <a:xfrm>
                    <a:off x="1937994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7" name="Google Shape;1407;p11"/>
                  <p:cNvSpPr/>
                  <p:nvPr/>
                </p:nvSpPr>
                <p:spPr>
                  <a:xfrm>
                    <a:off x="1888687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08" name="Google Shape;1408;p11"/>
                <p:cNvGrpSpPr/>
                <p:nvPr/>
              </p:nvGrpSpPr>
              <p:grpSpPr>
                <a:xfrm>
                  <a:off x="2412024" y="6514235"/>
                  <a:ext cx="76343" cy="85806"/>
                  <a:chOff x="2412024" y="6514235"/>
                  <a:chExt cx="76343" cy="85806"/>
                </a:xfrm>
              </p:grpSpPr>
              <p:sp>
                <p:nvSpPr>
                  <p:cNvPr id="1409" name="Google Shape;1409;p11"/>
                  <p:cNvSpPr/>
                  <p:nvPr/>
                </p:nvSpPr>
                <p:spPr>
                  <a:xfrm>
                    <a:off x="2461319" y="6516254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0" name="Google Shape;1410;p11"/>
                  <p:cNvSpPr/>
                  <p:nvPr/>
                </p:nvSpPr>
                <p:spPr>
                  <a:xfrm>
                    <a:off x="2412024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11" name="Google Shape;1411;p11"/>
                <p:cNvGrpSpPr/>
                <p:nvPr/>
              </p:nvGrpSpPr>
              <p:grpSpPr>
                <a:xfrm>
                  <a:off x="2935345" y="6514235"/>
                  <a:ext cx="76343" cy="85806"/>
                  <a:chOff x="2935345" y="6514235"/>
                  <a:chExt cx="76343" cy="85806"/>
                </a:xfrm>
              </p:grpSpPr>
              <p:sp>
                <p:nvSpPr>
                  <p:cNvPr id="1412" name="Google Shape;1412;p11"/>
                  <p:cNvSpPr/>
                  <p:nvPr/>
                </p:nvSpPr>
                <p:spPr>
                  <a:xfrm>
                    <a:off x="2984652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3" name="Google Shape;1413;p11"/>
                  <p:cNvSpPr/>
                  <p:nvPr/>
                </p:nvSpPr>
                <p:spPr>
                  <a:xfrm>
                    <a:off x="2935345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14" name="Google Shape;1414;p11"/>
                <p:cNvGrpSpPr/>
                <p:nvPr/>
              </p:nvGrpSpPr>
              <p:grpSpPr>
                <a:xfrm>
                  <a:off x="3458587" y="6514195"/>
                  <a:ext cx="76421" cy="85826"/>
                  <a:chOff x="3458587" y="6514195"/>
                  <a:chExt cx="76421" cy="85826"/>
                </a:xfrm>
              </p:grpSpPr>
              <p:sp>
                <p:nvSpPr>
                  <p:cNvPr id="1415" name="Google Shape;1415;p11"/>
                  <p:cNvSpPr/>
                  <p:nvPr/>
                </p:nvSpPr>
                <p:spPr>
                  <a:xfrm>
                    <a:off x="3507977" y="6516254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6" name="Google Shape;1416;p11"/>
                  <p:cNvSpPr/>
                  <p:nvPr/>
                </p:nvSpPr>
                <p:spPr>
                  <a:xfrm>
                    <a:off x="3458587" y="6514195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417" name="Google Shape;1417;p11"/>
              <p:cNvGrpSpPr/>
              <p:nvPr/>
            </p:nvGrpSpPr>
            <p:grpSpPr>
              <a:xfrm>
                <a:off x="-728044" y="7080440"/>
                <a:ext cx="4263052" cy="85847"/>
                <a:chOff x="-728044" y="7080440"/>
                <a:chExt cx="4263052" cy="85847"/>
              </a:xfrm>
            </p:grpSpPr>
            <p:grpSp>
              <p:nvGrpSpPr>
                <p:cNvPr id="1418" name="Google Shape;1418;p11"/>
                <p:cNvGrpSpPr/>
                <p:nvPr/>
              </p:nvGrpSpPr>
              <p:grpSpPr>
                <a:xfrm>
                  <a:off x="-728044" y="7080440"/>
                  <a:ext cx="76423" cy="85826"/>
                  <a:chOff x="-728044" y="7080440"/>
                  <a:chExt cx="76423" cy="85826"/>
                </a:xfrm>
              </p:grpSpPr>
              <p:sp>
                <p:nvSpPr>
                  <p:cNvPr id="1419" name="Google Shape;1419;p11"/>
                  <p:cNvSpPr/>
                  <p:nvPr/>
                </p:nvSpPr>
                <p:spPr>
                  <a:xfrm>
                    <a:off x="-678650" y="7082499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0" name="Google Shape;1420;p11"/>
                  <p:cNvSpPr/>
                  <p:nvPr/>
                </p:nvSpPr>
                <p:spPr>
                  <a:xfrm>
                    <a:off x="-728044" y="7080440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21" name="Google Shape;1421;p11"/>
                <p:cNvGrpSpPr/>
                <p:nvPr/>
              </p:nvGrpSpPr>
              <p:grpSpPr>
                <a:xfrm>
                  <a:off x="-204628" y="7080481"/>
                  <a:ext cx="76343" cy="85806"/>
                  <a:chOff x="-204628" y="7080481"/>
                  <a:chExt cx="76343" cy="85806"/>
                </a:xfrm>
              </p:grpSpPr>
              <p:sp>
                <p:nvSpPr>
                  <p:cNvPr id="1422" name="Google Shape;1422;p11"/>
                  <p:cNvSpPr/>
                  <p:nvPr/>
                </p:nvSpPr>
                <p:spPr>
                  <a:xfrm>
                    <a:off x="-155321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3" name="Google Shape;1423;p11"/>
                  <p:cNvSpPr/>
                  <p:nvPr/>
                </p:nvSpPr>
                <p:spPr>
                  <a:xfrm>
                    <a:off x="-204628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24" name="Google Shape;1424;p11"/>
                <p:cNvGrpSpPr/>
                <p:nvPr/>
              </p:nvGrpSpPr>
              <p:grpSpPr>
                <a:xfrm>
                  <a:off x="318707" y="7080481"/>
                  <a:ext cx="76343" cy="85806"/>
                  <a:chOff x="318707" y="7080481"/>
                  <a:chExt cx="76343" cy="85806"/>
                </a:xfrm>
              </p:grpSpPr>
              <p:sp>
                <p:nvSpPr>
                  <p:cNvPr id="1425" name="Google Shape;1425;p11"/>
                  <p:cNvSpPr/>
                  <p:nvPr/>
                </p:nvSpPr>
                <p:spPr>
                  <a:xfrm>
                    <a:off x="368008" y="7082499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6" name="Google Shape;1426;p11"/>
                  <p:cNvSpPr/>
                  <p:nvPr/>
                </p:nvSpPr>
                <p:spPr>
                  <a:xfrm>
                    <a:off x="318707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27" name="Google Shape;1427;p11"/>
                <p:cNvGrpSpPr/>
                <p:nvPr/>
              </p:nvGrpSpPr>
              <p:grpSpPr>
                <a:xfrm>
                  <a:off x="842029" y="7080481"/>
                  <a:ext cx="76343" cy="85806"/>
                  <a:chOff x="842029" y="7080481"/>
                  <a:chExt cx="76343" cy="85806"/>
                </a:xfrm>
              </p:grpSpPr>
              <p:sp>
                <p:nvSpPr>
                  <p:cNvPr id="1428" name="Google Shape;1428;p11"/>
                  <p:cNvSpPr/>
                  <p:nvPr/>
                </p:nvSpPr>
                <p:spPr>
                  <a:xfrm>
                    <a:off x="891336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9" name="Google Shape;1429;p11"/>
                  <p:cNvSpPr/>
                  <p:nvPr/>
                </p:nvSpPr>
                <p:spPr>
                  <a:xfrm>
                    <a:off x="842029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30" name="Google Shape;1430;p11"/>
                <p:cNvGrpSpPr/>
                <p:nvPr/>
              </p:nvGrpSpPr>
              <p:grpSpPr>
                <a:xfrm>
                  <a:off x="1365365" y="7080481"/>
                  <a:ext cx="76343" cy="85806"/>
                  <a:chOff x="1365365" y="7080481"/>
                  <a:chExt cx="76343" cy="85806"/>
                </a:xfrm>
              </p:grpSpPr>
              <p:sp>
                <p:nvSpPr>
                  <p:cNvPr id="1431" name="Google Shape;1431;p11"/>
                  <p:cNvSpPr/>
                  <p:nvPr/>
                </p:nvSpPr>
                <p:spPr>
                  <a:xfrm>
                    <a:off x="1414661" y="7082499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2" name="Google Shape;1432;p11"/>
                  <p:cNvSpPr/>
                  <p:nvPr/>
                </p:nvSpPr>
                <p:spPr>
                  <a:xfrm>
                    <a:off x="1365365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33" name="Google Shape;1433;p11"/>
                <p:cNvGrpSpPr/>
                <p:nvPr/>
              </p:nvGrpSpPr>
              <p:grpSpPr>
                <a:xfrm>
                  <a:off x="1888687" y="7080481"/>
                  <a:ext cx="76343" cy="85806"/>
                  <a:chOff x="1888687" y="7080481"/>
                  <a:chExt cx="76343" cy="85806"/>
                </a:xfrm>
              </p:grpSpPr>
              <p:sp>
                <p:nvSpPr>
                  <p:cNvPr id="1434" name="Google Shape;1434;p11"/>
                  <p:cNvSpPr/>
                  <p:nvPr/>
                </p:nvSpPr>
                <p:spPr>
                  <a:xfrm>
                    <a:off x="1937994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5" name="Google Shape;1435;p11"/>
                  <p:cNvSpPr/>
                  <p:nvPr/>
                </p:nvSpPr>
                <p:spPr>
                  <a:xfrm>
                    <a:off x="1888687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36" name="Google Shape;1436;p11"/>
                <p:cNvGrpSpPr/>
                <p:nvPr/>
              </p:nvGrpSpPr>
              <p:grpSpPr>
                <a:xfrm>
                  <a:off x="2412024" y="7080481"/>
                  <a:ext cx="76343" cy="85806"/>
                  <a:chOff x="2412024" y="7080481"/>
                  <a:chExt cx="76343" cy="85806"/>
                </a:xfrm>
              </p:grpSpPr>
              <p:sp>
                <p:nvSpPr>
                  <p:cNvPr id="1437" name="Google Shape;1437;p11"/>
                  <p:cNvSpPr/>
                  <p:nvPr/>
                </p:nvSpPr>
                <p:spPr>
                  <a:xfrm>
                    <a:off x="2461319" y="7082499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8" name="Google Shape;1438;p11"/>
                  <p:cNvSpPr/>
                  <p:nvPr/>
                </p:nvSpPr>
                <p:spPr>
                  <a:xfrm>
                    <a:off x="2412024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39" name="Google Shape;1439;p11"/>
                <p:cNvGrpSpPr/>
                <p:nvPr/>
              </p:nvGrpSpPr>
              <p:grpSpPr>
                <a:xfrm>
                  <a:off x="2935345" y="7080481"/>
                  <a:ext cx="76343" cy="85806"/>
                  <a:chOff x="2935345" y="7080481"/>
                  <a:chExt cx="76343" cy="85806"/>
                </a:xfrm>
              </p:grpSpPr>
              <p:sp>
                <p:nvSpPr>
                  <p:cNvPr id="1440" name="Google Shape;1440;p11"/>
                  <p:cNvSpPr/>
                  <p:nvPr/>
                </p:nvSpPr>
                <p:spPr>
                  <a:xfrm>
                    <a:off x="2984652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1" name="Google Shape;1441;p11"/>
                  <p:cNvSpPr/>
                  <p:nvPr/>
                </p:nvSpPr>
                <p:spPr>
                  <a:xfrm>
                    <a:off x="2935345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42" name="Google Shape;1442;p11"/>
                <p:cNvGrpSpPr/>
                <p:nvPr/>
              </p:nvGrpSpPr>
              <p:grpSpPr>
                <a:xfrm>
                  <a:off x="3458587" y="7080440"/>
                  <a:ext cx="76421" cy="85826"/>
                  <a:chOff x="3458587" y="7080440"/>
                  <a:chExt cx="76421" cy="85826"/>
                </a:xfrm>
              </p:grpSpPr>
              <p:sp>
                <p:nvSpPr>
                  <p:cNvPr id="1443" name="Google Shape;1443;p11"/>
                  <p:cNvSpPr/>
                  <p:nvPr/>
                </p:nvSpPr>
                <p:spPr>
                  <a:xfrm>
                    <a:off x="3507977" y="7082499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4" name="Google Shape;1444;p11"/>
                  <p:cNvSpPr/>
                  <p:nvPr/>
                </p:nvSpPr>
                <p:spPr>
                  <a:xfrm>
                    <a:off x="3458587" y="7080440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445" name="Google Shape;1445;p11"/>
              <p:cNvGrpSpPr/>
              <p:nvPr/>
            </p:nvGrpSpPr>
            <p:grpSpPr>
              <a:xfrm>
                <a:off x="-728044" y="7646686"/>
                <a:ext cx="4263052" cy="85846"/>
                <a:chOff x="-728044" y="7646686"/>
                <a:chExt cx="4263052" cy="85846"/>
              </a:xfrm>
            </p:grpSpPr>
            <p:grpSp>
              <p:nvGrpSpPr>
                <p:cNvPr id="1446" name="Google Shape;1446;p11"/>
                <p:cNvGrpSpPr/>
                <p:nvPr/>
              </p:nvGrpSpPr>
              <p:grpSpPr>
                <a:xfrm>
                  <a:off x="-728044" y="7646686"/>
                  <a:ext cx="76423" cy="85826"/>
                  <a:chOff x="-728044" y="7646686"/>
                  <a:chExt cx="76423" cy="85826"/>
                </a:xfrm>
              </p:grpSpPr>
              <p:sp>
                <p:nvSpPr>
                  <p:cNvPr id="1447" name="Google Shape;1447;p11"/>
                  <p:cNvSpPr/>
                  <p:nvPr/>
                </p:nvSpPr>
                <p:spPr>
                  <a:xfrm>
                    <a:off x="-678650" y="7648756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8" name="Google Shape;1448;p11"/>
                  <p:cNvSpPr/>
                  <p:nvPr/>
                </p:nvSpPr>
                <p:spPr>
                  <a:xfrm>
                    <a:off x="-728044" y="7646686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49" name="Google Shape;1449;p11"/>
                <p:cNvGrpSpPr/>
                <p:nvPr/>
              </p:nvGrpSpPr>
              <p:grpSpPr>
                <a:xfrm>
                  <a:off x="-204628" y="7646726"/>
                  <a:ext cx="76343" cy="85806"/>
                  <a:chOff x="-204628" y="7646726"/>
                  <a:chExt cx="76343" cy="85806"/>
                </a:xfrm>
              </p:grpSpPr>
              <p:sp>
                <p:nvSpPr>
                  <p:cNvPr id="1450" name="Google Shape;1450;p11"/>
                  <p:cNvSpPr/>
                  <p:nvPr/>
                </p:nvSpPr>
                <p:spPr>
                  <a:xfrm>
                    <a:off x="-155321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1" name="Google Shape;1451;p11"/>
                  <p:cNvSpPr/>
                  <p:nvPr/>
                </p:nvSpPr>
                <p:spPr>
                  <a:xfrm>
                    <a:off x="-204628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52" name="Google Shape;1452;p11"/>
                <p:cNvGrpSpPr/>
                <p:nvPr/>
              </p:nvGrpSpPr>
              <p:grpSpPr>
                <a:xfrm>
                  <a:off x="318707" y="7646726"/>
                  <a:ext cx="76343" cy="85806"/>
                  <a:chOff x="318707" y="7646726"/>
                  <a:chExt cx="76343" cy="85806"/>
                </a:xfrm>
              </p:grpSpPr>
              <p:sp>
                <p:nvSpPr>
                  <p:cNvPr id="1453" name="Google Shape;1453;p11"/>
                  <p:cNvSpPr/>
                  <p:nvPr/>
                </p:nvSpPr>
                <p:spPr>
                  <a:xfrm>
                    <a:off x="368008" y="7648756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4" name="Google Shape;1454;p11"/>
                  <p:cNvSpPr/>
                  <p:nvPr/>
                </p:nvSpPr>
                <p:spPr>
                  <a:xfrm>
                    <a:off x="318707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55" name="Google Shape;1455;p11"/>
                <p:cNvGrpSpPr/>
                <p:nvPr/>
              </p:nvGrpSpPr>
              <p:grpSpPr>
                <a:xfrm>
                  <a:off x="842029" y="7646726"/>
                  <a:ext cx="76343" cy="85806"/>
                  <a:chOff x="842029" y="7646726"/>
                  <a:chExt cx="76343" cy="85806"/>
                </a:xfrm>
              </p:grpSpPr>
              <p:sp>
                <p:nvSpPr>
                  <p:cNvPr id="1456" name="Google Shape;1456;p11"/>
                  <p:cNvSpPr/>
                  <p:nvPr/>
                </p:nvSpPr>
                <p:spPr>
                  <a:xfrm>
                    <a:off x="891336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7" name="Google Shape;1457;p11"/>
                  <p:cNvSpPr/>
                  <p:nvPr/>
                </p:nvSpPr>
                <p:spPr>
                  <a:xfrm>
                    <a:off x="842029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58" name="Google Shape;1458;p11"/>
                <p:cNvGrpSpPr/>
                <p:nvPr/>
              </p:nvGrpSpPr>
              <p:grpSpPr>
                <a:xfrm>
                  <a:off x="1365365" y="7646726"/>
                  <a:ext cx="76343" cy="85806"/>
                  <a:chOff x="1365365" y="7646726"/>
                  <a:chExt cx="76343" cy="85806"/>
                </a:xfrm>
              </p:grpSpPr>
              <p:sp>
                <p:nvSpPr>
                  <p:cNvPr id="1459" name="Google Shape;1459;p11"/>
                  <p:cNvSpPr/>
                  <p:nvPr/>
                </p:nvSpPr>
                <p:spPr>
                  <a:xfrm>
                    <a:off x="1414661" y="7648756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0" name="Google Shape;1460;p11"/>
                  <p:cNvSpPr/>
                  <p:nvPr/>
                </p:nvSpPr>
                <p:spPr>
                  <a:xfrm>
                    <a:off x="1365365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61" name="Google Shape;1461;p11"/>
                <p:cNvGrpSpPr/>
                <p:nvPr/>
              </p:nvGrpSpPr>
              <p:grpSpPr>
                <a:xfrm>
                  <a:off x="1888687" y="7646726"/>
                  <a:ext cx="76343" cy="85806"/>
                  <a:chOff x="1888687" y="7646726"/>
                  <a:chExt cx="76343" cy="85806"/>
                </a:xfrm>
              </p:grpSpPr>
              <p:sp>
                <p:nvSpPr>
                  <p:cNvPr id="1462" name="Google Shape;1462;p11"/>
                  <p:cNvSpPr/>
                  <p:nvPr/>
                </p:nvSpPr>
                <p:spPr>
                  <a:xfrm>
                    <a:off x="1937994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3" name="Google Shape;1463;p11"/>
                  <p:cNvSpPr/>
                  <p:nvPr/>
                </p:nvSpPr>
                <p:spPr>
                  <a:xfrm>
                    <a:off x="1888687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64" name="Google Shape;1464;p11"/>
                <p:cNvGrpSpPr/>
                <p:nvPr/>
              </p:nvGrpSpPr>
              <p:grpSpPr>
                <a:xfrm>
                  <a:off x="2412024" y="7646726"/>
                  <a:ext cx="76343" cy="85806"/>
                  <a:chOff x="2412024" y="7646726"/>
                  <a:chExt cx="76343" cy="85806"/>
                </a:xfrm>
              </p:grpSpPr>
              <p:sp>
                <p:nvSpPr>
                  <p:cNvPr id="1465" name="Google Shape;1465;p11"/>
                  <p:cNvSpPr/>
                  <p:nvPr/>
                </p:nvSpPr>
                <p:spPr>
                  <a:xfrm>
                    <a:off x="2461319" y="7648756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6" name="Google Shape;1466;p11"/>
                  <p:cNvSpPr/>
                  <p:nvPr/>
                </p:nvSpPr>
                <p:spPr>
                  <a:xfrm>
                    <a:off x="2412024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67" name="Google Shape;1467;p11"/>
                <p:cNvGrpSpPr/>
                <p:nvPr/>
              </p:nvGrpSpPr>
              <p:grpSpPr>
                <a:xfrm>
                  <a:off x="2935345" y="7646726"/>
                  <a:ext cx="76343" cy="85806"/>
                  <a:chOff x="2935345" y="7646726"/>
                  <a:chExt cx="76343" cy="85806"/>
                </a:xfrm>
              </p:grpSpPr>
              <p:sp>
                <p:nvSpPr>
                  <p:cNvPr id="1468" name="Google Shape;1468;p11"/>
                  <p:cNvSpPr/>
                  <p:nvPr/>
                </p:nvSpPr>
                <p:spPr>
                  <a:xfrm>
                    <a:off x="2984652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9" name="Google Shape;1469;p11"/>
                  <p:cNvSpPr/>
                  <p:nvPr/>
                </p:nvSpPr>
                <p:spPr>
                  <a:xfrm>
                    <a:off x="2935345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70" name="Google Shape;1470;p11"/>
                <p:cNvGrpSpPr/>
                <p:nvPr/>
              </p:nvGrpSpPr>
              <p:grpSpPr>
                <a:xfrm>
                  <a:off x="3458587" y="7646686"/>
                  <a:ext cx="76421" cy="85826"/>
                  <a:chOff x="3458587" y="7646686"/>
                  <a:chExt cx="76421" cy="85826"/>
                </a:xfrm>
              </p:grpSpPr>
              <p:sp>
                <p:nvSpPr>
                  <p:cNvPr id="1471" name="Google Shape;1471;p11"/>
                  <p:cNvSpPr/>
                  <p:nvPr/>
                </p:nvSpPr>
                <p:spPr>
                  <a:xfrm>
                    <a:off x="3507977" y="7648756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2" name="Google Shape;1472;p11"/>
                  <p:cNvSpPr/>
                  <p:nvPr/>
                </p:nvSpPr>
                <p:spPr>
                  <a:xfrm>
                    <a:off x="3458587" y="7646686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473" name="Google Shape;1473;p11"/>
              <p:cNvGrpSpPr/>
              <p:nvPr/>
            </p:nvGrpSpPr>
            <p:grpSpPr>
              <a:xfrm>
                <a:off x="-728044" y="8212931"/>
                <a:ext cx="4263052" cy="85847"/>
                <a:chOff x="-728044" y="8212931"/>
                <a:chExt cx="4263052" cy="85847"/>
              </a:xfrm>
            </p:grpSpPr>
            <p:grpSp>
              <p:nvGrpSpPr>
                <p:cNvPr id="1474" name="Google Shape;1474;p11"/>
                <p:cNvGrpSpPr/>
                <p:nvPr/>
              </p:nvGrpSpPr>
              <p:grpSpPr>
                <a:xfrm>
                  <a:off x="-728044" y="8212931"/>
                  <a:ext cx="76423" cy="85826"/>
                  <a:chOff x="-728044" y="8212931"/>
                  <a:chExt cx="76423" cy="85826"/>
                </a:xfrm>
              </p:grpSpPr>
              <p:sp>
                <p:nvSpPr>
                  <p:cNvPr id="1475" name="Google Shape;1475;p11"/>
                  <p:cNvSpPr/>
                  <p:nvPr/>
                </p:nvSpPr>
                <p:spPr>
                  <a:xfrm>
                    <a:off x="-678650" y="8215001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4"/>
                        </a:moveTo>
                        <a:cubicBezTo>
                          <a:pt x="28" y="5"/>
                          <a:pt x="-46" y="-25"/>
                          <a:pt x="43" y="34"/>
                        </a:cubicBezTo>
                        <a:lnTo>
                          <a:pt x="4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6" name="Google Shape;1476;p11"/>
                  <p:cNvSpPr/>
                  <p:nvPr/>
                </p:nvSpPr>
                <p:spPr>
                  <a:xfrm>
                    <a:off x="-728044" y="8212931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77" name="Google Shape;1477;p11"/>
                <p:cNvGrpSpPr/>
                <p:nvPr/>
              </p:nvGrpSpPr>
              <p:grpSpPr>
                <a:xfrm>
                  <a:off x="-204628" y="8212972"/>
                  <a:ext cx="76343" cy="85806"/>
                  <a:chOff x="-204628" y="8212972"/>
                  <a:chExt cx="76343" cy="85806"/>
                </a:xfrm>
              </p:grpSpPr>
              <p:sp>
                <p:nvSpPr>
                  <p:cNvPr id="1478" name="Google Shape;1478;p11"/>
                  <p:cNvSpPr/>
                  <p:nvPr/>
                </p:nvSpPr>
                <p:spPr>
                  <a:xfrm>
                    <a:off x="-155321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9" name="Google Shape;1479;p11"/>
                  <p:cNvSpPr/>
                  <p:nvPr/>
                </p:nvSpPr>
                <p:spPr>
                  <a:xfrm>
                    <a:off x="-204628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80" name="Google Shape;1480;p11"/>
                <p:cNvGrpSpPr/>
                <p:nvPr/>
              </p:nvGrpSpPr>
              <p:grpSpPr>
                <a:xfrm>
                  <a:off x="318707" y="8212972"/>
                  <a:ext cx="76343" cy="85806"/>
                  <a:chOff x="318707" y="8212972"/>
                  <a:chExt cx="76343" cy="85806"/>
                </a:xfrm>
              </p:grpSpPr>
              <p:sp>
                <p:nvSpPr>
                  <p:cNvPr id="1481" name="Google Shape;1481;p11"/>
                  <p:cNvSpPr/>
                  <p:nvPr/>
                </p:nvSpPr>
                <p:spPr>
                  <a:xfrm>
                    <a:off x="368008" y="8215001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4"/>
                        </a:moveTo>
                        <a:cubicBezTo>
                          <a:pt x="28" y="5"/>
                          <a:pt x="-46" y="-25"/>
                          <a:pt x="43" y="34"/>
                        </a:cubicBezTo>
                        <a:lnTo>
                          <a:pt x="4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2" name="Google Shape;1482;p11"/>
                  <p:cNvSpPr/>
                  <p:nvPr/>
                </p:nvSpPr>
                <p:spPr>
                  <a:xfrm>
                    <a:off x="318707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83" name="Google Shape;1483;p11"/>
                <p:cNvGrpSpPr/>
                <p:nvPr/>
              </p:nvGrpSpPr>
              <p:grpSpPr>
                <a:xfrm>
                  <a:off x="842029" y="8212972"/>
                  <a:ext cx="76343" cy="85806"/>
                  <a:chOff x="842029" y="8212972"/>
                  <a:chExt cx="76343" cy="85806"/>
                </a:xfrm>
              </p:grpSpPr>
              <p:sp>
                <p:nvSpPr>
                  <p:cNvPr id="1484" name="Google Shape;1484;p11"/>
                  <p:cNvSpPr/>
                  <p:nvPr/>
                </p:nvSpPr>
                <p:spPr>
                  <a:xfrm>
                    <a:off x="891336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5" name="Google Shape;1485;p11"/>
                  <p:cNvSpPr/>
                  <p:nvPr/>
                </p:nvSpPr>
                <p:spPr>
                  <a:xfrm>
                    <a:off x="842029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86" name="Google Shape;1486;p11"/>
                <p:cNvGrpSpPr/>
                <p:nvPr/>
              </p:nvGrpSpPr>
              <p:grpSpPr>
                <a:xfrm>
                  <a:off x="1365365" y="8212972"/>
                  <a:ext cx="76343" cy="85806"/>
                  <a:chOff x="1365365" y="8212972"/>
                  <a:chExt cx="76343" cy="85806"/>
                </a:xfrm>
              </p:grpSpPr>
              <p:sp>
                <p:nvSpPr>
                  <p:cNvPr id="1487" name="Google Shape;1487;p11"/>
                  <p:cNvSpPr/>
                  <p:nvPr/>
                </p:nvSpPr>
                <p:spPr>
                  <a:xfrm>
                    <a:off x="1414661" y="8215001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4"/>
                        </a:moveTo>
                        <a:cubicBezTo>
                          <a:pt x="33" y="5"/>
                          <a:pt x="-41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8" name="Google Shape;1488;p11"/>
                  <p:cNvSpPr/>
                  <p:nvPr/>
                </p:nvSpPr>
                <p:spPr>
                  <a:xfrm>
                    <a:off x="1365365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89" name="Google Shape;1489;p11"/>
                <p:cNvGrpSpPr/>
                <p:nvPr/>
              </p:nvGrpSpPr>
              <p:grpSpPr>
                <a:xfrm>
                  <a:off x="1888687" y="8212972"/>
                  <a:ext cx="76343" cy="85806"/>
                  <a:chOff x="1888687" y="8212972"/>
                  <a:chExt cx="76343" cy="85806"/>
                </a:xfrm>
              </p:grpSpPr>
              <p:sp>
                <p:nvSpPr>
                  <p:cNvPr id="1490" name="Google Shape;1490;p11"/>
                  <p:cNvSpPr/>
                  <p:nvPr/>
                </p:nvSpPr>
                <p:spPr>
                  <a:xfrm>
                    <a:off x="1937994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1" name="Google Shape;1491;p11"/>
                  <p:cNvSpPr/>
                  <p:nvPr/>
                </p:nvSpPr>
                <p:spPr>
                  <a:xfrm>
                    <a:off x="1888687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92" name="Google Shape;1492;p11"/>
                <p:cNvGrpSpPr/>
                <p:nvPr/>
              </p:nvGrpSpPr>
              <p:grpSpPr>
                <a:xfrm>
                  <a:off x="2412024" y="8212972"/>
                  <a:ext cx="76343" cy="85806"/>
                  <a:chOff x="2412024" y="8212972"/>
                  <a:chExt cx="76343" cy="85806"/>
                </a:xfrm>
              </p:grpSpPr>
              <p:sp>
                <p:nvSpPr>
                  <p:cNvPr id="1493" name="Google Shape;1493;p11"/>
                  <p:cNvSpPr/>
                  <p:nvPr/>
                </p:nvSpPr>
                <p:spPr>
                  <a:xfrm>
                    <a:off x="2461319" y="8215001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4"/>
                        </a:moveTo>
                        <a:cubicBezTo>
                          <a:pt x="33" y="5"/>
                          <a:pt x="-42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4" name="Google Shape;1494;p11"/>
                  <p:cNvSpPr/>
                  <p:nvPr/>
                </p:nvSpPr>
                <p:spPr>
                  <a:xfrm>
                    <a:off x="2412024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95" name="Google Shape;1495;p11"/>
                <p:cNvGrpSpPr/>
                <p:nvPr/>
              </p:nvGrpSpPr>
              <p:grpSpPr>
                <a:xfrm>
                  <a:off x="2935345" y="8212972"/>
                  <a:ext cx="76343" cy="85806"/>
                  <a:chOff x="2935345" y="8212972"/>
                  <a:chExt cx="76343" cy="85806"/>
                </a:xfrm>
              </p:grpSpPr>
              <p:sp>
                <p:nvSpPr>
                  <p:cNvPr id="1496" name="Google Shape;1496;p11"/>
                  <p:cNvSpPr/>
                  <p:nvPr/>
                </p:nvSpPr>
                <p:spPr>
                  <a:xfrm>
                    <a:off x="2984652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7" name="Google Shape;1497;p11"/>
                  <p:cNvSpPr/>
                  <p:nvPr/>
                </p:nvSpPr>
                <p:spPr>
                  <a:xfrm>
                    <a:off x="2935345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98" name="Google Shape;1498;p11"/>
                <p:cNvGrpSpPr/>
                <p:nvPr/>
              </p:nvGrpSpPr>
              <p:grpSpPr>
                <a:xfrm>
                  <a:off x="3458587" y="8212931"/>
                  <a:ext cx="76421" cy="85826"/>
                  <a:chOff x="3458587" y="8212931"/>
                  <a:chExt cx="76421" cy="85826"/>
                </a:xfrm>
              </p:grpSpPr>
              <p:sp>
                <p:nvSpPr>
                  <p:cNvPr id="1499" name="Google Shape;1499;p11"/>
                  <p:cNvSpPr/>
                  <p:nvPr/>
                </p:nvSpPr>
                <p:spPr>
                  <a:xfrm>
                    <a:off x="3507977" y="8215001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4"/>
                        </a:moveTo>
                        <a:cubicBezTo>
                          <a:pt x="33" y="5"/>
                          <a:pt x="-41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0" name="Google Shape;1500;p11"/>
                  <p:cNvSpPr/>
                  <p:nvPr/>
                </p:nvSpPr>
                <p:spPr>
                  <a:xfrm>
                    <a:off x="3458587" y="8212931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01" name="Google Shape;1501;p11"/>
              <p:cNvGrpSpPr/>
              <p:nvPr/>
            </p:nvGrpSpPr>
            <p:grpSpPr>
              <a:xfrm>
                <a:off x="-728044" y="8779192"/>
                <a:ext cx="4263052" cy="85846"/>
                <a:chOff x="-728044" y="8779192"/>
                <a:chExt cx="4263052" cy="85846"/>
              </a:xfrm>
            </p:grpSpPr>
            <p:grpSp>
              <p:nvGrpSpPr>
                <p:cNvPr id="1502" name="Google Shape;1502;p11"/>
                <p:cNvGrpSpPr/>
                <p:nvPr/>
              </p:nvGrpSpPr>
              <p:grpSpPr>
                <a:xfrm>
                  <a:off x="-728044" y="8779192"/>
                  <a:ext cx="76423" cy="85826"/>
                  <a:chOff x="-728044" y="8779192"/>
                  <a:chExt cx="76423" cy="85826"/>
                </a:xfrm>
              </p:grpSpPr>
              <p:sp>
                <p:nvSpPr>
                  <p:cNvPr id="1503" name="Google Shape;1503;p11"/>
                  <p:cNvSpPr/>
                  <p:nvPr/>
                </p:nvSpPr>
                <p:spPr>
                  <a:xfrm>
                    <a:off x="-678650" y="8781251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4" name="Google Shape;1504;p11"/>
                  <p:cNvSpPr/>
                  <p:nvPr/>
                </p:nvSpPr>
                <p:spPr>
                  <a:xfrm>
                    <a:off x="-728044" y="8779192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05" name="Google Shape;1505;p11"/>
                <p:cNvGrpSpPr/>
                <p:nvPr/>
              </p:nvGrpSpPr>
              <p:grpSpPr>
                <a:xfrm>
                  <a:off x="-204628" y="8779232"/>
                  <a:ext cx="76343" cy="85806"/>
                  <a:chOff x="-204628" y="8779232"/>
                  <a:chExt cx="76343" cy="85806"/>
                </a:xfrm>
              </p:grpSpPr>
              <p:sp>
                <p:nvSpPr>
                  <p:cNvPr id="1506" name="Google Shape;1506;p11"/>
                  <p:cNvSpPr/>
                  <p:nvPr/>
                </p:nvSpPr>
                <p:spPr>
                  <a:xfrm>
                    <a:off x="-155321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7" name="Google Shape;1507;p11"/>
                  <p:cNvSpPr/>
                  <p:nvPr/>
                </p:nvSpPr>
                <p:spPr>
                  <a:xfrm>
                    <a:off x="-204628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08" name="Google Shape;1508;p11"/>
                <p:cNvGrpSpPr/>
                <p:nvPr/>
              </p:nvGrpSpPr>
              <p:grpSpPr>
                <a:xfrm>
                  <a:off x="318707" y="8779232"/>
                  <a:ext cx="76343" cy="85806"/>
                  <a:chOff x="318707" y="8779232"/>
                  <a:chExt cx="76343" cy="85806"/>
                </a:xfrm>
              </p:grpSpPr>
              <p:sp>
                <p:nvSpPr>
                  <p:cNvPr id="1509" name="Google Shape;1509;p11"/>
                  <p:cNvSpPr/>
                  <p:nvPr/>
                </p:nvSpPr>
                <p:spPr>
                  <a:xfrm>
                    <a:off x="368008" y="8781251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0" name="Google Shape;1510;p11"/>
                  <p:cNvSpPr/>
                  <p:nvPr/>
                </p:nvSpPr>
                <p:spPr>
                  <a:xfrm>
                    <a:off x="318707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11" name="Google Shape;1511;p11"/>
                <p:cNvGrpSpPr/>
                <p:nvPr/>
              </p:nvGrpSpPr>
              <p:grpSpPr>
                <a:xfrm>
                  <a:off x="842029" y="8779232"/>
                  <a:ext cx="76343" cy="85806"/>
                  <a:chOff x="842029" y="8779232"/>
                  <a:chExt cx="76343" cy="85806"/>
                </a:xfrm>
              </p:grpSpPr>
              <p:sp>
                <p:nvSpPr>
                  <p:cNvPr id="1512" name="Google Shape;1512;p11"/>
                  <p:cNvSpPr/>
                  <p:nvPr/>
                </p:nvSpPr>
                <p:spPr>
                  <a:xfrm>
                    <a:off x="891336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3" name="Google Shape;1513;p11"/>
                  <p:cNvSpPr/>
                  <p:nvPr/>
                </p:nvSpPr>
                <p:spPr>
                  <a:xfrm>
                    <a:off x="842029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14" name="Google Shape;1514;p11"/>
                <p:cNvGrpSpPr/>
                <p:nvPr/>
              </p:nvGrpSpPr>
              <p:grpSpPr>
                <a:xfrm>
                  <a:off x="1365365" y="8779232"/>
                  <a:ext cx="76343" cy="85806"/>
                  <a:chOff x="1365365" y="8779232"/>
                  <a:chExt cx="76343" cy="85806"/>
                </a:xfrm>
              </p:grpSpPr>
              <p:sp>
                <p:nvSpPr>
                  <p:cNvPr id="1515" name="Google Shape;1515;p11"/>
                  <p:cNvSpPr/>
                  <p:nvPr/>
                </p:nvSpPr>
                <p:spPr>
                  <a:xfrm>
                    <a:off x="1414661" y="8781251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6" name="Google Shape;1516;p11"/>
                  <p:cNvSpPr/>
                  <p:nvPr/>
                </p:nvSpPr>
                <p:spPr>
                  <a:xfrm>
                    <a:off x="1365365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17" name="Google Shape;1517;p11"/>
                <p:cNvGrpSpPr/>
                <p:nvPr/>
              </p:nvGrpSpPr>
              <p:grpSpPr>
                <a:xfrm>
                  <a:off x="1888687" y="8779232"/>
                  <a:ext cx="76343" cy="85806"/>
                  <a:chOff x="1888687" y="8779232"/>
                  <a:chExt cx="76343" cy="85806"/>
                </a:xfrm>
              </p:grpSpPr>
              <p:sp>
                <p:nvSpPr>
                  <p:cNvPr id="1518" name="Google Shape;1518;p11"/>
                  <p:cNvSpPr/>
                  <p:nvPr/>
                </p:nvSpPr>
                <p:spPr>
                  <a:xfrm>
                    <a:off x="1937994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9" name="Google Shape;1519;p11"/>
                  <p:cNvSpPr/>
                  <p:nvPr/>
                </p:nvSpPr>
                <p:spPr>
                  <a:xfrm>
                    <a:off x="1888687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20" name="Google Shape;1520;p11"/>
                <p:cNvGrpSpPr/>
                <p:nvPr/>
              </p:nvGrpSpPr>
              <p:grpSpPr>
                <a:xfrm>
                  <a:off x="2412024" y="8779232"/>
                  <a:ext cx="76343" cy="85806"/>
                  <a:chOff x="2412024" y="8779232"/>
                  <a:chExt cx="76343" cy="85806"/>
                </a:xfrm>
              </p:grpSpPr>
              <p:sp>
                <p:nvSpPr>
                  <p:cNvPr id="1521" name="Google Shape;1521;p11"/>
                  <p:cNvSpPr/>
                  <p:nvPr/>
                </p:nvSpPr>
                <p:spPr>
                  <a:xfrm>
                    <a:off x="2461319" y="8781251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2" name="Google Shape;1522;p11"/>
                  <p:cNvSpPr/>
                  <p:nvPr/>
                </p:nvSpPr>
                <p:spPr>
                  <a:xfrm>
                    <a:off x="2412024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23" name="Google Shape;1523;p11"/>
                <p:cNvGrpSpPr/>
                <p:nvPr/>
              </p:nvGrpSpPr>
              <p:grpSpPr>
                <a:xfrm>
                  <a:off x="2935345" y="8779232"/>
                  <a:ext cx="76343" cy="85806"/>
                  <a:chOff x="2935345" y="8779232"/>
                  <a:chExt cx="76343" cy="85806"/>
                </a:xfrm>
              </p:grpSpPr>
              <p:sp>
                <p:nvSpPr>
                  <p:cNvPr id="1524" name="Google Shape;1524;p11"/>
                  <p:cNvSpPr/>
                  <p:nvPr/>
                </p:nvSpPr>
                <p:spPr>
                  <a:xfrm>
                    <a:off x="2984652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5" name="Google Shape;1525;p11"/>
                  <p:cNvSpPr/>
                  <p:nvPr/>
                </p:nvSpPr>
                <p:spPr>
                  <a:xfrm>
                    <a:off x="2935345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26" name="Google Shape;1526;p11"/>
                <p:cNvGrpSpPr/>
                <p:nvPr/>
              </p:nvGrpSpPr>
              <p:grpSpPr>
                <a:xfrm>
                  <a:off x="3458587" y="8779192"/>
                  <a:ext cx="76421" cy="85826"/>
                  <a:chOff x="3458587" y="8779192"/>
                  <a:chExt cx="76421" cy="85826"/>
                </a:xfrm>
              </p:grpSpPr>
              <p:sp>
                <p:nvSpPr>
                  <p:cNvPr id="1527" name="Google Shape;1527;p11"/>
                  <p:cNvSpPr/>
                  <p:nvPr/>
                </p:nvSpPr>
                <p:spPr>
                  <a:xfrm>
                    <a:off x="3507977" y="8781251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8" name="Google Shape;1528;p11"/>
                  <p:cNvSpPr/>
                  <p:nvPr/>
                </p:nvSpPr>
                <p:spPr>
                  <a:xfrm>
                    <a:off x="3458587" y="8779192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29" name="Google Shape;1529;p11"/>
              <p:cNvGrpSpPr/>
              <p:nvPr/>
            </p:nvGrpSpPr>
            <p:grpSpPr>
              <a:xfrm>
                <a:off x="-728044" y="9345437"/>
                <a:ext cx="4263052" cy="85848"/>
                <a:chOff x="-728044" y="9345437"/>
                <a:chExt cx="4263052" cy="85848"/>
              </a:xfrm>
            </p:grpSpPr>
            <p:grpSp>
              <p:nvGrpSpPr>
                <p:cNvPr id="1530" name="Google Shape;1530;p11"/>
                <p:cNvGrpSpPr/>
                <p:nvPr/>
              </p:nvGrpSpPr>
              <p:grpSpPr>
                <a:xfrm>
                  <a:off x="-728044" y="9345437"/>
                  <a:ext cx="76423" cy="85826"/>
                  <a:chOff x="-728044" y="9345437"/>
                  <a:chExt cx="76423" cy="85826"/>
                </a:xfrm>
              </p:grpSpPr>
              <p:sp>
                <p:nvSpPr>
                  <p:cNvPr id="1531" name="Google Shape;1531;p11"/>
                  <p:cNvSpPr/>
                  <p:nvPr/>
                </p:nvSpPr>
                <p:spPr>
                  <a:xfrm>
                    <a:off x="-678650" y="9347497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2" name="Google Shape;1532;p11"/>
                  <p:cNvSpPr/>
                  <p:nvPr/>
                </p:nvSpPr>
                <p:spPr>
                  <a:xfrm>
                    <a:off x="-728044" y="9345437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603" y="68085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33" name="Google Shape;1533;p11"/>
                <p:cNvGrpSpPr/>
                <p:nvPr/>
              </p:nvGrpSpPr>
              <p:grpSpPr>
                <a:xfrm>
                  <a:off x="-204628" y="9345478"/>
                  <a:ext cx="76343" cy="85807"/>
                  <a:chOff x="-204628" y="9345478"/>
                  <a:chExt cx="76343" cy="85807"/>
                </a:xfrm>
              </p:grpSpPr>
              <p:sp>
                <p:nvSpPr>
                  <p:cNvPr id="1534" name="Google Shape;1534;p11"/>
                  <p:cNvSpPr/>
                  <p:nvPr/>
                </p:nvSpPr>
                <p:spPr>
                  <a:xfrm>
                    <a:off x="-155321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5" name="Google Shape;1535;p11"/>
                  <p:cNvSpPr/>
                  <p:nvPr/>
                </p:nvSpPr>
                <p:spPr>
                  <a:xfrm>
                    <a:off x="-204628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36" name="Google Shape;1536;p11"/>
                <p:cNvGrpSpPr/>
                <p:nvPr/>
              </p:nvGrpSpPr>
              <p:grpSpPr>
                <a:xfrm>
                  <a:off x="318707" y="9345478"/>
                  <a:ext cx="76343" cy="85807"/>
                  <a:chOff x="318707" y="9345478"/>
                  <a:chExt cx="76343" cy="85807"/>
                </a:xfrm>
              </p:grpSpPr>
              <p:sp>
                <p:nvSpPr>
                  <p:cNvPr id="1537" name="Google Shape;1537;p11"/>
                  <p:cNvSpPr/>
                  <p:nvPr/>
                </p:nvSpPr>
                <p:spPr>
                  <a:xfrm>
                    <a:off x="368008" y="9347497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8" name="Google Shape;1538;p11"/>
                  <p:cNvSpPr/>
                  <p:nvPr/>
                </p:nvSpPr>
                <p:spPr>
                  <a:xfrm>
                    <a:off x="318707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39" name="Google Shape;1539;p11"/>
                <p:cNvGrpSpPr/>
                <p:nvPr/>
              </p:nvGrpSpPr>
              <p:grpSpPr>
                <a:xfrm>
                  <a:off x="842029" y="9345478"/>
                  <a:ext cx="76343" cy="85807"/>
                  <a:chOff x="842029" y="9345478"/>
                  <a:chExt cx="76343" cy="85807"/>
                </a:xfrm>
              </p:grpSpPr>
              <p:sp>
                <p:nvSpPr>
                  <p:cNvPr id="1540" name="Google Shape;1540;p11"/>
                  <p:cNvSpPr/>
                  <p:nvPr/>
                </p:nvSpPr>
                <p:spPr>
                  <a:xfrm>
                    <a:off x="891336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1" name="Google Shape;1541;p11"/>
                  <p:cNvSpPr/>
                  <p:nvPr/>
                </p:nvSpPr>
                <p:spPr>
                  <a:xfrm>
                    <a:off x="842029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42" name="Google Shape;1542;p11"/>
                <p:cNvGrpSpPr/>
                <p:nvPr/>
              </p:nvGrpSpPr>
              <p:grpSpPr>
                <a:xfrm>
                  <a:off x="1365365" y="9345478"/>
                  <a:ext cx="76343" cy="85807"/>
                  <a:chOff x="1365365" y="9345478"/>
                  <a:chExt cx="76343" cy="85807"/>
                </a:xfrm>
              </p:grpSpPr>
              <p:sp>
                <p:nvSpPr>
                  <p:cNvPr id="1543" name="Google Shape;1543;p11"/>
                  <p:cNvSpPr/>
                  <p:nvPr/>
                </p:nvSpPr>
                <p:spPr>
                  <a:xfrm>
                    <a:off x="1414661" y="9347497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4" name="Google Shape;1544;p11"/>
                  <p:cNvSpPr/>
                  <p:nvPr/>
                </p:nvSpPr>
                <p:spPr>
                  <a:xfrm>
                    <a:off x="1365365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45" name="Google Shape;1545;p11"/>
                <p:cNvGrpSpPr/>
                <p:nvPr/>
              </p:nvGrpSpPr>
              <p:grpSpPr>
                <a:xfrm>
                  <a:off x="1888687" y="9345478"/>
                  <a:ext cx="76343" cy="85807"/>
                  <a:chOff x="1888687" y="9345478"/>
                  <a:chExt cx="76343" cy="85807"/>
                </a:xfrm>
              </p:grpSpPr>
              <p:sp>
                <p:nvSpPr>
                  <p:cNvPr id="1546" name="Google Shape;1546;p11"/>
                  <p:cNvSpPr/>
                  <p:nvPr/>
                </p:nvSpPr>
                <p:spPr>
                  <a:xfrm>
                    <a:off x="1937994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7" name="Google Shape;1547;p11"/>
                  <p:cNvSpPr/>
                  <p:nvPr/>
                </p:nvSpPr>
                <p:spPr>
                  <a:xfrm>
                    <a:off x="1888687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48" name="Google Shape;1548;p11"/>
                <p:cNvGrpSpPr/>
                <p:nvPr/>
              </p:nvGrpSpPr>
              <p:grpSpPr>
                <a:xfrm>
                  <a:off x="2412024" y="9345478"/>
                  <a:ext cx="76343" cy="85807"/>
                  <a:chOff x="2412024" y="9345478"/>
                  <a:chExt cx="76343" cy="85807"/>
                </a:xfrm>
              </p:grpSpPr>
              <p:sp>
                <p:nvSpPr>
                  <p:cNvPr id="1549" name="Google Shape;1549;p11"/>
                  <p:cNvSpPr/>
                  <p:nvPr/>
                </p:nvSpPr>
                <p:spPr>
                  <a:xfrm>
                    <a:off x="2461319" y="9347497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0" name="Google Shape;1550;p11"/>
                  <p:cNvSpPr/>
                  <p:nvPr/>
                </p:nvSpPr>
                <p:spPr>
                  <a:xfrm>
                    <a:off x="2412024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51" name="Google Shape;1551;p11"/>
                <p:cNvGrpSpPr/>
                <p:nvPr/>
              </p:nvGrpSpPr>
              <p:grpSpPr>
                <a:xfrm>
                  <a:off x="2935345" y="9345478"/>
                  <a:ext cx="76343" cy="85807"/>
                  <a:chOff x="2935345" y="9345478"/>
                  <a:chExt cx="76343" cy="85807"/>
                </a:xfrm>
              </p:grpSpPr>
              <p:sp>
                <p:nvSpPr>
                  <p:cNvPr id="1552" name="Google Shape;1552;p11"/>
                  <p:cNvSpPr/>
                  <p:nvPr/>
                </p:nvSpPr>
                <p:spPr>
                  <a:xfrm>
                    <a:off x="2984652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3" name="Google Shape;1553;p11"/>
                  <p:cNvSpPr/>
                  <p:nvPr/>
                </p:nvSpPr>
                <p:spPr>
                  <a:xfrm>
                    <a:off x="2935345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54" name="Google Shape;1554;p11"/>
                <p:cNvGrpSpPr/>
                <p:nvPr/>
              </p:nvGrpSpPr>
              <p:grpSpPr>
                <a:xfrm>
                  <a:off x="3458587" y="9345437"/>
                  <a:ext cx="76421" cy="85826"/>
                  <a:chOff x="3458587" y="9345437"/>
                  <a:chExt cx="76421" cy="85826"/>
                </a:xfrm>
              </p:grpSpPr>
              <p:sp>
                <p:nvSpPr>
                  <p:cNvPr id="1555" name="Google Shape;1555;p11"/>
                  <p:cNvSpPr/>
                  <p:nvPr/>
                </p:nvSpPr>
                <p:spPr>
                  <a:xfrm>
                    <a:off x="3507977" y="9347497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6" name="Google Shape;1556;p11"/>
                  <p:cNvSpPr/>
                  <p:nvPr/>
                </p:nvSpPr>
                <p:spPr>
                  <a:xfrm>
                    <a:off x="3458587" y="9345437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588" y="68085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57" name="Google Shape;1557;p11"/>
              <p:cNvGrpSpPr/>
              <p:nvPr/>
            </p:nvGrpSpPr>
            <p:grpSpPr>
              <a:xfrm>
                <a:off x="-204628" y="9911683"/>
                <a:ext cx="3739636" cy="85846"/>
                <a:chOff x="-204628" y="9911683"/>
                <a:chExt cx="3739636" cy="85846"/>
              </a:xfrm>
            </p:grpSpPr>
            <p:grpSp>
              <p:nvGrpSpPr>
                <p:cNvPr id="1558" name="Google Shape;1558;p11"/>
                <p:cNvGrpSpPr/>
                <p:nvPr/>
              </p:nvGrpSpPr>
              <p:grpSpPr>
                <a:xfrm>
                  <a:off x="-204628" y="9911723"/>
                  <a:ext cx="76343" cy="85806"/>
                  <a:chOff x="-204628" y="9911723"/>
                  <a:chExt cx="76343" cy="85806"/>
                </a:xfrm>
              </p:grpSpPr>
              <p:sp>
                <p:nvSpPr>
                  <p:cNvPr id="1559" name="Google Shape;1559;p11"/>
                  <p:cNvSpPr/>
                  <p:nvPr/>
                </p:nvSpPr>
                <p:spPr>
                  <a:xfrm>
                    <a:off x="-155321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0" name="Google Shape;1560;p11"/>
                  <p:cNvSpPr/>
                  <p:nvPr/>
                </p:nvSpPr>
                <p:spPr>
                  <a:xfrm>
                    <a:off x="-204628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61" name="Google Shape;1561;p11"/>
                <p:cNvGrpSpPr/>
                <p:nvPr/>
              </p:nvGrpSpPr>
              <p:grpSpPr>
                <a:xfrm>
                  <a:off x="318707" y="9911723"/>
                  <a:ext cx="76343" cy="85806"/>
                  <a:chOff x="318707" y="9911723"/>
                  <a:chExt cx="76343" cy="85806"/>
                </a:xfrm>
              </p:grpSpPr>
              <p:sp>
                <p:nvSpPr>
                  <p:cNvPr id="1562" name="Google Shape;1562;p11"/>
                  <p:cNvSpPr/>
                  <p:nvPr/>
                </p:nvSpPr>
                <p:spPr>
                  <a:xfrm>
                    <a:off x="368008" y="9913742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3" name="Google Shape;1563;p11"/>
                  <p:cNvSpPr/>
                  <p:nvPr/>
                </p:nvSpPr>
                <p:spPr>
                  <a:xfrm>
                    <a:off x="318707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64" name="Google Shape;1564;p11"/>
                <p:cNvGrpSpPr/>
                <p:nvPr/>
              </p:nvGrpSpPr>
              <p:grpSpPr>
                <a:xfrm>
                  <a:off x="842029" y="9911723"/>
                  <a:ext cx="76343" cy="85806"/>
                  <a:chOff x="842029" y="9911723"/>
                  <a:chExt cx="76343" cy="85806"/>
                </a:xfrm>
              </p:grpSpPr>
              <p:sp>
                <p:nvSpPr>
                  <p:cNvPr id="1565" name="Google Shape;1565;p11"/>
                  <p:cNvSpPr/>
                  <p:nvPr/>
                </p:nvSpPr>
                <p:spPr>
                  <a:xfrm>
                    <a:off x="891336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6" name="Google Shape;1566;p11"/>
                  <p:cNvSpPr/>
                  <p:nvPr/>
                </p:nvSpPr>
                <p:spPr>
                  <a:xfrm>
                    <a:off x="842029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67" name="Google Shape;1567;p11"/>
                <p:cNvGrpSpPr/>
                <p:nvPr/>
              </p:nvGrpSpPr>
              <p:grpSpPr>
                <a:xfrm>
                  <a:off x="1365365" y="9911723"/>
                  <a:ext cx="76343" cy="85806"/>
                  <a:chOff x="1365365" y="9911723"/>
                  <a:chExt cx="76343" cy="85806"/>
                </a:xfrm>
              </p:grpSpPr>
              <p:sp>
                <p:nvSpPr>
                  <p:cNvPr id="1568" name="Google Shape;1568;p11"/>
                  <p:cNvSpPr/>
                  <p:nvPr/>
                </p:nvSpPr>
                <p:spPr>
                  <a:xfrm>
                    <a:off x="1414661" y="9913742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9" name="Google Shape;1569;p11"/>
                  <p:cNvSpPr/>
                  <p:nvPr/>
                </p:nvSpPr>
                <p:spPr>
                  <a:xfrm>
                    <a:off x="1365365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0" name="Google Shape;1570;p11"/>
                <p:cNvGrpSpPr/>
                <p:nvPr/>
              </p:nvGrpSpPr>
              <p:grpSpPr>
                <a:xfrm>
                  <a:off x="1888687" y="9911723"/>
                  <a:ext cx="76343" cy="85806"/>
                  <a:chOff x="1888687" y="9911723"/>
                  <a:chExt cx="76343" cy="85806"/>
                </a:xfrm>
              </p:grpSpPr>
              <p:sp>
                <p:nvSpPr>
                  <p:cNvPr id="1571" name="Google Shape;1571;p11"/>
                  <p:cNvSpPr/>
                  <p:nvPr/>
                </p:nvSpPr>
                <p:spPr>
                  <a:xfrm>
                    <a:off x="1937994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2" name="Google Shape;1572;p11"/>
                  <p:cNvSpPr/>
                  <p:nvPr/>
                </p:nvSpPr>
                <p:spPr>
                  <a:xfrm>
                    <a:off x="1888687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3" name="Google Shape;1573;p11"/>
                <p:cNvGrpSpPr/>
                <p:nvPr/>
              </p:nvGrpSpPr>
              <p:grpSpPr>
                <a:xfrm>
                  <a:off x="2412024" y="9911723"/>
                  <a:ext cx="76343" cy="85806"/>
                  <a:chOff x="2412024" y="9911723"/>
                  <a:chExt cx="76343" cy="85806"/>
                </a:xfrm>
              </p:grpSpPr>
              <p:sp>
                <p:nvSpPr>
                  <p:cNvPr id="1574" name="Google Shape;1574;p11"/>
                  <p:cNvSpPr/>
                  <p:nvPr/>
                </p:nvSpPr>
                <p:spPr>
                  <a:xfrm>
                    <a:off x="2461319" y="9913742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5" name="Google Shape;1575;p11"/>
                  <p:cNvSpPr/>
                  <p:nvPr/>
                </p:nvSpPr>
                <p:spPr>
                  <a:xfrm>
                    <a:off x="2412024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6" name="Google Shape;1576;p11"/>
                <p:cNvGrpSpPr/>
                <p:nvPr/>
              </p:nvGrpSpPr>
              <p:grpSpPr>
                <a:xfrm>
                  <a:off x="2935345" y="9911723"/>
                  <a:ext cx="76343" cy="85806"/>
                  <a:chOff x="2935345" y="9911723"/>
                  <a:chExt cx="76343" cy="85806"/>
                </a:xfrm>
              </p:grpSpPr>
              <p:sp>
                <p:nvSpPr>
                  <p:cNvPr id="1577" name="Google Shape;1577;p11"/>
                  <p:cNvSpPr/>
                  <p:nvPr/>
                </p:nvSpPr>
                <p:spPr>
                  <a:xfrm>
                    <a:off x="2984652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8" name="Google Shape;1578;p11"/>
                  <p:cNvSpPr/>
                  <p:nvPr/>
                </p:nvSpPr>
                <p:spPr>
                  <a:xfrm>
                    <a:off x="2935345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9" name="Google Shape;1579;p11"/>
                <p:cNvGrpSpPr/>
                <p:nvPr/>
              </p:nvGrpSpPr>
              <p:grpSpPr>
                <a:xfrm>
                  <a:off x="3458587" y="9911683"/>
                  <a:ext cx="76421" cy="85826"/>
                  <a:chOff x="3458587" y="9911683"/>
                  <a:chExt cx="76421" cy="85826"/>
                </a:xfrm>
              </p:grpSpPr>
              <p:sp>
                <p:nvSpPr>
                  <p:cNvPr id="1580" name="Google Shape;1580;p11"/>
                  <p:cNvSpPr/>
                  <p:nvPr/>
                </p:nvSpPr>
                <p:spPr>
                  <a:xfrm>
                    <a:off x="3507977" y="9913742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1" name="Google Shape;1581;p11"/>
                  <p:cNvSpPr/>
                  <p:nvPr/>
                </p:nvSpPr>
                <p:spPr>
                  <a:xfrm>
                    <a:off x="3458587" y="9911683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1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70"/>
                          <a:pt x="76277" y="4229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82" name="Google Shape;1582;p11"/>
              <p:cNvGrpSpPr/>
              <p:nvPr/>
            </p:nvGrpSpPr>
            <p:grpSpPr>
              <a:xfrm>
                <a:off x="318707" y="10477943"/>
                <a:ext cx="3216298" cy="85833"/>
                <a:chOff x="318707" y="10477943"/>
                <a:chExt cx="3216298" cy="85833"/>
              </a:xfrm>
            </p:grpSpPr>
            <p:grpSp>
              <p:nvGrpSpPr>
                <p:cNvPr id="1583" name="Google Shape;1583;p11"/>
                <p:cNvGrpSpPr/>
                <p:nvPr/>
              </p:nvGrpSpPr>
              <p:grpSpPr>
                <a:xfrm>
                  <a:off x="318707" y="10477969"/>
                  <a:ext cx="76343" cy="85807"/>
                  <a:chOff x="318707" y="10477969"/>
                  <a:chExt cx="76343" cy="85807"/>
                </a:xfrm>
              </p:grpSpPr>
              <p:sp>
                <p:nvSpPr>
                  <p:cNvPr id="1584" name="Google Shape;1584;p11"/>
                  <p:cNvSpPr/>
                  <p:nvPr/>
                </p:nvSpPr>
                <p:spPr>
                  <a:xfrm>
                    <a:off x="368008" y="10479999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4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5" name="Google Shape;1585;p11"/>
                  <p:cNvSpPr/>
                  <p:nvPr/>
                </p:nvSpPr>
                <p:spPr>
                  <a:xfrm>
                    <a:off x="318707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86" name="Google Shape;1586;p11"/>
                <p:cNvGrpSpPr/>
                <p:nvPr/>
              </p:nvGrpSpPr>
              <p:grpSpPr>
                <a:xfrm>
                  <a:off x="842029" y="10477969"/>
                  <a:ext cx="76343" cy="85807"/>
                  <a:chOff x="842029" y="10477969"/>
                  <a:chExt cx="76343" cy="85807"/>
                </a:xfrm>
              </p:grpSpPr>
              <p:sp>
                <p:nvSpPr>
                  <p:cNvPr id="1587" name="Google Shape;1587;p11"/>
                  <p:cNvSpPr/>
                  <p:nvPr/>
                </p:nvSpPr>
                <p:spPr>
                  <a:xfrm>
                    <a:off x="891336" y="10479999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8" name="Google Shape;1588;p11"/>
                  <p:cNvSpPr/>
                  <p:nvPr/>
                </p:nvSpPr>
                <p:spPr>
                  <a:xfrm>
                    <a:off x="842029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89" name="Google Shape;1589;p11"/>
                <p:cNvGrpSpPr/>
                <p:nvPr/>
              </p:nvGrpSpPr>
              <p:grpSpPr>
                <a:xfrm>
                  <a:off x="1365365" y="10477969"/>
                  <a:ext cx="76343" cy="85807"/>
                  <a:chOff x="1365365" y="10477969"/>
                  <a:chExt cx="76343" cy="85807"/>
                </a:xfrm>
              </p:grpSpPr>
              <p:sp>
                <p:nvSpPr>
                  <p:cNvPr id="1590" name="Google Shape;1590;p11"/>
                  <p:cNvSpPr/>
                  <p:nvPr/>
                </p:nvSpPr>
                <p:spPr>
                  <a:xfrm>
                    <a:off x="1414661" y="10479999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4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1" name="Google Shape;1591;p11"/>
                  <p:cNvSpPr/>
                  <p:nvPr/>
                </p:nvSpPr>
                <p:spPr>
                  <a:xfrm>
                    <a:off x="1365365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92" name="Google Shape;1592;p11"/>
                <p:cNvGrpSpPr/>
                <p:nvPr/>
              </p:nvGrpSpPr>
              <p:grpSpPr>
                <a:xfrm>
                  <a:off x="1888687" y="10477969"/>
                  <a:ext cx="76343" cy="85807"/>
                  <a:chOff x="1888687" y="10477969"/>
                  <a:chExt cx="76343" cy="85807"/>
                </a:xfrm>
              </p:grpSpPr>
              <p:sp>
                <p:nvSpPr>
                  <p:cNvPr id="1593" name="Google Shape;1593;p11"/>
                  <p:cNvSpPr/>
                  <p:nvPr/>
                </p:nvSpPr>
                <p:spPr>
                  <a:xfrm>
                    <a:off x="1937994" y="10479999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4" name="Google Shape;1594;p11"/>
                  <p:cNvSpPr/>
                  <p:nvPr/>
                </p:nvSpPr>
                <p:spPr>
                  <a:xfrm>
                    <a:off x="1888687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95" name="Google Shape;1595;p11"/>
                <p:cNvGrpSpPr/>
                <p:nvPr/>
              </p:nvGrpSpPr>
              <p:grpSpPr>
                <a:xfrm>
                  <a:off x="2412024" y="10477969"/>
                  <a:ext cx="76343" cy="85807"/>
                  <a:chOff x="2412024" y="10477969"/>
                  <a:chExt cx="76343" cy="85807"/>
                </a:xfrm>
              </p:grpSpPr>
              <p:sp>
                <p:nvSpPr>
                  <p:cNvPr id="1596" name="Google Shape;1596;p11"/>
                  <p:cNvSpPr/>
                  <p:nvPr/>
                </p:nvSpPr>
                <p:spPr>
                  <a:xfrm>
                    <a:off x="2461319" y="10479999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4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7" name="Google Shape;1597;p11"/>
                  <p:cNvSpPr/>
                  <p:nvPr/>
                </p:nvSpPr>
                <p:spPr>
                  <a:xfrm>
                    <a:off x="2412024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98" name="Google Shape;1598;p11"/>
                <p:cNvGrpSpPr/>
                <p:nvPr/>
              </p:nvGrpSpPr>
              <p:grpSpPr>
                <a:xfrm>
                  <a:off x="2935345" y="10477969"/>
                  <a:ext cx="76343" cy="85807"/>
                  <a:chOff x="2935345" y="10477969"/>
                  <a:chExt cx="76343" cy="85807"/>
                </a:xfrm>
              </p:grpSpPr>
              <p:sp>
                <p:nvSpPr>
                  <p:cNvPr id="1599" name="Google Shape;1599;p11"/>
                  <p:cNvSpPr/>
                  <p:nvPr/>
                </p:nvSpPr>
                <p:spPr>
                  <a:xfrm>
                    <a:off x="2984652" y="10479999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0" name="Google Shape;1600;p11"/>
                  <p:cNvSpPr/>
                  <p:nvPr/>
                </p:nvSpPr>
                <p:spPr>
                  <a:xfrm>
                    <a:off x="2935345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1" name="Google Shape;1601;p11"/>
                <p:cNvGrpSpPr/>
                <p:nvPr/>
              </p:nvGrpSpPr>
              <p:grpSpPr>
                <a:xfrm>
                  <a:off x="3458638" y="10477943"/>
                  <a:ext cx="76367" cy="85794"/>
                  <a:chOff x="3458638" y="10477943"/>
                  <a:chExt cx="76367" cy="85794"/>
                </a:xfrm>
              </p:grpSpPr>
              <p:sp>
                <p:nvSpPr>
                  <p:cNvPr id="1602" name="Google Shape;1602;p11"/>
                  <p:cNvSpPr/>
                  <p:nvPr/>
                </p:nvSpPr>
                <p:spPr>
                  <a:xfrm>
                    <a:off x="3507977" y="10479999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4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3" name="Google Shape;1603;p11"/>
                  <p:cNvSpPr/>
                  <p:nvPr/>
                </p:nvSpPr>
                <p:spPr>
                  <a:xfrm>
                    <a:off x="3458638" y="10477943"/>
                    <a:ext cx="76367" cy="85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67" h="85794" extrusionOk="0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9"/>
                          <a:pt x="18720" y="5796"/>
                        </a:cubicBezTo>
                        <a:cubicBezTo>
                          <a:pt x="-21972" y="33070"/>
                          <a:pt x="10880" y="100215"/>
                          <a:pt x="48835" y="83014"/>
                        </a:cubicBezTo>
                        <a:cubicBezTo>
                          <a:pt x="81508" y="67995"/>
                          <a:pt x="75808" y="36970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1604" name="Google Shape;1604;p11"/>
            <p:cNvSpPr/>
            <p:nvPr/>
          </p:nvSpPr>
          <p:spPr>
            <a:xfrm>
              <a:off x="-1094349" y="9542687"/>
              <a:ext cx="1371563" cy="1590568"/>
            </a:xfrm>
            <a:custGeom>
              <a:avLst/>
              <a:gdLst/>
              <a:ahLst/>
              <a:cxnLst/>
              <a:rect l="l" t="t" r="r" b="b"/>
              <a:pathLst>
                <a:path w="1371563" h="1590568" extrusionOk="0">
                  <a:moveTo>
                    <a:pt x="930478" y="1271610"/>
                  </a:moveTo>
                  <a:cubicBezTo>
                    <a:pt x="1022468" y="1360619"/>
                    <a:pt x="1122596" y="1440900"/>
                    <a:pt x="1229980" y="1510601"/>
                  </a:cubicBezTo>
                  <a:cubicBezTo>
                    <a:pt x="1284809" y="1546199"/>
                    <a:pt x="1337424" y="1577672"/>
                    <a:pt x="1371563" y="1590569"/>
                  </a:cubicBezTo>
                  <a:cubicBezTo>
                    <a:pt x="1257522" y="1467771"/>
                    <a:pt x="1222171" y="1284551"/>
                    <a:pt x="1166699" y="1118100"/>
                  </a:cubicBezTo>
                  <a:cubicBezTo>
                    <a:pt x="1098525" y="911732"/>
                    <a:pt x="1147250" y="714241"/>
                    <a:pt x="1088008" y="702046"/>
                  </a:cubicBezTo>
                  <a:cubicBezTo>
                    <a:pt x="606695" y="603637"/>
                    <a:pt x="222428" y="417802"/>
                    <a:pt x="0" y="0"/>
                  </a:cubicBezTo>
                  <a:cubicBezTo>
                    <a:pt x="12312" y="50229"/>
                    <a:pt x="30803" y="108258"/>
                    <a:pt x="55038" y="171383"/>
                  </a:cubicBezTo>
                  <a:cubicBezTo>
                    <a:pt x="158398" y="440608"/>
                    <a:pt x="321853" y="682753"/>
                    <a:pt x="529201" y="883352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5" name="Google Shape;1605;p11"/>
          <p:cNvGrpSpPr/>
          <p:nvPr/>
        </p:nvGrpSpPr>
        <p:grpSpPr>
          <a:xfrm rot="5400000">
            <a:off x="2435348" y="-628608"/>
            <a:ext cx="4230200" cy="6428372"/>
            <a:chOff x="4912961" y="-1284870"/>
            <a:chExt cx="8460400" cy="12856745"/>
          </a:xfrm>
        </p:grpSpPr>
        <p:sp>
          <p:nvSpPr>
            <p:cNvPr id="1606" name="Google Shape;1606;p11"/>
            <p:cNvSpPr/>
            <p:nvPr/>
          </p:nvSpPr>
          <p:spPr>
            <a:xfrm>
              <a:off x="4912961" y="-1284870"/>
              <a:ext cx="8460400" cy="12856745"/>
            </a:xfrm>
            <a:custGeom>
              <a:avLst/>
              <a:gdLst/>
              <a:ahLst/>
              <a:cxnLst/>
              <a:rect l="l" t="t" r="r" b="b"/>
              <a:pathLst>
                <a:path w="8460400" h="12856745" extrusionOk="0">
                  <a:moveTo>
                    <a:pt x="8456599" y="12762068"/>
                  </a:moveTo>
                  <a:cubicBezTo>
                    <a:pt x="8459377" y="12809201"/>
                    <a:pt x="8871267" y="12789119"/>
                    <a:pt x="240256" y="12856746"/>
                  </a:cubicBezTo>
                  <a:cubicBezTo>
                    <a:pt x="85984" y="12856746"/>
                    <a:pt x="55711" y="1915009"/>
                    <a:pt x="0" y="243246"/>
                  </a:cubicBezTo>
                  <a:cubicBezTo>
                    <a:pt x="0" y="123164"/>
                    <a:pt x="1353212" y="163869"/>
                    <a:pt x="1801728" y="141807"/>
                  </a:cubicBezTo>
                  <a:cubicBezTo>
                    <a:pt x="4834599" y="-7332"/>
                    <a:pt x="6361477" y="-64004"/>
                    <a:pt x="8233756" y="96731"/>
                  </a:cubicBezTo>
                  <a:cubicBezTo>
                    <a:pt x="8366166" y="108096"/>
                    <a:pt x="8101141" y="4867048"/>
                    <a:pt x="8456599" y="127620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7" name="Google Shape;1607;p11"/>
            <p:cNvSpPr/>
            <p:nvPr/>
          </p:nvSpPr>
          <p:spPr>
            <a:xfrm>
              <a:off x="5270554" y="-887966"/>
              <a:ext cx="7734236" cy="12062901"/>
            </a:xfrm>
            <a:custGeom>
              <a:avLst/>
              <a:gdLst/>
              <a:ahLst/>
              <a:cxnLst/>
              <a:rect l="l" t="t" r="r" b="b"/>
              <a:pathLst>
                <a:path w="7734236" h="12062901" extrusionOk="0">
                  <a:moveTo>
                    <a:pt x="0" y="169972"/>
                  </a:moveTo>
                  <a:cubicBezTo>
                    <a:pt x="302654" y="143513"/>
                    <a:pt x="613616" y="148090"/>
                    <a:pt x="961771" y="148732"/>
                  </a:cubicBezTo>
                  <a:cubicBezTo>
                    <a:pt x="2154332" y="148732"/>
                    <a:pt x="4940773" y="-125013"/>
                    <a:pt x="7563581" y="70255"/>
                  </a:cubicBezTo>
                  <a:cubicBezTo>
                    <a:pt x="7640074" y="5400843"/>
                    <a:pt x="7419005" y="5087473"/>
                    <a:pt x="7734237" y="12003966"/>
                  </a:cubicBezTo>
                  <a:cubicBezTo>
                    <a:pt x="4230062" y="12032277"/>
                    <a:pt x="4480889" y="12028729"/>
                    <a:pt x="190821" y="12062901"/>
                  </a:cubicBezTo>
                  <a:cubicBezTo>
                    <a:pt x="18879" y="6881838"/>
                    <a:pt x="55196" y="2342402"/>
                    <a:pt x="0" y="1699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8" name="Google Shape;1608;p11"/>
            <p:cNvSpPr/>
            <p:nvPr/>
          </p:nvSpPr>
          <p:spPr>
            <a:xfrm>
              <a:off x="5274866" y="-892267"/>
              <a:ext cx="7718985" cy="12067386"/>
            </a:xfrm>
            <a:custGeom>
              <a:avLst/>
              <a:gdLst/>
              <a:ahLst/>
              <a:cxnLst/>
              <a:rect l="l" t="t" r="r" b="b"/>
              <a:pathLst>
                <a:path w="7718985" h="12067386" extrusionOk="0">
                  <a:moveTo>
                    <a:pt x="7666446" y="11762215"/>
                  </a:moveTo>
                  <a:cubicBezTo>
                    <a:pt x="7729128" y="11762215"/>
                    <a:pt x="7718917" y="11768335"/>
                    <a:pt x="7717553" y="11738302"/>
                  </a:cubicBezTo>
                  <a:cubicBezTo>
                    <a:pt x="7673108" y="11738353"/>
                    <a:pt x="7657110" y="11738302"/>
                    <a:pt x="7607984" y="11738379"/>
                  </a:cubicBezTo>
                  <a:cubicBezTo>
                    <a:pt x="7610324" y="11187518"/>
                    <a:pt x="7561712" y="11271190"/>
                    <a:pt x="7696077" y="11271499"/>
                  </a:cubicBezTo>
                  <a:cubicBezTo>
                    <a:pt x="7694739" y="11242546"/>
                    <a:pt x="7702018" y="11247585"/>
                    <a:pt x="7666446" y="11247585"/>
                  </a:cubicBezTo>
                  <a:cubicBezTo>
                    <a:pt x="7584603" y="11247585"/>
                    <a:pt x="7601168" y="11320663"/>
                    <a:pt x="7593889" y="10855789"/>
                  </a:cubicBezTo>
                  <a:cubicBezTo>
                    <a:pt x="7592526" y="10767566"/>
                    <a:pt x="7573981" y="10782454"/>
                    <a:pt x="7666446" y="10782454"/>
                  </a:cubicBezTo>
                  <a:cubicBezTo>
                    <a:pt x="7679153" y="10782454"/>
                    <a:pt x="7676709" y="10787263"/>
                    <a:pt x="7675706" y="10758592"/>
                  </a:cubicBezTo>
                  <a:cubicBezTo>
                    <a:pt x="7565236" y="10758592"/>
                    <a:pt x="7594995" y="10805416"/>
                    <a:pt x="7590262" y="10504542"/>
                  </a:cubicBezTo>
                  <a:cubicBezTo>
                    <a:pt x="7586095" y="10248462"/>
                    <a:pt x="7562226" y="10290323"/>
                    <a:pt x="7660428" y="10290349"/>
                  </a:cubicBezTo>
                  <a:cubicBezTo>
                    <a:pt x="7659450" y="10258439"/>
                    <a:pt x="7672902" y="10266641"/>
                    <a:pt x="7586378" y="10266359"/>
                  </a:cubicBezTo>
                  <a:cubicBezTo>
                    <a:pt x="7581337" y="9957437"/>
                    <a:pt x="7584938" y="10166050"/>
                    <a:pt x="7580282" y="9799633"/>
                  </a:cubicBezTo>
                  <a:cubicBezTo>
                    <a:pt x="7657881" y="9799452"/>
                    <a:pt x="7646231" y="9807501"/>
                    <a:pt x="7645330" y="9775668"/>
                  </a:cubicBezTo>
                  <a:cubicBezTo>
                    <a:pt x="7567577" y="9775694"/>
                    <a:pt x="7573106" y="9854377"/>
                    <a:pt x="7570920" y="9306962"/>
                  </a:cubicBezTo>
                  <a:cubicBezTo>
                    <a:pt x="7644738" y="9307785"/>
                    <a:pt x="7632599" y="9313339"/>
                    <a:pt x="7631801" y="9283485"/>
                  </a:cubicBezTo>
                  <a:cubicBezTo>
                    <a:pt x="7561661" y="9283254"/>
                    <a:pt x="7570843" y="9285183"/>
                    <a:pt x="7570818" y="9275977"/>
                  </a:cubicBezTo>
                  <a:cubicBezTo>
                    <a:pt x="7570483" y="9165821"/>
                    <a:pt x="7569994" y="9152398"/>
                    <a:pt x="7564696" y="8816297"/>
                  </a:cubicBezTo>
                  <a:cubicBezTo>
                    <a:pt x="7630052" y="8816991"/>
                    <a:pt x="7619300" y="8822597"/>
                    <a:pt x="7618478" y="8792795"/>
                  </a:cubicBezTo>
                  <a:cubicBezTo>
                    <a:pt x="7542602" y="8792487"/>
                    <a:pt x="7565236" y="8852039"/>
                    <a:pt x="7558111" y="8398453"/>
                  </a:cubicBezTo>
                  <a:cubicBezTo>
                    <a:pt x="7556723" y="8310307"/>
                    <a:pt x="7544479" y="8325581"/>
                    <a:pt x="7605412" y="8326249"/>
                  </a:cubicBezTo>
                  <a:cubicBezTo>
                    <a:pt x="7604537" y="8295753"/>
                    <a:pt x="7614336" y="8302928"/>
                    <a:pt x="7556646" y="8301488"/>
                  </a:cubicBezTo>
                  <a:cubicBezTo>
                    <a:pt x="7550627" y="7892874"/>
                    <a:pt x="7552427" y="7994725"/>
                    <a:pt x="7546332" y="7831907"/>
                  </a:cubicBezTo>
                  <a:cubicBezTo>
                    <a:pt x="7599342" y="7831599"/>
                    <a:pt x="7590648" y="7838001"/>
                    <a:pt x="7589671" y="7807839"/>
                  </a:cubicBezTo>
                  <a:cubicBezTo>
                    <a:pt x="7535066" y="7808020"/>
                    <a:pt x="7545019" y="7830416"/>
                    <a:pt x="7542911" y="7696449"/>
                  </a:cubicBezTo>
                  <a:cubicBezTo>
                    <a:pt x="7536274" y="7271327"/>
                    <a:pt x="7524495" y="7340754"/>
                    <a:pt x="7573646" y="7340060"/>
                  </a:cubicBezTo>
                  <a:cubicBezTo>
                    <a:pt x="7572540" y="7310129"/>
                    <a:pt x="7579665" y="7315915"/>
                    <a:pt x="7538024" y="7316712"/>
                  </a:cubicBezTo>
                  <a:cubicBezTo>
                    <a:pt x="7529536" y="6791616"/>
                    <a:pt x="7517550" y="6851298"/>
                    <a:pt x="7556954" y="6851195"/>
                  </a:cubicBezTo>
                  <a:cubicBezTo>
                    <a:pt x="7556183" y="6821136"/>
                    <a:pt x="7562252" y="6827255"/>
                    <a:pt x="7529536" y="6827332"/>
                  </a:cubicBezTo>
                  <a:cubicBezTo>
                    <a:pt x="7521022" y="6299820"/>
                    <a:pt x="7512792" y="6359553"/>
                    <a:pt x="7548929" y="6359244"/>
                  </a:cubicBezTo>
                  <a:cubicBezTo>
                    <a:pt x="7548672" y="6330547"/>
                    <a:pt x="7555385" y="6335253"/>
                    <a:pt x="7522463" y="6335588"/>
                  </a:cubicBezTo>
                  <a:cubicBezTo>
                    <a:pt x="7518939" y="6098355"/>
                    <a:pt x="7522977" y="6073978"/>
                    <a:pt x="7518321" y="5868399"/>
                  </a:cubicBezTo>
                  <a:cubicBezTo>
                    <a:pt x="7553919" y="5868399"/>
                    <a:pt x="7547901" y="5874570"/>
                    <a:pt x="7548055" y="5844511"/>
                  </a:cubicBezTo>
                  <a:cubicBezTo>
                    <a:pt x="7508291" y="5844537"/>
                    <a:pt x="7516727" y="5912421"/>
                    <a:pt x="7507905" y="5415122"/>
                  </a:cubicBezTo>
                  <a:cubicBezTo>
                    <a:pt x="7507082" y="5369300"/>
                    <a:pt x="7505667" y="5375317"/>
                    <a:pt x="7511840" y="5375368"/>
                  </a:cubicBezTo>
                  <a:cubicBezTo>
                    <a:pt x="7560298" y="5375831"/>
                    <a:pt x="7552067" y="5381900"/>
                    <a:pt x="7552453" y="5351840"/>
                  </a:cubicBezTo>
                  <a:cubicBezTo>
                    <a:pt x="7495868" y="5351429"/>
                    <a:pt x="7502555" y="5396222"/>
                    <a:pt x="7503970" y="5063927"/>
                  </a:cubicBezTo>
                  <a:cubicBezTo>
                    <a:pt x="7504638" y="4849656"/>
                    <a:pt x="7486017" y="4884909"/>
                    <a:pt x="7559551" y="4883392"/>
                  </a:cubicBezTo>
                  <a:cubicBezTo>
                    <a:pt x="7560040" y="4853462"/>
                    <a:pt x="7569583" y="4859041"/>
                    <a:pt x="7511660" y="4860713"/>
                  </a:cubicBezTo>
                  <a:cubicBezTo>
                    <a:pt x="7497900" y="4861098"/>
                    <a:pt x="7503507" y="4915945"/>
                    <a:pt x="7492369" y="4392984"/>
                  </a:cubicBezTo>
                  <a:cubicBezTo>
                    <a:pt x="7513898" y="4392598"/>
                    <a:pt x="7539001" y="4392110"/>
                    <a:pt x="7567345" y="4391776"/>
                  </a:cubicBezTo>
                  <a:cubicBezTo>
                    <a:pt x="7567782" y="4361871"/>
                    <a:pt x="7578868" y="4367502"/>
                    <a:pt x="7511763" y="4368762"/>
                  </a:cubicBezTo>
                  <a:cubicBezTo>
                    <a:pt x="7488255" y="4369174"/>
                    <a:pt x="7491907" y="4371334"/>
                    <a:pt x="7491726" y="4362282"/>
                  </a:cubicBezTo>
                  <a:cubicBezTo>
                    <a:pt x="7480358" y="3843666"/>
                    <a:pt x="7476628" y="3902242"/>
                    <a:pt x="7511866" y="3902602"/>
                  </a:cubicBezTo>
                  <a:cubicBezTo>
                    <a:pt x="7585632" y="3903502"/>
                    <a:pt x="7573158" y="3909210"/>
                    <a:pt x="7573390" y="3879305"/>
                  </a:cubicBezTo>
                  <a:cubicBezTo>
                    <a:pt x="7538358" y="3879048"/>
                    <a:pt x="7505873" y="3878637"/>
                    <a:pt x="7484267" y="3878406"/>
                  </a:cubicBezTo>
                  <a:cubicBezTo>
                    <a:pt x="7483393" y="3820576"/>
                    <a:pt x="7478043" y="3412374"/>
                    <a:pt x="7478018" y="3410574"/>
                  </a:cubicBezTo>
                  <a:cubicBezTo>
                    <a:pt x="7521768" y="3410420"/>
                    <a:pt x="7543554" y="3410291"/>
                    <a:pt x="7574547" y="3410214"/>
                  </a:cubicBezTo>
                  <a:cubicBezTo>
                    <a:pt x="7574444" y="3380129"/>
                    <a:pt x="7587253" y="3386223"/>
                    <a:pt x="7511891" y="3386532"/>
                  </a:cubicBezTo>
                  <a:cubicBezTo>
                    <a:pt x="7461788" y="3386738"/>
                    <a:pt x="7482570" y="3452538"/>
                    <a:pt x="7472256" y="2958942"/>
                  </a:cubicBezTo>
                  <a:cubicBezTo>
                    <a:pt x="7471253" y="2910601"/>
                    <a:pt x="7460990" y="2918341"/>
                    <a:pt x="7511763" y="2919292"/>
                  </a:cubicBezTo>
                  <a:cubicBezTo>
                    <a:pt x="7580617" y="2920578"/>
                    <a:pt x="7569223" y="2926260"/>
                    <a:pt x="7568632" y="2896330"/>
                  </a:cubicBezTo>
                  <a:cubicBezTo>
                    <a:pt x="7530230" y="2895867"/>
                    <a:pt x="7507776" y="2895250"/>
                    <a:pt x="7470970" y="2894710"/>
                  </a:cubicBezTo>
                  <a:cubicBezTo>
                    <a:pt x="7462585" y="2454675"/>
                    <a:pt x="7462482" y="2436933"/>
                    <a:pt x="7462328" y="2426313"/>
                  </a:cubicBezTo>
                  <a:cubicBezTo>
                    <a:pt x="7495868" y="2426853"/>
                    <a:pt x="7522283" y="2427599"/>
                    <a:pt x="7555514" y="2428138"/>
                  </a:cubicBezTo>
                  <a:cubicBezTo>
                    <a:pt x="7554408" y="2397925"/>
                    <a:pt x="7564079" y="2404482"/>
                    <a:pt x="7512149" y="2403351"/>
                  </a:cubicBezTo>
                  <a:cubicBezTo>
                    <a:pt x="7442806" y="2401859"/>
                    <a:pt x="7464205" y="2475220"/>
                    <a:pt x="7455409" y="1935108"/>
                  </a:cubicBezTo>
                  <a:cubicBezTo>
                    <a:pt x="7492138" y="1935802"/>
                    <a:pt x="7514695" y="1936625"/>
                    <a:pt x="7546126" y="1937371"/>
                  </a:cubicBezTo>
                  <a:cubicBezTo>
                    <a:pt x="7545945" y="1907234"/>
                    <a:pt x="7552762" y="1913689"/>
                    <a:pt x="7512226" y="1912583"/>
                  </a:cubicBezTo>
                  <a:cubicBezTo>
                    <a:pt x="7431643" y="1910269"/>
                    <a:pt x="7456129" y="1982601"/>
                    <a:pt x="7445198" y="1443594"/>
                  </a:cubicBezTo>
                  <a:cubicBezTo>
                    <a:pt x="7486273" y="1444289"/>
                    <a:pt x="7507262" y="1445214"/>
                    <a:pt x="7547720" y="1446191"/>
                  </a:cubicBezTo>
                  <a:cubicBezTo>
                    <a:pt x="7548080" y="1416029"/>
                    <a:pt x="7554871" y="1422586"/>
                    <a:pt x="7512226" y="1421301"/>
                  </a:cubicBezTo>
                  <a:cubicBezTo>
                    <a:pt x="7431258" y="1418987"/>
                    <a:pt x="7444838" y="1430223"/>
                    <a:pt x="7444066" y="1380571"/>
                  </a:cubicBezTo>
                  <a:cubicBezTo>
                    <a:pt x="7436119" y="869232"/>
                    <a:pt x="7421947" y="952904"/>
                    <a:pt x="7511994" y="952672"/>
                  </a:cubicBezTo>
                  <a:cubicBezTo>
                    <a:pt x="7563693" y="952518"/>
                    <a:pt x="7554999" y="958766"/>
                    <a:pt x="7555462" y="928681"/>
                  </a:cubicBezTo>
                  <a:cubicBezTo>
                    <a:pt x="7514129" y="928759"/>
                    <a:pt x="7489180" y="928887"/>
                    <a:pt x="7438922" y="928939"/>
                  </a:cubicBezTo>
                  <a:cubicBezTo>
                    <a:pt x="7435218" y="743493"/>
                    <a:pt x="7433109" y="734339"/>
                    <a:pt x="7432312" y="462059"/>
                  </a:cubicBezTo>
                  <a:cubicBezTo>
                    <a:pt x="7487714" y="462367"/>
                    <a:pt x="7508522" y="462907"/>
                    <a:pt x="7560555" y="463370"/>
                  </a:cubicBezTo>
                  <a:cubicBezTo>
                    <a:pt x="7560709" y="433182"/>
                    <a:pt x="7570406" y="439662"/>
                    <a:pt x="7512123" y="438917"/>
                  </a:cubicBezTo>
                  <a:cubicBezTo>
                    <a:pt x="7406668" y="437657"/>
                    <a:pt x="7433881" y="506183"/>
                    <a:pt x="7426550" y="65891"/>
                  </a:cubicBezTo>
                  <a:cubicBezTo>
                    <a:pt x="7393191" y="63577"/>
                    <a:pt x="7408700" y="17344"/>
                    <a:pt x="7411144" y="438042"/>
                  </a:cubicBezTo>
                  <a:cubicBezTo>
                    <a:pt x="7368988" y="437888"/>
                    <a:pt x="7061858" y="436628"/>
                    <a:pt x="7000849" y="436834"/>
                  </a:cubicBezTo>
                  <a:cubicBezTo>
                    <a:pt x="6990972" y="-4101"/>
                    <a:pt x="7012732" y="40177"/>
                    <a:pt x="6976363" y="38300"/>
                  </a:cubicBezTo>
                  <a:cubicBezTo>
                    <a:pt x="6981018" y="510374"/>
                    <a:pt x="7005762" y="436268"/>
                    <a:pt x="6894262" y="437837"/>
                  </a:cubicBezTo>
                  <a:cubicBezTo>
                    <a:pt x="6778932" y="439457"/>
                    <a:pt x="6776616" y="438634"/>
                    <a:pt x="6585847" y="439122"/>
                  </a:cubicBezTo>
                  <a:cubicBezTo>
                    <a:pt x="6570672" y="439148"/>
                    <a:pt x="6574401" y="455939"/>
                    <a:pt x="6572395" y="327783"/>
                  </a:cubicBezTo>
                  <a:cubicBezTo>
                    <a:pt x="6567122" y="-21304"/>
                    <a:pt x="6576588" y="19786"/>
                    <a:pt x="6546649" y="18707"/>
                  </a:cubicBezTo>
                  <a:cubicBezTo>
                    <a:pt x="6550430" y="269207"/>
                    <a:pt x="6551639" y="355168"/>
                    <a:pt x="6553233" y="439199"/>
                  </a:cubicBezTo>
                  <a:cubicBezTo>
                    <a:pt x="6457270" y="439379"/>
                    <a:pt x="6433993" y="439302"/>
                    <a:pt x="6145407" y="439097"/>
                  </a:cubicBezTo>
                  <a:cubicBezTo>
                    <a:pt x="6134913" y="-41180"/>
                    <a:pt x="6151272" y="7675"/>
                    <a:pt x="6117783" y="6981"/>
                  </a:cubicBezTo>
                  <a:cubicBezTo>
                    <a:pt x="6124908" y="474041"/>
                    <a:pt x="6124728" y="439071"/>
                    <a:pt x="6122902" y="439071"/>
                  </a:cubicBezTo>
                  <a:cubicBezTo>
                    <a:pt x="5967189" y="439071"/>
                    <a:pt x="5968887" y="436757"/>
                    <a:pt x="5814306" y="436757"/>
                  </a:cubicBezTo>
                  <a:cubicBezTo>
                    <a:pt x="5685240" y="436757"/>
                    <a:pt x="5719346" y="520685"/>
                    <a:pt x="5711475" y="1916"/>
                  </a:cubicBezTo>
                  <a:cubicBezTo>
                    <a:pt x="5682822" y="1736"/>
                    <a:pt x="5688301" y="-53163"/>
                    <a:pt x="5696249" y="437811"/>
                  </a:cubicBezTo>
                  <a:cubicBezTo>
                    <a:pt x="5479501" y="442234"/>
                    <a:pt x="5496862" y="440459"/>
                    <a:pt x="5288731" y="438839"/>
                  </a:cubicBezTo>
                  <a:cubicBezTo>
                    <a:pt x="5278751" y="-50514"/>
                    <a:pt x="5290377" y="1916"/>
                    <a:pt x="5259333" y="2198"/>
                  </a:cubicBezTo>
                  <a:cubicBezTo>
                    <a:pt x="5267795" y="512997"/>
                    <a:pt x="5293567" y="438531"/>
                    <a:pt x="5197217" y="438531"/>
                  </a:cubicBezTo>
                  <a:cubicBezTo>
                    <a:pt x="4799191" y="438531"/>
                    <a:pt x="4860509" y="473578"/>
                    <a:pt x="4858220" y="327731"/>
                  </a:cubicBezTo>
                  <a:cubicBezTo>
                    <a:pt x="4855545" y="155888"/>
                    <a:pt x="4854593" y="161776"/>
                    <a:pt x="4852047" y="8730"/>
                  </a:cubicBezTo>
                  <a:cubicBezTo>
                    <a:pt x="4821902" y="9398"/>
                    <a:pt x="4829799" y="-45192"/>
                    <a:pt x="4839058" y="439688"/>
                  </a:cubicBezTo>
                  <a:cubicBezTo>
                    <a:pt x="4735507" y="439174"/>
                    <a:pt x="4619764" y="434442"/>
                    <a:pt x="4431464" y="438479"/>
                  </a:cubicBezTo>
                  <a:cubicBezTo>
                    <a:pt x="4430229" y="296464"/>
                    <a:pt x="4425985" y="114952"/>
                    <a:pt x="4424416" y="19966"/>
                  </a:cubicBezTo>
                  <a:cubicBezTo>
                    <a:pt x="4389950" y="21021"/>
                    <a:pt x="4406618" y="-25984"/>
                    <a:pt x="4410399" y="438917"/>
                  </a:cubicBezTo>
                  <a:cubicBezTo>
                    <a:pt x="4226676" y="442722"/>
                    <a:pt x="4134853" y="438119"/>
                    <a:pt x="4000206" y="437657"/>
                  </a:cubicBezTo>
                  <a:cubicBezTo>
                    <a:pt x="3995293" y="218655"/>
                    <a:pt x="3997505" y="181884"/>
                    <a:pt x="3995705" y="34006"/>
                  </a:cubicBezTo>
                  <a:cubicBezTo>
                    <a:pt x="3967181" y="34983"/>
                    <a:pt x="3975026" y="13718"/>
                    <a:pt x="3975463" y="152520"/>
                  </a:cubicBezTo>
                  <a:cubicBezTo>
                    <a:pt x="3975771" y="251362"/>
                    <a:pt x="3977212" y="350719"/>
                    <a:pt x="3979141" y="437631"/>
                  </a:cubicBezTo>
                  <a:cubicBezTo>
                    <a:pt x="3960365" y="437605"/>
                    <a:pt x="3667202" y="437451"/>
                    <a:pt x="3654598" y="437425"/>
                  </a:cubicBezTo>
                  <a:cubicBezTo>
                    <a:pt x="3544051" y="437425"/>
                    <a:pt x="3573064" y="505052"/>
                    <a:pt x="3568975" y="49511"/>
                  </a:cubicBezTo>
                  <a:cubicBezTo>
                    <a:pt x="3540528" y="50591"/>
                    <a:pt x="3548424" y="31923"/>
                    <a:pt x="3548166" y="152442"/>
                  </a:cubicBezTo>
                  <a:cubicBezTo>
                    <a:pt x="3547961" y="248894"/>
                    <a:pt x="3549221" y="343854"/>
                    <a:pt x="3551459" y="437759"/>
                  </a:cubicBezTo>
                  <a:cubicBezTo>
                    <a:pt x="3154050" y="440794"/>
                    <a:pt x="3542431" y="437579"/>
                    <a:pt x="3145022" y="440151"/>
                  </a:cubicBezTo>
                  <a:cubicBezTo>
                    <a:pt x="3144173" y="358896"/>
                    <a:pt x="3142759" y="281318"/>
                    <a:pt x="3139260" y="66508"/>
                  </a:cubicBezTo>
                  <a:cubicBezTo>
                    <a:pt x="3109785" y="67716"/>
                    <a:pt x="3117578" y="28580"/>
                    <a:pt x="3122465" y="328117"/>
                  </a:cubicBezTo>
                  <a:cubicBezTo>
                    <a:pt x="3124728" y="471753"/>
                    <a:pt x="3205131" y="440819"/>
                    <a:pt x="2729043" y="440819"/>
                  </a:cubicBezTo>
                  <a:cubicBezTo>
                    <a:pt x="2711681" y="440819"/>
                    <a:pt x="2720735" y="483401"/>
                    <a:pt x="2709675" y="84713"/>
                  </a:cubicBezTo>
                  <a:cubicBezTo>
                    <a:pt x="2674952" y="86204"/>
                    <a:pt x="2693754" y="33775"/>
                    <a:pt x="2696532" y="440742"/>
                  </a:cubicBezTo>
                  <a:cubicBezTo>
                    <a:pt x="2565382" y="440074"/>
                    <a:pt x="2479707" y="432488"/>
                    <a:pt x="2286391" y="437708"/>
                  </a:cubicBezTo>
                  <a:cubicBezTo>
                    <a:pt x="2284771" y="361853"/>
                    <a:pt x="2284719" y="334391"/>
                    <a:pt x="2280450" y="103921"/>
                  </a:cubicBezTo>
                  <a:cubicBezTo>
                    <a:pt x="2252748" y="105207"/>
                    <a:pt x="2257172" y="52828"/>
                    <a:pt x="2265300" y="438299"/>
                  </a:cubicBezTo>
                  <a:cubicBezTo>
                    <a:pt x="2164835" y="441205"/>
                    <a:pt x="2059895" y="440819"/>
                    <a:pt x="1958016" y="439559"/>
                  </a:cubicBezTo>
                  <a:cubicBezTo>
                    <a:pt x="1828513" y="438094"/>
                    <a:pt x="1855957" y="499446"/>
                    <a:pt x="1854336" y="123849"/>
                  </a:cubicBezTo>
                  <a:cubicBezTo>
                    <a:pt x="1829053" y="125058"/>
                    <a:pt x="1829053" y="75970"/>
                    <a:pt x="1837026" y="438685"/>
                  </a:cubicBezTo>
                  <a:cubicBezTo>
                    <a:pt x="1814521" y="438634"/>
                    <a:pt x="1827587" y="438659"/>
                    <a:pt x="1495251" y="438582"/>
                  </a:cubicBezTo>
                  <a:cubicBezTo>
                    <a:pt x="1406463" y="438582"/>
                    <a:pt x="1428557" y="490909"/>
                    <a:pt x="1423645" y="144420"/>
                  </a:cubicBezTo>
                  <a:cubicBezTo>
                    <a:pt x="1393012" y="145783"/>
                    <a:pt x="1401191" y="100887"/>
                    <a:pt x="1407055" y="438351"/>
                  </a:cubicBezTo>
                  <a:cubicBezTo>
                    <a:pt x="1297485" y="437708"/>
                    <a:pt x="1281924" y="436217"/>
                    <a:pt x="1000284" y="437657"/>
                  </a:cubicBezTo>
                  <a:cubicBezTo>
                    <a:pt x="998226" y="366250"/>
                    <a:pt x="996528" y="262342"/>
                    <a:pt x="996631" y="152777"/>
                  </a:cubicBezTo>
                  <a:cubicBezTo>
                    <a:pt x="969959" y="152828"/>
                    <a:pt x="973689" y="126420"/>
                    <a:pt x="976852" y="328143"/>
                  </a:cubicBezTo>
                  <a:cubicBezTo>
                    <a:pt x="978987" y="465916"/>
                    <a:pt x="1000335" y="437914"/>
                    <a:pt x="878394" y="437914"/>
                  </a:cubicBezTo>
                  <a:cubicBezTo>
                    <a:pt x="725588" y="437914"/>
                    <a:pt x="724482" y="440228"/>
                    <a:pt x="573116" y="440254"/>
                  </a:cubicBezTo>
                  <a:cubicBezTo>
                    <a:pt x="570672" y="315003"/>
                    <a:pt x="570955" y="285793"/>
                    <a:pt x="567637" y="152700"/>
                  </a:cubicBezTo>
                  <a:cubicBezTo>
                    <a:pt x="538496" y="152828"/>
                    <a:pt x="545775" y="115698"/>
                    <a:pt x="552025" y="440228"/>
                  </a:cubicBezTo>
                  <a:cubicBezTo>
                    <a:pt x="550173" y="440228"/>
                    <a:pt x="144688" y="437322"/>
                    <a:pt x="142836" y="437297"/>
                  </a:cubicBezTo>
                  <a:cubicBezTo>
                    <a:pt x="140778" y="366764"/>
                    <a:pt x="139569" y="276022"/>
                    <a:pt x="138052" y="164219"/>
                  </a:cubicBezTo>
                  <a:cubicBezTo>
                    <a:pt x="110016" y="165839"/>
                    <a:pt x="116472" y="141951"/>
                    <a:pt x="119404" y="328117"/>
                  </a:cubicBezTo>
                  <a:cubicBezTo>
                    <a:pt x="121359" y="453342"/>
                    <a:pt x="127043" y="437091"/>
                    <a:pt x="107650" y="436782"/>
                  </a:cubicBezTo>
                  <a:cubicBezTo>
                    <a:pt x="-18638" y="434905"/>
                    <a:pt x="807" y="428297"/>
                    <a:pt x="1424" y="459667"/>
                  </a:cubicBezTo>
                  <a:cubicBezTo>
                    <a:pt x="55926" y="459873"/>
                    <a:pt x="85968" y="460413"/>
                    <a:pt x="122491" y="460927"/>
                  </a:cubicBezTo>
                  <a:cubicBezTo>
                    <a:pt x="131416" y="734956"/>
                    <a:pt x="129153" y="747684"/>
                    <a:pt x="131004" y="930687"/>
                  </a:cubicBezTo>
                  <a:cubicBezTo>
                    <a:pt x="93452" y="931047"/>
                    <a:pt x="63256" y="931433"/>
                    <a:pt x="9012" y="931613"/>
                  </a:cubicBezTo>
                  <a:cubicBezTo>
                    <a:pt x="9397" y="962855"/>
                    <a:pt x="-8916" y="956041"/>
                    <a:pt x="107599" y="954806"/>
                  </a:cubicBezTo>
                  <a:cubicBezTo>
                    <a:pt x="142039" y="954472"/>
                    <a:pt x="129101" y="889674"/>
                    <a:pt x="136894" y="1380853"/>
                  </a:cubicBezTo>
                  <a:cubicBezTo>
                    <a:pt x="137718" y="1433155"/>
                    <a:pt x="160660" y="1420092"/>
                    <a:pt x="13641" y="1420015"/>
                  </a:cubicBezTo>
                  <a:cubicBezTo>
                    <a:pt x="13847" y="1451848"/>
                    <a:pt x="-8684" y="1443877"/>
                    <a:pt x="137949" y="1443954"/>
                  </a:cubicBezTo>
                  <a:cubicBezTo>
                    <a:pt x="140032" y="1560719"/>
                    <a:pt x="145048" y="1726494"/>
                    <a:pt x="145331" y="1912223"/>
                  </a:cubicBezTo>
                  <a:cubicBezTo>
                    <a:pt x="102403" y="1912403"/>
                    <a:pt x="69172" y="1912686"/>
                    <a:pt x="16111" y="1912814"/>
                  </a:cubicBezTo>
                  <a:cubicBezTo>
                    <a:pt x="16213" y="1943979"/>
                    <a:pt x="-1019" y="1936934"/>
                    <a:pt x="107547" y="1936342"/>
                  </a:cubicBezTo>
                  <a:cubicBezTo>
                    <a:pt x="160609" y="1936059"/>
                    <a:pt x="143891" y="1863599"/>
                    <a:pt x="152558" y="2403299"/>
                  </a:cubicBezTo>
                  <a:cubicBezTo>
                    <a:pt x="106055" y="2403531"/>
                    <a:pt x="72156" y="2403891"/>
                    <a:pt x="17602" y="2404071"/>
                  </a:cubicBezTo>
                  <a:cubicBezTo>
                    <a:pt x="17679" y="2435776"/>
                    <a:pt x="1398" y="2428216"/>
                    <a:pt x="107547" y="2427521"/>
                  </a:cubicBezTo>
                  <a:cubicBezTo>
                    <a:pt x="171669" y="2427084"/>
                    <a:pt x="152867" y="2372160"/>
                    <a:pt x="159323" y="2783911"/>
                  </a:cubicBezTo>
                  <a:cubicBezTo>
                    <a:pt x="161380" y="2915152"/>
                    <a:pt x="175810" y="2892704"/>
                    <a:pt x="107316" y="2893990"/>
                  </a:cubicBezTo>
                  <a:cubicBezTo>
                    <a:pt x="3096" y="2895944"/>
                    <a:pt x="19171" y="2886996"/>
                    <a:pt x="19326" y="2919138"/>
                  </a:cubicBezTo>
                  <a:cubicBezTo>
                    <a:pt x="82573" y="2918675"/>
                    <a:pt x="108988" y="2917698"/>
                    <a:pt x="162152" y="2917004"/>
                  </a:cubicBezTo>
                  <a:cubicBezTo>
                    <a:pt x="168248" y="3131197"/>
                    <a:pt x="166087" y="3033100"/>
                    <a:pt x="170949" y="3385118"/>
                  </a:cubicBezTo>
                  <a:cubicBezTo>
                    <a:pt x="119893" y="3385864"/>
                    <a:pt x="85685" y="3387381"/>
                    <a:pt x="22566" y="3388049"/>
                  </a:cubicBezTo>
                  <a:cubicBezTo>
                    <a:pt x="22824" y="3417414"/>
                    <a:pt x="5565" y="3412940"/>
                    <a:pt x="107702" y="3410343"/>
                  </a:cubicBezTo>
                  <a:cubicBezTo>
                    <a:pt x="194354" y="3408234"/>
                    <a:pt x="171000" y="3336905"/>
                    <a:pt x="178613" y="3876683"/>
                  </a:cubicBezTo>
                  <a:cubicBezTo>
                    <a:pt x="115366" y="3876374"/>
                    <a:pt x="96590" y="3875860"/>
                    <a:pt x="28791" y="3875603"/>
                  </a:cubicBezTo>
                  <a:cubicBezTo>
                    <a:pt x="29279" y="3907205"/>
                    <a:pt x="14593" y="3899182"/>
                    <a:pt x="107367" y="3900082"/>
                  </a:cubicBezTo>
                  <a:cubicBezTo>
                    <a:pt x="197184" y="3900905"/>
                    <a:pt x="178999" y="3878174"/>
                    <a:pt x="179977" y="4011653"/>
                  </a:cubicBezTo>
                  <a:cubicBezTo>
                    <a:pt x="183114" y="4440811"/>
                    <a:pt x="218789" y="4369096"/>
                    <a:pt x="107470" y="4369379"/>
                  </a:cubicBezTo>
                  <a:cubicBezTo>
                    <a:pt x="26502" y="4369508"/>
                    <a:pt x="38770" y="4361562"/>
                    <a:pt x="39568" y="4393370"/>
                  </a:cubicBezTo>
                  <a:cubicBezTo>
                    <a:pt x="80618" y="4393318"/>
                    <a:pt x="118016" y="4393216"/>
                    <a:pt x="185995" y="4393138"/>
                  </a:cubicBezTo>
                  <a:cubicBezTo>
                    <a:pt x="198187" y="4954515"/>
                    <a:pt x="209375" y="4861921"/>
                    <a:pt x="107573" y="4860970"/>
                  </a:cubicBezTo>
                  <a:cubicBezTo>
                    <a:pt x="41060" y="4860353"/>
                    <a:pt x="51991" y="4854413"/>
                    <a:pt x="52865" y="4884395"/>
                  </a:cubicBezTo>
                  <a:cubicBezTo>
                    <a:pt x="104821" y="4884729"/>
                    <a:pt x="132651" y="4885218"/>
                    <a:pt x="191216" y="4885449"/>
                  </a:cubicBezTo>
                  <a:cubicBezTo>
                    <a:pt x="191242" y="4886426"/>
                    <a:pt x="196823" y="5115405"/>
                    <a:pt x="201530" y="5353640"/>
                  </a:cubicBezTo>
                  <a:cubicBezTo>
                    <a:pt x="139235" y="5353152"/>
                    <a:pt x="112460" y="5352020"/>
                    <a:pt x="63977" y="5351198"/>
                  </a:cubicBezTo>
                  <a:cubicBezTo>
                    <a:pt x="64517" y="5381411"/>
                    <a:pt x="55669" y="5374854"/>
                    <a:pt x="107264" y="5376011"/>
                  </a:cubicBezTo>
                  <a:cubicBezTo>
                    <a:pt x="228228" y="5378788"/>
                    <a:pt x="201453" y="5291517"/>
                    <a:pt x="210198" y="5845385"/>
                  </a:cubicBezTo>
                  <a:cubicBezTo>
                    <a:pt x="150578" y="5845257"/>
                    <a:pt x="127558" y="5844948"/>
                    <a:pt x="70998" y="5844640"/>
                  </a:cubicBezTo>
                  <a:cubicBezTo>
                    <a:pt x="71333" y="5874776"/>
                    <a:pt x="64002" y="5868502"/>
                    <a:pt x="107393" y="5868785"/>
                  </a:cubicBezTo>
                  <a:cubicBezTo>
                    <a:pt x="250425" y="5869762"/>
                    <a:pt x="204745" y="5797404"/>
                    <a:pt x="212719" y="6292698"/>
                  </a:cubicBezTo>
                  <a:cubicBezTo>
                    <a:pt x="213542" y="6346336"/>
                    <a:pt x="239160" y="6332913"/>
                    <a:pt x="74985" y="6332965"/>
                  </a:cubicBezTo>
                  <a:cubicBezTo>
                    <a:pt x="75165" y="6364798"/>
                    <a:pt x="50010" y="6356827"/>
                    <a:pt x="213722" y="6356801"/>
                  </a:cubicBezTo>
                  <a:cubicBezTo>
                    <a:pt x="213773" y="6359295"/>
                    <a:pt x="219278" y="6703393"/>
                    <a:pt x="222235" y="6828541"/>
                  </a:cubicBezTo>
                  <a:cubicBezTo>
                    <a:pt x="153304" y="6828181"/>
                    <a:pt x="117758" y="6826869"/>
                    <a:pt x="76914" y="6825995"/>
                  </a:cubicBezTo>
                  <a:cubicBezTo>
                    <a:pt x="76991" y="6854717"/>
                    <a:pt x="47695" y="6851555"/>
                    <a:pt x="222801" y="6852429"/>
                  </a:cubicBezTo>
                  <a:cubicBezTo>
                    <a:pt x="222853" y="6854717"/>
                    <a:pt x="231984" y="7316429"/>
                    <a:pt x="232009" y="7318306"/>
                  </a:cubicBezTo>
                  <a:cubicBezTo>
                    <a:pt x="156288" y="7318434"/>
                    <a:pt x="122620" y="7319000"/>
                    <a:pt x="77994" y="7319411"/>
                  </a:cubicBezTo>
                  <a:cubicBezTo>
                    <a:pt x="78046" y="7349445"/>
                    <a:pt x="72027" y="7343377"/>
                    <a:pt x="107599" y="7342991"/>
                  </a:cubicBezTo>
                  <a:cubicBezTo>
                    <a:pt x="246078" y="7341500"/>
                    <a:pt x="232395" y="7341114"/>
                    <a:pt x="232472" y="7345640"/>
                  </a:cubicBezTo>
                  <a:cubicBezTo>
                    <a:pt x="234993" y="7506194"/>
                    <a:pt x="239803" y="7669424"/>
                    <a:pt x="240368" y="7807814"/>
                  </a:cubicBezTo>
                  <a:cubicBezTo>
                    <a:pt x="47618" y="7807994"/>
                    <a:pt x="79229" y="7803031"/>
                    <a:pt x="79332" y="7832781"/>
                  </a:cubicBezTo>
                  <a:cubicBezTo>
                    <a:pt x="125372" y="7832370"/>
                    <a:pt x="158706" y="7831778"/>
                    <a:pt x="240446" y="7831676"/>
                  </a:cubicBezTo>
                  <a:cubicBezTo>
                    <a:pt x="240831" y="8125247"/>
                    <a:pt x="244509" y="8161580"/>
                    <a:pt x="247725" y="8297630"/>
                  </a:cubicBezTo>
                  <a:cubicBezTo>
                    <a:pt x="165393" y="8297708"/>
                    <a:pt x="131467" y="8298453"/>
                    <a:pt x="82007" y="8299122"/>
                  </a:cubicBezTo>
                  <a:cubicBezTo>
                    <a:pt x="82238" y="8327818"/>
                    <a:pt x="75731" y="8323112"/>
                    <a:pt x="107624" y="8322650"/>
                  </a:cubicBezTo>
                  <a:cubicBezTo>
                    <a:pt x="291398" y="8319924"/>
                    <a:pt x="244149" y="8235430"/>
                    <a:pt x="252174" y="8749930"/>
                  </a:cubicBezTo>
                  <a:cubicBezTo>
                    <a:pt x="253049" y="8806140"/>
                    <a:pt x="280544" y="8792101"/>
                    <a:pt x="107444" y="8792589"/>
                  </a:cubicBezTo>
                  <a:cubicBezTo>
                    <a:pt x="82984" y="8792640"/>
                    <a:pt x="87177" y="8786495"/>
                    <a:pt x="87614" y="8816554"/>
                  </a:cubicBezTo>
                  <a:cubicBezTo>
                    <a:pt x="130722" y="8816477"/>
                    <a:pt x="161072" y="8816297"/>
                    <a:pt x="253177" y="8816297"/>
                  </a:cubicBezTo>
                  <a:cubicBezTo>
                    <a:pt x="254489" y="8911077"/>
                    <a:pt x="255878" y="9090583"/>
                    <a:pt x="260199" y="9280631"/>
                  </a:cubicBezTo>
                  <a:cubicBezTo>
                    <a:pt x="179462" y="9280657"/>
                    <a:pt x="147543" y="9281428"/>
                    <a:pt x="96385" y="9282457"/>
                  </a:cubicBezTo>
                  <a:cubicBezTo>
                    <a:pt x="97182" y="9316142"/>
                    <a:pt x="71127" y="9304519"/>
                    <a:pt x="260688" y="9304494"/>
                  </a:cubicBezTo>
                  <a:cubicBezTo>
                    <a:pt x="260739" y="9306422"/>
                    <a:pt x="269844" y="9773328"/>
                    <a:pt x="269896" y="9775462"/>
                  </a:cubicBezTo>
                  <a:cubicBezTo>
                    <a:pt x="201505" y="9775539"/>
                    <a:pt x="163232" y="9774922"/>
                    <a:pt x="110377" y="9773713"/>
                  </a:cubicBezTo>
                  <a:cubicBezTo>
                    <a:pt x="111354" y="9803412"/>
                    <a:pt x="85016" y="9799350"/>
                    <a:pt x="261742" y="9799350"/>
                  </a:cubicBezTo>
                  <a:cubicBezTo>
                    <a:pt x="271850" y="9799350"/>
                    <a:pt x="270282" y="9798296"/>
                    <a:pt x="270333" y="9802667"/>
                  </a:cubicBezTo>
                  <a:cubicBezTo>
                    <a:pt x="278358" y="10323314"/>
                    <a:pt x="283142" y="10267310"/>
                    <a:pt x="261742" y="10267310"/>
                  </a:cubicBezTo>
                  <a:cubicBezTo>
                    <a:pt x="103561" y="10267310"/>
                    <a:pt x="126529" y="10260521"/>
                    <a:pt x="127558" y="10291352"/>
                  </a:cubicBezTo>
                  <a:cubicBezTo>
                    <a:pt x="167399" y="10291249"/>
                    <a:pt x="203279" y="10291197"/>
                    <a:pt x="277895" y="10291197"/>
                  </a:cubicBezTo>
                  <a:cubicBezTo>
                    <a:pt x="285431" y="10618428"/>
                    <a:pt x="283322" y="10621333"/>
                    <a:pt x="284582" y="10755018"/>
                  </a:cubicBezTo>
                  <a:cubicBezTo>
                    <a:pt x="223496" y="10754837"/>
                    <a:pt x="179205" y="10755275"/>
                    <a:pt x="142990" y="10755917"/>
                  </a:cubicBezTo>
                  <a:cubicBezTo>
                    <a:pt x="144045" y="10787340"/>
                    <a:pt x="123160" y="10778854"/>
                    <a:pt x="261768" y="10778854"/>
                  </a:cubicBezTo>
                  <a:cubicBezTo>
                    <a:pt x="293456" y="10778854"/>
                    <a:pt x="284248" y="10724985"/>
                    <a:pt x="291784" y="11207087"/>
                  </a:cubicBezTo>
                  <a:cubicBezTo>
                    <a:pt x="292607" y="11258102"/>
                    <a:pt x="300426" y="11249385"/>
                    <a:pt x="261768" y="11249385"/>
                  </a:cubicBezTo>
                  <a:cubicBezTo>
                    <a:pt x="138978" y="11249385"/>
                    <a:pt x="159066" y="11240077"/>
                    <a:pt x="160146" y="11272605"/>
                  </a:cubicBezTo>
                  <a:cubicBezTo>
                    <a:pt x="203614" y="11273248"/>
                    <a:pt x="248985" y="11273350"/>
                    <a:pt x="292890" y="11273222"/>
                  </a:cubicBezTo>
                  <a:cubicBezTo>
                    <a:pt x="301764" y="11814182"/>
                    <a:pt x="314392" y="11741979"/>
                    <a:pt x="261768" y="11741979"/>
                  </a:cubicBezTo>
                  <a:cubicBezTo>
                    <a:pt x="159554" y="11741979"/>
                    <a:pt x="175475" y="11734214"/>
                    <a:pt x="176504" y="11765892"/>
                  </a:cubicBezTo>
                  <a:cubicBezTo>
                    <a:pt x="219792" y="11765815"/>
                    <a:pt x="257730" y="11765841"/>
                    <a:pt x="299243" y="11765841"/>
                  </a:cubicBezTo>
                  <a:cubicBezTo>
                    <a:pt x="299577" y="11849719"/>
                    <a:pt x="301326" y="11951878"/>
                    <a:pt x="303333" y="12066149"/>
                  </a:cubicBezTo>
                  <a:cubicBezTo>
                    <a:pt x="335972" y="12065892"/>
                    <a:pt x="321697" y="12104796"/>
                    <a:pt x="320308" y="11765841"/>
                  </a:cubicBezTo>
                  <a:lnTo>
                    <a:pt x="727465" y="11765867"/>
                  </a:lnTo>
                  <a:cubicBezTo>
                    <a:pt x="729214" y="11890269"/>
                    <a:pt x="730320" y="11975046"/>
                    <a:pt x="733381" y="12062729"/>
                  </a:cubicBezTo>
                  <a:cubicBezTo>
                    <a:pt x="764246" y="12062472"/>
                    <a:pt x="753212" y="12102945"/>
                    <a:pt x="748556" y="11765867"/>
                  </a:cubicBezTo>
                  <a:cubicBezTo>
                    <a:pt x="1095347" y="11765892"/>
                    <a:pt x="1001184" y="11762807"/>
                    <a:pt x="1157411" y="11762241"/>
                  </a:cubicBezTo>
                  <a:cubicBezTo>
                    <a:pt x="1160137" y="11875406"/>
                    <a:pt x="1160420" y="11937170"/>
                    <a:pt x="1162992" y="12059335"/>
                  </a:cubicBezTo>
                  <a:cubicBezTo>
                    <a:pt x="1191208" y="12059103"/>
                    <a:pt x="1184083" y="12082734"/>
                    <a:pt x="1181357" y="11909476"/>
                  </a:cubicBezTo>
                  <a:cubicBezTo>
                    <a:pt x="1178759" y="11744833"/>
                    <a:pt x="1175210" y="11762189"/>
                    <a:pt x="1186861" y="11762189"/>
                  </a:cubicBezTo>
                  <a:cubicBezTo>
                    <a:pt x="1336761" y="11762189"/>
                    <a:pt x="1339770" y="11764735"/>
                    <a:pt x="1495200" y="11764735"/>
                  </a:cubicBezTo>
                  <a:cubicBezTo>
                    <a:pt x="1610428" y="11764761"/>
                    <a:pt x="1584347" y="11735551"/>
                    <a:pt x="1587074" y="11909939"/>
                  </a:cubicBezTo>
                  <a:cubicBezTo>
                    <a:pt x="1589697" y="12078183"/>
                    <a:pt x="1584630" y="12056069"/>
                    <a:pt x="1611637" y="12055838"/>
                  </a:cubicBezTo>
                  <a:cubicBezTo>
                    <a:pt x="1608525" y="11964761"/>
                    <a:pt x="1606878" y="11848664"/>
                    <a:pt x="1606853" y="11764761"/>
                  </a:cubicBezTo>
                  <a:cubicBezTo>
                    <a:pt x="1778563" y="11764813"/>
                    <a:pt x="1859609" y="11765044"/>
                    <a:pt x="1957990" y="11764247"/>
                  </a:cubicBezTo>
                  <a:cubicBezTo>
                    <a:pt x="2027719" y="11763681"/>
                    <a:pt x="2012749" y="11734753"/>
                    <a:pt x="2015476" y="11909914"/>
                  </a:cubicBezTo>
                  <a:cubicBezTo>
                    <a:pt x="2018048" y="12074326"/>
                    <a:pt x="2010949" y="12052701"/>
                    <a:pt x="2038933" y="12052495"/>
                  </a:cubicBezTo>
                  <a:cubicBezTo>
                    <a:pt x="2037133" y="11950901"/>
                    <a:pt x="2035538" y="11848227"/>
                    <a:pt x="2034381" y="11763758"/>
                  </a:cubicBezTo>
                  <a:cubicBezTo>
                    <a:pt x="2157325" y="11763295"/>
                    <a:pt x="2255989" y="11764066"/>
                    <a:pt x="2443673" y="11763989"/>
                  </a:cubicBezTo>
                  <a:cubicBezTo>
                    <a:pt x="2444058" y="11853447"/>
                    <a:pt x="2445987" y="11969672"/>
                    <a:pt x="2447916" y="12049333"/>
                  </a:cubicBezTo>
                  <a:cubicBezTo>
                    <a:pt x="2480736" y="12049101"/>
                    <a:pt x="2466049" y="12086308"/>
                    <a:pt x="2464763" y="11763938"/>
                  </a:cubicBezTo>
                  <a:cubicBezTo>
                    <a:pt x="2466667" y="11763938"/>
                    <a:pt x="2868963" y="11762164"/>
                    <a:pt x="2871020" y="11762138"/>
                  </a:cubicBezTo>
                  <a:cubicBezTo>
                    <a:pt x="2873669" y="11902920"/>
                    <a:pt x="2873850" y="11946967"/>
                    <a:pt x="2876113" y="12045990"/>
                  </a:cubicBezTo>
                  <a:cubicBezTo>
                    <a:pt x="2905460" y="12045784"/>
                    <a:pt x="2898078" y="12086771"/>
                    <a:pt x="2892137" y="11762010"/>
                  </a:cubicBezTo>
                  <a:cubicBezTo>
                    <a:pt x="3179462" y="11760056"/>
                    <a:pt x="3155953" y="11763810"/>
                    <a:pt x="3302021" y="11764503"/>
                  </a:cubicBezTo>
                  <a:cubicBezTo>
                    <a:pt x="3304901" y="11852393"/>
                    <a:pt x="3306496" y="11960107"/>
                    <a:pt x="3306907" y="12042673"/>
                  </a:cubicBezTo>
                  <a:cubicBezTo>
                    <a:pt x="3334300" y="12042467"/>
                    <a:pt x="3328950" y="12064606"/>
                    <a:pt x="3326532" y="11909476"/>
                  </a:cubicBezTo>
                  <a:cubicBezTo>
                    <a:pt x="3323909" y="11742570"/>
                    <a:pt x="3314444" y="11764632"/>
                    <a:pt x="3346080" y="11764632"/>
                  </a:cubicBezTo>
                  <a:cubicBezTo>
                    <a:pt x="3623322" y="11764864"/>
                    <a:pt x="3670519" y="11764992"/>
                    <a:pt x="3730423" y="11764735"/>
                  </a:cubicBezTo>
                  <a:cubicBezTo>
                    <a:pt x="3732275" y="11881243"/>
                    <a:pt x="3733664" y="11959515"/>
                    <a:pt x="3734409" y="12039407"/>
                  </a:cubicBezTo>
                  <a:cubicBezTo>
                    <a:pt x="3761802" y="12039201"/>
                    <a:pt x="3756169" y="12061084"/>
                    <a:pt x="3753803" y="11909476"/>
                  </a:cubicBezTo>
                  <a:cubicBezTo>
                    <a:pt x="3751102" y="11739510"/>
                    <a:pt x="3732326" y="11764890"/>
                    <a:pt x="3808999" y="11764170"/>
                  </a:cubicBezTo>
                  <a:cubicBezTo>
                    <a:pt x="3956301" y="11762781"/>
                    <a:pt x="4040562" y="11763398"/>
                    <a:pt x="4117364" y="11764529"/>
                  </a:cubicBezTo>
                  <a:cubicBezTo>
                    <a:pt x="4171068" y="11765327"/>
                    <a:pt x="4156922" y="11737865"/>
                    <a:pt x="4159623" y="11909939"/>
                  </a:cubicBezTo>
                  <a:cubicBezTo>
                    <a:pt x="4161937" y="12057792"/>
                    <a:pt x="4156227" y="12036167"/>
                    <a:pt x="4183234" y="12035961"/>
                  </a:cubicBezTo>
                  <a:cubicBezTo>
                    <a:pt x="4181331" y="11962935"/>
                    <a:pt x="4179427" y="11852881"/>
                    <a:pt x="4179479" y="11765301"/>
                  </a:cubicBezTo>
                  <a:cubicBezTo>
                    <a:pt x="4417420" y="11767435"/>
                    <a:pt x="4399519" y="11761573"/>
                    <a:pt x="4585813" y="11761573"/>
                  </a:cubicBezTo>
                  <a:cubicBezTo>
                    <a:pt x="4586173" y="11847842"/>
                    <a:pt x="4587973" y="11959052"/>
                    <a:pt x="4589697" y="12032850"/>
                  </a:cubicBezTo>
                  <a:cubicBezTo>
                    <a:pt x="4621950" y="12032593"/>
                    <a:pt x="4608164" y="12070211"/>
                    <a:pt x="4606904" y="11761598"/>
                  </a:cubicBezTo>
                  <a:cubicBezTo>
                    <a:pt x="4646925" y="11761649"/>
                    <a:pt x="4479690" y="11760930"/>
                    <a:pt x="5016684" y="11763526"/>
                  </a:cubicBezTo>
                  <a:cubicBezTo>
                    <a:pt x="5018228" y="11839459"/>
                    <a:pt x="5020157" y="11952110"/>
                    <a:pt x="5020722" y="12029559"/>
                  </a:cubicBezTo>
                  <a:cubicBezTo>
                    <a:pt x="5048269" y="12029353"/>
                    <a:pt x="5042534" y="12050181"/>
                    <a:pt x="5040347" y="11909502"/>
                  </a:cubicBezTo>
                  <a:cubicBezTo>
                    <a:pt x="5037827" y="11747456"/>
                    <a:pt x="5035383" y="11763629"/>
                    <a:pt x="5042997" y="11763655"/>
                  </a:cubicBezTo>
                  <a:cubicBezTo>
                    <a:pt x="5527496" y="11766253"/>
                    <a:pt x="5444341" y="11718631"/>
                    <a:pt x="5447402" y="11909914"/>
                  </a:cubicBezTo>
                  <a:cubicBezTo>
                    <a:pt x="5449511" y="12045706"/>
                    <a:pt x="5442900" y="12026318"/>
                    <a:pt x="5470499" y="12026113"/>
                  </a:cubicBezTo>
                  <a:cubicBezTo>
                    <a:pt x="5468313" y="11913334"/>
                    <a:pt x="5468132" y="11871986"/>
                    <a:pt x="5465766" y="11762267"/>
                  </a:cubicBezTo>
                  <a:cubicBezTo>
                    <a:pt x="5659957" y="11761778"/>
                    <a:pt x="5650414" y="11765250"/>
                    <a:pt x="5873181" y="11764735"/>
                  </a:cubicBezTo>
                  <a:cubicBezTo>
                    <a:pt x="5875701" y="11878646"/>
                    <a:pt x="5875753" y="11919299"/>
                    <a:pt x="5877887" y="12022976"/>
                  </a:cubicBezTo>
                  <a:cubicBezTo>
                    <a:pt x="5905691" y="12022770"/>
                    <a:pt x="5899081" y="12041799"/>
                    <a:pt x="5896946" y="11909502"/>
                  </a:cubicBezTo>
                  <a:cubicBezTo>
                    <a:pt x="5894246" y="11735602"/>
                    <a:pt x="5874569" y="11764915"/>
                    <a:pt x="5968630" y="11764298"/>
                  </a:cubicBezTo>
                  <a:cubicBezTo>
                    <a:pt x="6059886" y="11763681"/>
                    <a:pt x="6134476" y="11763424"/>
                    <a:pt x="6277149" y="11764195"/>
                  </a:cubicBezTo>
                  <a:cubicBezTo>
                    <a:pt x="6311588" y="11764376"/>
                    <a:pt x="6301969" y="11738405"/>
                    <a:pt x="6304695" y="11909939"/>
                  </a:cubicBezTo>
                  <a:cubicBezTo>
                    <a:pt x="6306830" y="12041644"/>
                    <a:pt x="6299448" y="12019761"/>
                    <a:pt x="6327535" y="12019556"/>
                  </a:cubicBezTo>
                  <a:cubicBezTo>
                    <a:pt x="6326069" y="11929508"/>
                    <a:pt x="6324706" y="11851261"/>
                    <a:pt x="6323806" y="11764427"/>
                  </a:cubicBezTo>
                  <a:cubicBezTo>
                    <a:pt x="6620852" y="11765584"/>
                    <a:pt x="6539884" y="11762087"/>
                    <a:pt x="6730371" y="11761933"/>
                  </a:cubicBezTo>
                  <a:cubicBezTo>
                    <a:pt x="6734177" y="12055967"/>
                    <a:pt x="6726204" y="12016470"/>
                    <a:pt x="6755526" y="12016239"/>
                  </a:cubicBezTo>
                  <a:cubicBezTo>
                    <a:pt x="6753905" y="11940950"/>
                    <a:pt x="6752465" y="11838121"/>
                    <a:pt x="6751487" y="11761933"/>
                  </a:cubicBezTo>
                  <a:cubicBezTo>
                    <a:pt x="6886367" y="11761984"/>
                    <a:pt x="6860208" y="11763089"/>
                    <a:pt x="7159339" y="11762987"/>
                  </a:cubicBezTo>
                  <a:cubicBezTo>
                    <a:pt x="7163712" y="12051544"/>
                    <a:pt x="7154452" y="12012999"/>
                    <a:pt x="7184391" y="12012742"/>
                  </a:cubicBezTo>
                  <a:cubicBezTo>
                    <a:pt x="7182925" y="11935576"/>
                    <a:pt x="7181999" y="11869492"/>
                    <a:pt x="7180404" y="11762961"/>
                  </a:cubicBezTo>
                  <a:cubicBezTo>
                    <a:pt x="7382568" y="11762884"/>
                    <a:pt x="7428891" y="11762987"/>
                    <a:pt x="7511994" y="11762550"/>
                  </a:cubicBezTo>
                  <a:cubicBezTo>
                    <a:pt x="7607624" y="11762036"/>
                    <a:pt x="7585221" y="11732696"/>
                    <a:pt x="7587973" y="11909991"/>
                  </a:cubicBezTo>
                  <a:cubicBezTo>
                    <a:pt x="7589800" y="12027553"/>
                    <a:pt x="7583138" y="12009373"/>
                    <a:pt x="7610865" y="12009142"/>
                  </a:cubicBezTo>
                  <a:cubicBezTo>
                    <a:pt x="7604665" y="11723362"/>
                    <a:pt x="7590622" y="11762215"/>
                    <a:pt x="7666446" y="11762215"/>
                  </a:cubicBezTo>
                  <a:close/>
                  <a:moveTo>
                    <a:pt x="7559295" y="9802769"/>
                  </a:moveTo>
                  <a:cubicBezTo>
                    <a:pt x="7567500" y="10339822"/>
                    <a:pt x="7582957" y="10266461"/>
                    <a:pt x="7512020" y="10265973"/>
                  </a:cubicBezTo>
                  <a:cubicBezTo>
                    <a:pt x="7083232" y="10263067"/>
                    <a:pt x="7156407" y="10294437"/>
                    <a:pt x="7154220" y="10153502"/>
                  </a:cubicBezTo>
                  <a:cubicBezTo>
                    <a:pt x="7147559" y="9727095"/>
                    <a:pt x="7128731" y="9797267"/>
                    <a:pt x="7202885" y="9798681"/>
                  </a:cubicBezTo>
                  <a:cubicBezTo>
                    <a:pt x="7466237" y="9803644"/>
                    <a:pt x="7559166" y="9795519"/>
                    <a:pt x="7559295" y="9802769"/>
                  </a:cubicBezTo>
                  <a:close/>
                  <a:moveTo>
                    <a:pt x="7558832" y="9775797"/>
                  </a:moveTo>
                  <a:cubicBezTo>
                    <a:pt x="7207746" y="9776645"/>
                    <a:pt x="7337120" y="9776336"/>
                    <a:pt x="7149128" y="9773919"/>
                  </a:cubicBezTo>
                  <a:cubicBezTo>
                    <a:pt x="7147225" y="9639077"/>
                    <a:pt x="7148614" y="9469240"/>
                    <a:pt x="7142518" y="9304596"/>
                  </a:cubicBezTo>
                  <a:cubicBezTo>
                    <a:pt x="7499314" y="9304776"/>
                    <a:pt x="7395068" y="9304494"/>
                    <a:pt x="7549829" y="9306731"/>
                  </a:cubicBezTo>
                  <a:cubicBezTo>
                    <a:pt x="7550832" y="9532083"/>
                    <a:pt x="7556234" y="9626632"/>
                    <a:pt x="7558832" y="9775797"/>
                  </a:cubicBezTo>
                  <a:close/>
                  <a:moveTo>
                    <a:pt x="7549752" y="9282791"/>
                  </a:moveTo>
                  <a:cubicBezTo>
                    <a:pt x="7124668" y="9276414"/>
                    <a:pt x="7141849" y="9286880"/>
                    <a:pt x="7141438" y="9275514"/>
                  </a:cubicBezTo>
                  <a:cubicBezTo>
                    <a:pt x="7136705" y="9155304"/>
                    <a:pt x="7135419" y="9049159"/>
                    <a:pt x="7134879" y="8925143"/>
                  </a:cubicBezTo>
                  <a:cubicBezTo>
                    <a:pt x="7134313" y="8792461"/>
                    <a:pt x="7115743" y="8814780"/>
                    <a:pt x="7203038" y="8814548"/>
                  </a:cubicBezTo>
                  <a:cubicBezTo>
                    <a:pt x="7326806" y="8814214"/>
                    <a:pt x="7413819" y="8814008"/>
                    <a:pt x="7511814" y="8815577"/>
                  </a:cubicBezTo>
                  <a:cubicBezTo>
                    <a:pt x="7553765" y="8816271"/>
                    <a:pt x="7547591" y="8750471"/>
                    <a:pt x="7549752" y="9282791"/>
                  </a:cubicBezTo>
                  <a:close/>
                  <a:moveTo>
                    <a:pt x="3293558" y="9802358"/>
                  </a:moveTo>
                  <a:cubicBezTo>
                    <a:pt x="3293430" y="9795159"/>
                    <a:pt x="3246258" y="9793539"/>
                    <a:pt x="3700458" y="9796161"/>
                  </a:cubicBezTo>
                  <a:cubicBezTo>
                    <a:pt x="3703571" y="9976233"/>
                    <a:pt x="3700793" y="10055996"/>
                    <a:pt x="3706142" y="10265844"/>
                  </a:cubicBezTo>
                  <a:cubicBezTo>
                    <a:pt x="3477126" y="10266050"/>
                    <a:pt x="3424579" y="10269135"/>
                    <a:pt x="3297108" y="10267978"/>
                  </a:cubicBezTo>
                  <a:cubicBezTo>
                    <a:pt x="3291372" y="9946457"/>
                    <a:pt x="3296619" y="9998706"/>
                    <a:pt x="3293558" y="9802358"/>
                  </a:cubicBezTo>
                  <a:close/>
                  <a:moveTo>
                    <a:pt x="712496" y="9307913"/>
                  </a:moveTo>
                  <a:cubicBezTo>
                    <a:pt x="1129453" y="9307913"/>
                    <a:pt x="940843" y="9306731"/>
                    <a:pt x="1118907" y="9305445"/>
                  </a:cubicBezTo>
                  <a:cubicBezTo>
                    <a:pt x="1119267" y="9405882"/>
                    <a:pt x="1120810" y="9452397"/>
                    <a:pt x="1122817" y="9627300"/>
                  </a:cubicBezTo>
                  <a:cubicBezTo>
                    <a:pt x="1125054" y="9822260"/>
                    <a:pt x="1207515" y="9769985"/>
                    <a:pt x="724224" y="9772607"/>
                  </a:cubicBezTo>
                  <a:cubicBezTo>
                    <a:pt x="706169" y="9772710"/>
                    <a:pt x="725999" y="9756665"/>
                    <a:pt x="712496" y="9307913"/>
                  </a:cubicBezTo>
                  <a:close/>
                  <a:moveTo>
                    <a:pt x="690273" y="7831985"/>
                  </a:moveTo>
                  <a:cubicBezTo>
                    <a:pt x="866588" y="7834607"/>
                    <a:pt x="817230" y="7834118"/>
                    <a:pt x="1094730" y="7833244"/>
                  </a:cubicBezTo>
                  <a:cubicBezTo>
                    <a:pt x="1104786" y="8318252"/>
                    <a:pt x="1091720" y="7750370"/>
                    <a:pt x="1104786" y="8298350"/>
                  </a:cubicBezTo>
                  <a:cubicBezTo>
                    <a:pt x="958436" y="8300278"/>
                    <a:pt x="1048098" y="8302876"/>
                    <a:pt x="695109" y="8301178"/>
                  </a:cubicBezTo>
                  <a:cubicBezTo>
                    <a:pt x="694183" y="8123498"/>
                    <a:pt x="698015" y="8256977"/>
                    <a:pt x="690273" y="7831985"/>
                  </a:cubicBezTo>
                  <a:close/>
                  <a:moveTo>
                    <a:pt x="661389" y="5941451"/>
                  </a:moveTo>
                  <a:cubicBezTo>
                    <a:pt x="659846" y="5841889"/>
                    <a:pt x="594052" y="5870148"/>
                    <a:pt x="1032692" y="5867190"/>
                  </a:cubicBezTo>
                  <a:cubicBezTo>
                    <a:pt x="1081304" y="5866882"/>
                    <a:pt x="1062656" y="5803112"/>
                    <a:pt x="1070321" y="6292877"/>
                  </a:cubicBezTo>
                  <a:cubicBezTo>
                    <a:pt x="1071144" y="6343841"/>
                    <a:pt x="1127318" y="6337619"/>
                    <a:pt x="724327" y="6333299"/>
                  </a:cubicBezTo>
                  <a:cubicBezTo>
                    <a:pt x="638858" y="6332348"/>
                    <a:pt x="668488" y="6395243"/>
                    <a:pt x="661389" y="5941451"/>
                  </a:cubicBezTo>
                  <a:close/>
                  <a:moveTo>
                    <a:pt x="621445" y="3485323"/>
                  </a:moveTo>
                  <a:cubicBezTo>
                    <a:pt x="619979" y="3391520"/>
                    <a:pt x="544849" y="3407566"/>
                    <a:pt x="1027573" y="3411423"/>
                  </a:cubicBezTo>
                  <a:cubicBezTo>
                    <a:pt x="1036010" y="3912990"/>
                    <a:pt x="1035161" y="3878920"/>
                    <a:pt x="1032846" y="3878868"/>
                  </a:cubicBezTo>
                  <a:cubicBezTo>
                    <a:pt x="567406" y="3869483"/>
                    <a:pt x="625174" y="3907359"/>
                    <a:pt x="624043" y="3836158"/>
                  </a:cubicBezTo>
                  <a:cubicBezTo>
                    <a:pt x="621342" y="3657835"/>
                    <a:pt x="624223" y="3658838"/>
                    <a:pt x="621445" y="3485323"/>
                  </a:cubicBezTo>
                  <a:close/>
                  <a:moveTo>
                    <a:pt x="1013401" y="2427470"/>
                  </a:moveTo>
                  <a:cubicBezTo>
                    <a:pt x="1013941" y="2461026"/>
                    <a:pt x="1019883" y="2893707"/>
                    <a:pt x="1019883" y="2895533"/>
                  </a:cubicBezTo>
                  <a:cubicBezTo>
                    <a:pt x="532812" y="2886713"/>
                    <a:pt x="613857" y="2934514"/>
                    <a:pt x="611517" y="2783628"/>
                  </a:cubicBezTo>
                  <a:cubicBezTo>
                    <a:pt x="608765" y="2607747"/>
                    <a:pt x="606038" y="2608210"/>
                    <a:pt x="603286" y="2433050"/>
                  </a:cubicBezTo>
                  <a:cubicBezTo>
                    <a:pt x="603055" y="2418830"/>
                    <a:pt x="581938" y="2430556"/>
                    <a:pt x="1013401" y="2427470"/>
                  </a:cubicBezTo>
                  <a:close/>
                  <a:moveTo>
                    <a:pt x="602797" y="2402374"/>
                  </a:moveTo>
                  <a:cubicBezTo>
                    <a:pt x="599171" y="2175066"/>
                    <a:pt x="596033" y="2057916"/>
                    <a:pt x="596213" y="1937654"/>
                  </a:cubicBezTo>
                  <a:cubicBezTo>
                    <a:pt x="749559" y="1937782"/>
                    <a:pt x="741509" y="1939093"/>
                    <a:pt x="1003730" y="1938605"/>
                  </a:cubicBezTo>
                  <a:cubicBezTo>
                    <a:pt x="1004116" y="2169872"/>
                    <a:pt x="1009980" y="2234130"/>
                    <a:pt x="1013015" y="2403556"/>
                  </a:cubicBezTo>
                  <a:cubicBezTo>
                    <a:pt x="793027" y="2405202"/>
                    <a:pt x="741020" y="2402631"/>
                    <a:pt x="602797" y="2402374"/>
                  </a:cubicBezTo>
                  <a:close/>
                  <a:moveTo>
                    <a:pt x="1020140" y="2919420"/>
                  </a:moveTo>
                  <a:cubicBezTo>
                    <a:pt x="1022661" y="3161128"/>
                    <a:pt x="1024204" y="3216463"/>
                    <a:pt x="1027162" y="3387561"/>
                  </a:cubicBezTo>
                  <a:cubicBezTo>
                    <a:pt x="925591" y="3386763"/>
                    <a:pt x="824869" y="3386866"/>
                    <a:pt x="724199" y="3387406"/>
                  </a:cubicBezTo>
                  <a:cubicBezTo>
                    <a:pt x="592149" y="3388126"/>
                    <a:pt x="619747" y="3469587"/>
                    <a:pt x="613883" y="2959097"/>
                  </a:cubicBezTo>
                  <a:cubicBezTo>
                    <a:pt x="613266" y="2904841"/>
                    <a:pt x="548115" y="2911192"/>
                    <a:pt x="1020140" y="2919420"/>
                  </a:cubicBezTo>
                  <a:close/>
                  <a:moveTo>
                    <a:pt x="4444864" y="2784065"/>
                  </a:moveTo>
                  <a:cubicBezTo>
                    <a:pt x="4447153" y="2930323"/>
                    <a:pt x="4515390" y="2889156"/>
                    <a:pt x="4117389" y="2893939"/>
                  </a:cubicBezTo>
                  <a:cubicBezTo>
                    <a:pt x="4021914" y="2895096"/>
                    <a:pt x="4042568" y="2916566"/>
                    <a:pt x="4040485" y="2783602"/>
                  </a:cubicBezTo>
                  <a:cubicBezTo>
                    <a:pt x="4037732" y="2608030"/>
                    <a:pt x="4034620" y="2607902"/>
                    <a:pt x="4031894" y="2433024"/>
                  </a:cubicBezTo>
                  <a:cubicBezTo>
                    <a:pt x="4031688" y="2419962"/>
                    <a:pt x="4006662" y="2432458"/>
                    <a:pt x="4426088" y="2427933"/>
                  </a:cubicBezTo>
                  <a:cubicBezTo>
                    <a:pt x="4455615" y="2427624"/>
                    <a:pt x="4438666" y="2388051"/>
                    <a:pt x="4444864" y="2784065"/>
                  </a:cubicBezTo>
                  <a:close/>
                  <a:moveTo>
                    <a:pt x="4875247" y="2894144"/>
                  </a:moveTo>
                  <a:cubicBezTo>
                    <a:pt x="4749576" y="2894093"/>
                    <a:pt x="4905237" y="2893964"/>
                    <a:pt x="4468090" y="2893270"/>
                  </a:cubicBezTo>
                  <a:cubicBezTo>
                    <a:pt x="4461917" y="2648683"/>
                    <a:pt x="4467189" y="2629064"/>
                    <a:pt x="4464000" y="2427547"/>
                  </a:cubicBezTo>
                  <a:cubicBezTo>
                    <a:pt x="4707266" y="2425259"/>
                    <a:pt x="4871672" y="2431070"/>
                    <a:pt x="4871698" y="2433333"/>
                  </a:cubicBezTo>
                  <a:cubicBezTo>
                    <a:pt x="4874732" y="2626672"/>
                    <a:pt x="4868585" y="2656474"/>
                    <a:pt x="4875247" y="2894144"/>
                  </a:cubicBezTo>
                  <a:close/>
                  <a:moveTo>
                    <a:pt x="6582375" y="2403968"/>
                  </a:moveTo>
                  <a:cubicBezTo>
                    <a:pt x="6091471" y="2404148"/>
                    <a:pt x="6176555" y="2431507"/>
                    <a:pt x="6175089" y="2257709"/>
                  </a:cubicBezTo>
                  <a:cubicBezTo>
                    <a:pt x="6174317" y="2152721"/>
                    <a:pt x="6172465" y="2034568"/>
                    <a:pt x="6170330" y="1936856"/>
                  </a:cubicBezTo>
                  <a:cubicBezTo>
                    <a:pt x="6281546" y="1936291"/>
                    <a:pt x="6405752" y="1930762"/>
                    <a:pt x="6577179" y="1935854"/>
                  </a:cubicBezTo>
                  <a:cubicBezTo>
                    <a:pt x="6584458" y="2125928"/>
                    <a:pt x="6580703" y="2274269"/>
                    <a:pt x="6582375" y="2403968"/>
                  </a:cubicBezTo>
                  <a:close/>
                  <a:moveTo>
                    <a:pt x="6594515" y="3134900"/>
                  </a:moveTo>
                  <a:cubicBezTo>
                    <a:pt x="6598939" y="3421657"/>
                    <a:pt x="6603671" y="3386506"/>
                    <a:pt x="6585641" y="3386918"/>
                  </a:cubicBezTo>
                  <a:cubicBezTo>
                    <a:pt x="6478103" y="3389232"/>
                    <a:pt x="6385972" y="3389258"/>
                    <a:pt x="6277354" y="3386918"/>
                  </a:cubicBezTo>
                  <a:cubicBezTo>
                    <a:pt x="6158885" y="3384372"/>
                    <a:pt x="6199575" y="3460947"/>
                    <a:pt x="6184889" y="2958865"/>
                  </a:cubicBezTo>
                  <a:cubicBezTo>
                    <a:pt x="6183577" y="2913969"/>
                    <a:pt x="6117912" y="2913275"/>
                    <a:pt x="6585718" y="2918958"/>
                  </a:cubicBezTo>
                  <a:cubicBezTo>
                    <a:pt x="6598630" y="2919112"/>
                    <a:pt x="6590734" y="2893270"/>
                    <a:pt x="6594515" y="3134900"/>
                  </a:cubicBezTo>
                  <a:close/>
                  <a:moveTo>
                    <a:pt x="7048689" y="8299585"/>
                  </a:moveTo>
                  <a:cubicBezTo>
                    <a:pt x="6628414" y="8299585"/>
                    <a:pt x="6695699" y="8318767"/>
                    <a:pt x="6694903" y="8223138"/>
                  </a:cubicBezTo>
                  <a:cubicBezTo>
                    <a:pt x="6691147" y="7772612"/>
                    <a:pt x="6672706" y="7834736"/>
                    <a:pt x="6740119" y="7834736"/>
                  </a:cubicBezTo>
                  <a:cubicBezTo>
                    <a:pt x="7149437" y="7834736"/>
                    <a:pt x="7098253" y="7810076"/>
                    <a:pt x="7098665" y="7872252"/>
                  </a:cubicBezTo>
                  <a:cubicBezTo>
                    <a:pt x="7101211" y="8363997"/>
                    <a:pt x="7131432" y="8299585"/>
                    <a:pt x="7048689" y="8299585"/>
                  </a:cubicBezTo>
                  <a:close/>
                  <a:moveTo>
                    <a:pt x="7104811" y="8323369"/>
                  </a:moveTo>
                  <a:cubicBezTo>
                    <a:pt x="7108669" y="8571041"/>
                    <a:pt x="7111010" y="8668522"/>
                    <a:pt x="7112656" y="8790840"/>
                  </a:cubicBezTo>
                  <a:cubicBezTo>
                    <a:pt x="6855322" y="8791124"/>
                    <a:pt x="6871706" y="8792872"/>
                    <a:pt x="6704805" y="8792487"/>
                  </a:cubicBezTo>
                  <a:cubicBezTo>
                    <a:pt x="6699198" y="8479501"/>
                    <a:pt x="6698503" y="8526737"/>
                    <a:pt x="6695906" y="8323138"/>
                  </a:cubicBezTo>
                  <a:cubicBezTo>
                    <a:pt x="6822630" y="8322855"/>
                    <a:pt x="6986034" y="8323781"/>
                    <a:pt x="7104811" y="8323369"/>
                  </a:cubicBezTo>
                  <a:close/>
                  <a:moveTo>
                    <a:pt x="7048689" y="7807480"/>
                  </a:moveTo>
                  <a:cubicBezTo>
                    <a:pt x="6617406" y="7807480"/>
                    <a:pt x="6691688" y="7848159"/>
                    <a:pt x="6689321" y="7696423"/>
                  </a:cubicBezTo>
                  <a:cubicBezTo>
                    <a:pt x="6682659" y="7270864"/>
                    <a:pt x="6661491" y="7342116"/>
                    <a:pt x="6740119" y="7342116"/>
                  </a:cubicBezTo>
                  <a:cubicBezTo>
                    <a:pt x="7119061" y="7342116"/>
                    <a:pt x="7090099" y="7336048"/>
                    <a:pt x="7090228" y="7345794"/>
                  </a:cubicBezTo>
                  <a:cubicBezTo>
                    <a:pt x="7098510" y="7879580"/>
                    <a:pt x="7118006" y="7807480"/>
                    <a:pt x="7048689" y="7807480"/>
                  </a:cubicBezTo>
                  <a:close/>
                  <a:moveTo>
                    <a:pt x="6680242" y="7169785"/>
                  </a:moveTo>
                  <a:cubicBezTo>
                    <a:pt x="6677669" y="7046643"/>
                    <a:pt x="6675947" y="6931884"/>
                    <a:pt x="6675149" y="6849446"/>
                  </a:cubicBezTo>
                  <a:cubicBezTo>
                    <a:pt x="6761801" y="6849395"/>
                    <a:pt x="6694002" y="6849395"/>
                    <a:pt x="7048689" y="6849523"/>
                  </a:cubicBezTo>
                  <a:cubicBezTo>
                    <a:pt x="7094755" y="6849523"/>
                    <a:pt x="7080763" y="6777192"/>
                    <a:pt x="7089791" y="7316686"/>
                  </a:cubicBezTo>
                  <a:cubicBezTo>
                    <a:pt x="6601948" y="7315194"/>
                    <a:pt x="6684357" y="7366133"/>
                    <a:pt x="6680242" y="7169785"/>
                  </a:cubicBezTo>
                  <a:close/>
                  <a:moveTo>
                    <a:pt x="7048689" y="6825635"/>
                  </a:moveTo>
                  <a:cubicBezTo>
                    <a:pt x="6691301" y="6825507"/>
                    <a:pt x="6760901" y="6825532"/>
                    <a:pt x="6674918" y="6825558"/>
                  </a:cubicBezTo>
                  <a:cubicBezTo>
                    <a:pt x="6672962" y="6590665"/>
                    <a:pt x="6668436" y="6450141"/>
                    <a:pt x="6666713" y="6359938"/>
                  </a:cubicBezTo>
                  <a:cubicBezTo>
                    <a:pt x="6968595" y="6359013"/>
                    <a:pt x="6904268" y="6355799"/>
                    <a:pt x="7073613" y="6356313"/>
                  </a:cubicBezTo>
                  <a:cubicBezTo>
                    <a:pt x="7084312" y="6881511"/>
                    <a:pt x="7097481" y="6825635"/>
                    <a:pt x="7048689" y="6825635"/>
                  </a:cubicBezTo>
                  <a:close/>
                  <a:moveTo>
                    <a:pt x="5405580" y="7833399"/>
                  </a:moveTo>
                  <a:cubicBezTo>
                    <a:pt x="5869323" y="7836793"/>
                    <a:pt x="5809728" y="7809176"/>
                    <a:pt x="5811503" y="7871917"/>
                  </a:cubicBezTo>
                  <a:cubicBezTo>
                    <a:pt x="5816415" y="8046615"/>
                    <a:pt x="5819322" y="8299919"/>
                    <a:pt x="5814255" y="8299919"/>
                  </a:cubicBezTo>
                  <a:cubicBezTo>
                    <a:pt x="5660960" y="8299919"/>
                    <a:pt x="5656973" y="8302104"/>
                    <a:pt x="5505659" y="8302104"/>
                  </a:cubicBezTo>
                  <a:cubicBezTo>
                    <a:pt x="5372581" y="8302130"/>
                    <a:pt x="5417206" y="8386522"/>
                    <a:pt x="5405580" y="7833399"/>
                  </a:cubicBezTo>
                  <a:close/>
                  <a:moveTo>
                    <a:pt x="3690556" y="7831213"/>
                  </a:moveTo>
                  <a:cubicBezTo>
                    <a:pt x="4162323" y="7833193"/>
                    <a:pt x="4095938" y="7822033"/>
                    <a:pt x="4097559" y="7872612"/>
                  </a:cubicBezTo>
                  <a:cubicBezTo>
                    <a:pt x="4100259" y="7958469"/>
                    <a:pt x="4102523" y="8050292"/>
                    <a:pt x="4103603" y="8223293"/>
                  </a:cubicBezTo>
                  <a:cubicBezTo>
                    <a:pt x="4104298" y="8333295"/>
                    <a:pt x="4167467" y="8301076"/>
                    <a:pt x="3696420" y="8298401"/>
                  </a:cubicBezTo>
                  <a:cubicBezTo>
                    <a:pt x="3695649" y="8161426"/>
                    <a:pt x="3698581" y="8179914"/>
                    <a:pt x="3690556" y="7831213"/>
                  </a:cubicBezTo>
                  <a:close/>
                  <a:moveTo>
                    <a:pt x="1111680" y="7345305"/>
                  </a:moveTo>
                  <a:cubicBezTo>
                    <a:pt x="1111628" y="7342502"/>
                    <a:pt x="1079375" y="7339597"/>
                    <a:pt x="1495251" y="7339597"/>
                  </a:cubicBezTo>
                  <a:cubicBezTo>
                    <a:pt x="1522952" y="7339597"/>
                    <a:pt x="1515622" y="7284802"/>
                    <a:pt x="1522078" y="7696860"/>
                  </a:cubicBezTo>
                  <a:cubicBezTo>
                    <a:pt x="1524341" y="7843479"/>
                    <a:pt x="1594352" y="7809228"/>
                    <a:pt x="1186912" y="7809228"/>
                  </a:cubicBezTo>
                  <a:cubicBezTo>
                    <a:pt x="1082178" y="7809228"/>
                    <a:pt x="1120039" y="7879837"/>
                    <a:pt x="1111680" y="7345305"/>
                  </a:cubicBezTo>
                  <a:close/>
                  <a:moveTo>
                    <a:pt x="1465389" y="3901548"/>
                  </a:moveTo>
                  <a:cubicBezTo>
                    <a:pt x="1466470" y="4029138"/>
                    <a:pt x="1468939" y="4363542"/>
                    <a:pt x="1469016" y="4369353"/>
                  </a:cubicBezTo>
                  <a:cubicBezTo>
                    <a:pt x="1135754" y="4369636"/>
                    <a:pt x="1118187" y="4369559"/>
                    <a:pt x="1061833" y="4370331"/>
                  </a:cubicBezTo>
                  <a:cubicBezTo>
                    <a:pt x="1054914" y="4015381"/>
                    <a:pt x="1058078" y="4071565"/>
                    <a:pt x="1056097" y="3903219"/>
                  </a:cubicBezTo>
                  <a:cubicBezTo>
                    <a:pt x="1232155" y="3906485"/>
                    <a:pt x="1351679" y="3901856"/>
                    <a:pt x="1465389" y="3901548"/>
                  </a:cubicBezTo>
                  <a:close/>
                  <a:moveTo>
                    <a:pt x="1055814" y="3879331"/>
                  </a:moveTo>
                  <a:cubicBezTo>
                    <a:pt x="1048330" y="3314946"/>
                    <a:pt x="1008669" y="3412117"/>
                    <a:pt x="1186938" y="3412117"/>
                  </a:cubicBezTo>
                  <a:cubicBezTo>
                    <a:pt x="1332028" y="3412117"/>
                    <a:pt x="1337018" y="3410574"/>
                    <a:pt x="1455410" y="3410266"/>
                  </a:cubicBezTo>
                  <a:cubicBezTo>
                    <a:pt x="1464335" y="3843409"/>
                    <a:pt x="1463666" y="3748964"/>
                    <a:pt x="1465132" y="3877711"/>
                  </a:cubicBezTo>
                  <a:cubicBezTo>
                    <a:pt x="1340130" y="3877994"/>
                    <a:pt x="1230457" y="3882597"/>
                    <a:pt x="1055814" y="3879331"/>
                  </a:cubicBezTo>
                  <a:close/>
                  <a:moveTo>
                    <a:pt x="1469350" y="4393216"/>
                  </a:moveTo>
                  <a:cubicBezTo>
                    <a:pt x="1474391" y="4750196"/>
                    <a:pt x="1475009" y="4664210"/>
                    <a:pt x="1478430" y="4858630"/>
                  </a:cubicBezTo>
                  <a:cubicBezTo>
                    <a:pt x="1476604" y="4858630"/>
                    <a:pt x="1098588" y="4860610"/>
                    <a:pt x="1071761" y="4860996"/>
                  </a:cubicBezTo>
                  <a:cubicBezTo>
                    <a:pt x="1069549" y="4729497"/>
                    <a:pt x="1072379" y="4917462"/>
                    <a:pt x="1062322" y="4394193"/>
                  </a:cubicBezTo>
                  <a:cubicBezTo>
                    <a:pt x="1127858" y="4393344"/>
                    <a:pt x="1139972" y="4393499"/>
                    <a:pt x="1469350" y="4393216"/>
                  </a:cubicBezTo>
                  <a:close/>
                  <a:moveTo>
                    <a:pt x="2317616" y="3836570"/>
                  </a:moveTo>
                  <a:cubicBezTo>
                    <a:pt x="2318336" y="3883060"/>
                    <a:pt x="2376619" y="3889385"/>
                    <a:pt x="1958196" y="3877943"/>
                  </a:cubicBezTo>
                  <a:cubicBezTo>
                    <a:pt x="1898293" y="3876220"/>
                    <a:pt x="1912876" y="3943769"/>
                    <a:pt x="1905700" y="3485375"/>
                  </a:cubicBezTo>
                  <a:cubicBezTo>
                    <a:pt x="1904157" y="3386043"/>
                    <a:pt x="1840319" y="3412863"/>
                    <a:pt x="2266406" y="3411166"/>
                  </a:cubicBezTo>
                  <a:cubicBezTo>
                    <a:pt x="2338115" y="3410960"/>
                    <a:pt x="2310003" y="3349427"/>
                    <a:pt x="2317616" y="3836570"/>
                  </a:cubicBezTo>
                  <a:close/>
                  <a:moveTo>
                    <a:pt x="3185583" y="4370279"/>
                  </a:moveTo>
                  <a:cubicBezTo>
                    <a:pt x="2779764" y="4362642"/>
                    <a:pt x="2778812" y="4382956"/>
                    <a:pt x="2778066" y="4362462"/>
                  </a:cubicBezTo>
                  <a:cubicBezTo>
                    <a:pt x="2773668" y="4244052"/>
                    <a:pt x="2772202" y="4130783"/>
                    <a:pt x="2771559" y="4011679"/>
                  </a:cubicBezTo>
                  <a:cubicBezTo>
                    <a:pt x="2770839" y="3869920"/>
                    <a:pt x="2690024" y="3900288"/>
                    <a:pt x="3179307" y="3899876"/>
                  </a:cubicBezTo>
                  <a:cubicBezTo>
                    <a:pt x="3180465" y="4030089"/>
                    <a:pt x="3176067" y="4142458"/>
                    <a:pt x="3185583" y="4370279"/>
                  </a:cubicBezTo>
                  <a:close/>
                  <a:moveTo>
                    <a:pt x="3612571" y="4371822"/>
                  </a:moveTo>
                  <a:cubicBezTo>
                    <a:pt x="3333014" y="4371925"/>
                    <a:pt x="3294356" y="4372311"/>
                    <a:pt x="3206700" y="4370690"/>
                  </a:cubicBezTo>
                  <a:cubicBezTo>
                    <a:pt x="3197132" y="4142252"/>
                    <a:pt x="3201479" y="4023353"/>
                    <a:pt x="3200372" y="3899876"/>
                  </a:cubicBezTo>
                  <a:cubicBezTo>
                    <a:pt x="3693076" y="3899465"/>
                    <a:pt x="3609279" y="3876246"/>
                    <a:pt x="3608559" y="4011653"/>
                  </a:cubicBezTo>
                  <a:cubicBezTo>
                    <a:pt x="3608096" y="4100622"/>
                    <a:pt x="3608353" y="4128366"/>
                    <a:pt x="3612571" y="4371822"/>
                  </a:cubicBezTo>
                  <a:close/>
                  <a:moveTo>
                    <a:pt x="6585770" y="6336488"/>
                  </a:moveTo>
                  <a:cubicBezTo>
                    <a:pt x="6181571" y="6339213"/>
                    <a:pt x="6236664" y="6348187"/>
                    <a:pt x="6235790" y="6292414"/>
                  </a:cubicBezTo>
                  <a:cubicBezTo>
                    <a:pt x="6228099" y="5801595"/>
                    <a:pt x="6214236" y="5868630"/>
                    <a:pt x="6277405" y="5866882"/>
                  </a:cubicBezTo>
                  <a:cubicBezTo>
                    <a:pt x="6372443" y="5864413"/>
                    <a:pt x="6463134" y="5863822"/>
                    <a:pt x="6585590" y="5866625"/>
                  </a:cubicBezTo>
                  <a:cubicBezTo>
                    <a:pt x="6651460" y="5868142"/>
                    <a:pt x="6638394" y="5852637"/>
                    <a:pt x="6639783" y="5941837"/>
                  </a:cubicBezTo>
                  <a:cubicBezTo>
                    <a:pt x="6647011" y="6404474"/>
                    <a:pt x="6664346" y="6335973"/>
                    <a:pt x="6585770" y="6336488"/>
                  </a:cubicBezTo>
                  <a:close/>
                  <a:moveTo>
                    <a:pt x="6645647" y="6360041"/>
                  </a:moveTo>
                  <a:cubicBezTo>
                    <a:pt x="6648297" y="6503111"/>
                    <a:pt x="6650972" y="6535741"/>
                    <a:pt x="6653852" y="6825610"/>
                  </a:cubicBezTo>
                  <a:cubicBezTo>
                    <a:pt x="6199498" y="6825841"/>
                    <a:pt x="6245795" y="6830186"/>
                    <a:pt x="6245667" y="6818976"/>
                  </a:cubicBezTo>
                  <a:cubicBezTo>
                    <a:pt x="6240162" y="6291695"/>
                    <a:pt x="6216576" y="6359861"/>
                    <a:pt x="6277071" y="6360349"/>
                  </a:cubicBezTo>
                  <a:cubicBezTo>
                    <a:pt x="6445026" y="6361661"/>
                    <a:pt x="6583712" y="6360298"/>
                    <a:pt x="6645647" y="6360041"/>
                  </a:cubicBezTo>
                  <a:close/>
                  <a:moveTo>
                    <a:pt x="5381789" y="6358858"/>
                  </a:moveTo>
                  <a:cubicBezTo>
                    <a:pt x="5866648" y="6358447"/>
                    <a:pt x="5787891" y="6330188"/>
                    <a:pt x="5791492" y="6468423"/>
                  </a:cubicBezTo>
                  <a:cubicBezTo>
                    <a:pt x="5794630" y="6592876"/>
                    <a:pt x="5796713" y="6702493"/>
                    <a:pt x="5795839" y="6819361"/>
                  </a:cubicBezTo>
                  <a:cubicBezTo>
                    <a:pt x="5795736" y="6831395"/>
                    <a:pt x="5839975" y="6827744"/>
                    <a:pt x="5386341" y="6828001"/>
                  </a:cubicBezTo>
                  <a:cubicBezTo>
                    <a:pt x="5378805" y="6336616"/>
                    <a:pt x="5384000" y="6571021"/>
                    <a:pt x="5381789" y="6358858"/>
                  </a:cubicBezTo>
                  <a:close/>
                  <a:moveTo>
                    <a:pt x="4095732" y="6358704"/>
                  </a:moveTo>
                  <a:cubicBezTo>
                    <a:pt x="4312583" y="6361764"/>
                    <a:pt x="4400264" y="6359219"/>
                    <a:pt x="4503713" y="6358653"/>
                  </a:cubicBezTo>
                  <a:cubicBezTo>
                    <a:pt x="4510117" y="6799382"/>
                    <a:pt x="4510323" y="6825301"/>
                    <a:pt x="4510349" y="6828438"/>
                  </a:cubicBezTo>
                  <a:cubicBezTo>
                    <a:pt x="4054168" y="6828361"/>
                    <a:pt x="4101057" y="6833144"/>
                    <a:pt x="4100697" y="6818795"/>
                  </a:cubicBezTo>
                  <a:cubicBezTo>
                    <a:pt x="4093623" y="6524325"/>
                    <a:pt x="4097044" y="6494394"/>
                    <a:pt x="4095732" y="6358704"/>
                  </a:cubicBezTo>
                  <a:close/>
                  <a:moveTo>
                    <a:pt x="1960794" y="6851272"/>
                  </a:moveTo>
                  <a:cubicBezTo>
                    <a:pt x="2221266" y="6854075"/>
                    <a:pt x="2234410" y="6849755"/>
                    <a:pt x="2365096" y="6848829"/>
                  </a:cubicBezTo>
                  <a:cubicBezTo>
                    <a:pt x="2373275" y="7288735"/>
                    <a:pt x="2373095" y="7152249"/>
                    <a:pt x="2376079" y="7319206"/>
                  </a:cubicBezTo>
                  <a:cubicBezTo>
                    <a:pt x="2187109" y="7318718"/>
                    <a:pt x="2356017" y="7317534"/>
                    <a:pt x="1964678" y="7317818"/>
                  </a:cubicBezTo>
                  <a:cubicBezTo>
                    <a:pt x="1962260" y="7129234"/>
                    <a:pt x="1968201" y="7159551"/>
                    <a:pt x="1960794" y="6851272"/>
                  </a:cubicBezTo>
                  <a:close/>
                  <a:moveTo>
                    <a:pt x="2339633" y="5240141"/>
                  </a:moveTo>
                  <a:cubicBezTo>
                    <a:pt x="2341767" y="5376294"/>
                    <a:pt x="2361958" y="5353203"/>
                    <a:pt x="2266252" y="5353949"/>
                  </a:cubicBezTo>
                  <a:cubicBezTo>
                    <a:pt x="2129392" y="5355055"/>
                    <a:pt x="2041094" y="5354695"/>
                    <a:pt x="1958016" y="5353795"/>
                  </a:cubicBezTo>
                  <a:cubicBezTo>
                    <a:pt x="1926843" y="5353460"/>
                    <a:pt x="1938468" y="5409516"/>
                    <a:pt x="1930058" y="4888689"/>
                  </a:cubicBezTo>
                  <a:cubicBezTo>
                    <a:pt x="1930032" y="4886863"/>
                    <a:pt x="1896724" y="4876167"/>
                    <a:pt x="2266123" y="4885115"/>
                  </a:cubicBezTo>
                  <a:cubicBezTo>
                    <a:pt x="2368054" y="4887557"/>
                    <a:pt x="2332997" y="4814891"/>
                    <a:pt x="2339633" y="5240141"/>
                  </a:cubicBezTo>
                  <a:close/>
                  <a:moveTo>
                    <a:pt x="1957836" y="5377657"/>
                  </a:moveTo>
                  <a:cubicBezTo>
                    <a:pt x="2402057" y="5382439"/>
                    <a:pt x="2342050" y="5358706"/>
                    <a:pt x="2343902" y="5415276"/>
                  </a:cubicBezTo>
                  <a:cubicBezTo>
                    <a:pt x="2347555" y="5524558"/>
                    <a:pt x="2347375" y="5539292"/>
                    <a:pt x="2352262" y="5845308"/>
                  </a:cubicBezTo>
                  <a:cubicBezTo>
                    <a:pt x="2000712" y="5844743"/>
                    <a:pt x="2025430" y="5844460"/>
                    <a:pt x="1943973" y="5843225"/>
                  </a:cubicBezTo>
                  <a:cubicBezTo>
                    <a:pt x="1938005" y="5319236"/>
                    <a:pt x="1927717" y="5377348"/>
                    <a:pt x="1957836" y="5377657"/>
                  </a:cubicBezTo>
                  <a:close/>
                  <a:moveTo>
                    <a:pt x="1957785" y="5867396"/>
                  </a:moveTo>
                  <a:cubicBezTo>
                    <a:pt x="2422041" y="5874879"/>
                    <a:pt x="2352107" y="5837286"/>
                    <a:pt x="2353779" y="5941863"/>
                  </a:cubicBezTo>
                  <a:cubicBezTo>
                    <a:pt x="2361161" y="6413448"/>
                    <a:pt x="2381120" y="6333427"/>
                    <a:pt x="2266355" y="6333274"/>
                  </a:cubicBezTo>
                  <a:cubicBezTo>
                    <a:pt x="1886255" y="6332219"/>
                    <a:pt x="1949785" y="6354950"/>
                    <a:pt x="1948782" y="6292440"/>
                  </a:cubicBezTo>
                  <a:cubicBezTo>
                    <a:pt x="1941298" y="5814401"/>
                    <a:pt x="1940706" y="5867113"/>
                    <a:pt x="1957785" y="5867396"/>
                  </a:cubicBezTo>
                  <a:close/>
                  <a:moveTo>
                    <a:pt x="1958170" y="6358961"/>
                  </a:moveTo>
                  <a:cubicBezTo>
                    <a:pt x="2051382" y="6356570"/>
                    <a:pt x="2079906" y="6356904"/>
                    <a:pt x="2266355" y="6357135"/>
                  </a:cubicBezTo>
                  <a:cubicBezTo>
                    <a:pt x="2387910" y="6357469"/>
                    <a:pt x="2354190" y="6268630"/>
                    <a:pt x="2364530" y="6819335"/>
                  </a:cubicBezTo>
                  <a:cubicBezTo>
                    <a:pt x="2364556" y="6821238"/>
                    <a:pt x="2411444" y="6832244"/>
                    <a:pt x="1960202" y="6827358"/>
                  </a:cubicBezTo>
                  <a:cubicBezTo>
                    <a:pt x="1960177" y="6825558"/>
                    <a:pt x="1947702" y="6359219"/>
                    <a:pt x="1958170" y="6358961"/>
                  </a:cubicBezTo>
                  <a:close/>
                  <a:moveTo>
                    <a:pt x="2729043" y="5351712"/>
                  </a:moveTo>
                  <a:cubicBezTo>
                    <a:pt x="2288860" y="5351712"/>
                    <a:pt x="2363116" y="5387942"/>
                    <a:pt x="2360698" y="5239704"/>
                  </a:cubicBezTo>
                  <a:cubicBezTo>
                    <a:pt x="2358023" y="5068735"/>
                    <a:pt x="2361649" y="5063258"/>
                    <a:pt x="2358923" y="4888663"/>
                  </a:cubicBezTo>
                  <a:cubicBezTo>
                    <a:pt x="2358897" y="4886837"/>
                    <a:pt x="2767109" y="4881669"/>
                    <a:pt x="2767212" y="4889023"/>
                  </a:cubicBezTo>
                  <a:cubicBezTo>
                    <a:pt x="2775623" y="5425767"/>
                    <a:pt x="2785885" y="5351712"/>
                    <a:pt x="2729043" y="5351712"/>
                  </a:cubicBezTo>
                  <a:close/>
                  <a:moveTo>
                    <a:pt x="2772690" y="5375651"/>
                  </a:moveTo>
                  <a:cubicBezTo>
                    <a:pt x="2781204" y="5915352"/>
                    <a:pt x="2797228" y="5842480"/>
                    <a:pt x="2729043" y="5842480"/>
                  </a:cubicBezTo>
                  <a:cubicBezTo>
                    <a:pt x="2574487" y="5842480"/>
                    <a:pt x="2574899" y="5845385"/>
                    <a:pt x="2420627" y="5845385"/>
                  </a:cubicBezTo>
                  <a:cubicBezTo>
                    <a:pt x="2348815" y="5845385"/>
                    <a:pt x="2380374" y="5916458"/>
                    <a:pt x="2363810" y="5377297"/>
                  </a:cubicBezTo>
                  <a:cubicBezTo>
                    <a:pt x="2696583" y="5376320"/>
                    <a:pt x="2596761" y="5375240"/>
                    <a:pt x="2772690" y="5375651"/>
                  </a:cubicBezTo>
                  <a:close/>
                  <a:moveTo>
                    <a:pt x="2420627" y="5869248"/>
                  </a:moveTo>
                  <a:cubicBezTo>
                    <a:pt x="2575156" y="5869248"/>
                    <a:pt x="2574770" y="5866342"/>
                    <a:pt x="2729043" y="5866342"/>
                  </a:cubicBezTo>
                  <a:cubicBezTo>
                    <a:pt x="2795145" y="5866342"/>
                    <a:pt x="2777680" y="5791902"/>
                    <a:pt x="2786940" y="6337053"/>
                  </a:cubicBezTo>
                  <a:cubicBezTo>
                    <a:pt x="2612554" y="6338776"/>
                    <a:pt x="2609545" y="6333556"/>
                    <a:pt x="2379937" y="6333427"/>
                  </a:cubicBezTo>
                  <a:cubicBezTo>
                    <a:pt x="2372709" y="5795116"/>
                    <a:pt x="2359335" y="5869248"/>
                    <a:pt x="2420627" y="5869248"/>
                  </a:cubicBezTo>
                  <a:close/>
                  <a:moveTo>
                    <a:pt x="2420627" y="6357316"/>
                  </a:moveTo>
                  <a:cubicBezTo>
                    <a:pt x="2573819" y="6357316"/>
                    <a:pt x="2572378" y="6361198"/>
                    <a:pt x="2729043" y="6361198"/>
                  </a:cubicBezTo>
                  <a:cubicBezTo>
                    <a:pt x="2805227" y="6361198"/>
                    <a:pt x="2789280" y="6287092"/>
                    <a:pt x="2795376" y="6819207"/>
                  </a:cubicBezTo>
                  <a:cubicBezTo>
                    <a:pt x="2795479" y="6828027"/>
                    <a:pt x="2385775" y="6827718"/>
                    <a:pt x="2385621" y="6818847"/>
                  </a:cubicBezTo>
                  <a:cubicBezTo>
                    <a:pt x="2375513" y="6283543"/>
                    <a:pt x="2368851" y="6357316"/>
                    <a:pt x="2420627" y="6357316"/>
                  </a:cubicBezTo>
                  <a:close/>
                  <a:moveTo>
                    <a:pt x="2788174" y="4883366"/>
                  </a:moveTo>
                  <a:cubicBezTo>
                    <a:pt x="2869812" y="4884061"/>
                    <a:pt x="3013409" y="4890180"/>
                    <a:pt x="3192425" y="4884832"/>
                  </a:cubicBezTo>
                  <a:cubicBezTo>
                    <a:pt x="3195331" y="5065958"/>
                    <a:pt x="3200270" y="5184523"/>
                    <a:pt x="3201067" y="5352946"/>
                  </a:cubicBezTo>
                  <a:cubicBezTo>
                    <a:pt x="2861401" y="5353692"/>
                    <a:pt x="2947565" y="5352303"/>
                    <a:pt x="2793370" y="5351815"/>
                  </a:cubicBezTo>
                  <a:cubicBezTo>
                    <a:pt x="2788843" y="5064184"/>
                    <a:pt x="2790849" y="5048344"/>
                    <a:pt x="2788174" y="4883366"/>
                  </a:cubicBezTo>
                  <a:close/>
                  <a:moveTo>
                    <a:pt x="2793756" y="5375703"/>
                  </a:moveTo>
                  <a:cubicBezTo>
                    <a:pt x="2943166" y="5376243"/>
                    <a:pt x="2876602" y="5377528"/>
                    <a:pt x="3201170" y="5376834"/>
                  </a:cubicBezTo>
                  <a:cubicBezTo>
                    <a:pt x="3201813" y="5699538"/>
                    <a:pt x="3206186" y="5714067"/>
                    <a:pt x="3209761" y="5843997"/>
                  </a:cubicBezTo>
                  <a:cubicBezTo>
                    <a:pt x="2863407" y="5844794"/>
                    <a:pt x="2942498" y="5843329"/>
                    <a:pt x="2800160" y="5842634"/>
                  </a:cubicBezTo>
                  <a:cubicBezTo>
                    <a:pt x="2797768" y="5647520"/>
                    <a:pt x="2801112" y="5841528"/>
                    <a:pt x="2793756" y="5375703"/>
                  </a:cubicBezTo>
                  <a:close/>
                  <a:moveTo>
                    <a:pt x="3211818" y="5941863"/>
                  </a:moveTo>
                  <a:cubicBezTo>
                    <a:pt x="3218737" y="6394703"/>
                    <a:pt x="3228665" y="6334559"/>
                    <a:pt x="3191962" y="6334019"/>
                  </a:cubicBezTo>
                  <a:cubicBezTo>
                    <a:pt x="2751805" y="6326922"/>
                    <a:pt x="2808365" y="6361918"/>
                    <a:pt x="2807285" y="6292389"/>
                  </a:cubicBezTo>
                  <a:cubicBezTo>
                    <a:pt x="2802089" y="5973413"/>
                    <a:pt x="2801317" y="5930523"/>
                    <a:pt x="2800469" y="5866522"/>
                  </a:cubicBezTo>
                  <a:cubicBezTo>
                    <a:pt x="3282756" y="5868939"/>
                    <a:pt x="3210224" y="5841169"/>
                    <a:pt x="3211818" y="5941863"/>
                  </a:cubicBezTo>
                  <a:close/>
                  <a:moveTo>
                    <a:pt x="3213490" y="4884240"/>
                  </a:moveTo>
                  <a:cubicBezTo>
                    <a:pt x="3379362" y="4879818"/>
                    <a:pt x="3620802" y="4885835"/>
                    <a:pt x="3620853" y="4889152"/>
                  </a:cubicBezTo>
                  <a:cubicBezTo>
                    <a:pt x="3622267" y="4980255"/>
                    <a:pt x="3624454" y="5097894"/>
                    <a:pt x="3628595" y="5353949"/>
                  </a:cubicBezTo>
                  <a:cubicBezTo>
                    <a:pt x="3468484" y="5353795"/>
                    <a:pt x="3498140" y="5352381"/>
                    <a:pt x="3222184" y="5352895"/>
                  </a:cubicBezTo>
                  <a:cubicBezTo>
                    <a:pt x="3221155" y="5155415"/>
                    <a:pt x="3215676" y="5046261"/>
                    <a:pt x="3213490" y="4884240"/>
                  </a:cubicBezTo>
                  <a:close/>
                  <a:moveTo>
                    <a:pt x="2883623" y="6358961"/>
                  </a:moveTo>
                  <a:cubicBezTo>
                    <a:pt x="2988538" y="6355799"/>
                    <a:pt x="3086816" y="6356313"/>
                    <a:pt x="3191679" y="6357881"/>
                  </a:cubicBezTo>
                  <a:cubicBezTo>
                    <a:pt x="3226710" y="6358447"/>
                    <a:pt x="3219560" y="6338468"/>
                    <a:pt x="3218326" y="6467961"/>
                  </a:cubicBezTo>
                  <a:cubicBezTo>
                    <a:pt x="3213953" y="6879942"/>
                    <a:pt x="3244715" y="6825841"/>
                    <a:pt x="3191910" y="6825327"/>
                  </a:cubicBezTo>
                  <a:cubicBezTo>
                    <a:pt x="2784342" y="6821522"/>
                    <a:pt x="2816544" y="6829235"/>
                    <a:pt x="2816415" y="6818898"/>
                  </a:cubicBezTo>
                  <a:cubicBezTo>
                    <a:pt x="2810243" y="6279789"/>
                    <a:pt x="2781050" y="6361918"/>
                    <a:pt x="2883623" y="6358961"/>
                  </a:cubicBezTo>
                  <a:close/>
                  <a:moveTo>
                    <a:pt x="3222286" y="5415301"/>
                  </a:moveTo>
                  <a:cubicBezTo>
                    <a:pt x="3222286" y="5359889"/>
                    <a:pt x="3160120" y="5377426"/>
                    <a:pt x="3628981" y="5377811"/>
                  </a:cubicBezTo>
                  <a:cubicBezTo>
                    <a:pt x="3633662" y="5668142"/>
                    <a:pt x="3633662" y="5672153"/>
                    <a:pt x="3635720" y="5766496"/>
                  </a:cubicBezTo>
                  <a:cubicBezTo>
                    <a:pt x="3637829" y="5862408"/>
                    <a:pt x="3714296" y="5842891"/>
                    <a:pt x="3230826" y="5843945"/>
                  </a:cubicBezTo>
                  <a:cubicBezTo>
                    <a:pt x="3228408" y="5755722"/>
                    <a:pt x="3222286" y="5655028"/>
                    <a:pt x="3222286" y="5415301"/>
                  </a:cubicBezTo>
                  <a:close/>
                  <a:moveTo>
                    <a:pt x="3346054" y="5867705"/>
                  </a:moveTo>
                  <a:cubicBezTo>
                    <a:pt x="3501947" y="5867705"/>
                    <a:pt x="3496520" y="5865390"/>
                    <a:pt x="3637751" y="5865185"/>
                  </a:cubicBezTo>
                  <a:cubicBezTo>
                    <a:pt x="3638806" y="5921934"/>
                    <a:pt x="3639012" y="5939960"/>
                    <a:pt x="3644490" y="6292800"/>
                  </a:cubicBezTo>
                  <a:cubicBezTo>
                    <a:pt x="3645416" y="6351812"/>
                    <a:pt x="3690556" y="6334919"/>
                    <a:pt x="3346054" y="6335202"/>
                  </a:cubicBezTo>
                  <a:cubicBezTo>
                    <a:pt x="3217811" y="6335202"/>
                    <a:pt x="3239673" y="6344973"/>
                    <a:pt x="3238850" y="6292337"/>
                  </a:cubicBezTo>
                  <a:cubicBezTo>
                    <a:pt x="3230929" y="5781179"/>
                    <a:pt x="3199858" y="5867705"/>
                    <a:pt x="3346054" y="5867705"/>
                  </a:cubicBezTo>
                  <a:close/>
                  <a:moveTo>
                    <a:pt x="3641841" y="4886015"/>
                  </a:moveTo>
                  <a:cubicBezTo>
                    <a:pt x="4082872" y="4886735"/>
                    <a:pt x="4049384" y="4882826"/>
                    <a:pt x="4049487" y="4889152"/>
                  </a:cubicBezTo>
                  <a:cubicBezTo>
                    <a:pt x="4057898" y="5426615"/>
                    <a:pt x="4097816" y="5351043"/>
                    <a:pt x="3963169" y="5351043"/>
                  </a:cubicBezTo>
                  <a:cubicBezTo>
                    <a:pt x="3808896" y="5351043"/>
                    <a:pt x="3808665" y="5353949"/>
                    <a:pt x="3654573" y="5353949"/>
                  </a:cubicBezTo>
                  <a:cubicBezTo>
                    <a:pt x="3647911" y="5353949"/>
                    <a:pt x="3649969" y="5406096"/>
                    <a:pt x="3641841" y="4886015"/>
                  </a:cubicBezTo>
                  <a:close/>
                  <a:moveTo>
                    <a:pt x="3239365" y="6468269"/>
                  </a:moveTo>
                  <a:cubicBezTo>
                    <a:pt x="3240883" y="6324890"/>
                    <a:pt x="3153253" y="6359244"/>
                    <a:pt x="3645648" y="6358832"/>
                  </a:cubicBezTo>
                  <a:cubicBezTo>
                    <a:pt x="3647963" y="6480277"/>
                    <a:pt x="3653724" y="6626253"/>
                    <a:pt x="3652926" y="6819001"/>
                  </a:cubicBezTo>
                  <a:cubicBezTo>
                    <a:pt x="3652926" y="6820827"/>
                    <a:pt x="3701178" y="6828824"/>
                    <a:pt x="3243969" y="6825764"/>
                  </a:cubicBezTo>
                  <a:cubicBezTo>
                    <a:pt x="3240471" y="6706119"/>
                    <a:pt x="3238208" y="6588480"/>
                    <a:pt x="3239365" y="6468269"/>
                  </a:cubicBezTo>
                  <a:close/>
                  <a:moveTo>
                    <a:pt x="3650046" y="5377811"/>
                  </a:moveTo>
                  <a:cubicBezTo>
                    <a:pt x="3755886" y="5377811"/>
                    <a:pt x="3796679" y="5375188"/>
                    <a:pt x="4059518" y="5374854"/>
                  </a:cubicBezTo>
                  <a:cubicBezTo>
                    <a:pt x="4058746" y="5680690"/>
                    <a:pt x="4063582" y="5711084"/>
                    <a:pt x="4067028" y="5844151"/>
                  </a:cubicBezTo>
                  <a:cubicBezTo>
                    <a:pt x="3580909" y="5842763"/>
                    <a:pt x="3658945" y="5862510"/>
                    <a:pt x="3656810" y="5765905"/>
                  </a:cubicBezTo>
                  <a:cubicBezTo>
                    <a:pt x="3654315" y="5651506"/>
                    <a:pt x="3654573" y="5658808"/>
                    <a:pt x="3650046" y="5377811"/>
                  </a:cubicBezTo>
                  <a:close/>
                  <a:moveTo>
                    <a:pt x="4067620" y="5868039"/>
                  </a:moveTo>
                  <a:cubicBezTo>
                    <a:pt x="4069215" y="5937800"/>
                    <a:pt x="4074384" y="6332527"/>
                    <a:pt x="4074410" y="6334508"/>
                  </a:cubicBezTo>
                  <a:cubicBezTo>
                    <a:pt x="3606526" y="6329210"/>
                    <a:pt x="3666636" y="6359064"/>
                    <a:pt x="3665581" y="6292389"/>
                  </a:cubicBezTo>
                  <a:cubicBezTo>
                    <a:pt x="3660643" y="5974081"/>
                    <a:pt x="3659948" y="5926280"/>
                    <a:pt x="3658842" y="5865159"/>
                  </a:cubicBezTo>
                  <a:cubicBezTo>
                    <a:pt x="3803778" y="5865211"/>
                    <a:pt x="3717897" y="5867088"/>
                    <a:pt x="4067620" y="5868039"/>
                  </a:cubicBezTo>
                  <a:close/>
                  <a:moveTo>
                    <a:pt x="4074642" y="6358421"/>
                  </a:moveTo>
                  <a:cubicBezTo>
                    <a:pt x="4075902" y="6491051"/>
                    <a:pt x="4072481" y="6531885"/>
                    <a:pt x="4079837" y="6828593"/>
                  </a:cubicBezTo>
                  <a:cubicBezTo>
                    <a:pt x="3895678" y="6828875"/>
                    <a:pt x="3673940" y="6825713"/>
                    <a:pt x="3673966" y="6819130"/>
                  </a:cubicBezTo>
                  <a:cubicBezTo>
                    <a:pt x="3674763" y="6627642"/>
                    <a:pt x="3669182" y="6486500"/>
                    <a:pt x="3666713" y="6358781"/>
                  </a:cubicBezTo>
                  <a:cubicBezTo>
                    <a:pt x="3816124" y="6358756"/>
                    <a:pt x="3945627" y="6356853"/>
                    <a:pt x="4074642" y="6358421"/>
                  </a:cubicBezTo>
                  <a:close/>
                  <a:moveTo>
                    <a:pt x="3673889" y="6847492"/>
                  </a:moveTo>
                  <a:cubicBezTo>
                    <a:pt x="3834025" y="6848032"/>
                    <a:pt x="3759410" y="6853046"/>
                    <a:pt x="4080429" y="6852506"/>
                  </a:cubicBezTo>
                  <a:cubicBezTo>
                    <a:pt x="4080686" y="6864051"/>
                    <a:pt x="4089251" y="7315941"/>
                    <a:pt x="4089302" y="7319000"/>
                  </a:cubicBezTo>
                  <a:cubicBezTo>
                    <a:pt x="3801849" y="7320363"/>
                    <a:pt x="3844545" y="7316660"/>
                    <a:pt x="3682711" y="7316249"/>
                  </a:cubicBezTo>
                  <a:cubicBezTo>
                    <a:pt x="3680087" y="7166931"/>
                    <a:pt x="3673400" y="7041114"/>
                    <a:pt x="3673889" y="6847492"/>
                  </a:cubicBezTo>
                  <a:close/>
                  <a:moveTo>
                    <a:pt x="4088685" y="5868116"/>
                  </a:moveTo>
                  <a:cubicBezTo>
                    <a:pt x="4417960" y="5869248"/>
                    <a:pt x="4364976" y="5867730"/>
                    <a:pt x="4493759" y="5866753"/>
                  </a:cubicBezTo>
                  <a:cubicBezTo>
                    <a:pt x="4495945" y="6080458"/>
                    <a:pt x="4499983" y="6107946"/>
                    <a:pt x="4503353" y="6334764"/>
                  </a:cubicBezTo>
                  <a:cubicBezTo>
                    <a:pt x="4382337" y="6335382"/>
                    <a:pt x="4322640" y="6337902"/>
                    <a:pt x="4095449" y="6334790"/>
                  </a:cubicBezTo>
                  <a:cubicBezTo>
                    <a:pt x="4095424" y="6332759"/>
                    <a:pt x="4090434" y="5945977"/>
                    <a:pt x="4088685" y="5868116"/>
                  </a:cubicBezTo>
                  <a:close/>
                  <a:moveTo>
                    <a:pt x="4508522" y="5414890"/>
                  </a:moveTo>
                  <a:cubicBezTo>
                    <a:pt x="4506593" y="5356983"/>
                    <a:pt x="4448851" y="5376217"/>
                    <a:pt x="4888853" y="5376217"/>
                  </a:cubicBezTo>
                  <a:cubicBezTo>
                    <a:pt x="4932964" y="5376217"/>
                    <a:pt x="4907449" y="5319519"/>
                    <a:pt x="4920978" y="5766599"/>
                  </a:cubicBezTo>
                  <a:cubicBezTo>
                    <a:pt x="4923705" y="5856879"/>
                    <a:pt x="4993227" y="5842583"/>
                    <a:pt x="4580283" y="5842583"/>
                  </a:cubicBezTo>
                  <a:cubicBezTo>
                    <a:pt x="4484808" y="5842583"/>
                    <a:pt x="4525215" y="5914966"/>
                    <a:pt x="4508522" y="5414890"/>
                  </a:cubicBezTo>
                  <a:close/>
                  <a:moveTo>
                    <a:pt x="4580309" y="5866445"/>
                  </a:moveTo>
                  <a:cubicBezTo>
                    <a:pt x="4984997" y="5866445"/>
                    <a:pt x="4923473" y="5842043"/>
                    <a:pt x="4925042" y="5941863"/>
                  </a:cubicBezTo>
                  <a:cubicBezTo>
                    <a:pt x="4932141" y="6394394"/>
                    <a:pt x="4941735" y="6332862"/>
                    <a:pt x="4888879" y="6332862"/>
                  </a:cubicBezTo>
                  <a:cubicBezTo>
                    <a:pt x="4467472" y="6332862"/>
                    <a:pt x="4524726" y="6350630"/>
                    <a:pt x="4523801" y="6292389"/>
                  </a:cubicBezTo>
                  <a:cubicBezTo>
                    <a:pt x="4515956" y="5795861"/>
                    <a:pt x="4489206" y="5866445"/>
                    <a:pt x="4580309" y="5866445"/>
                  </a:cubicBezTo>
                  <a:close/>
                  <a:moveTo>
                    <a:pt x="4580309" y="6358447"/>
                  </a:moveTo>
                  <a:cubicBezTo>
                    <a:pt x="4733475" y="6358447"/>
                    <a:pt x="4741628" y="6356724"/>
                    <a:pt x="4888879" y="6356724"/>
                  </a:cubicBezTo>
                  <a:cubicBezTo>
                    <a:pt x="4946262" y="6356724"/>
                    <a:pt x="4929003" y="6290589"/>
                    <a:pt x="4936873" y="6824478"/>
                  </a:cubicBezTo>
                  <a:cubicBezTo>
                    <a:pt x="4767658" y="6823424"/>
                    <a:pt x="4739648" y="6828464"/>
                    <a:pt x="4531465" y="6828438"/>
                  </a:cubicBezTo>
                  <a:cubicBezTo>
                    <a:pt x="4524109" y="6292903"/>
                    <a:pt x="4502427" y="6358447"/>
                    <a:pt x="4580309" y="6358447"/>
                  </a:cubicBezTo>
                  <a:close/>
                  <a:moveTo>
                    <a:pt x="4928412" y="4888663"/>
                  </a:moveTo>
                  <a:cubicBezTo>
                    <a:pt x="4928334" y="4883083"/>
                    <a:pt x="5338038" y="4882287"/>
                    <a:pt x="5338141" y="4889075"/>
                  </a:cubicBezTo>
                  <a:cubicBezTo>
                    <a:pt x="5341201" y="5084729"/>
                    <a:pt x="5337806" y="5015148"/>
                    <a:pt x="5343362" y="5351300"/>
                  </a:cubicBezTo>
                  <a:cubicBezTo>
                    <a:pt x="5154418" y="5348292"/>
                    <a:pt x="5047343" y="5351789"/>
                    <a:pt x="4937516" y="5352226"/>
                  </a:cubicBezTo>
                  <a:cubicBezTo>
                    <a:pt x="4937337" y="5178274"/>
                    <a:pt x="4931009" y="5054644"/>
                    <a:pt x="4928412" y="4888663"/>
                  </a:cubicBezTo>
                  <a:close/>
                  <a:moveTo>
                    <a:pt x="4937233" y="5415404"/>
                  </a:moveTo>
                  <a:cubicBezTo>
                    <a:pt x="4937568" y="5371023"/>
                    <a:pt x="4876147" y="5367680"/>
                    <a:pt x="5343722" y="5375266"/>
                  </a:cubicBezTo>
                  <a:cubicBezTo>
                    <a:pt x="5351078" y="5808127"/>
                    <a:pt x="5348069" y="5665082"/>
                    <a:pt x="5350178" y="5843817"/>
                  </a:cubicBezTo>
                  <a:cubicBezTo>
                    <a:pt x="4878513" y="5835512"/>
                    <a:pt x="4945284" y="5873722"/>
                    <a:pt x="4942017" y="5765828"/>
                  </a:cubicBezTo>
                  <a:cubicBezTo>
                    <a:pt x="4937465" y="5614864"/>
                    <a:pt x="4936642" y="5510313"/>
                    <a:pt x="4937233" y="5415404"/>
                  </a:cubicBezTo>
                  <a:close/>
                  <a:moveTo>
                    <a:pt x="5350486" y="5867679"/>
                  </a:moveTo>
                  <a:cubicBezTo>
                    <a:pt x="5353624" y="6107457"/>
                    <a:pt x="5358022" y="6138519"/>
                    <a:pt x="5360440" y="6335022"/>
                  </a:cubicBezTo>
                  <a:cubicBezTo>
                    <a:pt x="5198323" y="6335151"/>
                    <a:pt x="5146882" y="6335562"/>
                    <a:pt x="5043151" y="6334019"/>
                  </a:cubicBezTo>
                  <a:cubicBezTo>
                    <a:pt x="4923627" y="6332245"/>
                    <a:pt x="4953309" y="6405297"/>
                    <a:pt x="4946056" y="5941451"/>
                  </a:cubicBezTo>
                  <a:cubicBezTo>
                    <a:pt x="4944564" y="5845128"/>
                    <a:pt x="4867531" y="5859862"/>
                    <a:pt x="5350486" y="5867679"/>
                  </a:cubicBezTo>
                  <a:close/>
                  <a:moveTo>
                    <a:pt x="5360723" y="6358884"/>
                  </a:moveTo>
                  <a:cubicBezTo>
                    <a:pt x="5363450" y="6628130"/>
                    <a:pt x="5357277" y="6307482"/>
                    <a:pt x="5365301" y="6828001"/>
                  </a:cubicBezTo>
                  <a:cubicBezTo>
                    <a:pt x="4924502" y="6828232"/>
                    <a:pt x="5163858" y="6826716"/>
                    <a:pt x="4957964" y="6824658"/>
                  </a:cubicBezTo>
                  <a:cubicBezTo>
                    <a:pt x="4956704" y="6723604"/>
                    <a:pt x="4957347" y="6772331"/>
                    <a:pt x="4950968" y="6356878"/>
                  </a:cubicBezTo>
                  <a:cubicBezTo>
                    <a:pt x="5123939" y="6357804"/>
                    <a:pt x="4964112" y="6359219"/>
                    <a:pt x="5360723" y="6358884"/>
                  </a:cubicBezTo>
                  <a:close/>
                  <a:moveTo>
                    <a:pt x="5364838" y="5375600"/>
                  </a:moveTo>
                  <a:cubicBezTo>
                    <a:pt x="5829147" y="5382954"/>
                    <a:pt x="5771584" y="5350298"/>
                    <a:pt x="5772819" y="5415559"/>
                  </a:cubicBezTo>
                  <a:cubicBezTo>
                    <a:pt x="5775236" y="5543560"/>
                    <a:pt x="5776934" y="5642609"/>
                    <a:pt x="5778091" y="5766394"/>
                  </a:cubicBezTo>
                  <a:cubicBezTo>
                    <a:pt x="5778889" y="5852791"/>
                    <a:pt x="5861941" y="5851814"/>
                    <a:pt x="5371294" y="5844151"/>
                  </a:cubicBezTo>
                  <a:cubicBezTo>
                    <a:pt x="5369648" y="5703164"/>
                    <a:pt x="5371423" y="5753923"/>
                    <a:pt x="5364838" y="5375600"/>
                  </a:cubicBezTo>
                  <a:close/>
                  <a:moveTo>
                    <a:pt x="5365687" y="6851863"/>
                  </a:moveTo>
                  <a:cubicBezTo>
                    <a:pt x="5368208" y="7015298"/>
                    <a:pt x="5368928" y="7070325"/>
                    <a:pt x="5371217" y="7170402"/>
                  </a:cubicBezTo>
                  <a:cubicBezTo>
                    <a:pt x="5375564" y="7367984"/>
                    <a:pt x="5446553" y="7309384"/>
                    <a:pt x="5042842" y="7318049"/>
                  </a:cubicBezTo>
                  <a:cubicBezTo>
                    <a:pt x="4946621" y="7320003"/>
                    <a:pt x="4965526" y="7408535"/>
                    <a:pt x="4958273" y="6848520"/>
                  </a:cubicBezTo>
                  <a:cubicBezTo>
                    <a:pt x="5117020" y="6850140"/>
                    <a:pt x="4965192" y="6852069"/>
                    <a:pt x="5365687" y="6851863"/>
                  </a:cubicBezTo>
                  <a:close/>
                  <a:moveTo>
                    <a:pt x="5372632" y="5941502"/>
                  </a:moveTo>
                  <a:cubicBezTo>
                    <a:pt x="5371166" y="5847597"/>
                    <a:pt x="5292487" y="5867705"/>
                    <a:pt x="5779223" y="5865699"/>
                  </a:cubicBezTo>
                  <a:cubicBezTo>
                    <a:pt x="5782490" y="6106917"/>
                    <a:pt x="5783647" y="6052276"/>
                    <a:pt x="5788637" y="6336848"/>
                  </a:cubicBezTo>
                  <a:cubicBezTo>
                    <a:pt x="5316484" y="6336051"/>
                    <a:pt x="5381840" y="6350656"/>
                    <a:pt x="5380940" y="6292389"/>
                  </a:cubicBezTo>
                  <a:cubicBezTo>
                    <a:pt x="5378188" y="6116894"/>
                    <a:pt x="5375332" y="6112600"/>
                    <a:pt x="5372632" y="5941502"/>
                  </a:cubicBezTo>
                  <a:close/>
                  <a:moveTo>
                    <a:pt x="5814255" y="5351095"/>
                  </a:moveTo>
                  <a:cubicBezTo>
                    <a:pt x="5785679" y="5351095"/>
                    <a:pt x="5792881" y="5368066"/>
                    <a:pt x="5790875" y="5239678"/>
                  </a:cubicBezTo>
                  <a:cubicBezTo>
                    <a:pt x="5784393" y="4831862"/>
                    <a:pt x="5773642" y="4885526"/>
                    <a:pt x="5814255" y="4885526"/>
                  </a:cubicBezTo>
                  <a:cubicBezTo>
                    <a:pt x="5968835" y="4885526"/>
                    <a:pt x="5967935" y="4884703"/>
                    <a:pt x="6122850" y="4884703"/>
                  </a:cubicBezTo>
                  <a:cubicBezTo>
                    <a:pt x="6225630" y="4884703"/>
                    <a:pt x="6194328" y="4814711"/>
                    <a:pt x="6200989" y="5240064"/>
                  </a:cubicBezTo>
                  <a:cubicBezTo>
                    <a:pt x="6203330" y="5389665"/>
                    <a:pt x="6280364" y="5351095"/>
                    <a:pt x="5814255" y="5351095"/>
                  </a:cubicBezTo>
                  <a:close/>
                  <a:moveTo>
                    <a:pt x="6202353" y="5376963"/>
                  </a:moveTo>
                  <a:cubicBezTo>
                    <a:pt x="6202918" y="5625406"/>
                    <a:pt x="6205645" y="5682902"/>
                    <a:pt x="6208834" y="5844537"/>
                  </a:cubicBezTo>
                  <a:cubicBezTo>
                    <a:pt x="6043374" y="5847031"/>
                    <a:pt x="5970893" y="5841631"/>
                    <a:pt x="5800005" y="5841760"/>
                  </a:cubicBezTo>
                  <a:cubicBezTo>
                    <a:pt x="5798668" y="5730960"/>
                    <a:pt x="5799208" y="5696196"/>
                    <a:pt x="5793189" y="5374983"/>
                  </a:cubicBezTo>
                  <a:cubicBezTo>
                    <a:pt x="5973876" y="5374803"/>
                    <a:pt x="5922487" y="5377091"/>
                    <a:pt x="6202353" y="5376963"/>
                  </a:cubicBezTo>
                  <a:close/>
                  <a:moveTo>
                    <a:pt x="5795658" y="6851658"/>
                  </a:moveTo>
                  <a:cubicBezTo>
                    <a:pt x="5794681" y="7056517"/>
                    <a:pt x="5802295" y="7161197"/>
                    <a:pt x="5805124" y="7314912"/>
                  </a:cubicBezTo>
                  <a:cubicBezTo>
                    <a:pt x="5622790" y="7315066"/>
                    <a:pt x="5639998" y="7319900"/>
                    <a:pt x="5395163" y="7317740"/>
                  </a:cubicBezTo>
                  <a:cubicBezTo>
                    <a:pt x="5392257" y="7140446"/>
                    <a:pt x="5392488" y="7225557"/>
                    <a:pt x="5386727" y="6851863"/>
                  </a:cubicBezTo>
                  <a:lnTo>
                    <a:pt x="5795658" y="6851658"/>
                  </a:lnTo>
                  <a:close/>
                  <a:moveTo>
                    <a:pt x="5801394" y="5941502"/>
                  </a:moveTo>
                  <a:cubicBezTo>
                    <a:pt x="5799722" y="5834894"/>
                    <a:pt x="5736064" y="5868991"/>
                    <a:pt x="6122850" y="5868991"/>
                  </a:cubicBezTo>
                  <a:cubicBezTo>
                    <a:pt x="6235764" y="5868991"/>
                    <a:pt x="6206854" y="5789973"/>
                    <a:pt x="6214725" y="6292851"/>
                  </a:cubicBezTo>
                  <a:cubicBezTo>
                    <a:pt x="6215624" y="6350245"/>
                    <a:pt x="6279437" y="6336873"/>
                    <a:pt x="5814255" y="6336873"/>
                  </a:cubicBezTo>
                  <a:cubicBezTo>
                    <a:pt x="5810397" y="6336873"/>
                    <a:pt x="5808288" y="6382618"/>
                    <a:pt x="5801394" y="5941502"/>
                  </a:cubicBezTo>
                  <a:close/>
                  <a:moveTo>
                    <a:pt x="5814255" y="6360735"/>
                  </a:moveTo>
                  <a:cubicBezTo>
                    <a:pt x="6294689" y="6360735"/>
                    <a:pt x="6214519" y="6326228"/>
                    <a:pt x="6218531" y="6468475"/>
                  </a:cubicBezTo>
                  <a:cubicBezTo>
                    <a:pt x="6221978" y="6595294"/>
                    <a:pt x="6223238" y="6691591"/>
                    <a:pt x="6224575" y="6819207"/>
                  </a:cubicBezTo>
                  <a:cubicBezTo>
                    <a:pt x="6224704" y="6830726"/>
                    <a:pt x="6263645" y="6827769"/>
                    <a:pt x="5816904" y="6827769"/>
                  </a:cubicBezTo>
                  <a:cubicBezTo>
                    <a:pt x="5819604" y="6479481"/>
                    <a:pt x="5803143" y="6360735"/>
                    <a:pt x="5814255" y="6360735"/>
                  </a:cubicBezTo>
                  <a:close/>
                  <a:moveTo>
                    <a:pt x="5816750" y="6851658"/>
                  </a:moveTo>
                  <a:cubicBezTo>
                    <a:pt x="5831024" y="6851658"/>
                    <a:pt x="6168967" y="6851323"/>
                    <a:pt x="6224910" y="6850911"/>
                  </a:cubicBezTo>
                  <a:cubicBezTo>
                    <a:pt x="6227611" y="7099201"/>
                    <a:pt x="6230594" y="7156825"/>
                    <a:pt x="6233269" y="7317278"/>
                  </a:cubicBezTo>
                  <a:cubicBezTo>
                    <a:pt x="5994839" y="7319129"/>
                    <a:pt x="5997540" y="7315092"/>
                    <a:pt x="5826189" y="7314938"/>
                  </a:cubicBezTo>
                  <a:cubicBezTo>
                    <a:pt x="5823206" y="7151786"/>
                    <a:pt x="5815772" y="7053123"/>
                    <a:pt x="5816750" y="6851658"/>
                  </a:cubicBezTo>
                  <a:close/>
                  <a:moveTo>
                    <a:pt x="6586052" y="5842737"/>
                  </a:moveTo>
                  <a:cubicBezTo>
                    <a:pt x="6171231" y="5833274"/>
                    <a:pt x="6230826" y="5878376"/>
                    <a:pt x="6228254" y="5765879"/>
                  </a:cubicBezTo>
                  <a:cubicBezTo>
                    <a:pt x="6225553" y="5648574"/>
                    <a:pt x="6223495" y="5531681"/>
                    <a:pt x="6223495" y="5415301"/>
                  </a:cubicBezTo>
                  <a:cubicBezTo>
                    <a:pt x="6223495" y="5357755"/>
                    <a:pt x="6163206" y="5380948"/>
                    <a:pt x="6630652" y="5374777"/>
                  </a:cubicBezTo>
                  <a:cubicBezTo>
                    <a:pt x="6637417" y="5917435"/>
                    <a:pt x="6659356" y="5844408"/>
                    <a:pt x="6586052" y="5842737"/>
                  </a:cubicBezTo>
                  <a:close/>
                  <a:moveTo>
                    <a:pt x="6585693" y="5351609"/>
                  </a:moveTo>
                  <a:cubicBezTo>
                    <a:pt x="6492456" y="5353255"/>
                    <a:pt x="6482193" y="5352946"/>
                    <a:pt x="6223341" y="5353075"/>
                  </a:cubicBezTo>
                  <a:cubicBezTo>
                    <a:pt x="6223135" y="5315687"/>
                    <a:pt x="6218171" y="4934819"/>
                    <a:pt x="6217425" y="4884601"/>
                  </a:cubicBezTo>
                  <a:cubicBezTo>
                    <a:pt x="6220048" y="4884601"/>
                    <a:pt x="6511746" y="4884009"/>
                    <a:pt x="6622987" y="4883495"/>
                  </a:cubicBezTo>
                  <a:cubicBezTo>
                    <a:pt x="6631450" y="5423555"/>
                    <a:pt x="6647833" y="5350529"/>
                    <a:pt x="6585693" y="5351609"/>
                  </a:cubicBezTo>
                  <a:close/>
                  <a:moveTo>
                    <a:pt x="6585770" y="4859813"/>
                  </a:moveTo>
                  <a:cubicBezTo>
                    <a:pt x="6444023" y="4860584"/>
                    <a:pt x="6415500" y="4859941"/>
                    <a:pt x="6277123" y="4860481"/>
                  </a:cubicBezTo>
                  <a:cubicBezTo>
                    <a:pt x="6194817" y="4860816"/>
                    <a:pt x="6217940" y="4935436"/>
                    <a:pt x="6208423" y="4393216"/>
                  </a:cubicBezTo>
                  <a:cubicBezTo>
                    <a:pt x="6333374" y="4393704"/>
                    <a:pt x="6310611" y="4394527"/>
                    <a:pt x="6613676" y="4393884"/>
                  </a:cubicBezTo>
                  <a:cubicBezTo>
                    <a:pt x="6616454" y="4923737"/>
                    <a:pt x="6645364" y="4859478"/>
                    <a:pt x="6585770" y="4859813"/>
                  </a:cubicBezTo>
                  <a:close/>
                  <a:moveTo>
                    <a:pt x="6585821" y="4370048"/>
                  </a:moveTo>
                  <a:cubicBezTo>
                    <a:pt x="6163515" y="4371205"/>
                    <a:pt x="6208011" y="4370896"/>
                    <a:pt x="6207857" y="4362308"/>
                  </a:cubicBezTo>
                  <a:cubicBezTo>
                    <a:pt x="6198160" y="3816513"/>
                    <a:pt x="6174575" y="3898771"/>
                    <a:pt x="6276968" y="3900571"/>
                  </a:cubicBezTo>
                  <a:cubicBezTo>
                    <a:pt x="6664578" y="3907333"/>
                    <a:pt x="6609458" y="3863929"/>
                    <a:pt x="6610050" y="4012476"/>
                  </a:cubicBezTo>
                  <a:cubicBezTo>
                    <a:pt x="6611362" y="4424638"/>
                    <a:pt x="6629264" y="4369919"/>
                    <a:pt x="6585821" y="4370048"/>
                  </a:cubicBezTo>
                  <a:close/>
                  <a:moveTo>
                    <a:pt x="6585899" y="3878817"/>
                  </a:moveTo>
                  <a:cubicBezTo>
                    <a:pt x="6139440" y="3874009"/>
                    <a:pt x="6199343" y="3892239"/>
                    <a:pt x="6198469" y="3836107"/>
                  </a:cubicBezTo>
                  <a:cubicBezTo>
                    <a:pt x="6190624" y="3332019"/>
                    <a:pt x="6165701" y="3408440"/>
                    <a:pt x="6276968" y="3410857"/>
                  </a:cubicBezTo>
                  <a:cubicBezTo>
                    <a:pt x="6663806" y="3419163"/>
                    <a:pt x="6598219" y="3376195"/>
                    <a:pt x="6599891" y="3485786"/>
                  </a:cubicBezTo>
                  <a:cubicBezTo>
                    <a:pt x="6606783" y="3925179"/>
                    <a:pt x="6622884" y="3879177"/>
                    <a:pt x="6585899" y="3878817"/>
                  </a:cubicBezTo>
                  <a:close/>
                  <a:moveTo>
                    <a:pt x="6122876" y="4860816"/>
                  </a:moveTo>
                  <a:cubicBezTo>
                    <a:pt x="5968295" y="4860816"/>
                    <a:pt x="5969196" y="4861638"/>
                    <a:pt x="5814281" y="4861638"/>
                  </a:cubicBezTo>
                  <a:cubicBezTo>
                    <a:pt x="5773076" y="4861638"/>
                    <a:pt x="5785653" y="4910597"/>
                    <a:pt x="5779712" y="4537880"/>
                  </a:cubicBezTo>
                  <a:cubicBezTo>
                    <a:pt x="5777037" y="4367116"/>
                    <a:pt x="5766080" y="4393241"/>
                    <a:pt x="5814281" y="4393241"/>
                  </a:cubicBezTo>
                  <a:cubicBezTo>
                    <a:pt x="6128869" y="4393087"/>
                    <a:pt x="6136971" y="4393036"/>
                    <a:pt x="6187332" y="4393164"/>
                  </a:cubicBezTo>
                  <a:cubicBezTo>
                    <a:pt x="6197106" y="4941710"/>
                    <a:pt x="6220614" y="4860816"/>
                    <a:pt x="6122876" y="4860816"/>
                  </a:cubicBezTo>
                  <a:close/>
                  <a:moveTo>
                    <a:pt x="6122876" y="4369225"/>
                  </a:moveTo>
                  <a:cubicBezTo>
                    <a:pt x="5776008" y="4369405"/>
                    <a:pt x="5813432" y="4369405"/>
                    <a:pt x="5777577" y="4369353"/>
                  </a:cubicBezTo>
                  <a:cubicBezTo>
                    <a:pt x="5776702" y="4286916"/>
                    <a:pt x="5771404" y="3901779"/>
                    <a:pt x="5771378" y="3899928"/>
                  </a:cubicBezTo>
                  <a:cubicBezTo>
                    <a:pt x="5773256" y="3899928"/>
                    <a:pt x="6118581" y="3899053"/>
                    <a:pt x="6178458" y="3899362"/>
                  </a:cubicBezTo>
                  <a:cubicBezTo>
                    <a:pt x="6187898" y="4444514"/>
                    <a:pt x="6214416" y="4369225"/>
                    <a:pt x="6122876" y="4369225"/>
                  </a:cubicBezTo>
                  <a:close/>
                  <a:moveTo>
                    <a:pt x="5771661" y="5351146"/>
                  </a:moveTo>
                  <a:cubicBezTo>
                    <a:pt x="5660651" y="5351403"/>
                    <a:pt x="5531534" y="5354360"/>
                    <a:pt x="5364453" y="5351661"/>
                  </a:cubicBezTo>
                  <a:cubicBezTo>
                    <a:pt x="5358974" y="5029908"/>
                    <a:pt x="5362421" y="5094603"/>
                    <a:pt x="5359206" y="4888663"/>
                  </a:cubicBezTo>
                  <a:cubicBezTo>
                    <a:pt x="5359077" y="4881309"/>
                    <a:pt x="5328521" y="4884318"/>
                    <a:pt x="5764202" y="4885449"/>
                  </a:cubicBezTo>
                  <a:cubicBezTo>
                    <a:pt x="5770864" y="5306559"/>
                    <a:pt x="5770684" y="5296968"/>
                    <a:pt x="5771661" y="5351146"/>
                  </a:cubicBezTo>
                  <a:close/>
                  <a:moveTo>
                    <a:pt x="5358743" y="4860559"/>
                  </a:moveTo>
                  <a:cubicBezTo>
                    <a:pt x="5350949" y="4366242"/>
                    <a:pt x="5349535" y="4391647"/>
                    <a:pt x="5351361" y="4391647"/>
                  </a:cubicBezTo>
                  <a:cubicBezTo>
                    <a:pt x="5511909" y="4392316"/>
                    <a:pt x="5518802" y="4391493"/>
                    <a:pt x="5659880" y="4392624"/>
                  </a:cubicBezTo>
                  <a:cubicBezTo>
                    <a:pt x="5788045" y="4393653"/>
                    <a:pt x="5754994" y="4307873"/>
                    <a:pt x="5763791" y="4861561"/>
                  </a:cubicBezTo>
                  <a:cubicBezTo>
                    <a:pt x="5668522" y="4861279"/>
                    <a:pt x="5564688" y="4859196"/>
                    <a:pt x="5358743" y="4860559"/>
                  </a:cubicBezTo>
                  <a:close/>
                  <a:moveTo>
                    <a:pt x="5349946" y="4362257"/>
                  </a:moveTo>
                  <a:cubicBezTo>
                    <a:pt x="5338398" y="3860561"/>
                    <a:pt x="5346088" y="3901753"/>
                    <a:pt x="5351361" y="3901753"/>
                  </a:cubicBezTo>
                  <a:cubicBezTo>
                    <a:pt x="5831307" y="3903734"/>
                    <a:pt x="5749902" y="3862257"/>
                    <a:pt x="5751779" y="4011884"/>
                  </a:cubicBezTo>
                  <a:cubicBezTo>
                    <a:pt x="5753631" y="4173545"/>
                    <a:pt x="5754943" y="4207050"/>
                    <a:pt x="5756409" y="4362771"/>
                  </a:cubicBezTo>
                  <a:cubicBezTo>
                    <a:pt x="5756486" y="4372388"/>
                    <a:pt x="5350126" y="4370896"/>
                    <a:pt x="5349946" y="4362257"/>
                  </a:cubicBezTo>
                  <a:close/>
                  <a:moveTo>
                    <a:pt x="5659828" y="3877069"/>
                  </a:moveTo>
                  <a:cubicBezTo>
                    <a:pt x="5286133" y="3882597"/>
                    <a:pt x="5344339" y="3892008"/>
                    <a:pt x="5343439" y="3836081"/>
                  </a:cubicBezTo>
                  <a:cubicBezTo>
                    <a:pt x="5336134" y="3358196"/>
                    <a:pt x="5329293" y="3410266"/>
                    <a:pt x="5351361" y="3410394"/>
                  </a:cubicBezTo>
                  <a:cubicBezTo>
                    <a:pt x="5816312" y="3413506"/>
                    <a:pt x="5744012" y="3387072"/>
                    <a:pt x="5745555" y="3485760"/>
                  </a:cubicBezTo>
                  <a:cubicBezTo>
                    <a:pt x="5748178" y="3653387"/>
                    <a:pt x="5746609" y="3661358"/>
                    <a:pt x="5749362" y="3836544"/>
                  </a:cubicBezTo>
                  <a:cubicBezTo>
                    <a:pt x="5750133" y="3886891"/>
                    <a:pt x="5767957" y="3875449"/>
                    <a:pt x="5659828" y="3877069"/>
                  </a:cubicBezTo>
                  <a:close/>
                  <a:moveTo>
                    <a:pt x="5337677" y="4860687"/>
                  </a:moveTo>
                  <a:cubicBezTo>
                    <a:pt x="5255912" y="4861124"/>
                    <a:pt x="5262496" y="4861047"/>
                    <a:pt x="4928000" y="4861201"/>
                  </a:cubicBezTo>
                  <a:cubicBezTo>
                    <a:pt x="4925248" y="4668864"/>
                    <a:pt x="4928566" y="4732428"/>
                    <a:pt x="4922470" y="4395119"/>
                  </a:cubicBezTo>
                  <a:cubicBezTo>
                    <a:pt x="5088471" y="4394424"/>
                    <a:pt x="5014138" y="4390233"/>
                    <a:pt x="5329550" y="4391570"/>
                  </a:cubicBezTo>
                  <a:cubicBezTo>
                    <a:pt x="5331067" y="4458348"/>
                    <a:pt x="5337446" y="4845902"/>
                    <a:pt x="5337677" y="4860687"/>
                  </a:cubicBezTo>
                  <a:close/>
                  <a:moveTo>
                    <a:pt x="4922033" y="4371205"/>
                  </a:moveTo>
                  <a:cubicBezTo>
                    <a:pt x="4913802" y="3897639"/>
                    <a:pt x="4915551" y="4022838"/>
                    <a:pt x="4913416" y="3902833"/>
                  </a:cubicBezTo>
                  <a:cubicBezTo>
                    <a:pt x="5079931" y="3902653"/>
                    <a:pt x="5069772" y="3900596"/>
                    <a:pt x="5323274" y="3901650"/>
                  </a:cubicBezTo>
                  <a:cubicBezTo>
                    <a:pt x="5324535" y="4015484"/>
                    <a:pt x="5322760" y="4107307"/>
                    <a:pt x="5328907" y="4362899"/>
                  </a:cubicBezTo>
                  <a:cubicBezTo>
                    <a:pt x="5328984" y="4367708"/>
                    <a:pt x="5364787" y="4369302"/>
                    <a:pt x="4922033" y="4371205"/>
                  </a:cubicBezTo>
                  <a:close/>
                  <a:moveTo>
                    <a:pt x="4912979" y="3878971"/>
                  </a:moveTo>
                  <a:cubicBezTo>
                    <a:pt x="4909661" y="3681466"/>
                    <a:pt x="4911436" y="3684654"/>
                    <a:pt x="4907166" y="3410240"/>
                  </a:cubicBezTo>
                  <a:cubicBezTo>
                    <a:pt x="5388321" y="3410163"/>
                    <a:pt x="5314735" y="3384603"/>
                    <a:pt x="5316304" y="3485760"/>
                  </a:cubicBezTo>
                  <a:cubicBezTo>
                    <a:pt x="5318721" y="3641456"/>
                    <a:pt x="5319467" y="3655392"/>
                    <a:pt x="5322348" y="3836493"/>
                  </a:cubicBezTo>
                  <a:cubicBezTo>
                    <a:pt x="5323248" y="3892137"/>
                    <a:pt x="5388604" y="3878457"/>
                    <a:pt x="4912979" y="3878971"/>
                  </a:cubicBezTo>
                  <a:close/>
                  <a:moveTo>
                    <a:pt x="4907295" y="4885063"/>
                  </a:moveTo>
                  <a:cubicBezTo>
                    <a:pt x="4909893" y="5057498"/>
                    <a:pt x="4916297" y="5175806"/>
                    <a:pt x="4916426" y="5352303"/>
                  </a:cubicBezTo>
                  <a:cubicBezTo>
                    <a:pt x="4781212" y="5352560"/>
                    <a:pt x="4727688" y="5350709"/>
                    <a:pt x="4506542" y="5350709"/>
                  </a:cubicBezTo>
                  <a:cubicBezTo>
                    <a:pt x="4501295" y="5158707"/>
                    <a:pt x="4503970" y="5057550"/>
                    <a:pt x="4501141" y="4884960"/>
                  </a:cubicBezTo>
                  <a:cubicBezTo>
                    <a:pt x="4553842" y="4885295"/>
                    <a:pt x="4564979" y="4885218"/>
                    <a:pt x="4907295" y="4885063"/>
                  </a:cubicBezTo>
                  <a:close/>
                  <a:moveTo>
                    <a:pt x="4580309" y="4861330"/>
                  </a:moveTo>
                  <a:cubicBezTo>
                    <a:pt x="4478944" y="4861330"/>
                    <a:pt x="4502581" y="4890335"/>
                    <a:pt x="4497231" y="4713066"/>
                  </a:cubicBezTo>
                  <a:cubicBezTo>
                    <a:pt x="4494067" y="4608515"/>
                    <a:pt x="4491778" y="4491055"/>
                    <a:pt x="4492319" y="4394424"/>
                  </a:cubicBezTo>
                  <a:cubicBezTo>
                    <a:pt x="4506439" y="4394501"/>
                    <a:pt x="4849552" y="4395247"/>
                    <a:pt x="4901379" y="4395170"/>
                  </a:cubicBezTo>
                  <a:cubicBezTo>
                    <a:pt x="4907423" y="4730731"/>
                    <a:pt x="4904285" y="4676707"/>
                    <a:pt x="4906935" y="4861201"/>
                  </a:cubicBezTo>
                  <a:lnTo>
                    <a:pt x="4580309" y="4861330"/>
                  </a:lnTo>
                  <a:close/>
                  <a:moveTo>
                    <a:pt x="4493244" y="5766239"/>
                  </a:moveTo>
                  <a:cubicBezTo>
                    <a:pt x="4493347" y="5860659"/>
                    <a:pt x="4566857" y="5846157"/>
                    <a:pt x="4117544" y="5844357"/>
                  </a:cubicBezTo>
                  <a:cubicBezTo>
                    <a:pt x="4087528" y="5844228"/>
                    <a:pt x="4077239" y="5912497"/>
                    <a:pt x="4080429" y="5415764"/>
                  </a:cubicBezTo>
                  <a:cubicBezTo>
                    <a:pt x="4080763" y="5361020"/>
                    <a:pt x="4015819" y="5374597"/>
                    <a:pt x="4486171" y="5374597"/>
                  </a:cubicBezTo>
                  <a:cubicBezTo>
                    <a:pt x="4489721" y="5492390"/>
                    <a:pt x="4493039" y="5580048"/>
                    <a:pt x="4493244" y="5766239"/>
                  </a:cubicBezTo>
                  <a:close/>
                  <a:moveTo>
                    <a:pt x="4080609" y="5350941"/>
                  </a:moveTo>
                  <a:cubicBezTo>
                    <a:pt x="4080274" y="5131862"/>
                    <a:pt x="4072687" y="5057730"/>
                    <a:pt x="4070500" y="4885295"/>
                  </a:cubicBezTo>
                  <a:cubicBezTo>
                    <a:pt x="4263071" y="4882878"/>
                    <a:pt x="4182668" y="4882287"/>
                    <a:pt x="4480050" y="4884806"/>
                  </a:cubicBezTo>
                  <a:cubicBezTo>
                    <a:pt x="4483059" y="5069275"/>
                    <a:pt x="4480024" y="5151198"/>
                    <a:pt x="4485425" y="5350709"/>
                  </a:cubicBezTo>
                  <a:cubicBezTo>
                    <a:pt x="4120218" y="5350735"/>
                    <a:pt x="4229608" y="5350709"/>
                    <a:pt x="4080609" y="5350941"/>
                  </a:cubicBezTo>
                  <a:close/>
                  <a:moveTo>
                    <a:pt x="4426140" y="4860327"/>
                  </a:moveTo>
                  <a:cubicBezTo>
                    <a:pt x="4327269" y="4858990"/>
                    <a:pt x="4218651" y="4858861"/>
                    <a:pt x="4117364" y="4860635"/>
                  </a:cubicBezTo>
                  <a:cubicBezTo>
                    <a:pt x="4039533" y="4861999"/>
                    <a:pt x="4082486" y="4920857"/>
                    <a:pt x="4065073" y="4393241"/>
                  </a:cubicBezTo>
                  <a:cubicBezTo>
                    <a:pt x="4411350" y="4392444"/>
                    <a:pt x="4310988" y="4392881"/>
                    <a:pt x="4471253" y="4394244"/>
                  </a:cubicBezTo>
                  <a:cubicBezTo>
                    <a:pt x="4468373" y="4920419"/>
                    <a:pt x="4515159" y="4861407"/>
                    <a:pt x="4426140" y="4860327"/>
                  </a:cubicBezTo>
                  <a:close/>
                  <a:moveTo>
                    <a:pt x="4471459" y="4362462"/>
                  </a:moveTo>
                  <a:cubicBezTo>
                    <a:pt x="4471356" y="4375499"/>
                    <a:pt x="4512921" y="4367631"/>
                    <a:pt x="4117441" y="4369199"/>
                  </a:cubicBezTo>
                  <a:cubicBezTo>
                    <a:pt x="4044626" y="4369405"/>
                    <a:pt x="4062656" y="4441505"/>
                    <a:pt x="4056920" y="4008541"/>
                  </a:cubicBezTo>
                  <a:cubicBezTo>
                    <a:pt x="4055300" y="3880617"/>
                    <a:pt x="4039404" y="3901419"/>
                    <a:pt x="4117338" y="3902576"/>
                  </a:cubicBezTo>
                  <a:cubicBezTo>
                    <a:pt x="4213713" y="3904119"/>
                    <a:pt x="4249619" y="3903759"/>
                    <a:pt x="4466315" y="3903810"/>
                  </a:cubicBezTo>
                  <a:cubicBezTo>
                    <a:pt x="4471691" y="4243820"/>
                    <a:pt x="4472359" y="4254517"/>
                    <a:pt x="4471459" y="4362462"/>
                  </a:cubicBezTo>
                  <a:close/>
                  <a:moveTo>
                    <a:pt x="4055094" y="3877891"/>
                  </a:moveTo>
                  <a:cubicBezTo>
                    <a:pt x="4052059" y="3680515"/>
                    <a:pt x="4051261" y="3654544"/>
                    <a:pt x="4047506" y="3409469"/>
                  </a:cubicBezTo>
                  <a:cubicBezTo>
                    <a:pt x="4161500" y="3408723"/>
                    <a:pt x="4197818" y="3406434"/>
                    <a:pt x="4457030" y="3409134"/>
                  </a:cubicBezTo>
                  <a:cubicBezTo>
                    <a:pt x="4462534" y="3768763"/>
                    <a:pt x="4460759" y="3553747"/>
                    <a:pt x="4465929" y="3879948"/>
                  </a:cubicBezTo>
                  <a:cubicBezTo>
                    <a:pt x="4046657" y="3879871"/>
                    <a:pt x="4226702" y="3879485"/>
                    <a:pt x="4055094" y="3877891"/>
                  </a:cubicBezTo>
                  <a:close/>
                  <a:moveTo>
                    <a:pt x="4048407" y="4713451"/>
                  </a:moveTo>
                  <a:cubicBezTo>
                    <a:pt x="4047789" y="4903732"/>
                    <a:pt x="4134982" y="4862898"/>
                    <a:pt x="3641481" y="4862127"/>
                  </a:cubicBezTo>
                  <a:cubicBezTo>
                    <a:pt x="3636465" y="4542482"/>
                    <a:pt x="3635282" y="4464853"/>
                    <a:pt x="3634099" y="4395684"/>
                  </a:cubicBezTo>
                  <a:cubicBezTo>
                    <a:pt x="3823994" y="4395633"/>
                    <a:pt x="3736750" y="4393807"/>
                    <a:pt x="4043931" y="4393293"/>
                  </a:cubicBezTo>
                  <a:cubicBezTo>
                    <a:pt x="4046761" y="4477916"/>
                    <a:pt x="4048792" y="4589589"/>
                    <a:pt x="4048407" y="4713451"/>
                  </a:cubicBezTo>
                  <a:close/>
                  <a:moveTo>
                    <a:pt x="3963169" y="4369482"/>
                  </a:moveTo>
                  <a:cubicBezTo>
                    <a:pt x="3597216" y="4369482"/>
                    <a:pt x="3633816" y="4379330"/>
                    <a:pt x="3633508" y="4362385"/>
                  </a:cubicBezTo>
                  <a:cubicBezTo>
                    <a:pt x="3624274" y="3841224"/>
                    <a:pt x="3624042" y="3903193"/>
                    <a:pt x="3654573" y="3903193"/>
                  </a:cubicBezTo>
                  <a:cubicBezTo>
                    <a:pt x="4111654" y="3903193"/>
                    <a:pt x="4034003" y="3867760"/>
                    <a:pt x="4035829" y="4008953"/>
                  </a:cubicBezTo>
                  <a:cubicBezTo>
                    <a:pt x="4038067" y="4177865"/>
                    <a:pt x="4039199" y="4259094"/>
                    <a:pt x="4042877" y="4363105"/>
                  </a:cubicBezTo>
                  <a:cubicBezTo>
                    <a:pt x="4043185" y="4371513"/>
                    <a:pt x="4055171" y="4369482"/>
                    <a:pt x="3963169" y="4369482"/>
                  </a:cubicBezTo>
                  <a:close/>
                  <a:moveTo>
                    <a:pt x="3963169" y="3877531"/>
                  </a:moveTo>
                  <a:cubicBezTo>
                    <a:pt x="3575585" y="3877531"/>
                    <a:pt x="3629675" y="3896096"/>
                    <a:pt x="3628698" y="3836055"/>
                  </a:cubicBezTo>
                  <a:cubicBezTo>
                    <a:pt x="3621033" y="3346445"/>
                    <a:pt x="3601254" y="3409546"/>
                    <a:pt x="3654547" y="3409546"/>
                  </a:cubicBezTo>
                  <a:cubicBezTo>
                    <a:pt x="3929320" y="3409674"/>
                    <a:pt x="3975026" y="3409803"/>
                    <a:pt x="4026441" y="3409571"/>
                  </a:cubicBezTo>
                  <a:cubicBezTo>
                    <a:pt x="4034775" y="3955135"/>
                    <a:pt x="4063530" y="3877531"/>
                    <a:pt x="3963169" y="3877531"/>
                  </a:cubicBezTo>
                  <a:close/>
                  <a:moveTo>
                    <a:pt x="3620416" y="4862075"/>
                  </a:moveTo>
                  <a:cubicBezTo>
                    <a:pt x="3503696" y="4861613"/>
                    <a:pt x="3379928" y="4856059"/>
                    <a:pt x="3213130" y="4860327"/>
                  </a:cubicBezTo>
                  <a:cubicBezTo>
                    <a:pt x="3211124" y="4708592"/>
                    <a:pt x="3215059" y="4585270"/>
                    <a:pt x="3207651" y="4394630"/>
                  </a:cubicBezTo>
                  <a:cubicBezTo>
                    <a:pt x="3296748" y="4396250"/>
                    <a:pt x="3345462" y="4395787"/>
                    <a:pt x="3612983" y="4395684"/>
                  </a:cubicBezTo>
                  <a:cubicBezTo>
                    <a:pt x="3614603" y="4487816"/>
                    <a:pt x="3615375" y="4539808"/>
                    <a:pt x="3620416" y="4862075"/>
                  </a:cubicBezTo>
                  <a:close/>
                  <a:moveTo>
                    <a:pt x="3200141" y="3875988"/>
                  </a:moveTo>
                  <a:cubicBezTo>
                    <a:pt x="3198084" y="3701625"/>
                    <a:pt x="3194071" y="3645827"/>
                    <a:pt x="3191010" y="3410214"/>
                  </a:cubicBezTo>
                  <a:cubicBezTo>
                    <a:pt x="3219535" y="3410214"/>
                    <a:pt x="3482219" y="3409906"/>
                    <a:pt x="3598193" y="3409597"/>
                  </a:cubicBezTo>
                  <a:cubicBezTo>
                    <a:pt x="3602128" y="3685451"/>
                    <a:pt x="3605909" y="3677018"/>
                    <a:pt x="3608250" y="3879126"/>
                  </a:cubicBezTo>
                  <a:cubicBezTo>
                    <a:pt x="3416683" y="3878071"/>
                    <a:pt x="3601125" y="3875654"/>
                    <a:pt x="3200141" y="3875988"/>
                  </a:cubicBezTo>
                  <a:close/>
                  <a:moveTo>
                    <a:pt x="3191525" y="4860918"/>
                  </a:moveTo>
                  <a:cubicBezTo>
                    <a:pt x="2999443" y="4866447"/>
                    <a:pt x="2896715" y="4860378"/>
                    <a:pt x="2787788" y="4859478"/>
                  </a:cubicBezTo>
                  <a:cubicBezTo>
                    <a:pt x="2779069" y="4307024"/>
                    <a:pt x="2746070" y="4396301"/>
                    <a:pt x="2883469" y="4394090"/>
                  </a:cubicBezTo>
                  <a:cubicBezTo>
                    <a:pt x="2984962" y="4392444"/>
                    <a:pt x="3081775" y="4392290"/>
                    <a:pt x="3186535" y="4394270"/>
                  </a:cubicBezTo>
                  <a:cubicBezTo>
                    <a:pt x="3191319" y="4516898"/>
                    <a:pt x="3193351" y="4860841"/>
                    <a:pt x="3191525" y="4860918"/>
                  </a:cubicBezTo>
                  <a:close/>
                  <a:moveTo>
                    <a:pt x="3037587" y="3876117"/>
                  </a:moveTo>
                  <a:cubicBezTo>
                    <a:pt x="2894220" y="3876117"/>
                    <a:pt x="2889848" y="3877789"/>
                    <a:pt x="2770298" y="3878123"/>
                  </a:cubicBezTo>
                  <a:cubicBezTo>
                    <a:pt x="2765772" y="3551175"/>
                    <a:pt x="2764923" y="3493603"/>
                    <a:pt x="2763482" y="3412400"/>
                  </a:cubicBezTo>
                  <a:cubicBezTo>
                    <a:pt x="3236201" y="3410960"/>
                    <a:pt x="3169354" y="3380103"/>
                    <a:pt x="3171025" y="3485786"/>
                  </a:cubicBezTo>
                  <a:cubicBezTo>
                    <a:pt x="3178433" y="3958632"/>
                    <a:pt x="3217914" y="3875963"/>
                    <a:pt x="3037587" y="3876117"/>
                  </a:cubicBezTo>
                  <a:close/>
                  <a:moveTo>
                    <a:pt x="2766749" y="4859350"/>
                  </a:moveTo>
                  <a:cubicBezTo>
                    <a:pt x="2570424" y="4858373"/>
                    <a:pt x="2558258" y="4864621"/>
                    <a:pt x="2358486" y="4862847"/>
                  </a:cubicBezTo>
                  <a:cubicBezTo>
                    <a:pt x="2348789" y="4319958"/>
                    <a:pt x="2316587" y="4392110"/>
                    <a:pt x="2420627" y="4392110"/>
                  </a:cubicBezTo>
                  <a:cubicBezTo>
                    <a:pt x="2572430" y="4392110"/>
                    <a:pt x="2575568" y="4395324"/>
                    <a:pt x="2729043" y="4395324"/>
                  </a:cubicBezTo>
                  <a:cubicBezTo>
                    <a:pt x="2770093" y="4395324"/>
                    <a:pt x="2758416" y="4331683"/>
                    <a:pt x="2766749" y="4859350"/>
                  </a:cubicBezTo>
                  <a:close/>
                  <a:moveTo>
                    <a:pt x="2729043" y="4371462"/>
                  </a:moveTo>
                  <a:cubicBezTo>
                    <a:pt x="2726753" y="4371462"/>
                    <a:pt x="2348275" y="4370253"/>
                    <a:pt x="2348249" y="4362642"/>
                  </a:cubicBezTo>
                  <a:cubicBezTo>
                    <a:pt x="2347143" y="3831916"/>
                    <a:pt x="2302338" y="3903451"/>
                    <a:pt x="2420627" y="3903451"/>
                  </a:cubicBezTo>
                  <a:cubicBezTo>
                    <a:pt x="2815438" y="3903451"/>
                    <a:pt x="2749722" y="3866397"/>
                    <a:pt x="2750468" y="4011807"/>
                  </a:cubicBezTo>
                  <a:cubicBezTo>
                    <a:pt x="2752628" y="4426180"/>
                    <a:pt x="2773334" y="4371462"/>
                    <a:pt x="2729043" y="4371462"/>
                  </a:cubicBezTo>
                  <a:close/>
                  <a:moveTo>
                    <a:pt x="2729043" y="3878200"/>
                  </a:moveTo>
                  <a:cubicBezTo>
                    <a:pt x="2279446" y="3878200"/>
                    <a:pt x="2339658" y="3898051"/>
                    <a:pt x="2338681" y="3836158"/>
                  </a:cubicBezTo>
                  <a:cubicBezTo>
                    <a:pt x="2335929" y="3660998"/>
                    <a:pt x="2339427" y="3660895"/>
                    <a:pt x="2336675" y="3485323"/>
                  </a:cubicBezTo>
                  <a:cubicBezTo>
                    <a:pt x="2335209" y="3391803"/>
                    <a:pt x="2318259" y="3410909"/>
                    <a:pt x="2420627" y="3410909"/>
                  </a:cubicBezTo>
                  <a:cubicBezTo>
                    <a:pt x="2807439" y="3410909"/>
                    <a:pt x="2742134" y="3388692"/>
                    <a:pt x="2743652" y="3485735"/>
                  </a:cubicBezTo>
                  <a:cubicBezTo>
                    <a:pt x="2750828" y="3938755"/>
                    <a:pt x="2755689" y="3878200"/>
                    <a:pt x="2729043" y="3878200"/>
                  </a:cubicBezTo>
                  <a:close/>
                  <a:moveTo>
                    <a:pt x="2337395" y="4862616"/>
                  </a:moveTo>
                  <a:cubicBezTo>
                    <a:pt x="2184666" y="4860661"/>
                    <a:pt x="2289966" y="4858450"/>
                    <a:pt x="1929595" y="4859839"/>
                  </a:cubicBezTo>
                  <a:cubicBezTo>
                    <a:pt x="1920490" y="4323635"/>
                    <a:pt x="1902074" y="4392110"/>
                    <a:pt x="1958042" y="4391647"/>
                  </a:cubicBezTo>
                  <a:cubicBezTo>
                    <a:pt x="2051227" y="4390902"/>
                    <a:pt x="2127438" y="4390619"/>
                    <a:pt x="2266277" y="4391544"/>
                  </a:cubicBezTo>
                  <a:cubicBezTo>
                    <a:pt x="2342230" y="4392136"/>
                    <a:pt x="2327441" y="4313092"/>
                    <a:pt x="2337395" y="4862616"/>
                  </a:cubicBezTo>
                  <a:close/>
                  <a:moveTo>
                    <a:pt x="1916220" y="5377245"/>
                  </a:moveTo>
                  <a:cubicBezTo>
                    <a:pt x="1923010" y="5738546"/>
                    <a:pt x="1921313" y="5704990"/>
                    <a:pt x="1922856" y="5842917"/>
                  </a:cubicBezTo>
                  <a:cubicBezTo>
                    <a:pt x="1857063" y="5842017"/>
                    <a:pt x="1838467" y="5842223"/>
                    <a:pt x="1514773" y="5842146"/>
                  </a:cubicBezTo>
                  <a:cubicBezTo>
                    <a:pt x="1511918" y="5713398"/>
                    <a:pt x="1509192" y="5678505"/>
                    <a:pt x="1507031" y="5375266"/>
                  </a:cubicBezTo>
                  <a:cubicBezTo>
                    <a:pt x="1509886" y="5375291"/>
                    <a:pt x="1914085" y="5377245"/>
                    <a:pt x="1916220" y="5377245"/>
                  </a:cubicBezTo>
                  <a:close/>
                  <a:moveTo>
                    <a:pt x="1506851" y="5351403"/>
                  </a:moveTo>
                  <a:cubicBezTo>
                    <a:pt x="1506259" y="5286863"/>
                    <a:pt x="1505616" y="5253229"/>
                    <a:pt x="1500009" y="4888663"/>
                  </a:cubicBezTo>
                  <a:cubicBezTo>
                    <a:pt x="1499829" y="4876655"/>
                    <a:pt x="1478610" y="4885218"/>
                    <a:pt x="1908915" y="4883803"/>
                  </a:cubicBezTo>
                  <a:cubicBezTo>
                    <a:pt x="1911565" y="5043741"/>
                    <a:pt x="1911693" y="5126744"/>
                    <a:pt x="1915783" y="5353383"/>
                  </a:cubicBezTo>
                  <a:cubicBezTo>
                    <a:pt x="1913674" y="5353358"/>
                    <a:pt x="1508806" y="5351403"/>
                    <a:pt x="1506851" y="5351403"/>
                  </a:cubicBezTo>
                  <a:close/>
                  <a:moveTo>
                    <a:pt x="1803718" y="5866085"/>
                  </a:moveTo>
                  <a:cubicBezTo>
                    <a:pt x="1960151" y="5866085"/>
                    <a:pt x="1919718" y="5781101"/>
                    <a:pt x="1927717" y="6292851"/>
                  </a:cubicBezTo>
                  <a:cubicBezTo>
                    <a:pt x="1928746" y="6358267"/>
                    <a:pt x="1982785" y="6334276"/>
                    <a:pt x="1521589" y="6332605"/>
                  </a:cubicBezTo>
                  <a:cubicBezTo>
                    <a:pt x="1518554" y="6174595"/>
                    <a:pt x="1519068" y="6053613"/>
                    <a:pt x="1515287" y="5866033"/>
                  </a:cubicBezTo>
                  <a:lnTo>
                    <a:pt x="1803718" y="5866085"/>
                  </a:lnTo>
                  <a:close/>
                  <a:moveTo>
                    <a:pt x="2266406" y="4367656"/>
                  </a:moveTo>
                  <a:cubicBezTo>
                    <a:pt x="2171986" y="4366911"/>
                    <a:pt x="2065554" y="4366834"/>
                    <a:pt x="1957836" y="4367708"/>
                  </a:cubicBezTo>
                  <a:cubicBezTo>
                    <a:pt x="1903617" y="4368145"/>
                    <a:pt x="1920927" y="4439140"/>
                    <a:pt x="1913056" y="3900674"/>
                  </a:cubicBezTo>
                  <a:cubicBezTo>
                    <a:pt x="2073244" y="3904119"/>
                    <a:pt x="1978207" y="3904505"/>
                    <a:pt x="2318825" y="3903553"/>
                  </a:cubicBezTo>
                  <a:cubicBezTo>
                    <a:pt x="2329679" y="4441146"/>
                    <a:pt x="2350461" y="4368222"/>
                    <a:pt x="2266406" y="4367656"/>
                  </a:cubicBezTo>
                  <a:close/>
                  <a:moveTo>
                    <a:pt x="1908530" y="4859916"/>
                  </a:moveTo>
                  <a:cubicBezTo>
                    <a:pt x="1660995" y="4860816"/>
                    <a:pt x="1680002" y="4858656"/>
                    <a:pt x="1499521" y="4858630"/>
                  </a:cubicBezTo>
                  <a:cubicBezTo>
                    <a:pt x="1490981" y="4359376"/>
                    <a:pt x="1486120" y="4393216"/>
                    <a:pt x="1495251" y="4393190"/>
                  </a:cubicBezTo>
                  <a:cubicBezTo>
                    <a:pt x="1498286" y="4393190"/>
                    <a:pt x="1897032" y="4392059"/>
                    <a:pt x="1899270" y="4392033"/>
                  </a:cubicBezTo>
                  <a:cubicBezTo>
                    <a:pt x="1903283" y="4639757"/>
                    <a:pt x="1907424" y="4796120"/>
                    <a:pt x="1908530" y="4859916"/>
                  </a:cubicBezTo>
                  <a:close/>
                  <a:moveTo>
                    <a:pt x="1490004" y="4362514"/>
                  </a:moveTo>
                  <a:cubicBezTo>
                    <a:pt x="1488589" y="4258965"/>
                    <a:pt x="1480333" y="3901496"/>
                    <a:pt x="1495277" y="3901496"/>
                  </a:cubicBezTo>
                  <a:cubicBezTo>
                    <a:pt x="1971648" y="3901496"/>
                    <a:pt x="1891657" y="3863775"/>
                    <a:pt x="1893509" y="4011884"/>
                  </a:cubicBezTo>
                  <a:cubicBezTo>
                    <a:pt x="1895103" y="4139603"/>
                    <a:pt x="1896081" y="4193087"/>
                    <a:pt x="1898910" y="4368145"/>
                  </a:cubicBezTo>
                  <a:cubicBezTo>
                    <a:pt x="1439283" y="4370768"/>
                    <a:pt x="1490132" y="4372054"/>
                    <a:pt x="1490004" y="4362514"/>
                  </a:cubicBezTo>
                  <a:close/>
                  <a:moveTo>
                    <a:pt x="1803718" y="3875757"/>
                  </a:moveTo>
                  <a:cubicBezTo>
                    <a:pt x="1426834" y="3875757"/>
                    <a:pt x="1486583" y="3896559"/>
                    <a:pt x="1485631" y="3836055"/>
                  </a:cubicBezTo>
                  <a:cubicBezTo>
                    <a:pt x="1478172" y="3358787"/>
                    <a:pt x="1464875" y="3410163"/>
                    <a:pt x="1495251" y="3410163"/>
                  </a:cubicBezTo>
                  <a:cubicBezTo>
                    <a:pt x="1955367" y="3410163"/>
                    <a:pt x="1883092" y="3387072"/>
                    <a:pt x="1884635" y="3485786"/>
                  </a:cubicBezTo>
                  <a:cubicBezTo>
                    <a:pt x="1891914" y="3949529"/>
                    <a:pt x="1916014" y="3875757"/>
                    <a:pt x="1803718" y="3875757"/>
                  </a:cubicBezTo>
                  <a:close/>
                  <a:moveTo>
                    <a:pt x="1478841" y="4882518"/>
                  </a:moveTo>
                  <a:cubicBezTo>
                    <a:pt x="1478867" y="4884781"/>
                    <a:pt x="1485091" y="5277323"/>
                    <a:pt x="1485760" y="5351403"/>
                  </a:cubicBezTo>
                  <a:cubicBezTo>
                    <a:pt x="1358057" y="5351352"/>
                    <a:pt x="1510349" y="5351120"/>
                    <a:pt x="1079297" y="5349989"/>
                  </a:cubicBezTo>
                  <a:cubicBezTo>
                    <a:pt x="1078371" y="5278197"/>
                    <a:pt x="1077317" y="5214788"/>
                    <a:pt x="1072198" y="4888689"/>
                  </a:cubicBezTo>
                  <a:cubicBezTo>
                    <a:pt x="1072147" y="4883932"/>
                    <a:pt x="1036858" y="4882903"/>
                    <a:pt x="1478841" y="4882518"/>
                  </a:cubicBezTo>
                  <a:close/>
                  <a:moveTo>
                    <a:pt x="1485966" y="5375266"/>
                  </a:moveTo>
                  <a:cubicBezTo>
                    <a:pt x="1488281" y="5691696"/>
                    <a:pt x="1490879" y="5715172"/>
                    <a:pt x="1493682" y="5842146"/>
                  </a:cubicBezTo>
                  <a:cubicBezTo>
                    <a:pt x="1491470" y="5842146"/>
                    <a:pt x="1089328" y="5842917"/>
                    <a:pt x="1086293" y="5842943"/>
                  </a:cubicBezTo>
                  <a:cubicBezTo>
                    <a:pt x="1079555" y="5405479"/>
                    <a:pt x="1081869" y="5557857"/>
                    <a:pt x="1079580" y="5373851"/>
                  </a:cubicBezTo>
                  <a:cubicBezTo>
                    <a:pt x="1467370" y="5374751"/>
                    <a:pt x="1342471" y="5375214"/>
                    <a:pt x="1485966" y="5375266"/>
                  </a:cubicBezTo>
                  <a:close/>
                  <a:moveTo>
                    <a:pt x="1494196" y="5866033"/>
                  </a:moveTo>
                  <a:cubicBezTo>
                    <a:pt x="1498209" y="6064773"/>
                    <a:pt x="1497051" y="6150451"/>
                    <a:pt x="1500524" y="6332553"/>
                  </a:cubicBezTo>
                  <a:cubicBezTo>
                    <a:pt x="1497952" y="6332553"/>
                    <a:pt x="1453558" y="6332373"/>
                    <a:pt x="1092055" y="6333427"/>
                  </a:cubicBezTo>
                  <a:cubicBezTo>
                    <a:pt x="1088531" y="6116817"/>
                    <a:pt x="1091000" y="6148625"/>
                    <a:pt x="1086679" y="5866830"/>
                  </a:cubicBezTo>
                  <a:cubicBezTo>
                    <a:pt x="1091746" y="5866830"/>
                    <a:pt x="1469402" y="5866033"/>
                    <a:pt x="1494196" y="5866033"/>
                  </a:cubicBezTo>
                  <a:close/>
                  <a:moveTo>
                    <a:pt x="1495251" y="6356416"/>
                  </a:moveTo>
                  <a:cubicBezTo>
                    <a:pt x="1503919" y="6356416"/>
                    <a:pt x="1499932" y="6344022"/>
                    <a:pt x="1504227" y="6468526"/>
                  </a:cubicBezTo>
                  <a:cubicBezTo>
                    <a:pt x="1517988" y="6868191"/>
                    <a:pt x="1514927" y="6827872"/>
                    <a:pt x="1495251" y="6827872"/>
                  </a:cubicBezTo>
                  <a:cubicBezTo>
                    <a:pt x="1492705" y="6827872"/>
                    <a:pt x="1101263" y="6827950"/>
                    <a:pt x="1101006" y="6818693"/>
                  </a:cubicBezTo>
                  <a:cubicBezTo>
                    <a:pt x="1097790" y="6704988"/>
                    <a:pt x="1098048" y="6700282"/>
                    <a:pt x="1092466" y="6357341"/>
                  </a:cubicBezTo>
                  <a:cubicBezTo>
                    <a:pt x="1095321" y="6357341"/>
                    <a:pt x="1492962" y="6356416"/>
                    <a:pt x="1495251" y="6356416"/>
                  </a:cubicBezTo>
                  <a:close/>
                  <a:moveTo>
                    <a:pt x="1186938" y="6848855"/>
                  </a:moveTo>
                  <a:cubicBezTo>
                    <a:pt x="1340464" y="6848855"/>
                    <a:pt x="1341005" y="6851761"/>
                    <a:pt x="1495277" y="6851761"/>
                  </a:cubicBezTo>
                  <a:cubicBezTo>
                    <a:pt x="1520123" y="6851761"/>
                    <a:pt x="1507803" y="6800256"/>
                    <a:pt x="1515056" y="7315760"/>
                  </a:cubicBezTo>
                  <a:cubicBezTo>
                    <a:pt x="1505025" y="7315735"/>
                    <a:pt x="1113146" y="7317946"/>
                    <a:pt x="1111242" y="7317971"/>
                  </a:cubicBezTo>
                  <a:cubicBezTo>
                    <a:pt x="1102060" y="6765389"/>
                    <a:pt x="1072764" y="6848855"/>
                    <a:pt x="1186938" y="6848855"/>
                  </a:cubicBezTo>
                  <a:close/>
                  <a:moveTo>
                    <a:pt x="1522078" y="6356467"/>
                  </a:moveTo>
                  <a:cubicBezTo>
                    <a:pt x="1659117" y="6357007"/>
                    <a:pt x="1650886" y="6360890"/>
                    <a:pt x="1803718" y="6360890"/>
                  </a:cubicBezTo>
                  <a:cubicBezTo>
                    <a:pt x="1968073" y="6360890"/>
                    <a:pt x="1924991" y="6263461"/>
                    <a:pt x="1938880" y="6819413"/>
                  </a:cubicBezTo>
                  <a:cubicBezTo>
                    <a:pt x="1939137" y="6829775"/>
                    <a:pt x="1990501" y="6827050"/>
                    <a:pt x="1531543" y="6827846"/>
                  </a:cubicBezTo>
                  <a:cubicBezTo>
                    <a:pt x="1530462" y="6560504"/>
                    <a:pt x="1524341" y="6461738"/>
                    <a:pt x="1522078" y="6356467"/>
                  </a:cubicBezTo>
                  <a:close/>
                  <a:moveTo>
                    <a:pt x="1939677" y="6851040"/>
                  </a:moveTo>
                  <a:cubicBezTo>
                    <a:pt x="1946493" y="7130211"/>
                    <a:pt x="1941426" y="7149060"/>
                    <a:pt x="1943613" y="7317818"/>
                  </a:cubicBezTo>
                  <a:cubicBezTo>
                    <a:pt x="1565391" y="7318074"/>
                    <a:pt x="1711896" y="7316300"/>
                    <a:pt x="1536095" y="7315786"/>
                  </a:cubicBezTo>
                  <a:cubicBezTo>
                    <a:pt x="1536070" y="7313754"/>
                    <a:pt x="1531697" y="6853714"/>
                    <a:pt x="1531671" y="6851709"/>
                  </a:cubicBezTo>
                  <a:cubicBezTo>
                    <a:pt x="1647337" y="6851529"/>
                    <a:pt x="1768892" y="6849292"/>
                    <a:pt x="1939677" y="6851040"/>
                  </a:cubicBezTo>
                  <a:close/>
                  <a:moveTo>
                    <a:pt x="1943973" y="7341679"/>
                  </a:moveTo>
                  <a:cubicBezTo>
                    <a:pt x="1943998" y="7343582"/>
                    <a:pt x="1950145" y="7736459"/>
                    <a:pt x="1951972" y="7809460"/>
                  </a:cubicBezTo>
                  <a:cubicBezTo>
                    <a:pt x="1731109" y="7808020"/>
                    <a:pt x="1640984" y="7810282"/>
                    <a:pt x="1545149" y="7810565"/>
                  </a:cubicBezTo>
                  <a:cubicBezTo>
                    <a:pt x="1545123" y="7808739"/>
                    <a:pt x="1536610" y="7347954"/>
                    <a:pt x="1536481" y="7339674"/>
                  </a:cubicBezTo>
                  <a:cubicBezTo>
                    <a:pt x="1729926" y="7340291"/>
                    <a:pt x="1552865" y="7341963"/>
                    <a:pt x="1943973" y="7341679"/>
                  </a:cubicBezTo>
                  <a:close/>
                  <a:moveTo>
                    <a:pt x="1952563" y="7833373"/>
                  </a:moveTo>
                  <a:cubicBezTo>
                    <a:pt x="1960665" y="8131213"/>
                    <a:pt x="1958531" y="8162583"/>
                    <a:pt x="1959868" y="8300510"/>
                  </a:cubicBezTo>
                  <a:cubicBezTo>
                    <a:pt x="1802715" y="8298736"/>
                    <a:pt x="1609913" y="8300639"/>
                    <a:pt x="1551939" y="8300793"/>
                  </a:cubicBezTo>
                  <a:cubicBezTo>
                    <a:pt x="1550627" y="8169474"/>
                    <a:pt x="1552479" y="8175157"/>
                    <a:pt x="1545586" y="7834428"/>
                  </a:cubicBezTo>
                  <a:cubicBezTo>
                    <a:pt x="1672260" y="7834118"/>
                    <a:pt x="1719303" y="7831856"/>
                    <a:pt x="1952563" y="7833373"/>
                  </a:cubicBezTo>
                  <a:close/>
                  <a:moveTo>
                    <a:pt x="1957836" y="8324449"/>
                  </a:moveTo>
                  <a:cubicBezTo>
                    <a:pt x="1963057" y="8324475"/>
                    <a:pt x="1957502" y="8297322"/>
                    <a:pt x="1967198" y="8790403"/>
                  </a:cubicBezTo>
                  <a:cubicBezTo>
                    <a:pt x="1733347" y="8789092"/>
                    <a:pt x="1667759" y="8790506"/>
                    <a:pt x="1562099" y="8790789"/>
                  </a:cubicBezTo>
                  <a:cubicBezTo>
                    <a:pt x="1558447" y="8547565"/>
                    <a:pt x="1554871" y="8559342"/>
                    <a:pt x="1552171" y="8324707"/>
                  </a:cubicBezTo>
                  <a:cubicBezTo>
                    <a:pt x="1680465" y="8324424"/>
                    <a:pt x="1766063" y="8322624"/>
                    <a:pt x="1957836" y="8324449"/>
                  </a:cubicBezTo>
                  <a:close/>
                  <a:moveTo>
                    <a:pt x="1965063" y="7345408"/>
                  </a:moveTo>
                  <a:cubicBezTo>
                    <a:pt x="1964961" y="7338697"/>
                    <a:pt x="1932527" y="7342091"/>
                    <a:pt x="2376465" y="7343068"/>
                  </a:cubicBezTo>
                  <a:cubicBezTo>
                    <a:pt x="2377082" y="7381201"/>
                    <a:pt x="2382020" y="7797914"/>
                    <a:pt x="2382097" y="7809434"/>
                  </a:cubicBezTo>
                  <a:cubicBezTo>
                    <a:pt x="2259745" y="7809511"/>
                    <a:pt x="2127669" y="7810591"/>
                    <a:pt x="1972985" y="7809588"/>
                  </a:cubicBezTo>
                  <a:cubicBezTo>
                    <a:pt x="1971391" y="7743916"/>
                    <a:pt x="1971031" y="7710720"/>
                    <a:pt x="1965063" y="7345408"/>
                  </a:cubicBezTo>
                  <a:close/>
                  <a:moveTo>
                    <a:pt x="2382252" y="7833322"/>
                  </a:moveTo>
                  <a:cubicBezTo>
                    <a:pt x="2383203" y="8097271"/>
                    <a:pt x="2386033" y="8154509"/>
                    <a:pt x="2388939" y="8301513"/>
                  </a:cubicBezTo>
                  <a:cubicBezTo>
                    <a:pt x="2070106" y="8301256"/>
                    <a:pt x="2051176" y="8301359"/>
                    <a:pt x="1980959" y="8300716"/>
                  </a:cubicBezTo>
                  <a:cubicBezTo>
                    <a:pt x="1979750" y="8171171"/>
                    <a:pt x="1981576" y="8127330"/>
                    <a:pt x="1973654" y="7833502"/>
                  </a:cubicBezTo>
                  <a:cubicBezTo>
                    <a:pt x="2123014" y="7834428"/>
                    <a:pt x="2287780" y="7833399"/>
                    <a:pt x="2382252" y="7833322"/>
                  </a:cubicBezTo>
                  <a:close/>
                  <a:moveTo>
                    <a:pt x="2112134" y="8325170"/>
                  </a:moveTo>
                  <a:cubicBezTo>
                    <a:pt x="2442669" y="8325452"/>
                    <a:pt x="2389093" y="8300947"/>
                    <a:pt x="2390611" y="8398967"/>
                  </a:cubicBezTo>
                  <a:cubicBezTo>
                    <a:pt x="2393029" y="8553556"/>
                    <a:pt x="2392797" y="8576647"/>
                    <a:pt x="2395498" y="8750059"/>
                  </a:cubicBezTo>
                  <a:cubicBezTo>
                    <a:pt x="2396347" y="8804675"/>
                    <a:pt x="2462037" y="8792949"/>
                    <a:pt x="1988238" y="8790506"/>
                  </a:cubicBezTo>
                  <a:cubicBezTo>
                    <a:pt x="1987620" y="8759367"/>
                    <a:pt x="1988032" y="8784875"/>
                    <a:pt x="1982142" y="8398556"/>
                  </a:cubicBezTo>
                  <a:cubicBezTo>
                    <a:pt x="1980727" y="8304856"/>
                    <a:pt x="1954981" y="8325170"/>
                    <a:pt x="2112134" y="8325170"/>
                  </a:cubicBezTo>
                  <a:close/>
                  <a:moveTo>
                    <a:pt x="2386161" y="6848700"/>
                  </a:moveTo>
                  <a:cubicBezTo>
                    <a:pt x="2387987" y="6848700"/>
                    <a:pt x="2710987" y="6847981"/>
                    <a:pt x="2795710" y="6848109"/>
                  </a:cubicBezTo>
                  <a:cubicBezTo>
                    <a:pt x="2802243" y="7401695"/>
                    <a:pt x="2824312" y="7316866"/>
                    <a:pt x="2729043" y="7316866"/>
                  </a:cubicBezTo>
                  <a:cubicBezTo>
                    <a:pt x="2575491" y="7316866"/>
                    <a:pt x="2572121" y="7319258"/>
                    <a:pt x="2420627" y="7319258"/>
                  </a:cubicBezTo>
                  <a:cubicBezTo>
                    <a:pt x="2389942" y="7319258"/>
                    <a:pt x="2396012" y="7381689"/>
                    <a:pt x="2386161" y="6848700"/>
                  </a:cubicBezTo>
                  <a:close/>
                  <a:moveTo>
                    <a:pt x="2420627" y="7343119"/>
                  </a:moveTo>
                  <a:cubicBezTo>
                    <a:pt x="2832491" y="7343119"/>
                    <a:pt x="2801472" y="7335251"/>
                    <a:pt x="2801652" y="7345819"/>
                  </a:cubicBezTo>
                  <a:cubicBezTo>
                    <a:pt x="2810191" y="7889223"/>
                    <a:pt x="2842239" y="7810951"/>
                    <a:pt x="2729043" y="7811028"/>
                  </a:cubicBezTo>
                  <a:cubicBezTo>
                    <a:pt x="2578500" y="7811028"/>
                    <a:pt x="2578603" y="7809434"/>
                    <a:pt x="2420627" y="7809434"/>
                  </a:cubicBezTo>
                  <a:cubicBezTo>
                    <a:pt x="2396990" y="7809434"/>
                    <a:pt x="2403934" y="7826559"/>
                    <a:pt x="2401902" y="7696449"/>
                  </a:cubicBezTo>
                  <a:cubicBezTo>
                    <a:pt x="2395524" y="7288787"/>
                    <a:pt x="2388656" y="7343119"/>
                    <a:pt x="2420627" y="7343119"/>
                  </a:cubicBezTo>
                  <a:close/>
                  <a:moveTo>
                    <a:pt x="2420627" y="7833322"/>
                  </a:moveTo>
                  <a:cubicBezTo>
                    <a:pt x="2873361" y="7833322"/>
                    <a:pt x="2811117" y="7822804"/>
                    <a:pt x="2812352" y="7872509"/>
                  </a:cubicBezTo>
                  <a:cubicBezTo>
                    <a:pt x="2824595" y="8382691"/>
                    <a:pt x="2837378" y="8298864"/>
                    <a:pt x="2729043" y="8298864"/>
                  </a:cubicBezTo>
                  <a:cubicBezTo>
                    <a:pt x="2345214" y="8298864"/>
                    <a:pt x="2410853" y="8334092"/>
                    <a:pt x="2408307" y="8222932"/>
                  </a:cubicBezTo>
                  <a:cubicBezTo>
                    <a:pt x="2398250" y="7785392"/>
                    <a:pt x="2400745" y="7833322"/>
                    <a:pt x="2420627" y="7833322"/>
                  </a:cubicBezTo>
                  <a:close/>
                  <a:moveTo>
                    <a:pt x="2816750" y="6848160"/>
                  </a:moveTo>
                  <a:cubicBezTo>
                    <a:pt x="3231186" y="6848983"/>
                    <a:pt x="3043992" y="6848212"/>
                    <a:pt x="3223547" y="6849549"/>
                  </a:cubicBezTo>
                  <a:cubicBezTo>
                    <a:pt x="3238336" y="7393261"/>
                    <a:pt x="3237153" y="7318229"/>
                    <a:pt x="3192013" y="7317149"/>
                  </a:cubicBezTo>
                  <a:cubicBezTo>
                    <a:pt x="2744372" y="7306298"/>
                    <a:pt x="2821997" y="7368498"/>
                    <a:pt x="2820736" y="7170016"/>
                  </a:cubicBezTo>
                  <a:cubicBezTo>
                    <a:pt x="2819913" y="7035149"/>
                    <a:pt x="2818550" y="6998636"/>
                    <a:pt x="2816750" y="6848160"/>
                  </a:cubicBezTo>
                  <a:close/>
                  <a:moveTo>
                    <a:pt x="2883418" y="7339957"/>
                  </a:moveTo>
                  <a:cubicBezTo>
                    <a:pt x="3266860" y="7336331"/>
                    <a:pt x="3229746" y="7343942"/>
                    <a:pt x="3229797" y="7345819"/>
                  </a:cubicBezTo>
                  <a:cubicBezTo>
                    <a:pt x="3238130" y="7878423"/>
                    <a:pt x="3265677" y="7809408"/>
                    <a:pt x="3191705" y="7810102"/>
                  </a:cubicBezTo>
                  <a:cubicBezTo>
                    <a:pt x="3089131" y="7810925"/>
                    <a:pt x="3103329" y="7810720"/>
                    <a:pt x="2831976" y="7810951"/>
                  </a:cubicBezTo>
                  <a:cubicBezTo>
                    <a:pt x="2820145" y="7265233"/>
                    <a:pt x="2800160" y="7340857"/>
                    <a:pt x="2883418" y="7339957"/>
                  </a:cubicBezTo>
                  <a:close/>
                  <a:moveTo>
                    <a:pt x="3241577" y="7833604"/>
                  </a:moveTo>
                  <a:cubicBezTo>
                    <a:pt x="3248316" y="8191896"/>
                    <a:pt x="3246541" y="8159960"/>
                    <a:pt x="3248213" y="8301744"/>
                  </a:cubicBezTo>
                  <a:cubicBezTo>
                    <a:pt x="2811606" y="8299045"/>
                    <a:pt x="3163772" y="8301976"/>
                    <a:pt x="2839255" y="8299250"/>
                  </a:cubicBezTo>
                  <a:cubicBezTo>
                    <a:pt x="2838072" y="8173692"/>
                    <a:pt x="2839564" y="8138052"/>
                    <a:pt x="2832517" y="7834839"/>
                  </a:cubicBezTo>
                  <a:cubicBezTo>
                    <a:pt x="3225219" y="7834505"/>
                    <a:pt x="3068477" y="7834736"/>
                    <a:pt x="3241577" y="7833604"/>
                  </a:cubicBezTo>
                  <a:close/>
                  <a:moveTo>
                    <a:pt x="3244663" y="6849678"/>
                  </a:moveTo>
                  <a:cubicBezTo>
                    <a:pt x="3486617" y="6851118"/>
                    <a:pt x="3474194" y="6847492"/>
                    <a:pt x="3652850" y="6847441"/>
                  </a:cubicBezTo>
                  <a:cubicBezTo>
                    <a:pt x="3651923" y="7210978"/>
                    <a:pt x="3671703" y="7316197"/>
                    <a:pt x="3654598" y="7316197"/>
                  </a:cubicBezTo>
                  <a:cubicBezTo>
                    <a:pt x="3503541" y="7316197"/>
                    <a:pt x="3412388" y="7320851"/>
                    <a:pt x="3250476" y="7318358"/>
                  </a:cubicBezTo>
                  <a:cubicBezTo>
                    <a:pt x="3248393" y="7172305"/>
                    <a:pt x="3250245" y="7053689"/>
                    <a:pt x="3244663" y="6849678"/>
                  </a:cubicBezTo>
                  <a:close/>
                  <a:moveTo>
                    <a:pt x="3346054" y="7342863"/>
                  </a:moveTo>
                  <a:cubicBezTo>
                    <a:pt x="3686852" y="7342863"/>
                    <a:pt x="3661929" y="7333657"/>
                    <a:pt x="3662109" y="7345768"/>
                  </a:cubicBezTo>
                  <a:cubicBezTo>
                    <a:pt x="3670185" y="7862866"/>
                    <a:pt x="3673915" y="7807248"/>
                    <a:pt x="3654547" y="7807248"/>
                  </a:cubicBezTo>
                  <a:cubicBezTo>
                    <a:pt x="3182548" y="7807248"/>
                    <a:pt x="3262642" y="7846435"/>
                    <a:pt x="3260301" y="7696397"/>
                  </a:cubicBezTo>
                  <a:cubicBezTo>
                    <a:pt x="3253666" y="7270068"/>
                    <a:pt x="3212950" y="7342863"/>
                    <a:pt x="3346054" y="7342863"/>
                  </a:cubicBezTo>
                  <a:close/>
                  <a:moveTo>
                    <a:pt x="3346054" y="7833322"/>
                  </a:moveTo>
                  <a:cubicBezTo>
                    <a:pt x="3724507" y="7833322"/>
                    <a:pt x="3669002" y="7812854"/>
                    <a:pt x="3670442" y="7873486"/>
                  </a:cubicBezTo>
                  <a:cubicBezTo>
                    <a:pt x="3682634" y="8356514"/>
                    <a:pt x="3677567" y="8298273"/>
                    <a:pt x="3654547" y="8298273"/>
                  </a:cubicBezTo>
                  <a:cubicBezTo>
                    <a:pt x="3205311" y="8298273"/>
                    <a:pt x="3269484" y="8336381"/>
                    <a:pt x="3268532" y="8223061"/>
                  </a:cubicBezTo>
                  <a:cubicBezTo>
                    <a:pt x="3264751" y="7763561"/>
                    <a:pt x="3237024" y="7833322"/>
                    <a:pt x="3346054" y="7833322"/>
                  </a:cubicBezTo>
                  <a:close/>
                  <a:moveTo>
                    <a:pt x="3346054" y="8325889"/>
                  </a:moveTo>
                  <a:cubicBezTo>
                    <a:pt x="3731786" y="8325889"/>
                    <a:pt x="3674815" y="8291870"/>
                    <a:pt x="3676487" y="8398967"/>
                  </a:cubicBezTo>
                  <a:cubicBezTo>
                    <a:pt x="3683509" y="8847359"/>
                    <a:pt x="3702207" y="8791792"/>
                    <a:pt x="3654573" y="8791792"/>
                  </a:cubicBezTo>
                  <a:cubicBezTo>
                    <a:pt x="3215496" y="8791792"/>
                    <a:pt x="3275091" y="8805086"/>
                    <a:pt x="3274191" y="8749648"/>
                  </a:cubicBezTo>
                  <a:cubicBezTo>
                    <a:pt x="3266269" y="8243298"/>
                    <a:pt x="3251428" y="8325889"/>
                    <a:pt x="3346054" y="8325889"/>
                  </a:cubicBezTo>
                  <a:close/>
                  <a:moveTo>
                    <a:pt x="3683174" y="7345356"/>
                  </a:moveTo>
                  <a:cubicBezTo>
                    <a:pt x="3682994" y="7333040"/>
                    <a:pt x="3674686" y="7344740"/>
                    <a:pt x="4089688" y="7342888"/>
                  </a:cubicBezTo>
                  <a:cubicBezTo>
                    <a:pt x="4092260" y="7514577"/>
                    <a:pt x="4091334" y="7644302"/>
                    <a:pt x="4095707" y="7810102"/>
                  </a:cubicBezTo>
                  <a:cubicBezTo>
                    <a:pt x="3865842" y="7812674"/>
                    <a:pt x="3822863" y="7807891"/>
                    <a:pt x="3690016" y="7807325"/>
                  </a:cubicBezTo>
                  <a:cubicBezTo>
                    <a:pt x="3686878" y="7660655"/>
                    <a:pt x="3685849" y="7516532"/>
                    <a:pt x="3683174" y="7345356"/>
                  </a:cubicBezTo>
                  <a:close/>
                  <a:moveTo>
                    <a:pt x="4117492" y="6852429"/>
                  </a:moveTo>
                  <a:cubicBezTo>
                    <a:pt x="4255766" y="6852249"/>
                    <a:pt x="4156125" y="6852249"/>
                    <a:pt x="4510683" y="6852300"/>
                  </a:cubicBezTo>
                  <a:cubicBezTo>
                    <a:pt x="4515210" y="7180945"/>
                    <a:pt x="4516702" y="7142657"/>
                    <a:pt x="4519685" y="7318306"/>
                  </a:cubicBezTo>
                  <a:cubicBezTo>
                    <a:pt x="4193368" y="7318511"/>
                    <a:pt x="4181691" y="7318460"/>
                    <a:pt x="4110393" y="7318872"/>
                  </a:cubicBezTo>
                  <a:cubicBezTo>
                    <a:pt x="4101957" y="6798739"/>
                    <a:pt x="4092749" y="6852480"/>
                    <a:pt x="4117492" y="6852429"/>
                  </a:cubicBezTo>
                  <a:close/>
                  <a:moveTo>
                    <a:pt x="4117518" y="7342760"/>
                  </a:moveTo>
                  <a:cubicBezTo>
                    <a:pt x="4206357" y="7342297"/>
                    <a:pt x="4204968" y="7342400"/>
                    <a:pt x="4520046" y="7342168"/>
                  </a:cubicBezTo>
                  <a:cubicBezTo>
                    <a:pt x="4520071" y="7344303"/>
                    <a:pt x="4526193" y="7746821"/>
                    <a:pt x="4526604" y="7806683"/>
                  </a:cubicBezTo>
                  <a:cubicBezTo>
                    <a:pt x="4524649" y="7806683"/>
                    <a:pt x="4118624" y="7809820"/>
                    <a:pt x="4116772" y="7809845"/>
                  </a:cubicBezTo>
                  <a:cubicBezTo>
                    <a:pt x="4116746" y="7808020"/>
                    <a:pt x="4105763" y="7342837"/>
                    <a:pt x="4117518" y="7342760"/>
                  </a:cubicBezTo>
                  <a:close/>
                  <a:moveTo>
                    <a:pt x="4117621" y="7833733"/>
                  </a:moveTo>
                  <a:cubicBezTo>
                    <a:pt x="4592218" y="7827973"/>
                    <a:pt x="4526758" y="7817894"/>
                    <a:pt x="4526887" y="7872201"/>
                  </a:cubicBezTo>
                  <a:cubicBezTo>
                    <a:pt x="4527942" y="8377857"/>
                    <a:pt x="4567448" y="8302181"/>
                    <a:pt x="4426140" y="8300485"/>
                  </a:cubicBezTo>
                  <a:cubicBezTo>
                    <a:pt x="4328401" y="8299173"/>
                    <a:pt x="4221892" y="8299045"/>
                    <a:pt x="4125311" y="8300716"/>
                  </a:cubicBezTo>
                  <a:cubicBezTo>
                    <a:pt x="4124643" y="8236046"/>
                    <a:pt x="4121324" y="7833681"/>
                    <a:pt x="4117621" y="7833733"/>
                  </a:cubicBezTo>
                  <a:close/>
                  <a:moveTo>
                    <a:pt x="4532108" y="8325246"/>
                  </a:moveTo>
                  <a:cubicBezTo>
                    <a:pt x="4534757" y="8514755"/>
                    <a:pt x="4535941" y="8535582"/>
                    <a:pt x="4540108" y="8790044"/>
                  </a:cubicBezTo>
                  <a:cubicBezTo>
                    <a:pt x="4250673" y="8790095"/>
                    <a:pt x="4214305" y="8789632"/>
                    <a:pt x="4131330" y="8791664"/>
                  </a:cubicBezTo>
                  <a:cubicBezTo>
                    <a:pt x="4130301" y="8736585"/>
                    <a:pt x="4125594" y="8326558"/>
                    <a:pt x="4125568" y="8324630"/>
                  </a:cubicBezTo>
                  <a:cubicBezTo>
                    <a:pt x="4304095" y="8321492"/>
                    <a:pt x="4420918" y="8324886"/>
                    <a:pt x="4532108" y="8325246"/>
                  </a:cubicBezTo>
                  <a:close/>
                  <a:moveTo>
                    <a:pt x="4531774" y="6852326"/>
                  </a:moveTo>
                  <a:cubicBezTo>
                    <a:pt x="4769612" y="6852351"/>
                    <a:pt x="4746155" y="6847157"/>
                    <a:pt x="4937182" y="6848392"/>
                  </a:cubicBezTo>
                  <a:cubicBezTo>
                    <a:pt x="4938519" y="6951169"/>
                    <a:pt x="4940269" y="7067728"/>
                    <a:pt x="4942840" y="7170428"/>
                  </a:cubicBezTo>
                  <a:cubicBezTo>
                    <a:pt x="4947496" y="7363459"/>
                    <a:pt x="5023783" y="7318281"/>
                    <a:pt x="4580309" y="7318281"/>
                  </a:cubicBezTo>
                  <a:cubicBezTo>
                    <a:pt x="4526964" y="7318306"/>
                    <a:pt x="4539207" y="7394598"/>
                    <a:pt x="4531774" y="6852326"/>
                  </a:cubicBezTo>
                  <a:close/>
                  <a:moveTo>
                    <a:pt x="4580309" y="7342142"/>
                  </a:moveTo>
                  <a:cubicBezTo>
                    <a:pt x="4582598" y="7342142"/>
                    <a:pt x="4946313" y="7342528"/>
                    <a:pt x="4946364" y="7345768"/>
                  </a:cubicBezTo>
                  <a:cubicBezTo>
                    <a:pt x="4954775" y="7881817"/>
                    <a:pt x="4975840" y="7808714"/>
                    <a:pt x="4888879" y="7808714"/>
                  </a:cubicBezTo>
                  <a:cubicBezTo>
                    <a:pt x="4742297" y="7808714"/>
                    <a:pt x="4732420" y="7806580"/>
                    <a:pt x="4580309" y="7806580"/>
                  </a:cubicBezTo>
                  <a:cubicBezTo>
                    <a:pt x="4538770" y="7806580"/>
                    <a:pt x="4548467" y="7828745"/>
                    <a:pt x="4546383" y="7696397"/>
                  </a:cubicBezTo>
                  <a:cubicBezTo>
                    <a:pt x="4539773" y="7273488"/>
                    <a:pt x="4524778" y="7342194"/>
                    <a:pt x="4580309" y="7342142"/>
                  </a:cubicBezTo>
                  <a:close/>
                  <a:moveTo>
                    <a:pt x="4580309" y="7830467"/>
                  </a:moveTo>
                  <a:cubicBezTo>
                    <a:pt x="5013264" y="7830467"/>
                    <a:pt x="4953206" y="7824733"/>
                    <a:pt x="4953592" y="7872354"/>
                  </a:cubicBezTo>
                  <a:cubicBezTo>
                    <a:pt x="4954543" y="7985263"/>
                    <a:pt x="4954981" y="8003314"/>
                    <a:pt x="4959816" y="8301950"/>
                  </a:cubicBezTo>
                  <a:cubicBezTo>
                    <a:pt x="4873807" y="8303005"/>
                    <a:pt x="4811614" y="8301847"/>
                    <a:pt x="4552865" y="8301436"/>
                  </a:cubicBezTo>
                  <a:cubicBezTo>
                    <a:pt x="4545972" y="7771172"/>
                    <a:pt x="4534140" y="7830467"/>
                    <a:pt x="4580309" y="7830467"/>
                  </a:cubicBezTo>
                  <a:close/>
                  <a:moveTo>
                    <a:pt x="4580309" y="8325323"/>
                  </a:moveTo>
                  <a:cubicBezTo>
                    <a:pt x="4703408" y="8325323"/>
                    <a:pt x="4865422" y="8326970"/>
                    <a:pt x="4960202" y="8325812"/>
                  </a:cubicBezTo>
                  <a:cubicBezTo>
                    <a:pt x="4969178" y="8878523"/>
                    <a:pt x="4989292" y="8792666"/>
                    <a:pt x="4888853" y="8792666"/>
                  </a:cubicBezTo>
                  <a:cubicBezTo>
                    <a:pt x="4505693" y="8792666"/>
                    <a:pt x="4561301" y="8800303"/>
                    <a:pt x="4560530" y="8749648"/>
                  </a:cubicBezTo>
                  <a:cubicBezTo>
                    <a:pt x="4552865" y="8259806"/>
                    <a:pt x="4541316" y="8325323"/>
                    <a:pt x="4580309" y="8325323"/>
                  </a:cubicBezTo>
                  <a:close/>
                  <a:moveTo>
                    <a:pt x="4967404" y="7345356"/>
                  </a:moveTo>
                  <a:cubicBezTo>
                    <a:pt x="4967327" y="7341114"/>
                    <a:pt x="5181682" y="7339365"/>
                    <a:pt x="5351310" y="7341217"/>
                  </a:cubicBezTo>
                  <a:cubicBezTo>
                    <a:pt x="5382483" y="7341551"/>
                    <a:pt x="5375667" y="7288067"/>
                    <a:pt x="5382071" y="7696886"/>
                  </a:cubicBezTo>
                  <a:cubicBezTo>
                    <a:pt x="5384335" y="7840753"/>
                    <a:pt x="5455221" y="7806759"/>
                    <a:pt x="5042971" y="7808405"/>
                  </a:cubicBezTo>
                  <a:cubicBezTo>
                    <a:pt x="4949271" y="7808765"/>
                    <a:pt x="4975866" y="7885366"/>
                    <a:pt x="4967404" y="7345356"/>
                  </a:cubicBezTo>
                  <a:close/>
                  <a:moveTo>
                    <a:pt x="5043074" y="7832319"/>
                  </a:moveTo>
                  <a:cubicBezTo>
                    <a:pt x="5437551" y="7830725"/>
                    <a:pt x="5384258" y="7821776"/>
                    <a:pt x="5385363" y="7872380"/>
                  </a:cubicBezTo>
                  <a:cubicBezTo>
                    <a:pt x="5396243" y="8368986"/>
                    <a:pt x="5399047" y="8301256"/>
                    <a:pt x="5351618" y="8300022"/>
                  </a:cubicBezTo>
                  <a:cubicBezTo>
                    <a:pt x="5250639" y="8297245"/>
                    <a:pt x="5147834" y="8297116"/>
                    <a:pt x="5042739" y="8300125"/>
                  </a:cubicBezTo>
                  <a:cubicBezTo>
                    <a:pt x="4960202" y="8302387"/>
                    <a:pt x="4981550" y="8344763"/>
                    <a:pt x="4976740" y="8047541"/>
                  </a:cubicBezTo>
                  <a:cubicBezTo>
                    <a:pt x="4972702" y="7788966"/>
                    <a:pt x="4958556" y="7832679"/>
                    <a:pt x="5043074" y="7832319"/>
                  </a:cubicBezTo>
                  <a:close/>
                  <a:moveTo>
                    <a:pt x="5043305" y="8324012"/>
                  </a:moveTo>
                  <a:cubicBezTo>
                    <a:pt x="5153750" y="8320978"/>
                    <a:pt x="5246241" y="8321158"/>
                    <a:pt x="5351130" y="8323909"/>
                  </a:cubicBezTo>
                  <a:cubicBezTo>
                    <a:pt x="5400179" y="8325246"/>
                    <a:pt x="5389376" y="8309921"/>
                    <a:pt x="5390765" y="8398941"/>
                  </a:cubicBezTo>
                  <a:cubicBezTo>
                    <a:pt x="5397915" y="8854944"/>
                    <a:pt x="5412216" y="8793823"/>
                    <a:pt x="5351438" y="8793592"/>
                  </a:cubicBezTo>
                  <a:cubicBezTo>
                    <a:pt x="4930932" y="8791895"/>
                    <a:pt x="4989035" y="8807195"/>
                    <a:pt x="4988135" y="8749622"/>
                  </a:cubicBezTo>
                  <a:cubicBezTo>
                    <a:pt x="4980213" y="8260680"/>
                    <a:pt x="4956498" y="8326507"/>
                    <a:pt x="5043305" y="8324012"/>
                  </a:cubicBezTo>
                  <a:close/>
                  <a:moveTo>
                    <a:pt x="5395626" y="7345356"/>
                  </a:moveTo>
                  <a:cubicBezTo>
                    <a:pt x="5395575" y="7341628"/>
                    <a:pt x="5803632" y="7338774"/>
                    <a:pt x="5805535" y="7338774"/>
                  </a:cubicBezTo>
                  <a:cubicBezTo>
                    <a:pt x="5808982" y="7549496"/>
                    <a:pt x="5803503" y="7543351"/>
                    <a:pt x="5809805" y="7807685"/>
                  </a:cubicBezTo>
                  <a:cubicBezTo>
                    <a:pt x="5323429" y="7807788"/>
                    <a:pt x="5405477" y="7846975"/>
                    <a:pt x="5403111" y="7696449"/>
                  </a:cubicBezTo>
                  <a:cubicBezTo>
                    <a:pt x="5400384" y="7520825"/>
                    <a:pt x="5398353" y="7519951"/>
                    <a:pt x="5395626" y="7345356"/>
                  </a:cubicBezTo>
                  <a:close/>
                  <a:moveTo>
                    <a:pt x="5505659" y="8325992"/>
                  </a:moveTo>
                  <a:cubicBezTo>
                    <a:pt x="5880357" y="8325992"/>
                    <a:pt x="5816672" y="8294982"/>
                    <a:pt x="5818293" y="8399019"/>
                  </a:cubicBezTo>
                  <a:cubicBezTo>
                    <a:pt x="5825109" y="8836920"/>
                    <a:pt x="5838612" y="8792717"/>
                    <a:pt x="5814255" y="8792717"/>
                  </a:cubicBezTo>
                  <a:cubicBezTo>
                    <a:pt x="5356299" y="8792717"/>
                    <a:pt x="5417977" y="8812080"/>
                    <a:pt x="5416974" y="8749648"/>
                  </a:cubicBezTo>
                  <a:cubicBezTo>
                    <a:pt x="5409104" y="8245407"/>
                    <a:pt x="5384849" y="8325992"/>
                    <a:pt x="5505659" y="8325992"/>
                  </a:cubicBezTo>
                  <a:close/>
                  <a:moveTo>
                    <a:pt x="5826600" y="7338774"/>
                  </a:moveTo>
                  <a:cubicBezTo>
                    <a:pt x="5828427" y="7338774"/>
                    <a:pt x="6233655" y="7340497"/>
                    <a:pt x="6233732" y="7345768"/>
                  </a:cubicBezTo>
                  <a:cubicBezTo>
                    <a:pt x="6237847" y="7619746"/>
                    <a:pt x="6239108" y="7709151"/>
                    <a:pt x="6240856" y="7810951"/>
                  </a:cubicBezTo>
                  <a:cubicBezTo>
                    <a:pt x="5948902" y="7813085"/>
                    <a:pt x="6017370" y="7808020"/>
                    <a:pt x="5830921" y="7807685"/>
                  </a:cubicBezTo>
                  <a:cubicBezTo>
                    <a:pt x="5824414" y="7538568"/>
                    <a:pt x="5830073" y="7554793"/>
                    <a:pt x="5826600" y="7338774"/>
                  </a:cubicBezTo>
                  <a:close/>
                  <a:moveTo>
                    <a:pt x="6241268" y="7834890"/>
                  </a:moveTo>
                  <a:cubicBezTo>
                    <a:pt x="6246824" y="8149803"/>
                    <a:pt x="6239853" y="7758907"/>
                    <a:pt x="6249241" y="8300716"/>
                  </a:cubicBezTo>
                  <a:cubicBezTo>
                    <a:pt x="6166884" y="8301025"/>
                    <a:pt x="6065596" y="8301050"/>
                    <a:pt x="5968630" y="8300407"/>
                  </a:cubicBezTo>
                  <a:cubicBezTo>
                    <a:pt x="5792238" y="8299250"/>
                    <a:pt x="5847126" y="8387268"/>
                    <a:pt x="5832645" y="7871146"/>
                  </a:cubicBezTo>
                  <a:cubicBezTo>
                    <a:pt x="5830819" y="7807788"/>
                    <a:pt x="5774516" y="7838053"/>
                    <a:pt x="6241268" y="7834890"/>
                  </a:cubicBezTo>
                  <a:close/>
                  <a:moveTo>
                    <a:pt x="6247929" y="6994367"/>
                  </a:moveTo>
                  <a:cubicBezTo>
                    <a:pt x="6245280" y="6824915"/>
                    <a:pt x="6236021" y="6850835"/>
                    <a:pt x="6277277" y="6850397"/>
                  </a:cubicBezTo>
                  <a:cubicBezTo>
                    <a:pt x="6368559" y="6849421"/>
                    <a:pt x="6375118" y="6849600"/>
                    <a:pt x="6654110" y="6849446"/>
                  </a:cubicBezTo>
                  <a:cubicBezTo>
                    <a:pt x="6659537" y="7396578"/>
                    <a:pt x="6691378" y="7318589"/>
                    <a:pt x="6585975" y="7317175"/>
                  </a:cubicBezTo>
                  <a:cubicBezTo>
                    <a:pt x="6503438" y="7316069"/>
                    <a:pt x="6408298" y="7315631"/>
                    <a:pt x="6277097" y="7316866"/>
                  </a:cubicBezTo>
                  <a:cubicBezTo>
                    <a:pt x="6246618" y="7317175"/>
                    <a:pt x="6253666" y="7361016"/>
                    <a:pt x="6247929" y="6994367"/>
                  </a:cubicBezTo>
                  <a:close/>
                  <a:moveTo>
                    <a:pt x="6277251" y="7340805"/>
                  </a:moveTo>
                  <a:cubicBezTo>
                    <a:pt x="6695828" y="7336845"/>
                    <a:pt x="6662314" y="7343634"/>
                    <a:pt x="6662340" y="7345794"/>
                  </a:cubicBezTo>
                  <a:cubicBezTo>
                    <a:pt x="6670828" y="7888425"/>
                    <a:pt x="6699918" y="7811053"/>
                    <a:pt x="6585847" y="7810437"/>
                  </a:cubicBezTo>
                  <a:cubicBezTo>
                    <a:pt x="6499529" y="7809974"/>
                    <a:pt x="6383657" y="7809845"/>
                    <a:pt x="6277071" y="7810694"/>
                  </a:cubicBezTo>
                  <a:cubicBezTo>
                    <a:pt x="6256932" y="7810848"/>
                    <a:pt x="6262101" y="7828179"/>
                    <a:pt x="6260044" y="7696474"/>
                  </a:cubicBezTo>
                  <a:cubicBezTo>
                    <a:pt x="6253999" y="7292670"/>
                    <a:pt x="6245898" y="7341088"/>
                    <a:pt x="6277251" y="7340805"/>
                  </a:cubicBezTo>
                  <a:close/>
                  <a:moveTo>
                    <a:pt x="7048689" y="6332399"/>
                  </a:moveTo>
                  <a:cubicBezTo>
                    <a:pt x="6609561" y="6332399"/>
                    <a:pt x="6666584" y="6358010"/>
                    <a:pt x="6665555" y="6292389"/>
                  </a:cubicBezTo>
                  <a:cubicBezTo>
                    <a:pt x="6657633" y="5786630"/>
                    <a:pt x="6638523" y="5868425"/>
                    <a:pt x="6740119" y="5868425"/>
                  </a:cubicBezTo>
                  <a:cubicBezTo>
                    <a:pt x="7122250" y="5868425"/>
                    <a:pt x="7068160" y="5840988"/>
                    <a:pt x="7069729" y="5941863"/>
                  </a:cubicBezTo>
                  <a:cubicBezTo>
                    <a:pt x="7076776" y="6392929"/>
                    <a:pt x="7078088" y="6332399"/>
                    <a:pt x="7048689" y="6332399"/>
                  </a:cubicBezTo>
                  <a:close/>
                  <a:moveTo>
                    <a:pt x="7048689" y="5843611"/>
                  </a:moveTo>
                  <a:cubicBezTo>
                    <a:pt x="6590271" y="5843611"/>
                    <a:pt x="6659819" y="5869505"/>
                    <a:pt x="6657787" y="5765982"/>
                  </a:cubicBezTo>
                  <a:cubicBezTo>
                    <a:pt x="6648528" y="5299951"/>
                    <a:pt x="6631063" y="5374134"/>
                    <a:pt x="6740119" y="5374134"/>
                  </a:cubicBezTo>
                  <a:cubicBezTo>
                    <a:pt x="7109158" y="5374134"/>
                    <a:pt x="7060546" y="5355620"/>
                    <a:pt x="7060803" y="5415353"/>
                  </a:cubicBezTo>
                  <a:cubicBezTo>
                    <a:pt x="7062836" y="5894704"/>
                    <a:pt x="7081252" y="5843611"/>
                    <a:pt x="7048689" y="5843611"/>
                  </a:cubicBezTo>
                  <a:close/>
                  <a:moveTo>
                    <a:pt x="7048689" y="5349732"/>
                  </a:moveTo>
                  <a:cubicBezTo>
                    <a:pt x="6569515" y="5349732"/>
                    <a:pt x="6652026" y="5384060"/>
                    <a:pt x="6649763" y="5239653"/>
                  </a:cubicBezTo>
                  <a:cubicBezTo>
                    <a:pt x="6641943" y="4751662"/>
                    <a:pt x="6644593" y="4919699"/>
                    <a:pt x="6644052" y="4883418"/>
                  </a:cubicBezTo>
                  <a:cubicBezTo>
                    <a:pt x="6706476" y="4883186"/>
                    <a:pt x="6755140" y="4883263"/>
                    <a:pt x="7048689" y="4883315"/>
                  </a:cubicBezTo>
                  <a:cubicBezTo>
                    <a:pt x="7050489" y="4883315"/>
                    <a:pt x="7070166" y="5349732"/>
                    <a:pt x="7048689" y="5349732"/>
                  </a:cubicBezTo>
                  <a:close/>
                  <a:moveTo>
                    <a:pt x="7048689" y="4859453"/>
                  </a:moveTo>
                  <a:cubicBezTo>
                    <a:pt x="6762728" y="4859402"/>
                    <a:pt x="6706863" y="4859324"/>
                    <a:pt x="6643667" y="4859556"/>
                  </a:cubicBezTo>
                  <a:cubicBezTo>
                    <a:pt x="6641018" y="4705480"/>
                    <a:pt x="6635899" y="4612192"/>
                    <a:pt x="6634716" y="4393858"/>
                  </a:cubicBezTo>
                  <a:cubicBezTo>
                    <a:pt x="6637417" y="4393858"/>
                    <a:pt x="7040073" y="4393190"/>
                    <a:pt x="7043262" y="4393190"/>
                  </a:cubicBezTo>
                  <a:cubicBezTo>
                    <a:pt x="7045680" y="4508669"/>
                    <a:pt x="7050876" y="4859453"/>
                    <a:pt x="7048689" y="4859453"/>
                  </a:cubicBezTo>
                  <a:close/>
                  <a:moveTo>
                    <a:pt x="6634588" y="4369945"/>
                  </a:moveTo>
                  <a:cubicBezTo>
                    <a:pt x="6634588" y="4367631"/>
                    <a:pt x="6630370" y="3905070"/>
                    <a:pt x="6630344" y="3903116"/>
                  </a:cubicBezTo>
                  <a:cubicBezTo>
                    <a:pt x="6884129" y="3905045"/>
                    <a:pt x="6867488" y="3900159"/>
                    <a:pt x="7033900" y="3899851"/>
                  </a:cubicBezTo>
                  <a:cubicBezTo>
                    <a:pt x="7033926" y="3901676"/>
                    <a:pt x="7042593" y="4360225"/>
                    <a:pt x="7042645" y="4362925"/>
                  </a:cubicBezTo>
                  <a:cubicBezTo>
                    <a:pt x="7042825" y="4372542"/>
                    <a:pt x="7085547" y="4369379"/>
                    <a:pt x="6634588" y="4369945"/>
                  </a:cubicBezTo>
                  <a:close/>
                  <a:moveTo>
                    <a:pt x="6630035" y="3879228"/>
                  </a:moveTo>
                  <a:cubicBezTo>
                    <a:pt x="6627206" y="3676606"/>
                    <a:pt x="6623939" y="3677943"/>
                    <a:pt x="6619824" y="3410111"/>
                  </a:cubicBezTo>
                  <a:cubicBezTo>
                    <a:pt x="6689706" y="3408800"/>
                    <a:pt x="6783664" y="3408569"/>
                    <a:pt x="6894211" y="3410497"/>
                  </a:cubicBezTo>
                  <a:cubicBezTo>
                    <a:pt x="7068314" y="3413531"/>
                    <a:pt x="7024589" y="3323071"/>
                    <a:pt x="7032871" y="3836595"/>
                  </a:cubicBezTo>
                  <a:cubicBezTo>
                    <a:pt x="7033514" y="3879691"/>
                    <a:pt x="7101417" y="3882905"/>
                    <a:pt x="6630035" y="3879228"/>
                  </a:cubicBezTo>
                  <a:close/>
                  <a:moveTo>
                    <a:pt x="6619438" y="3386198"/>
                  </a:moveTo>
                  <a:cubicBezTo>
                    <a:pt x="6614706" y="3078947"/>
                    <a:pt x="6614140" y="3065885"/>
                    <a:pt x="6614371" y="2959276"/>
                  </a:cubicBezTo>
                  <a:cubicBezTo>
                    <a:pt x="6614474" y="2908261"/>
                    <a:pt x="6546829" y="2919009"/>
                    <a:pt x="7020294" y="2918289"/>
                  </a:cubicBezTo>
                  <a:cubicBezTo>
                    <a:pt x="7022712" y="3200212"/>
                    <a:pt x="7025155" y="3259919"/>
                    <a:pt x="7027650" y="3387920"/>
                  </a:cubicBezTo>
                  <a:cubicBezTo>
                    <a:pt x="6890276" y="3387689"/>
                    <a:pt x="6789400" y="3382983"/>
                    <a:pt x="6619438" y="3386198"/>
                  </a:cubicBezTo>
                  <a:close/>
                  <a:moveTo>
                    <a:pt x="6614371" y="2895353"/>
                  </a:moveTo>
                  <a:cubicBezTo>
                    <a:pt x="6613471" y="2663108"/>
                    <a:pt x="6606783" y="2621787"/>
                    <a:pt x="6603775" y="2427933"/>
                  </a:cubicBezTo>
                  <a:cubicBezTo>
                    <a:pt x="7060752" y="2427676"/>
                    <a:pt x="7015073" y="2425284"/>
                    <a:pt x="7015226" y="2433333"/>
                  </a:cubicBezTo>
                  <a:cubicBezTo>
                    <a:pt x="7015639" y="2460923"/>
                    <a:pt x="7014429" y="2337781"/>
                    <a:pt x="7020088" y="2894427"/>
                  </a:cubicBezTo>
                  <a:cubicBezTo>
                    <a:pt x="6887704" y="2894607"/>
                    <a:pt x="6782250" y="2897179"/>
                    <a:pt x="6614371" y="2895353"/>
                  </a:cubicBezTo>
                  <a:close/>
                  <a:moveTo>
                    <a:pt x="6603440" y="2403942"/>
                  </a:moveTo>
                  <a:cubicBezTo>
                    <a:pt x="6601793" y="2277689"/>
                    <a:pt x="6605497" y="2126545"/>
                    <a:pt x="6598322" y="1936445"/>
                  </a:cubicBezTo>
                  <a:cubicBezTo>
                    <a:pt x="6789117" y="1941819"/>
                    <a:pt x="6898146" y="1934851"/>
                    <a:pt x="7005144" y="1934156"/>
                  </a:cubicBezTo>
                  <a:cubicBezTo>
                    <a:pt x="7010057" y="2242513"/>
                    <a:pt x="7013015" y="2303479"/>
                    <a:pt x="7014763" y="2403814"/>
                  </a:cubicBezTo>
                  <a:lnTo>
                    <a:pt x="6603440" y="2403942"/>
                  </a:lnTo>
                  <a:close/>
                  <a:moveTo>
                    <a:pt x="6585899" y="2895019"/>
                  </a:moveTo>
                  <a:cubicBezTo>
                    <a:pt x="6103766" y="2889182"/>
                    <a:pt x="6183319" y="2938731"/>
                    <a:pt x="6180902" y="2783653"/>
                  </a:cubicBezTo>
                  <a:cubicBezTo>
                    <a:pt x="6178201" y="2612247"/>
                    <a:pt x="6179873" y="2607053"/>
                    <a:pt x="6177146" y="2432973"/>
                  </a:cubicBezTo>
                  <a:cubicBezTo>
                    <a:pt x="6176967" y="2420964"/>
                    <a:pt x="6136791" y="2427778"/>
                    <a:pt x="6582709" y="2427933"/>
                  </a:cubicBezTo>
                  <a:cubicBezTo>
                    <a:pt x="6585256" y="2605279"/>
                    <a:pt x="6601382" y="2895224"/>
                    <a:pt x="6585899" y="2895019"/>
                  </a:cubicBezTo>
                  <a:close/>
                  <a:moveTo>
                    <a:pt x="6170408" y="3409263"/>
                  </a:moveTo>
                  <a:cubicBezTo>
                    <a:pt x="6171668" y="3516025"/>
                    <a:pt x="6173366" y="3593294"/>
                    <a:pt x="6178047" y="3875474"/>
                  </a:cubicBezTo>
                  <a:cubicBezTo>
                    <a:pt x="6118941" y="3875140"/>
                    <a:pt x="5772922" y="3876014"/>
                    <a:pt x="5771018" y="3876014"/>
                  </a:cubicBezTo>
                  <a:cubicBezTo>
                    <a:pt x="5767160" y="3617671"/>
                    <a:pt x="5769732" y="3657964"/>
                    <a:pt x="5765386" y="3411731"/>
                  </a:cubicBezTo>
                  <a:cubicBezTo>
                    <a:pt x="5984628" y="3412014"/>
                    <a:pt x="5996614" y="3408311"/>
                    <a:pt x="6170408" y="3409263"/>
                  </a:cubicBezTo>
                  <a:close/>
                  <a:moveTo>
                    <a:pt x="6122876" y="3385272"/>
                  </a:moveTo>
                  <a:cubicBezTo>
                    <a:pt x="5700955" y="3385272"/>
                    <a:pt x="5765591" y="3413994"/>
                    <a:pt x="5763405" y="3309803"/>
                  </a:cubicBezTo>
                  <a:cubicBezTo>
                    <a:pt x="5753914" y="2855137"/>
                    <a:pt x="5740051" y="2920758"/>
                    <a:pt x="5814255" y="2920758"/>
                  </a:cubicBezTo>
                  <a:cubicBezTo>
                    <a:pt x="6216833" y="2920758"/>
                    <a:pt x="6162229" y="2906333"/>
                    <a:pt x="6163772" y="2959637"/>
                  </a:cubicBezTo>
                  <a:cubicBezTo>
                    <a:pt x="6178278" y="3454210"/>
                    <a:pt x="6175964" y="3385272"/>
                    <a:pt x="6122876" y="3385272"/>
                  </a:cubicBezTo>
                  <a:close/>
                  <a:moveTo>
                    <a:pt x="6122876" y="2896587"/>
                  </a:moveTo>
                  <a:cubicBezTo>
                    <a:pt x="5682051" y="2896587"/>
                    <a:pt x="5757824" y="2929012"/>
                    <a:pt x="5755534" y="2783602"/>
                  </a:cubicBezTo>
                  <a:cubicBezTo>
                    <a:pt x="5748873" y="2357684"/>
                    <a:pt x="5719320" y="2428936"/>
                    <a:pt x="5814255" y="2428936"/>
                  </a:cubicBezTo>
                  <a:cubicBezTo>
                    <a:pt x="6185300" y="2428936"/>
                    <a:pt x="6155850" y="2418547"/>
                    <a:pt x="6156081" y="2433410"/>
                  </a:cubicBezTo>
                  <a:cubicBezTo>
                    <a:pt x="6164518" y="2970565"/>
                    <a:pt x="6174497" y="2896587"/>
                    <a:pt x="6122876" y="2896587"/>
                  </a:cubicBezTo>
                  <a:close/>
                  <a:moveTo>
                    <a:pt x="6122876" y="2402039"/>
                  </a:moveTo>
                  <a:cubicBezTo>
                    <a:pt x="5967601" y="2402039"/>
                    <a:pt x="5967498" y="2405048"/>
                    <a:pt x="5814281" y="2405048"/>
                  </a:cubicBezTo>
                  <a:cubicBezTo>
                    <a:pt x="5720529" y="2405048"/>
                    <a:pt x="5748435" y="2476557"/>
                    <a:pt x="5739691" y="1934388"/>
                  </a:cubicBezTo>
                  <a:cubicBezTo>
                    <a:pt x="5889462" y="1932228"/>
                    <a:pt x="5987534" y="1937396"/>
                    <a:pt x="6149265" y="1936934"/>
                  </a:cubicBezTo>
                  <a:cubicBezTo>
                    <a:pt x="6161200" y="2477766"/>
                    <a:pt x="6164029" y="2402039"/>
                    <a:pt x="6122876" y="2402039"/>
                  </a:cubicBezTo>
                  <a:close/>
                  <a:moveTo>
                    <a:pt x="5742314" y="3310369"/>
                  </a:moveTo>
                  <a:cubicBezTo>
                    <a:pt x="5744346" y="3408208"/>
                    <a:pt x="5818961" y="3389643"/>
                    <a:pt x="5351464" y="3386506"/>
                  </a:cubicBezTo>
                  <a:cubicBezTo>
                    <a:pt x="5328675" y="3386352"/>
                    <a:pt x="5337163" y="3439219"/>
                    <a:pt x="5327672" y="2958968"/>
                  </a:cubicBezTo>
                  <a:cubicBezTo>
                    <a:pt x="5326618" y="2906384"/>
                    <a:pt x="5268824" y="2919575"/>
                    <a:pt x="5659982" y="2920603"/>
                  </a:cubicBezTo>
                  <a:cubicBezTo>
                    <a:pt x="5759264" y="2920886"/>
                    <a:pt x="5732694" y="2849891"/>
                    <a:pt x="5742314" y="3310369"/>
                  </a:cubicBezTo>
                  <a:close/>
                  <a:moveTo>
                    <a:pt x="5659957" y="2896690"/>
                  </a:moveTo>
                  <a:cubicBezTo>
                    <a:pt x="5257198" y="2895610"/>
                    <a:pt x="5326746" y="2926132"/>
                    <a:pt x="5324535" y="2783653"/>
                  </a:cubicBezTo>
                  <a:cubicBezTo>
                    <a:pt x="5318130" y="2375683"/>
                    <a:pt x="5302852" y="2429964"/>
                    <a:pt x="5351489" y="2429450"/>
                  </a:cubicBezTo>
                  <a:cubicBezTo>
                    <a:pt x="5760756" y="2425027"/>
                    <a:pt x="5726599" y="2429733"/>
                    <a:pt x="5726650" y="2433384"/>
                  </a:cubicBezTo>
                  <a:cubicBezTo>
                    <a:pt x="5735061" y="2972673"/>
                    <a:pt x="5766131" y="2896973"/>
                    <a:pt x="5659957" y="2896690"/>
                  </a:cubicBezTo>
                  <a:close/>
                  <a:moveTo>
                    <a:pt x="5659957" y="2404893"/>
                  </a:moveTo>
                  <a:cubicBezTo>
                    <a:pt x="5562527" y="2404637"/>
                    <a:pt x="5448713" y="2404508"/>
                    <a:pt x="5351310" y="2405562"/>
                  </a:cubicBezTo>
                  <a:cubicBezTo>
                    <a:pt x="5305424" y="2406051"/>
                    <a:pt x="5316638" y="2478794"/>
                    <a:pt x="5310182" y="1937294"/>
                  </a:cubicBezTo>
                  <a:cubicBezTo>
                    <a:pt x="5641104" y="1940405"/>
                    <a:pt x="5587142" y="1937371"/>
                    <a:pt x="5718600" y="1934748"/>
                  </a:cubicBezTo>
                  <a:cubicBezTo>
                    <a:pt x="5727345" y="2476171"/>
                    <a:pt x="5752680" y="2404996"/>
                    <a:pt x="5659957" y="2404893"/>
                  </a:cubicBezTo>
                  <a:close/>
                  <a:moveTo>
                    <a:pt x="5312986" y="3310369"/>
                  </a:moveTo>
                  <a:cubicBezTo>
                    <a:pt x="5315172" y="3410446"/>
                    <a:pt x="5388141" y="3386198"/>
                    <a:pt x="4906806" y="3386352"/>
                  </a:cubicBezTo>
                  <a:cubicBezTo>
                    <a:pt x="4901919" y="3071362"/>
                    <a:pt x="4902150" y="3063313"/>
                    <a:pt x="4898447" y="2958762"/>
                  </a:cubicBezTo>
                  <a:cubicBezTo>
                    <a:pt x="4896415" y="2901550"/>
                    <a:pt x="4851481" y="2918006"/>
                    <a:pt x="5197166" y="2918238"/>
                  </a:cubicBezTo>
                  <a:cubicBezTo>
                    <a:pt x="5335826" y="2918238"/>
                    <a:pt x="5302672" y="2839632"/>
                    <a:pt x="5312986" y="3310369"/>
                  </a:cubicBezTo>
                  <a:close/>
                  <a:moveTo>
                    <a:pt x="4896338" y="2894144"/>
                  </a:moveTo>
                  <a:cubicBezTo>
                    <a:pt x="4889727" y="2664034"/>
                    <a:pt x="4895720" y="2622944"/>
                    <a:pt x="4892737" y="2432921"/>
                  </a:cubicBezTo>
                  <a:cubicBezTo>
                    <a:pt x="4892634" y="2425490"/>
                    <a:pt x="4891374" y="2432921"/>
                    <a:pt x="5297013" y="2429964"/>
                  </a:cubicBezTo>
                  <a:cubicBezTo>
                    <a:pt x="5297065" y="2432561"/>
                    <a:pt x="5297116" y="2449609"/>
                    <a:pt x="5305347" y="2894864"/>
                  </a:cubicBezTo>
                  <a:cubicBezTo>
                    <a:pt x="5246421" y="2894221"/>
                    <a:pt x="5222552" y="2894376"/>
                    <a:pt x="4896338" y="2894144"/>
                  </a:cubicBezTo>
                  <a:close/>
                  <a:moveTo>
                    <a:pt x="4888853" y="4371282"/>
                  </a:moveTo>
                  <a:cubicBezTo>
                    <a:pt x="4445584" y="4371282"/>
                    <a:pt x="4492447" y="4373211"/>
                    <a:pt x="4492550" y="4362719"/>
                  </a:cubicBezTo>
                  <a:cubicBezTo>
                    <a:pt x="4493476" y="4254388"/>
                    <a:pt x="4492627" y="4235720"/>
                    <a:pt x="4487406" y="3903810"/>
                  </a:cubicBezTo>
                  <a:cubicBezTo>
                    <a:pt x="4730028" y="3903862"/>
                    <a:pt x="4764468" y="3902833"/>
                    <a:pt x="4892351" y="3902833"/>
                  </a:cubicBezTo>
                  <a:cubicBezTo>
                    <a:pt x="4901636" y="4427492"/>
                    <a:pt x="4908118" y="4371282"/>
                    <a:pt x="4888853" y="4371282"/>
                  </a:cubicBezTo>
                  <a:close/>
                  <a:moveTo>
                    <a:pt x="4888853" y="3878971"/>
                  </a:moveTo>
                  <a:cubicBezTo>
                    <a:pt x="4416957" y="3878971"/>
                    <a:pt x="4487303" y="3898488"/>
                    <a:pt x="4486326" y="3836055"/>
                  </a:cubicBezTo>
                  <a:cubicBezTo>
                    <a:pt x="4478404" y="3330657"/>
                    <a:pt x="4446587" y="3409700"/>
                    <a:pt x="4580309" y="3409700"/>
                  </a:cubicBezTo>
                  <a:cubicBezTo>
                    <a:pt x="4724781" y="3409700"/>
                    <a:pt x="4738233" y="3410214"/>
                    <a:pt x="4886127" y="3410214"/>
                  </a:cubicBezTo>
                  <a:cubicBezTo>
                    <a:pt x="4894023" y="3918287"/>
                    <a:pt x="4891991" y="3878971"/>
                    <a:pt x="4888853" y="3878971"/>
                  </a:cubicBezTo>
                  <a:close/>
                  <a:moveTo>
                    <a:pt x="4477761" y="3385452"/>
                  </a:moveTo>
                  <a:cubicBezTo>
                    <a:pt x="4473363" y="3097230"/>
                    <a:pt x="4473234" y="3067145"/>
                    <a:pt x="4469941" y="2958865"/>
                  </a:cubicBezTo>
                  <a:cubicBezTo>
                    <a:pt x="4468167" y="2899956"/>
                    <a:pt x="4405151" y="2917878"/>
                    <a:pt x="4875967" y="2918032"/>
                  </a:cubicBezTo>
                  <a:cubicBezTo>
                    <a:pt x="4881497" y="3092704"/>
                    <a:pt x="4879439" y="2978510"/>
                    <a:pt x="4885767" y="3386378"/>
                  </a:cubicBezTo>
                  <a:cubicBezTo>
                    <a:pt x="4853822" y="3386352"/>
                    <a:pt x="4510477" y="3385735"/>
                    <a:pt x="4477761" y="3385452"/>
                  </a:cubicBezTo>
                  <a:close/>
                  <a:moveTo>
                    <a:pt x="4463615" y="2403634"/>
                  </a:moveTo>
                  <a:cubicBezTo>
                    <a:pt x="4458290" y="2066530"/>
                    <a:pt x="4457750" y="2021582"/>
                    <a:pt x="4455744" y="1936393"/>
                  </a:cubicBezTo>
                  <a:cubicBezTo>
                    <a:pt x="4610865" y="1939248"/>
                    <a:pt x="4744200" y="1935519"/>
                    <a:pt x="4862747" y="1935288"/>
                  </a:cubicBezTo>
                  <a:cubicBezTo>
                    <a:pt x="4864599" y="2013586"/>
                    <a:pt x="4871209" y="2403736"/>
                    <a:pt x="4871260" y="2406076"/>
                  </a:cubicBezTo>
                  <a:cubicBezTo>
                    <a:pt x="4700501" y="2405794"/>
                    <a:pt x="4698958" y="2401551"/>
                    <a:pt x="4463615" y="2403634"/>
                  </a:cubicBezTo>
                  <a:close/>
                  <a:moveTo>
                    <a:pt x="4456695" y="3385247"/>
                  </a:moveTo>
                  <a:cubicBezTo>
                    <a:pt x="4199155" y="3382495"/>
                    <a:pt x="4158156" y="3384861"/>
                    <a:pt x="4047172" y="3385581"/>
                  </a:cubicBezTo>
                  <a:cubicBezTo>
                    <a:pt x="4038761" y="2834540"/>
                    <a:pt x="4021709" y="2919009"/>
                    <a:pt x="4117595" y="2917852"/>
                  </a:cubicBezTo>
                  <a:cubicBezTo>
                    <a:pt x="4500524" y="2913249"/>
                    <a:pt x="4447256" y="2906512"/>
                    <a:pt x="4448851" y="2959637"/>
                  </a:cubicBezTo>
                  <a:cubicBezTo>
                    <a:pt x="4452452" y="3079050"/>
                    <a:pt x="4452503" y="3110703"/>
                    <a:pt x="4456695" y="3385247"/>
                  </a:cubicBezTo>
                  <a:close/>
                  <a:moveTo>
                    <a:pt x="4425908" y="2404019"/>
                  </a:moveTo>
                  <a:cubicBezTo>
                    <a:pt x="4316364" y="2405202"/>
                    <a:pt x="4230200" y="2405228"/>
                    <a:pt x="4117569" y="2404019"/>
                  </a:cubicBezTo>
                  <a:cubicBezTo>
                    <a:pt x="4007048" y="2402682"/>
                    <a:pt x="4030068" y="2491574"/>
                    <a:pt x="4023689" y="1934825"/>
                  </a:cubicBezTo>
                  <a:cubicBezTo>
                    <a:pt x="4229840" y="1934542"/>
                    <a:pt x="4291518" y="1932974"/>
                    <a:pt x="4434627" y="1935982"/>
                  </a:cubicBezTo>
                  <a:cubicBezTo>
                    <a:pt x="4446844" y="2455781"/>
                    <a:pt x="4447127" y="2403788"/>
                    <a:pt x="4425908" y="2404019"/>
                  </a:cubicBezTo>
                  <a:close/>
                  <a:moveTo>
                    <a:pt x="4026107" y="3385709"/>
                  </a:moveTo>
                  <a:cubicBezTo>
                    <a:pt x="3546495" y="3387920"/>
                    <a:pt x="3619130" y="3406846"/>
                    <a:pt x="3617921" y="3309957"/>
                  </a:cubicBezTo>
                  <a:cubicBezTo>
                    <a:pt x="3612211" y="2852566"/>
                    <a:pt x="3593126" y="2916464"/>
                    <a:pt x="3654573" y="2916464"/>
                  </a:cubicBezTo>
                  <a:cubicBezTo>
                    <a:pt x="4078963" y="2916464"/>
                    <a:pt x="4020808" y="2910138"/>
                    <a:pt x="4020808" y="2958711"/>
                  </a:cubicBezTo>
                  <a:cubicBezTo>
                    <a:pt x="4020911" y="3066399"/>
                    <a:pt x="4021091" y="3057965"/>
                    <a:pt x="4026107" y="3385709"/>
                  </a:cubicBezTo>
                  <a:close/>
                  <a:moveTo>
                    <a:pt x="3963169" y="2894864"/>
                  </a:moveTo>
                  <a:cubicBezTo>
                    <a:pt x="3809076" y="2894864"/>
                    <a:pt x="3808999" y="2892576"/>
                    <a:pt x="3654573" y="2892576"/>
                  </a:cubicBezTo>
                  <a:cubicBezTo>
                    <a:pt x="3598965" y="2892576"/>
                    <a:pt x="3610076" y="2914766"/>
                    <a:pt x="3608019" y="2783705"/>
                  </a:cubicBezTo>
                  <a:cubicBezTo>
                    <a:pt x="3601305" y="2355729"/>
                    <a:pt x="3586542" y="2425387"/>
                    <a:pt x="3654573" y="2425387"/>
                  </a:cubicBezTo>
                  <a:cubicBezTo>
                    <a:pt x="4052265" y="2425387"/>
                    <a:pt x="4010700" y="2425593"/>
                    <a:pt x="4010829" y="2433435"/>
                  </a:cubicBezTo>
                  <a:cubicBezTo>
                    <a:pt x="4019137" y="2964059"/>
                    <a:pt x="4047429" y="2894864"/>
                    <a:pt x="3963169" y="2894864"/>
                  </a:cubicBezTo>
                  <a:close/>
                  <a:moveTo>
                    <a:pt x="3654573" y="2401525"/>
                  </a:moveTo>
                  <a:cubicBezTo>
                    <a:pt x="3580420" y="2401525"/>
                    <a:pt x="3609382" y="2473420"/>
                    <a:pt x="3595981" y="1935031"/>
                  </a:cubicBezTo>
                  <a:cubicBezTo>
                    <a:pt x="3637597" y="1934851"/>
                    <a:pt x="3663704" y="1934902"/>
                    <a:pt x="3963194" y="1934851"/>
                  </a:cubicBezTo>
                  <a:cubicBezTo>
                    <a:pt x="4015690" y="1934851"/>
                    <a:pt x="4001595" y="1860539"/>
                    <a:pt x="4010366" y="2403196"/>
                  </a:cubicBezTo>
                  <a:cubicBezTo>
                    <a:pt x="3754111" y="2402451"/>
                    <a:pt x="3786031" y="2401525"/>
                    <a:pt x="3654573" y="2401525"/>
                  </a:cubicBezTo>
                  <a:close/>
                  <a:moveTo>
                    <a:pt x="3596856" y="3310266"/>
                  </a:moveTo>
                  <a:cubicBezTo>
                    <a:pt x="3598039" y="3405329"/>
                    <a:pt x="3675818" y="3388949"/>
                    <a:pt x="3191859" y="3386352"/>
                  </a:cubicBezTo>
                  <a:cubicBezTo>
                    <a:pt x="3188361" y="3386326"/>
                    <a:pt x="3191859" y="3227391"/>
                    <a:pt x="3183757" y="2958248"/>
                  </a:cubicBezTo>
                  <a:cubicBezTo>
                    <a:pt x="3181879" y="2894736"/>
                    <a:pt x="3133988" y="2929218"/>
                    <a:pt x="3500609" y="2918700"/>
                  </a:cubicBezTo>
                  <a:cubicBezTo>
                    <a:pt x="3609973" y="2915538"/>
                    <a:pt x="3590991" y="2842023"/>
                    <a:pt x="3596856" y="3310266"/>
                  </a:cubicBezTo>
                  <a:close/>
                  <a:moveTo>
                    <a:pt x="3500043" y="2894761"/>
                  </a:moveTo>
                  <a:cubicBezTo>
                    <a:pt x="3421878" y="2897024"/>
                    <a:pt x="3334274" y="2898181"/>
                    <a:pt x="3191988" y="2895481"/>
                  </a:cubicBezTo>
                  <a:cubicBezTo>
                    <a:pt x="3179050" y="2895250"/>
                    <a:pt x="3181828" y="2910832"/>
                    <a:pt x="3179770" y="2783679"/>
                  </a:cubicBezTo>
                  <a:cubicBezTo>
                    <a:pt x="3173340" y="2373626"/>
                    <a:pt x="3169379" y="2428807"/>
                    <a:pt x="3192039" y="2428267"/>
                  </a:cubicBezTo>
                  <a:cubicBezTo>
                    <a:pt x="3630961" y="2418187"/>
                    <a:pt x="3584073" y="2428704"/>
                    <a:pt x="3584124" y="2433358"/>
                  </a:cubicBezTo>
                  <a:cubicBezTo>
                    <a:pt x="3586850" y="2606642"/>
                    <a:pt x="3584227" y="2608853"/>
                    <a:pt x="3586953" y="2784090"/>
                  </a:cubicBezTo>
                  <a:cubicBezTo>
                    <a:pt x="3589037" y="2915795"/>
                    <a:pt x="3611696" y="2891573"/>
                    <a:pt x="3500043" y="2894761"/>
                  </a:cubicBezTo>
                  <a:close/>
                  <a:moveTo>
                    <a:pt x="3500223" y="2402091"/>
                  </a:moveTo>
                  <a:cubicBezTo>
                    <a:pt x="3317067" y="2403325"/>
                    <a:pt x="3307319" y="2401731"/>
                    <a:pt x="3191576" y="2404379"/>
                  </a:cubicBezTo>
                  <a:cubicBezTo>
                    <a:pt x="3169636" y="2404893"/>
                    <a:pt x="3173700" y="2462003"/>
                    <a:pt x="3169251" y="1937859"/>
                  </a:cubicBezTo>
                  <a:cubicBezTo>
                    <a:pt x="3297159" y="1936728"/>
                    <a:pt x="3072618" y="1938399"/>
                    <a:pt x="3574890" y="1935134"/>
                  </a:cubicBezTo>
                  <a:cubicBezTo>
                    <a:pt x="3588522" y="2489259"/>
                    <a:pt x="3606732" y="2401242"/>
                    <a:pt x="3500223" y="2402091"/>
                  </a:cubicBezTo>
                  <a:close/>
                  <a:moveTo>
                    <a:pt x="3169611" y="3386223"/>
                  </a:moveTo>
                  <a:cubicBezTo>
                    <a:pt x="2696275" y="3383446"/>
                    <a:pt x="2763791" y="3421117"/>
                    <a:pt x="2761476" y="3309854"/>
                  </a:cubicBezTo>
                  <a:cubicBezTo>
                    <a:pt x="2758390" y="3162207"/>
                    <a:pt x="2756949" y="3052951"/>
                    <a:pt x="2756152" y="2959122"/>
                  </a:cubicBezTo>
                  <a:cubicBezTo>
                    <a:pt x="2755766" y="2912606"/>
                    <a:pt x="2690796" y="2910807"/>
                    <a:pt x="3161483" y="2918881"/>
                  </a:cubicBezTo>
                  <a:cubicBezTo>
                    <a:pt x="3168659" y="3176196"/>
                    <a:pt x="3167553" y="3215537"/>
                    <a:pt x="3169611" y="3386223"/>
                  </a:cubicBezTo>
                  <a:close/>
                  <a:moveTo>
                    <a:pt x="2755586" y="2896099"/>
                  </a:moveTo>
                  <a:cubicBezTo>
                    <a:pt x="2753014" y="2658763"/>
                    <a:pt x="2749928" y="2626133"/>
                    <a:pt x="2746790" y="2427599"/>
                  </a:cubicBezTo>
                  <a:cubicBezTo>
                    <a:pt x="2749130" y="2427599"/>
                    <a:pt x="3154333" y="2429810"/>
                    <a:pt x="3154410" y="2433435"/>
                  </a:cubicBezTo>
                  <a:cubicBezTo>
                    <a:pt x="3156750" y="2582008"/>
                    <a:pt x="3157265" y="2749814"/>
                    <a:pt x="3160892" y="2894941"/>
                  </a:cubicBezTo>
                  <a:cubicBezTo>
                    <a:pt x="3001758" y="2892344"/>
                    <a:pt x="2870120" y="2895893"/>
                    <a:pt x="2755586" y="2896099"/>
                  </a:cubicBezTo>
                  <a:close/>
                  <a:moveTo>
                    <a:pt x="2746430" y="2403711"/>
                  </a:moveTo>
                  <a:cubicBezTo>
                    <a:pt x="2741183" y="2071672"/>
                    <a:pt x="2740231" y="2027548"/>
                    <a:pt x="2739742" y="1936342"/>
                  </a:cubicBezTo>
                  <a:cubicBezTo>
                    <a:pt x="2903505" y="1936445"/>
                    <a:pt x="2929175" y="1939608"/>
                    <a:pt x="3148160" y="1938014"/>
                  </a:cubicBezTo>
                  <a:cubicBezTo>
                    <a:pt x="3148186" y="1939968"/>
                    <a:pt x="3153921" y="2403119"/>
                    <a:pt x="3153947" y="2405176"/>
                  </a:cubicBezTo>
                  <a:cubicBezTo>
                    <a:pt x="3001372" y="2408056"/>
                    <a:pt x="2871972" y="2403865"/>
                    <a:pt x="2746430" y="2403711"/>
                  </a:cubicBezTo>
                  <a:close/>
                  <a:moveTo>
                    <a:pt x="2740437" y="3310420"/>
                  </a:moveTo>
                  <a:cubicBezTo>
                    <a:pt x="2742700" y="3418288"/>
                    <a:pt x="2806590" y="3387021"/>
                    <a:pt x="2420627" y="3387021"/>
                  </a:cubicBezTo>
                  <a:cubicBezTo>
                    <a:pt x="2315738" y="3387021"/>
                    <a:pt x="2332148" y="3470229"/>
                    <a:pt x="2327878" y="2957965"/>
                  </a:cubicBezTo>
                  <a:cubicBezTo>
                    <a:pt x="2327441" y="2905587"/>
                    <a:pt x="2263680" y="2919961"/>
                    <a:pt x="2734778" y="2919961"/>
                  </a:cubicBezTo>
                  <a:cubicBezTo>
                    <a:pt x="2735781" y="3024640"/>
                    <a:pt x="2736322" y="3112837"/>
                    <a:pt x="2740437" y="3310420"/>
                  </a:cubicBezTo>
                  <a:close/>
                  <a:moveTo>
                    <a:pt x="2729043" y="2896124"/>
                  </a:moveTo>
                  <a:cubicBezTo>
                    <a:pt x="2461934" y="2896201"/>
                    <a:pt x="2398816" y="2896304"/>
                    <a:pt x="2327312" y="2896099"/>
                  </a:cubicBezTo>
                  <a:cubicBezTo>
                    <a:pt x="2327287" y="2894736"/>
                    <a:pt x="2321782" y="2471800"/>
                    <a:pt x="2321062" y="2426287"/>
                  </a:cubicBezTo>
                  <a:cubicBezTo>
                    <a:pt x="2322889" y="2426261"/>
                    <a:pt x="2725699" y="2423253"/>
                    <a:pt x="2725853" y="2433410"/>
                  </a:cubicBezTo>
                  <a:cubicBezTo>
                    <a:pt x="2733518" y="2929140"/>
                    <a:pt x="2739434" y="2896124"/>
                    <a:pt x="2729043" y="2896124"/>
                  </a:cubicBezTo>
                  <a:close/>
                  <a:moveTo>
                    <a:pt x="2320651" y="2402374"/>
                  </a:moveTo>
                  <a:cubicBezTo>
                    <a:pt x="2319313" y="2319987"/>
                    <a:pt x="2324252" y="2615847"/>
                    <a:pt x="2312575" y="1937422"/>
                  </a:cubicBezTo>
                  <a:cubicBezTo>
                    <a:pt x="2459465" y="1939428"/>
                    <a:pt x="2592132" y="1936419"/>
                    <a:pt x="2718651" y="1936342"/>
                  </a:cubicBezTo>
                  <a:cubicBezTo>
                    <a:pt x="2719166" y="2027625"/>
                    <a:pt x="2720452" y="2092500"/>
                    <a:pt x="2725364" y="2403685"/>
                  </a:cubicBezTo>
                  <a:cubicBezTo>
                    <a:pt x="2571170" y="2403659"/>
                    <a:pt x="2485751" y="2400702"/>
                    <a:pt x="2320651" y="2402374"/>
                  </a:cubicBezTo>
                  <a:close/>
                  <a:moveTo>
                    <a:pt x="2313886" y="3387149"/>
                  </a:moveTo>
                  <a:cubicBezTo>
                    <a:pt x="1966350" y="3387972"/>
                    <a:pt x="2067149" y="3387381"/>
                    <a:pt x="1904440" y="3386172"/>
                  </a:cubicBezTo>
                  <a:cubicBezTo>
                    <a:pt x="1903308" y="3262310"/>
                    <a:pt x="1905057" y="3239425"/>
                    <a:pt x="1897958" y="2919986"/>
                  </a:cubicBezTo>
                  <a:cubicBezTo>
                    <a:pt x="2019334" y="2919626"/>
                    <a:pt x="2029468" y="2918855"/>
                    <a:pt x="2306453" y="2919909"/>
                  </a:cubicBezTo>
                  <a:cubicBezTo>
                    <a:pt x="2309102" y="3206820"/>
                    <a:pt x="2311494" y="3263673"/>
                    <a:pt x="2313886" y="3387149"/>
                  </a:cubicBezTo>
                  <a:close/>
                  <a:moveTo>
                    <a:pt x="2266406" y="2895867"/>
                  </a:moveTo>
                  <a:cubicBezTo>
                    <a:pt x="1822597" y="2893450"/>
                    <a:pt x="1897701" y="2930014"/>
                    <a:pt x="1895412" y="2783653"/>
                  </a:cubicBezTo>
                  <a:cubicBezTo>
                    <a:pt x="1892660" y="2608622"/>
                    <a:pt x="1894692" y="2608364"/>
                    <a:pt x="1891940" y="2432973"/>
                  </a:cubicBezTo>
                  <a:cubicBezTo>
                    <a:pt x="1891786" y="2423073"/>
                    <a:pt x="1867891" y="2432124"/>
                    <a:pt x="2299997" y="2426519"/>
                  </a:cubicBezTo>
                  <a:cubicBezTo>
                    <a:pt x="2308279" y="2961642"/>
                    <a:pt x="2320702" y="2896073"/>
                    <a:pt x="2266406" y="2895867"/>
                  </a:cubicBezTo>
                  <a:close/>
                  <a:moveTo>
                    <a:pt x="1891477" y="2404482"/>
                  </a:moveTo>
                  <a:cubicBezTo>
                    <a:pt x="1882706" y="1861516"/>
                    <a:pt x="1854542" y="1935776"/>
                    <a:pt x="1957990" y="1935468"/>
                  </a:cubicBezTo>
                  <a:cubicBezTo>
                    <a:pt x="2088651" y="1935108"/>
                    <a:pt x="2165170" y="1934902"/>
                    <a:pt x="2266175" y="1936651"/>
                  </a:cubicBezTo>
                  <a:cubicBezTo>
                    <a:pt x="2301540" y="1937319"/>
                    <a:pt x="2291149" y="1880441"/>
                    <a:pt x="2299611" y="2402631"/>
                  </a:cubicBezTo>
                  <a:cubicBezTo>
                    <a:pt x="2149017" y="2404637"/>
                    <a:pt x="2228520" y="2404251"/>
                    <a:pt x="1891477" y="2404482"/>
                  </a:cubicBezTo>
                  <a:close/>
                  <a:moveTo>
                    <a:pt x="1883375" y="3386018"/>
                  </a:moveTo>
                  <a:cubicBezTo>
                    <a:pt x="1778229" y="3385478"/>
                    <a:pt x="1646025" y="3386223"/>
                    <a:pt x="1475986" y="3386301"/>
                  </a:cubicBezTo>
                  <a:cubicBezTo>
                    <a:pt x="1472797" y="3241354"/>
                    <a:pt x="1470534" y="3240119"/>
                    <a:pt x="1468141" y="2918649"/>
                  </a:cubicBezTo>
                  <a:cubicBezTo>
                    <a:pt x="1633756" y="2918238"/>
                    <a:pt x="1649703" y="2920475"/>
                    <a:pt x="1876842" y="2920012"/>
                  </a:cubicBezTo>
                  <a:cubicBezTo>
                    <a:pt x="1884352" y="3266244"/>
                    <a:pt x="1882140" y="3249865"/>
                    <a:pt x="1883375" y="3386018"/>
                  </a:cubicBezTo>
                  <a:close/>
                  <a:moveTo>
                    <a:pt x="1803718" y="2896227"/>
                  </a:moveTo>
                  <a:cubicBezTo>
                    <a:pt x="1649317" y="2896227"/>
                    <a:pt x="1649832" y="2894787"/>
                    <a:pt x="1495251" y="2894787"/>
                  </a:cubicBezTo>
                  <a:cubicBezTo>
                    <a:pt x="1459602" y="2894787"/>
                    <a:pt x="1468579" y="2916592"/>
                    <a:pt x="1466495" y="2783679"/>
                  </a:cubicBezTo>
                  <a:cubicBezTo>
                    <a:pt x="1460091" y="2375015"/>
                    <a:pt x="1448234" y="2429424"/>
                    <a:pt x="1495251" y="2429424"/>
                  </a:cubicBezTo>
                  <a:cubicBezTo>
                    <a:pt x="1904131" y="2429424"/>
                    <a:pt x="1870720" y="2424307"/>
                    <a:pt x="1870875" y="2433410"/>
                  </a:cubicBezTo>
                  <a:cubicBezTo>
                    <a:pt x="1879337" y="2972313"/>
                    <a:pt x="1899090" y="2896227"/>
                    <a:pt x="1803718" y="2896227"/>
                  </a:cubicBezTo>
                  <a:close/>
                  <a:moveTo>
                    <a:pt x="1803718" y="2404534"/>
                  </a:moveTo>
                  <a:cubicBezTo>
                    <a:pt x="1644688" y="2404534"/>
                    <a:pt x="1645125" y="2405511"/>
                    <a:pt x="1495251" y="2405511"/>
                  </a:cubicBezTo>
                  <a:cubicBezTo>
                    <a:pt x="1436325" y="2405511"/>
                    <a:pt x="1472360" y="2462337"/>
                    <a:pt x="1454252" y="1934182"/>
                  </a:cubicBezTo>
                  <a:cubicBezTo>
                    <a:pt x="1561353" y="1933565"/>
                    <a:pt x="1648854" y="1935776"/>
                    <a:pt x="1862232" y="1935648"/>
                  </a:cubicBezTo>
                  <a:cubicBezTo>
                    <a:pt x="1871492" y="2480260"/>
                    <a:pt x="1893149" y="2404482"/>
                    <a:pt x="1803718" y="2404534"/>
                  </a:cubicBezTo>
                  <a:close/>
                  <a:moveTo>
                    <a:pt x="1454895" y="3386352"/>
                  </a:moveTo>
                  <a:cubicBezTo>
                    <a:pt x="979604" y="3387561"/>
                    <a:pt x="1048844" y="3414997"/>
                    <a:pt x="1046864" y="3309854"/>
                  </a:cubicBezTo>
                  <a:cubicBezTo>
                    <a:pt x="1044549" y="3186018"/>
                    <a:pt x="1042748" y="3075039"/>
                    <a:pt x="1041642" y="2959122"/>
                  </a:cubicBezTo>
                  <a:cubicBezTo>
                    <a:pt x="1041154" y="2905304"/>
                    <a:pt x="975952" y="2920706"/>
                    <a:pt x="1447076" y="2918726"/>
                  </a:cubicBezTo>
                  <a:cubicBezTo>
                    <a:pt x="1449417" y="3237008"/>
                    <a:pt x="1451989" y="3257630"/>
                    <a:pt x="1454895" y="3386352"/>
                  </a:cubicBezTo>
                  <a:close/>
                  <a:moveTo>
                    <a:pt x="1340953" y="2895970"/>
                  </a:moveTo>
                  <a:cubicBezTo>
                    <a:pt x="1220323" y="2897770"/>
                    <a:pt x="1128835" y="2897436"/>
                    <a:pt x="1040974" y="2895893"/>
                  </a:cubicBezTo>
                  <a:cubicBezTo>
                    <a:pt x="1040948" y="2893887"/>
                    <a:pt x="1034826" y="2449275"/>
                    <a:pt x="1034441" y="2427290"/>
                  </a:cubicBezTo>
                  <a:cubicBezTo>
                    <a:pt x="1484320" y="2423664"/>
                    <a:pt x="1440749" y="2431558"/>
                    <a:pt x="1440775" y="2433384"/>
                  </a:cubicBezTo>
                  <a:cubicBezTo>
                    <a:pt x="1449365" y="2980284"/>
                    <a:pt x="1478378" y="2893733"/>
                    <a:pt x="1340953" y="2895970"/>
                  </a:cubicBezTo>
                  <a:close/>
                  <a:moveTo>
                    <a:pt x="1034055" y="2403376"/>
                  </a:moveTo>
                  <a:cubicBezTo>
                    <a:pt x="1025361" y="1912146"/>
                    <a:pt x="1018185" y="1938579"/>
                    <a:pt x="1032666" y="1938528"/>
                  </a:cubicBezTo>
                  <a:cubicBezTo>
                    <a:pt x="1226136" y="1938014"/>
                    <a:pt x="1242803" y="1939016"/>
                    <a:pt x="1341365" y="1936188"/>
                  </a:cubicBezTo>
                  <a:cubicBezTo>
                    <a:pt x="1459088" y="1932948"/>
                    <a:pt x="1432261" y="1852465"/>
                    <a:pt x="1440363" y="2405382"/>
                  </a:cubicBezTo>
                  <a:cubicBezTo>
                    <a:pt x="1324492" y="2404765"/>
                    <a:pt x="1277269" y="2401396"/>
                    <a:pt x="1034055" y="2403376"/>
                  </a:cubicBezTo>
                  <a:close/>
                  <a:moveTo>
                    <a:pt x="724430" y="3902653"/>
                  </a:moveTo>
                  <a:cubicBezTo>
                    <a:pt x="827724" y="3900699"/>
                    <a:pt x="925874" y="3900596"/>
                    <a:pt x="1032486" y="3902756"/>
                  </a:cubicBezTo>
                  <a:cubicBezTo>
                    <a:pt x="1034981" y="3902808"/>
                    <a:pt x="1043700" y="4370588"/>
                    <a:pt x="1032537" y="4370793"/>
                  </a:cubicBezTo>
                  <a:cubicBezTo>
                    <a:pt x="1016745" y="4371025"/>
                    <a:pt x="635668" y="4377402"/>
                    <a:pt x="635488" y="4361202"/>
                  </a:cubicBezTo>
                  <a:cubicBezTo>
                    <a:pt x="630370" y="3817207"/>
                    <a:pt x="586053" y="3905250"/>
                    <a:pt x="724430" y="3902653"/>
                  </a:cubicBezTo>
                  <a:close/>
                  <a:moveTo>
                    <a:pt x="724147" y="4394913"/>
                  </a:moveTo>
                  <a:cubicBezTo>
                    <a:pt x="826464" y="4396147"/>
                    <a:pt x="930889" y="4396301"/>
                    <a:pt x="1032794" y="4394656"/>
                  </a:cubicBezTo>
                  <a:cubicBezTo>
                    <a:pt x="1043083" y="4394501"/>
                    <a:pt x="1041822" y="4340400"/>
                    <a:pt x="1050696" y="4861355"/>
                  </a:cubicBezTo>
                  <a:cubicBezTo>
                    <a:pt x="855965" y="4864724"/>
                    <a:pt x="765120" y="4862436"/>
                    <a:pt x="643333" y="4862024"/>
                  </a:cubicBezTo>
                  <a:cubicBezTo>
                    <a:pt x="634562" y="4312270"/>
                    <a:pt x="606244" y="4393473"/>
                    <a:pt x="724147" y="4394913"/>
                  </a:cubicBezTo>
                  <a:close/>
                  <a:moveTo>
                    <a:pt x="1051159" y="4889101"/>
                  </a:moveTo>
                  <a:cubicBezTo>
                    <a:pt x="1056869" y="5254078"/>
                    <a:pt x="1057358" y="5282208"/>
                    <a:pt x="1058207" y="5349938"/>
                  </a:cubicBezTo>
                  <a:cubicBezTo>
                    <a:pt x="739528" y="5349064"/>
                    <a:pt x="776514" y="5350221"/>
                    <a:pt x="650998" y="5350786"/>
                  </a:cubicBezTo>
                  <a:cubicBezTo>
                    <a:pt x="641404" y="4737365"/>
                    <a:pt x="644285" y="4921448"/>
                    <a:pt x="643719" y="4885912"/>
                  </a:cubicBezTo>
                  <a:cubicBezTo>
                    <a:pt x="1087116" y="4887506"/>
                    <a:pt x="1051056" y="4883032"/>
                    <a:pt x="1051159" y="4889101"/>
                  </a:cubicBezTo>
                  <a:close/>
                  <a:moveTo>
                    <a:pt x="724327" y="5374134"/>
                  </a:moveTo>
                  <a:cubicBezTo>
                    <a:pt x="1119859" y="5370920"/>
                    <a:pt x="1058387" y="5364132"/>
                    <a:pt x="1058978" y="5415404"/>
                  </a:cubicBezTo>
                  <a:cubicBezTo>
                    <a:pt x="1060213" y="5523787"/>
                    <a:pt x="1060496" y="5535435"/>
                    <a:pt x="1065228" y="5843071"/>
                  </a:cubicBezTo>
                  <a:cubicBezTo>
                    <a:pt x="791432" y="5844562"/>
                    <a:pt x="780295" y="5843329"/>
                    <a:pt x="659691" y="5842866"/>
                  </a:cubicBezTo>
                  <a:cubicBezTo>
                    <a:pt x="649480" y="5302753"/>
                    <a:pt x="621959" y="5375111"/>
                    <a:pt x="724327" y="5374134"/>
                  </a:cubicBezTo>
                  <a:close/>
                  <a:moveTo>
                    <a:pt x="724147" y="6357161"/>
                  </a:moveTo>
                  <a:cubicBezTo>
                    <a:pt x="822451" y="6358216"/>
                    <a:pt x="934387" y="6358164"/>
                    <a:pt x="1032717" y="6357624"/>
                  </a:cubicBezTo>
                  <a:cubicBezTo>
                    <a:pt x="1094318" y="6357290"/>
                    <a:pt x="1064971" y="6298226"/>
                    <a:pt x="1080069" y="6825198"/>
                  </a:cubicBezTo>
                  <a:cubicBezTo>
                    <a:pt x="770007" y="6826741"/>
                    <a:pt x="835672" y="6825918"/>
                    <a:pt x="672217" y="6824839"/>
                  </a:cubicBezTo>
                  <a:cubicBezTo>
                    <a:pt x="658251" y="6279532"/>
                    <a:pt x="646805" y="6356339"/>
                    <a:pt x="724147" y="6357161"/>
                  </a:cubicBezTo>
                  <a:close/>
                  <a:moveTo>
                    <a:pt x="724147" y="6849215"/>
                  </a:moveTo>
                  <a:cubicBezTo>
                    <a:pt x="827313" y="6850192"/>
                    <a:pt x="928009" y="6850140"/>
                    <a:pt x="1032717" y="6849421"/>
                  </a:cubicBezTo>
                  <a:cubicBezTo>
                    <a:pt x="1095553" y="6848983"/>
                    <a:pt x="1080815" y="6772820"/>
                    <a:pt x="1090152" y="7318100"/>
                  </a:cubicBezTo>
                  <a:cubicBezTo>
                    <a:pt x="951389" y="7319232"/>
                    <a:pt x="999203" y="7320595"/>
                    <a:pt x="682969" y="7318897"/>
                  </a:cubicBezTo>
                  <a:cubicBezTo>
                    <a:pt x="673761" y="6776985"/>
                    <a:pt x="650612" y="6848520"/>
                    <a:pt x="724147" y="6849215"/>
                  </a:cubicBezTo>
                  <a:close/>
                  <a:moveTo>
                    <a:pt x="724199" y="7343068"/>
                  </a:moveTo>
                  <a:cubicBezTo>
                    <a:pt x="1114072" y="7345665"/>
                    <a:pt x="1090486" y="7337488"/>
                    <a:pt x="1090614" y="7345717"/>
                  </a:cubicBezTo>
                  <a:cubicBezTo>
                    <a:pt x="1093341" y="7520157"/>
                    <a:pt x="1089534" y="7518820"/>
                    <a:pt x="1092312" y="7696911"/>
                  </a:cubicBezTo>
                  <a:cubicBezTo>
                    <a:pt x="1094421" y="7831933"/>
                    <a:pt x="1110162" y="7809176"/>
                    <a:pt x="1032614" y="7809588"/>
                  </a:cubicBezTo>
                  <a:cubicBezTo>
                    <a:pt x="929038" y="7810154"/>
                    <a:pt x="827364" y="7810462"/>
                    <a:pt x="724430" y="7808662"/>
                  </a:cubicBezTo>
                  <a:cubicBezTo>
                    <a:pt x="679599" y="7807891"/>
                    <a:pt x="690068" y="7829079"/>
                    <a:pt x="687984" y="7696397"/>
                  </a:cubicBezTo>
                  <a:cubicBezTo>
                    <a:pt x="681605" y="7288298"/>
                    <a:pt x="666687" y="7342682"/>
                    <a:pt x="724199" y="7343068"/>
                  </a:cubicBezTo>
                  <a:close/>
                  <a:moveTo>
                    <a:pt x="724199" y="8325272"/>
                  </a:moveTo>
                  <a:cubicBezTo>
                    <a:pt x="1171120" y="8327663"/>
                    <a:pt x="1105095" y="8294133"/>
                    <a:pt x="1106716" y="8398916"/>
                  </a:cubicBezTo>
                  <a:cubicBezTo>
                    <a:pt x="1109416" y="8571967"/>
                    <a:pt x="1107179" y="8575053"/>
                    <a:pt x="1109931" y="8750059"/>
                  </a:cubicBezTo>
                  <a:cubicBezTo>
                    <a:pt x="1110805" y="8805240"/>
                    <a:pt x="1126366" y="8794157"/>
                    <a:pt x="1032717" y="8793643"/>
                  </a:cubicBezTo>
                  <a:cubicBezTo>
                    <a:pt x="654342" y="8791612"/>
                    <a:pt x="706451" y="8805549"/>
                    <a:pt x="705577" y="8749519"/>
                  </a:cubicBezTo>
                  <a:cubicBezTo>
                    <a:pt x="698169" y="8275003"/>
                    <a:pt x="676513" y="8325015"/>
                    <a:pt x="724199" y="8325272"/>
                  </a:cubicBezTo>
                  <a:close/>
                  <a:moveTo>
                    <a:pt x="706374" y="8815011"/>
                  </a:moveTo>
                  <a:cubicBezTo>
                    <a:pt x="803727" y="8817146"/>
                    <a:pt x="779472" y="8817069"/>
                    <a:pt x="1111088" y="8817866"/>
                  </a:cubicBezTo>
                  <a:cubicBezTo>
                    <a:pt x="1113429" y="8938822"/>
                    <a:pt x="1118444" y="9066978"/>
                    <a:pt x="1118804" y="9281583"/>
                  </a:cubicBezTo>
                  <a:cubicBezTo>
                    <a:pt x="675124" y="9284694"/>
                    <a:pt x="711879" y="9289091"/>
                    <a:pt x="711441" y="9275643"/>
                  </a:cubicBezTo>
                  <a:cubicBezTo>
                    <a:pt x="703622" y="9032907"/>
                    <a:pt x="707455" y="8936225"/>
                    <a:pt x="706374" y="8815011"/>
                  </a:cubicBezTo>
                  <a:close/>
                  <a:moveTo>
                    <a:pt x="1123845" y="8222830"/>
                  </a:moveTo>
                  <a:cubicBezTo>
                    <a:pt x="1110471" y="7765901"/>
                    <a:pt x="1095193" y="7833116"/>
                    <a:pt x="1186912" y="7833116"/>
                  </a:cubicBezTo>
                  <a:cubicBezTo>
                    <a:pt x="1578328" y="7833116"/>
                    <a:pt x="1524212" y="7822959"/>
                    <a:pt x="1525267" y="7874231"/>
                  </a:cubicBezTo>
                  <a:cubicBezTo>
                    <a:pt x="1535735" y="8368651"/>
                    <a:pt x="1540982" y="8300896"/>
                    <a:pt x="1495251" y="8300896"/>
                  </a:cubicBezTo>
                  <a:cubicBezTo>
                    <a:pt x="1342445" y="8300896"/>
                    <a:pt x="1341570" y="8297887"/>
                    <a:pt x="1186912" y="8297887"/>
                  </a:cubicBezTo>
                  <a:cubicBezTo>
                    <a:pt x="1109853" y="8297862"/>
                    <a:pt x="1126495" y="8313624"/>
                    <a:pt x="1123845" y="8222830"/>
                  </a:cubicBezTo>
                  <a:close/>
                  <a:moveTo>
                    <a:pt x="1186938" y="8321750"/>
                  </a:moveTo>
                  <a:cubicBezTo>
                    <a:pt x="1338638" y="8321750"/>
                    <a:pt x="1341493" y="8324758"/>
                    <a:pt x="1495277" y="8324758"/>
                  </a:cubicBezTo>
                  <a:cubicBezTo>
                    <a:pt x="1540622" y="8324758"/>
                    <a:pt x="1530771" y="8309844"/>
                    <a:pt x="1532160" y="8398967"/>
                  </a:cubicBezTo>
                  <a:cubicBezTo>
                    <a:pt x="1539259" y="8853016"/>
                    <a:pt x="1560710" y="8790866"/>
                    <a:pt x="1495277" y="8790866"/>
                  </a:cubicBezTo>
                  <a:cubicBezTo>
                    <a:pt x="1077214" y="8790866"/>
                    <a:pt x="1132050" y="8815474"/>
                    <a:pt x="1131021" y="8749648"/>
                  </a:cubicBezTo>
                  <a:cubicBezTo>
                    <a:pt x="1123202" y="8252323"/>
                    <a:pt x="1113403" y="8321750"/>
                    <a:pt x="1186938" y="8321750"/>
                  </a:cubicBezTo>
                  <a:close/>
                  <a:moveTo>
                    <a:pt x="1186938" y="8817943"/>
                  </a:moveTo>
                  <a:cubicBezTo>
                    <a:pt x="1613411" y="8817943"/>
                    <a:pt x="1541136" y="8778961"/>
                    <a:pt x="1542834" y="8925374"/>
                  </a:cubicBezTo>
                  <a:cubicBezTo>
                    <a:pt x="1547772" y="9355226"/>
                    <a:pt x="1568426" y="9284463"/>
                    <a:pt x="1495277" y="9284411"/>
                  </a:cubicBezTo>
                  <a:cubicBezTo>
                    <a:pt x="1474212" y="9284411"/>
                    <a:pt x="1139947" y="9283331"/>
                    <a:pt x="1139947" y="9276055"/>
                  </a:cubicBezTo>
                  <a:cubicBezTo>
                    <a:pt x="1138815" y="8748928"/>
                    <a:pt x="1104041" y="8817943"/>
                    <a:pt x="1186938" y="8817943"/>
                  </a:cubicBezTo>
                  <a:close/>
                  <a:moveTo>
                    <a:pt x="1186938" y="9305213"/>
                  </a:moveTo>
                  <a:cubicBezTo>
                    <a:pt x="1339461" y="9305213"/>
                    <a:pt x="1338715" y="9308274"/>
                    <a:pt x="1495277" y="9308274"/>
                  </a:cubicBezTo>
                  <a:cubicBezTo>
                    <a:pt x="1561481" y="9308325"/>
                    <a:pt x="1546101" y="9229950"/>
                    <a:pt x="1555283" y="9774073"/>
                  </a:cubicBezTo>
                  <a:cubicBezTo>
                    <a:pt x="1402065" y="9773507"/>
                    <a:pt x="1275520" y="9775694"/>
                    <a:pt x="1145888" y="9775128"/>
                  </a:cubicBezTo>
                  <a:cubicBezTo>
                    <a:pt x="1137580" y="9229101"/>
                    <a:pt x="1123537" y="9305213"/>
                    <a:pt x="1186938" y="9305213"/>
                  </a:cubicBezTo>
                  <a:close/>
                  <a:moveTo>
                    <a:pt x="1186938" y="9799092"/>
                  </a:moveTo>
                  <a:cubicBezTo>
                    <a:pt x="1586148" y="9799092"/>
                    <a:pt x="1555617" y="9793924"/>
                    <a:pt x="1555746" y="9802821"/>
                  </a:cubicBezTo>
                  <a:cubicBezTo>
                    <a:pt x="1564259" y="10346430"/>
                    <a:pt x="1589517" y="10267747"/>
                    <a:pt x="1495277" y="10267747"/>
                  </a:cubicBezTo>
                  <a:cubicBezTo>
                    <a:pt x="1343062" y="10267747"/>
                    <a:pt x="1345403" y="10265715"/>
                    <a:pt x="1186938" y="10265715"/>
                  </a:cubicBezTo>
                  <a:cubicBezTo>
                    <a:pt x="1147560" y="10265715"/>
                    <a:pt x="1158182" y="10287624"/>
                    <a:pt x="1156099" y="10153450"/>
                  </a:cubicBezTo>
                  <a:cubicBezTo>
                    <a:pt x="1149695" y="9744863"/>
                    <a:pt x="1120553" y="9799092"/>
                    <a:pt x="1186938" y="9799092"/>
                  </a:cubicBezTo>
                  <a:close/>
                  <a:moveTo>
                    <a:pt x="1563925" y="8925014"/>
                  </a:moveTo>
                  <a:cubicBezTo>
                    <a:pt x="1562356" y="8787781"/>
                    <a:pt x="1479561" y="8811643"/>
                    <a:pt x="1957887" y="8814214"/>
                  </a:cubicBezTo>
                  <a:cubicBezTo>
                    <a:pt x="1969410" y="8814292"/>
                    <a:pt x="1970593" y="8757182"/>
                    <a:pt x="1978772" y="9284154"/>
                  </a:cubicBezTo>
                  <a:cubicBezTo>
                    <a:pt x="1522309" y="9286365"/>
                    <a:pt x="1567937" y="9287446"/>
                    <a:pt x="1567912" y="9276055"/>
                  </a:cubicBezTo>
                  <a:cubicBezTo>
                    <a:pt x="1567629" y="9140441"/>
                    <a:pt x="1566240" y="9128485"/>
                    <a:pt x="1563925" y="8925014"/>
                  </a:cubicBezTo>
                  <a:close/>
                  <a:moveTo>
                    <a:pt x="1979133" y="9308068"/>
                  </a:moveTo>
                  <a:cubicBezTo>
                    <a:pt x="1987337" y="9836866"/>
                    <a:pt x="1997240" y="9775231"/>
                    <a:pt x="1957887" y="9775359"/>
                  </a:cubicBezTo>
                  <a:cubicBezTo>
                    <a:pt x="1850247" y="9775797"/>
                    <a:pt x="1756907" y="9775950"/>
                    <a:pt x="1649549" y="9774794"/>
                  </a:cubicBezTo>
                  <a:cubicBezTo>
                    <a:pt x="1562356" y="9773842"/>
                    <a:pt x="1570252" y="9853965"/>
                    <a:pt x="1567989" y="9308325"/>
                  </a:cubicBezTo>
                  <a:cubicBezTo>
                    <a:pt x="1830956" y="9308556"/>
                    <a:pt x="1852613" y="9308736"/>
                    <a:pt x="1979133" y="9308068"/>
                  </a:cubicBezTo>
                  <a:close/>
                  <a:moveTo>
                    <a:pt x="1649369" y="9798733"/>
                  </a:moveTo>
                  <a:cubicBezTo>
                    <a:pt x="2011592" y="9802641"/>
                    <a:pt x="1986180" y="9794772"/>
                    <a:pt x="1986309" y="9802769"/>
                  </a:cubicBezTo>
                  <a:cubicBezTo>
                    <a:pt x="1994719" y="10340465"/>
                    <a:pt x="2005393" y="10267515"/>
                    <a:pt x="1958067" y="10266796"/>
                  </a:cubicBezTo>
                  <a:cubicBezTo>
                    <a:pt x="1509089" y="10260161"/>
                    <a:pt x="1586353" y="10306960"/>
                    <a:pt x="1583961" y="10153450"/>
                  </a:cubicBezTo>
                  <a:cubicBezTo>
                    <a:pt x="1577300" y="9726940"/>
                    <a:pt x="1548261" y="9797652"/>
                    <a:pt x="1649369" y="9798733"/>
                  </a:cubicBezTo>
                  <a:close/>
                  <a:moveTo>
                    <a:pt x="1988778" y="8814394"/>
                  </a:moveTo>
                  <a:cubicBezTo>
                    <a:pt x="2047601" y="8814703"/>
                    <a:pt x="2393209" y="8814986"/>
                    <a:pt x="2396552" y="8814986"/>
                  </a:cubicBezTo>
                  <a:cubicBezTo>
                    <a:pt x="2396578" y="8816991"/>
                    <a:pt x="2403445" y="9222030"/>
                    <a:pt x="2404551" y="9281840"/>
                  </a:cubicBezTo>
                  <a:cubicBezTo>
                    <a:pt x="2267383" y="9281994"/>
                    <a:pt x="2403085" y="9282586"/>
                    <a:pt x="1999838" y="9284077"/>
                  </a:cubicBezTo>
                  <a:cubicBezTo>
                    <a:pt x="1992842" y="8833628"/>
                    <a:pt x="1993047" y="8999480"/>
                    <a:pt x="1988778" y="8814394"/>
                  </a:cubicBezTo>
                  <a:close/>
                  <a:moveTo>
                    <a:pt x="2405014" y="9305702"/>
                  </a:moveTo>
                  <a:cubicBezTo>
                    <a:pt x="2413888" y="9774794"/>
                    <a:pt x="2412396" y="9635452"/>
                    <a:pt x="2414788" y="9774279"/>
                  </a:cubicBezTo>
                  <a:cubicBezTo>
                    <a:pt x="2397504" y="9774279"/>
                    <a:pt x="2488169" y="9774022"/>
                    <a:pt x="2006962" y="9775205"/>
                  </a:cubicBezTo>
                  <a:cubicBezTo>
                    <a:pt x="2004905" y="9640878"/>
                    <a:pt x="2006139" y="9689913"/>
                    <a:pt x="2000223" y="9307965"/>
                  </a:cubicBezTo>
                  <a:cubicBezTo>
                    <a:pt x="2435673" y="9306113"/>
                    <a:pt x="2278058" y="9305831"/>
                    <a:pt x="2405014" y="9305702"/>
                  </a:cubicBezTo>
                  <a:close/>
                  <a:moveTo>
                    <a:pt x="2410442" y="8325401"/>
                  </a:moveTo>
                  <a:cubicBezTo>
                    <a:pt x="2594550" y="8325581"/>
                    <a:pt x="2593829" y="8321441"/>
                    <a:pt x="2818447" y="8322984"/>
                  </a:cubicBezTo>
                  <a:cubicBezTo>
                    <a:pt x="2821328" y="8574333"/>
                    <a:pt x="2824517" y="8538232"/>
                    <a:pt x="2828298" y="8789632"/>
                  </a:cubicBezTo>
                  <a:cubicBezTo>
                    <a:pt x="2553216" y="8789041"/>
                    <a:pt x="2609262" y="8791098"/>
                    <a:pt x="2417257" y="8791098"/>
                  </a:cubicBezTo>
                  <a:cubicBezTo>
                    <a:pt x="2414299" y="8611283"/>
                    <a:pt x="2413451" y="8488861"/>
                    <a:pt x="2410442" y="8325401"/>
                  </a:cubicBezTo>
                  <a:close/>
                  <a:moveTo>
                    <a:pt x="2420627" y="8814986"/>
                  </a:moveTo>
                  <a:cubicBezTo>
                    <a:pt x="2906978" y="8814986"/>
                    <a:pt x="2828195" y="8775644"/>
                    <a:pt x="2830202" y="8925270"/>
                  </a:cubicBezTo>
                  <a:cubicBezTo>
                    <a:pt x="2832234" y="9088243"/>
                    <a:pt x="2833700" y="9134630"/>
                    <a:pt x="2834728" y="9276106"/>
                  </a:cubicBezTo>
                  <a:cubicBezTo>
                    <a:pt x="2834806" y="9287343"/>
                    <a:pt x="2867651" y="9281891"/>
                    <a:pt x="2425668" y="9281815"/>
                  </a:cubicBezTo>
                  <a:cubicBezTo>
                    <a:pt x="2425591" y="9277597"/>
                    <a:pt x="2416383" y="8814986"/>
                    <a:pt x="2420627" y="8814986"/>
                  </a:cubicBezTo>
                  <a:close/>
                  <a:moveTo>
                    <a:pt x="2834960" y="9306447"/>
                  </a:moveTo>
                  <a:cubicBezTo>
                    <a:pt x="2834986" y="9308711"/>
                    <a:pt x="2840361" y="9770011"/>
                    <a:pt x="2840387" y="9772633"/>
                  </a:cubicBezTo>
                  <a:cubicBezTo>
                    <a:pt x="2674026" y="9770293"/>
                    <a:pt x="2561190" y="9774125"/>
                    <a:pt x="2435828" y="9774279"/>
                  </a:cubicBezTo>
                  <a:cubicBezTo>
                    <a:pt x="2433153" y="9617915"/>
                    <a:pt x="2434773" y="9773096"/>
                    <a:pt x="2426105" y="9305702"/>
                  </a:cubicBezTo>
                  <a:cubicBezTo>
                    <a:pt x="2570398" y="9305728"/>
                    <a:pt x="2672946" y="9307605"/>
                    <a:pt x="2834960" y="9306447"/>
                  </a:cubicBezTo>
                  <a:close/>
                  <a:moveTo>
                    <a:pt x="2840773" y="9796547"/>
                  </a:moveTo>
                  <a:cubicBezTo>
                    <a:pt x="2843834" y="9996135"/>
                    <a:pt x="2841853" y="9947665"/>
                    <a:pt x="2847023" y="10264918"/>
                  </a:cubicBezTo>
                  <a:cubicBezTo>
                    <a:pt x="2750211" y="10266230"/>
                    <a:pt x="2634879" y="10265356"/>
                    <a:pt x="2441280" y="10265304"/>
                  </a:cubicBezTo>
                  <a:cubicBezTo>
                    <a:pt x="2441255" y="10262372"/>
                    <a:pt x="2436342" y="9804801"/>
                    <a:pt x="2436316" y="9802358"/>
                  </a:cubicBezTo>
                  <a:cubicBezTo>
                    <a:pt x="2436188" y="9793795"/>
                    <a:pt x="2832079" y="9796419"/>
                    <a:pt x="2840773" y="9796547"/>
                  </a:cubicBezTo>
                  <a:close/>
                  <a:moveTo>
                    <a:pt x="2839513" y="8323164"/>
                  </a:moveTo>
                  <a:cubicBezTo>
                    <a:pt x="3076605" y="8325272"/>
                    <a:pt x="2893269" y="8323395"/>
                    <a:pt x="3248522" y="8325633"/>
                  </a:cubicBezTo>
                  <a:cubicBezTo>
                    <a:pt x="3251891" y="8585879"/>
                    <a:pt x="3251197" y="8638797"/>
                    <a:pt x="3253794" y="8790609"/>
                  </a:cubicBezTo>
                  <a:cubicBezTo>
                    <a:pt x="2921510" y="8789786"/>
                    <a:pt x="3113103" y="8790481"/>
                    <a:pt x="2849338" y="8789710"/>
                  </a:cubicBezTo>
                  <a:cubicBezTo>
                    <a:pt x="2845531" y="8540700"/>
                    <a:pt x="2842187" y="8559136"/>
                    <a:pt x="2839513" y="8323164"/>
                  </a:cubicBezTo>
                  <a:close/>
                  <a:moveTo>
                    <a:pt x="2883289" y="8813752"/>
                  </a:moveTo>
                  <a:cubicBezTo>
                    <a:pt x="3330442" y="8815551"/>
                    <a:pt x="3253203" y="8782921"/>
                    <a:pt x="3256624" y="8926531"/>
                  </a:cubicBezTo>
                  <a:cubicBezTo>
                    <a:pt x="3259530" y="9046484"/>
                    <a:pt x="3260867" y="9139927"/>
                    <a:pt x="3262719" y="9276285"/>
                  </a:cubicBezTo>
                  <a:cubicBezTo>
                    <a:pt x="3262822" y="9285337"/>
                    <a:pt x="2855897" y="9285003"/>
                    <a:pt x="2855845" y="9275977"/>
                  </a:cubicBezTo>
                  <a:cubicBezTo>
                    <a:pt x="2851961" y="8747076"/>
                    <a:pt x="2832774" y="8813520"/>
                    <a:pt x="2883289" y="8813752"/>
                  </a:cubicBezTo>
                  <a:close/>
                  <a:moveTo>
                    <a:pt x="2883418" y="9306010"/>
                  </a:moveTo>
                  <a:cubicBezTo>
                    <a:pt x="2991444" y="9304982"/>
                    <a:pt x="3083704" y="9305136"/>
                    <a:pt x="3191756" y="9305445"/>
                  </a:cubicBezTo>
                  <a:cubicBezTo>
                    <a:pt x="3284068" y="9305702"/>
                    <a:pt x="3262668" y="9222236"/>
                    <a:pt x="3272004" y="9772480"/>
                  </a:cubicBezTo>
                  <a:cubicBezTo>
                    <a:pt x="3159271" y="9773302"/>
                    <a:pt x="3096076" y="9777082"/>
                    <a:pt x="2861478" y="9772968"/>
                  </a:cubicBezTo>
                  <a:cubicBezTo>
                    <a:pt x="2853633" y="9236301"/>
                    <a:pt x="2846560" y="9306396"/>
                    <a:pt x="2883418" y="9306010"/>
                  </a:cubicBezTo>
                  <a:close/>
                  <a:moveTo>
                    <a:pt x="2883160" y="9797267"/>
                  </a:moveTo>
                  <a:cubicBezTo>
                    <a:pt x="3263028" y="9804415"/>
                    <a:pt x="3272262" y="9786673"/>
                    <a:pt x="3272519" y="9802769"/>
                  </a:cubicBezTo>
                  <a:cubicBezTo>
                    <a:pt x="3275194" y="9973199"/>
                    <a:pt x="3271464" y="9981761"/>
                    <a:pt x="3274165" y="10153965"/>
                  </a:cubicBezTo>
                  <a:cubicBezTo>
                    <a:pt x="3276274" y="10289475"/>
                    <a:pt x="3297571" y="10269135"/>
                    <a:pt x="3192142" y="10265638"/>
                  </a:cubicBezTo>
                  <a:cubicBezTo>
                    <a:pt x="2802295" y="10252858"/>
                    <a:pt x="2868885" y="10312745"/>
                    <a:pt x="2866288" y="10153528"/>
                  </a:cubicBezTo>
                  <a:cubicBezTo>
                    <a:pt x="2859832" y="9743371"/>
                    <a:pt x="2851344" y="9796675"/>
                    <a:pt x="2883160" y="9797267"/>
                  </a:cubicBezTo>
                  <a:close/>
                  <a:moveTo>
                    <a:pt x="3275322" y="8814523"/>
                  </a:moveTo>
                  <a:cubicBezTo>
                    <a:pt x="3609922" y="8814934"/>
                    <a:pt x="3347289" y="8814960"/>
                    <a:pt x="3685797" y="8815680"/>
                  </a:cubicBezTo>
                  <a:cubicBezTo>
                    <a:pt x="3694208" y="9357284"/>
                    <a:pt x="3705988" y="9284848"/>
                    <a:pt x="3654573" y="9284848"/>
                  </a:cubicBezTo>
                  <a:cubicBezTo>
                    <a:pt x="3652567" y="9284848"/>
                    <a:pt x="3283913" y="9283382"/>
                    <a:pt x="3283810" y="9275823"/>
                  </a:cubicBezTo>
                  <a:cubicBezTo>
                    <a:pt x="3279412" y="8951215"/>
                    <a:pt x="3277997" y="8959367"/>
                    <a:pt x="3275322" y="8814523"/>
                  </a:cubicBezTo>
                  <a:close/>
                  <a:moveTo>
                    <a:pt x="3654573" y="9308762"/>
                  </a:moveTo>
                  <a:cubicBezTo>
                    <a:pt x="3703571" y="9308762"/>
                    <a:pt x="3690530" y="9233936"/>
                    <a:pt x="3700072" y="9772299"/>
                  </a:cubicBezTo>
                  <a:cubicBezTo>
                    <a:pt x="3670288" y="9772119"/>
                    <a:pt x="3647037" y="9772170"/>
                    <a:pt x="3346080" y="9772222"/>
                  </a:cubicBezTo>
                  <a:cubicBezTo>
                    <a:pt x="3279643" y="9772222"/>
                    <a:pt x="3291681" y="9849491"/>
                    <a:pt x="3284222" y="9305573"/>
                  </a:cubicBezTo>
                  <a:cubicBezTo>
                    <a:pt x="3505239" y="9305702"/>
                    <a:pt x="3510409" y="9308762"/>
                    <a:pt x="3654573" y="9308762"/>
                  </a:cubicBezTo>
                  <a:close/>
                  <a:moveTo>
                    <a:pt x="3705834" y="8749596"/>
                  </a:moveTo>
                  <a:cubicBezTo>
                    <a:pt x="3698015" y="8247489"/>
                    <a:pt x="3659846" y="8320335"/>
                    <a:pt x="3808639" y="8324141"/>
                  </a:cubicBezTo>
                  <a:cubicBezTo>
                    <a:pt x="3910441" y="8326738"/>
                    <a:pt x="4014584" y="8326533"/>
                    <a:pt x="4104503" y="8324990"/>
                  </a:cubicBezTo>
                  <a:cubicBezTo>
                    <a:pt x="4109827" y="8765153"/>
                    <a:pt x="4108233" y="8679578"/>
                    <a:pt x="4110291" y="8792178"/>
                  </a:cubicBezTo>
                  <a:cubicBezTo>
                    <a:pt x="3640401" y="8804134"/>
                    <a:pt x="3706528" y="8793361"/>
                    <a:pt x="3705834" y="8749596"/>
                  </a:cubicBezTo>
                  <a:close/>
                  <a:moveTo>
                    <a:pt x="4110728" y="8816092"/>
                  </a:moveTo>
                  <a:cubicBezTo>
                    <a:pt x="4113865" y="8972198"/>
                    <a:pt x="4116721" y="8960652"/>
                    <a:pt x="4119627" y="9283203"/>
                  </a:cubicBezTo>
                  <a:cubicBezTo>
                    <a:pt x="4063608" y="9283717"/>
                    <a:pt x="3714167" y="9284822"/>
                    <a:pt x="3712341" y="9284822"/>
                  </a:cubicBezTo>
                  <a:cubicBezTo>
                    <a:pt x="3712598" y="9156178"/>
                    <a:pt x="3712547" y="9182046"/>
                    <a:pt x="3706837" y="8815757"/>
                  </a:cubicBezTo>
                  <a:cubicBezTo>
                    <a:pt x="3820419" y="8816245"/>
                    <a:pt x="3948817" y="8820180"/>
                    <a:pt x="4110728" y="8816092"/>
                  </a:cubicBezTo>
                  <a:close/>
                  <a:moveTo>
                    <a:pt x="4117569" y="9307090"/>
                  </a:moveTo>
                  <a:cubicBezTo>
                    <a:pt x="4120167" y="9307090"/>
                    <a:pt x="4127549" y="9772170"/>
                    <a:pt x="4127575" y="9774202"/>
                  </a:cubicBezTo>
                  <a:cubicBezTo>
                    <a:pt x="3887987" y="9778290"/>
                    <a:pt x="3831556" y="9773405"/>
                    <a:pt x="3721112" y="9772428"/>
                  </a:cubicBezTo>
                  <a:cubicBezTo>
                    <a:pt x="3718694" y="9634115"/>
                    <a:pt x="3712084" y="9500225"/>
                    <a:pt x="3712290" y="9308685"/>
                  </a:cubicBezTo>
                  <a:cubicBezTo>
                    <a:pt x="3714116" y="9308711"/>
                    <a:pt x="4079580" y="9307450"/>
                    <a:pt x="4117569" y="9307090"/>
                  </a:cubicBezTo>
                  <a:close/>
                  <a:moveTo>
                    <a:pt x="4128063" y="9802821"/>
                  </a:moveTo>
                  <a:cubicBezTo>
                    <a:pt x="4136268" y="10326116"/>
                    <a:pt x="4140563" y="10266538"/>
                    <a:pt x="4117569" y="10266281"/>
                  </a:cubicBezTo>
                  <a:cubicBezTo>
                    <a:pt x="3649223" y="10261267"/>
                    <a:pt x="3727310" y="10303900"/>
                    <a:pt x="3724970" y="10153502"/>
                  </a:cubicBezTo>
                  <a:cubicBezTo>
                    <a:pt x="3722244" y="9979062"/>
                    <a:pt x="3724456" y="9982507"/>
                    <a:pt x="3721626" y="9802358"/>
                  </a:cubicBezTo>
                  <a:cubicBezTo>
                    <a:pt x="3721498" y="9793024"/>
                    <a:pt x="4128037" y="9800816"/>
                    <a:pt x="4128063" y="9802821"/>
                  </a:cubicBezTo>
                  <a:close/>
                  <a:moveTo>
                    <a:pt x="4131793" y="8815551"/>
                  </a:moveTo>
                  <a:cubicBezTo>
                    <a:pt x="4210138" y="8813597"/>
                    <a:pt x="4223898" y="8813931"/>
                    <a:pt x="4540493" y="8813880"/>
                  </a:cubicBezTo>
                  <a:cubicBezTo>
                    <a:pt x="4544146" y="9027739"/>
                    <a:pt x="4541728" y="8836636"/>
                    <a:pt x="4548441" y="9284308"/>
                  </a:cubicBezTo>
                  <a:cubicBezTo>
                    <a:pt x="4093649" y="9283408"/>
                    <a:pt x="4140769" y="9284951"/>
                    <a:pt x="4140692" y="9275926"/>
                  </a:cubicBezTo>
                  <a:cubicBezTo>
                    <a:pt x="4138377" y="8998348"/>
                    <a:pt x="4134442" y="8944479"/>
                    <a:pt x="4131793" y="8815551"/>
                  </a:cubicBezTo>
                  <a:close/>
                  <a:moveTo>
                    <a:pt x="4548801" y="9308197"/>
                  </a:moveTo>
                  <a:cubicBezTo>
                    <a:pt x="4555411" y="9748823"/>
                    <a:pt x="4552248" y="9517864"/>
                    <a:pt x="4556337" y="9775179"/>
                  </a:cubicBezTo>
                  <a:cubicBezTo>
                    <a:pt x="4418680" y="9774947"/>
                    <a:pt x="4320968" y="9771245"/>
                    <a:pt x="4148665" y="9773842"/>
                  </a:cubicBezTo>
                  <a:cubicBezTo>
                    <a:pt x="4146428" y="9636995"/>
                    <a:pt x="4142467" y="9479911"/>
                    <a:pt x="4140975" y="9306859"/>
                  </a:cubicBezTo>
                  <a:cubicBezTo>
                    <a:pt x="4350546" y="9305033"/>
                    <a:pt x="4418089" y="9307965"/>
                    <a:pt x="4548801" y="9308197"/>
                  </a:cubicBezTo>
                  <a:close/>
                  <a:moveTo>
                    <a:pt x="4556723" y="9799067"/>
                  </a:moveTo>
                  <a:cubicBezTo>
                    <a:pt x="4559732" y="10016500"/>
                    <a:pt x="4556260" y="9918249"/>
                    <a:pt x="4561661" y="10264790"/>
                  </a:cubicBezTo>
                  <a:cubicBezTo>
                    <a:pt x="4407286" y="10264996"/>
                    <a:pt x="4367728" y="10268492"/>
                    <a:pt x="4155919" y="10266667"/>
                  </a:cubicBezTo>
                  <a:cubicBezTo>
                    <a:pt x="4152344" y="10129074"/>
                    <a:pt x="4151804" y="9975101"/>
                    <a:pt x="4149103" y="9802409"/>
                  </a:cubicBezTo>
                  <a:cubicBezTo>
                    <a:pt x="4148974" y="9792510"/>
                    <a:pt x="4131664" y="9798424"/>
                    <a:pt x="4556723" y="9799067"/>
                  </a:cubicBezTo>
                  <a:close/>
                  <a:moveTo>
                    <a:pt x="4561559" y="8813905"/>
                  </a:moveTo>
                  <a:cubicBezTo>
                    <a:pt x="4693042" y="8813880"/>
                    <a:pt x="4703510" y="8815963"/>
                    <a:pt x="4968150" y="8816632"/>
                  </a:cubicBezTo>
                  <a:cubicBezTo>
                    <a:pt x="4968175" y="8818688"/>
                    <a:pt x="4976303" y="9265203"/>
                    <a:pt x="4976689" y="9284000"/>
                  </a:cubicBezTo>
                  <a:cubicBezTo>
                    <a:pt x="4776403" y="9283948"/>
                    <a:pt x="4640958" y="9284411"/>
                    <a:pt x="4569480" y="9284334"/>
                  </a:cubicBezTo>
                  <a:cubicBezTo>
                    <a:pt x="4563076" y="8856282"/>
                    <a:pt x="4564671" y="8997448"/>
                    <a:pt x="4561559" y="8813905"/>
                  </a:cubicBezTo>
                  <a:close/>
                  <a:moveTo>
                    <a:pt x="4580309" y="9308222"/>
                  </a:moveTo>
                  <a:cubicBezTo>
                    <a:pt x="5060332" y="9308222"/>
                    <a:pt x="4976921" y="9272789"/>
                    <a:pt x="4979724" y="9451729"/>
                  </a:cubicBezTo>
                  <a:cubicBezTo>
                    <a:pt x="4982476" y="9627969"/>
                    <a:pt x="4983016" y="9615807"/>
                    <a:pt x="4985614" y="9776568"/>
                  </a:cubicBezTo>
                  <a:cubicBezTo>
                    <a:pt x="4789134" y="9777725"/>
                    <a:pt x="4749627" y="9775205"/>
                    <a:pt x="4577402" y="9775205"/>
                  </a:cubicBezTo>
                  <a:cubicBezTo>
                    <a:pt x="4569197" y="9253195"/>
                    <a:pt x="4564645" y="9308222"/>
                    <a:pt x="4580309" y="9308222"/>
                  </a:cubicBezTo>
                  <a:close/>
                  <a:moveTo>
                    <a:pt x="4580309" y="9799092"/>
                  </a:moveTo>
                  <a:cubicBezTo>
                    <a:pt x="4582135" y="9799092"/>
                    <a:pt x="4986000" y="9800070"/>
                    <a:pt x="4986051" y="9802821"/>
                  </a:cubicBezTo>
                  <a:cubicBezTo>
                    <a:pt x="4986103" y="9805907"/>
                    <a:pt x="4991684" y="10264764"/>
                    <a:pt x="4991710" y="10267850"/>
                  </a:cubicBezTo>
                  <a:cubicBezTo>
                    <a:pt x="4708706" y="10269315"/>
                    <a:pt x="4777663" y="10264815"/>
                    <a:pt x="4582727" y="10264790"/>
                  </a:cubicBezTo>
                  <a:cubicBezTo>
                    <a:pt x="4574624" y="9747280"/>
                    <a:pt x="4578482" y="9799092"/>
                    <a:pt x="4580309" y="9799092"/>
                  </a:cubicBezTo>
                  <a:close/>
                  <a:moveTo>
                    <a:pt x="5042971" y="8816914"/>
                  </a:moveTo>
                  <a:cubicBezTo>
                    <a:pt x="5195237" y="8817532"/>
                    <a:pt x="5200227" y="8816940"/>
                    <a:pt x="5351335" y="8817532"/>
                  </a:cubicBezTo>
                  <a:cubicBezTo>
                    <a:pt x="5413476" y="8817788"/>
                    <a:pt x="5397555" y="8744119"/>
                    <a:pt x="5403908" y="9283229"/>
                  </a:cubicBezTo>
                  <a:cubicBezTo>
                    <a:pt x="4955855" y="9285285"/>
                    <a:pt x="4997831" y="9287677"/>
                    <a:pt x="4997600" y="9275797"/>
                  </a:cubicBezTo>
                  <a:cubicBezTo>
                    <a:pt x="4987054" y="8743862"/>
                    <a:pt x="4970593" y="8816606"/>
                    <a:pt x="5042971" y="8816914"/>
                  </a:cubicBezTo>
                  <a:close/>
                  <a:moveTo>
                    <a:pt x="5404217" y="9307090"/>
                  </a:moveTo>
                  <a:cubicBezTo>
                    <a:pt x="5405632" y="9425758"/>
                    <a:pt x="5407123" y="9525321"/>
                    <a:pt x="5410210" y="9627455"/>
                  </a:cubicBezTo>
                  <a:cubicBezTo>
                    <a:pt x="5415946" y="9816269"/>
                    <a:pt x="5488323" y="9772531"/>
                    <a:pt x="5042920" y="9776156"/>
                  </a:cubicBezTo>
                  <a:cubicBezTo>
                    <a:pt x="4990758" y="9776568"/>
                    <a:pt x="5009071" y="9848025"/>
                    <a:pt x="4998268" y="9307887"/>
                  </a:cubicBezTo>
                  <a:cubicBezTo>
                    <a:pt x="5372812" y="9307939"/>
                    <a:pt x="5226770" y="9307939"/>
                    <a:pt x="5404217" y="9307090"/>
                  </a:cubicBezTo>
                  <a:close/>
                  <a:moveTo>
                    <a:pt x="5043125" y="9800070"/>
                  </a:moveTo>
                  <a:cubicBezTo>
                    <a:pt x="5044951" y="9800044"/>
                    <a:pt x="5414145" y="9796419"/>
                    <a:pt x="5414248" y="9802821"/>
                  </a:cubicBezTo>
                  <a:cubicBezTo>
                    <a:pt x="5422658" y="10341802"/>
                    <a:pt x="5451363" y="10265510"/>
                    <a:pt x="5351310" y="10266333"/>
                  </a:cubicBezTo>
                  <a:cubicBezTo>
                    <a:pt x="5197423" y="10267592"/>
                    <a:pt x="5188061" y="10266359"/>
                    <a:pt x="5042971" y="10267515"/>
                  </a:cubicBezTo>
                  <a:cubicBezTo>
                    <a:pt x="5003258" y="10267773"/>
                    <a:pt x="5013366" y="10288806"/>
                    <a:pt x="5011257" y="10153502"/>
                  </a:cubicBezTo>
                  <a:cubicBezTo>
                    <a:pt x="5005059" y="9746354"/>
                    <a:pt x="4992739" y="9800481"/>
                    <a:pt x="5043125" y="9800070"/>
                  </a:cubicBezTo>
                  <a:close/>
                  <a:moveTo>
                    <a:pt x="5418080" y="8817711"/>
                  </a:moveTo>
                  <a:cubicBezTo>
                    <a:pt x="5674000" y="8818174"/>
                    <a:pt x="5637220" y="8816580"/>
                    <a:pt x="5814281" y="8816580"/>
                  </a:cubicBezTo>
                  <a:cubicBezTo>
                    <a:pt x="5835268" y="8816580"/>
                    <a:pt x="5825623" y="8761116"/>
                    <a:pt x="5833982" y="9285543"/>
                  </a:cubicBezTo>
                  <a:cubicBezTo>
                    <a:pt x="5675003" y="9285980"/>
                    <a:pt x="5649566" y="9282329"/>
                    <a:pt x="5425025" y="9283100"/>
                  </a:cubicBezTo>
                  <a:cubicBezTo>
                    <a:pt x="5423276" y="9147435"/>
                    <a:pt x="5425205" y="9269961"/>
                    <a:pt x="5418080" y="8817711"/>
                  </a:cubicBezTo>
                  <a:close/>
                  <a:moveTo>
                    <a:pt x="5505659" y="9306885"/>
                  </a:moveTo>
                  <a:cubicBezTo>
                    <a:pt x="5658259" y="9306885"/>
                    <a:pt x="5659854" y="9309482"/>
                    <a:pt x="5814255" y="9309482"/>
                  </a:cubicBezTo>
                  <a:cubicBezTo>
                    <a:pt x="5844374" y="9309482"/>
                    <a:pt x="5833905" y="9251601"/>
                    <a:pt x="5842444" y="9776028"/>
                  </a:cubicBezTo>
                  <a:cubicBezTo>
                    <a:pt x="5688944" y="9776439"/>
                    <a:pt x="5631381" y="9773713"/>
                    <a:pt x="5434850" y="9774408"/>
                  </a:cubicBezTo>
                  <a:cubicBezTo>
                    <a:pt x="5425488" y="9231904"/>
                    <a:pt x="5392719" y="9306885"/>
                    <a:pt x="5505659" y="9306885"/>
                  </a:cubicBezTo>
                  <a:close/>
                  <a:moveTo>
                    <a:pt x="5839332" y="8398607"/>
                  </a:moveTo>
                  <a:cubicBezTo>
                    <a:pt x="5837737" y="8296113"/>
                    <a:pt x="5768343" y="8326352"/>
                    <a:pt x="6249627" y="8324604"/>
                  </a:cubicBezTo>
                  <a:cubicBezTo>
                    <a:pt x="6253948" y="8581250"/>
                    <a:pt x="6251273" y="8585776"/>
                    <a:pt x="6254926" y="8791946"/>
                  </a:cubicBezTo>
                  <a:cubicBezTo>
                    <a:pt x="6169482" y="8792949"/>
                    <a:pt x="6134296" y="8792666"/>
                    <a:pt x="5848720" y="8792717"/>
                  </a:cubicBezTo>
                  <a:cubicBezTo>
                    <a:pt x="5845711" y="8577316"/>
                    <a:pt x="5842084" y="8573973"/>
                    <a:pt x="5839332" y="8398607"/>
                  </a:cubicBezTo>
                  <a:close/>
                  <a:moveTo>
                    <a:pt x="6255363" y="8815834"/>
                  </a:moveTo>
                  <a:cubicBezTo>
                    <a:pt x="6257806" y="8944402"/>
                    <a:pt x="6261639" y="9015808"/>
                    <a:pt x="6263799" y="9276158"/>
                  </a:cubicBezTo>
                  <a:cubicBezTo>
                    <a:pt x="6263851" y="9283203"/>
                    <a:pt x="6311177" y="9282740"/>
                    <a:pt x="5855022" y="9285466"/>
                  </a:cubicBezTo>
                  <a:cubicBezTo>
                    <a:pt x="5847974" y="8843245"/>
                    <a:pt x="5851421" y="9001871"/>
                    <a:pt x="5849054" y="8816580"/>
                  </a:cubicBezTo>
                  <a:cubicBezTo>
                    <a:pt x="6134656" y="8816529"/>
                    <a:pt x="6180542" y="8816760"/>
                    <a:pt x="6255363" y="8815834"/>
                  </a:cubicBezTo>
                  <a:close/>
                  <a:moveTo>
                    <a:pt x="6264083" y="9306757"/>
                  </a:moveTo>
                  <a:cubicBezTo>
                    <a:pt x="6264108" y="9308787"/>
                    <a:pt x="6269252" y="9772376"/>
                    <a:pt x="6269278" y="9774228"/>
                  </a:cubicBezTo>
                  <a:cubicBezTo>
                    <a:pt x="6054639" y="9771374"/>
                    <a:pt x="5966675" y="9775410"/>
                    <a:pt x="5863509" y="9775924"/>
                  </a:cubicBezTo>
                  <a:cubicBezTo>
                    <a:pt x="5861400" y="9645455"/>
                    <a:pt x="5861221" y="9674510"/>
                    <a:pt x="5855408" y="9309353"/>
                  </a:cubicBezTo>
                  <a:cubicBezTo>
                    <a:pt x="5973697" y="9308659"/>
                    <a:pt x="6062433" y="9302462"/>
                    <a:pt x="6264083" y="9306757"/>
                  </a:cubicBezTo>
                  <a:close/>
                  <a:moveTo>
                    <a:pt x="6268918" y="8222932"/>
                  </a:moveTo>
                  <a:cubicBezTo>
                    <a:pt x="6260764" y="7788092"/>
                    <a:pt x="6256958" y="7834787"/>
                    <a:pt x="6277251" y="7834633"/>
                  </a:cubicBezTo>
                  <a:cubicBezTo>
                    <a:pt x="6732506" y="7830930"/>
                    <a:pt x="6669773" y="7824296"/>
                    <a:pt x="6669979" y="7872252"/>
                  </a:cubicBezTo>
                  <a:cubicBezTo>
                    <a:pt x="6672114" y="8375928"/>
                    <a:pt x="6703750" y="8298942"/>
                    <a:pt x="6585744" y="8299739"/>
                  </a:cubicBezTo>
                  <a:cubicBezTo>
                    <a:pt x="6438134" y="8300741"/>
                    <a:pt x="6442686" y="8299970"/>
                    <a:pt x="6277097" y="8300613"/>
                  </a:cubicBezTo>
                  <a:cubicBezTo>
                    <a:pt x="6267915" y="8300665"/>
                    <a:pt x="6270616" y="8312313"/>
                    <a:pt x="6268918" y="8222932"/>
                  </a:cubicBezTo>
                  <a:close/>
                  <a:moveTo>
                    <a:pt x="6277225" y="8324501"/>
                  </a:moveTo>
                  <a:cubicBezTo>
                    <a:pt x="6748710" y="8322572"/>
                    <a:pt x="6674429" y="8301744"/>
                    <a:pt x="6675972" y="8398967"/>
                  </a:cubicBezTo>
                  <a:cubicBezTo>
                    <a:pt x="6683354" y="8871941"/>
                    <a:pt x="6712290" y="8793129"/>
                    <a:pt x="6585924" y="8791587"/>
                  </a:cubicBezTo>
                  <a:cubicBezTo>
                    <a:pt x="6223830" y="8787189"/>
                    <a:pt x="6276299" y="8812980"/>
                    <a:pt x="6275296" y="8749648"/>
                  </a:cubicBezTo>
                  <a:cubicBezTo>
                    <a:pt x="6267838" y="8273922"/>
                    <a:pt x="6270229" y="8324501"/>
                    <a:pt x="6277225" y="8324501"/>
                  </a:cubicBezTo>
                  <a:close/>
                  <a:moveTo>
                    <a:pt x="6277302" y="8815551"/>
                  </a:moveTo>
                  <a:cubicBezTo>
                    <a:pt x="6770032" y="8809560"/>
                    <a:pt x="6683173" y="8792461"/>
                    <a:pt x="6686801" y="8925580"/>
                  </a:cubicBezTo>
                  <a:cubicBezTo>
                    <a:pt x="6690118" y="9047693"/>
                    <a:pt x="6692073" y="9156281"/>
                    <a:pt x="6691688" y="9276003"/>
                  </a:cubicBezTo>
                  <a:cubicBezTo>
                    <a:pt x="6691636" y="9292100"/>
                    <a:pt x="6286819" y="9283305"/>
                    <a:pt x="6284967" y="9283280"/>
                  </a:cubicBezTo>
                  <a:cubicBezTo>
                    <a:pt x="6281933" y="8933705"/>
                    <a:pt x="6274345" y="8815603"/>
                    <a:pt x="6277302" y="8815551"/>
                  </a:cubicBezTo>
                  <a:close/>
                  <a:moveTo>
                    <a:pt x="6691610" y="9309405"/>
                  </a:moveTo>
                  <a:cubicBezTo>
                    <a:pt x="6691507" y="9479191"/>
                    <a:pt x="6697217" y="9628818"/>
                    <a:pt x="6699635" y="9771888"/>
                  </a:cubicBezTo>
                  <a:cubicBezTo>
                    <a:pt x="6578800" y="9772480"/>
                    <a:pt x="6512286" y="9777416"/>
                    <a:pt x="6290317" y="9774510"/>
                  </a:cubicBezTo>
                  <a:cubicBezTo>
                    <a:pt x="6290291" y="9772222"/>
                    <a:pt x="6285173" y="9309045"/>
                    <a:pt x="6285148" y="9307219"/>
                  </a:cubicBezTo>
                  <a:cubicBezTo>
                    <a:pt x="6370823" y="9309045"/>
                    <a:pt x="6688626" y="9309405"/>
                    <a:pt x="6691610" y="9309405"/>
                  </a:cubicBezTo>
                  <a:close/>
                  <a:moveTo>
                    <a:pt x="6700046" y="9795775"/>
                  </a:moveTo>
                  <a:cubicBezTo>
                    <a:pt x="6702850" y="9968390"/>
                    <a:pt x="6702721" y="10073224"/>
                    <a:pt x="6706682" y="10265073"/>
                  </a:cubicBezTo>
                  <a:lnTo>
                    <a:pt x="6298548" y="10265252"/>
                  </a:lnTo>
                  <a:cubicBezTo>
                    <a:pt x="6297236" y="10203103"/>
                    <a:pt x="6290883" y="9809764"/>
                    <a:pt x="6290754" y="9802487"/>
                  </a:cubicBezTo>
                  <a:cubicBezTo>
                    <a:pt x="6290703" y="9798193"/>
                    <a:pt x="6254951" y="9798038"/>
                    <a:pt x="6700046" y="9795775"/>
                  </a:cubicBezTo>
                  <a:close/>
                  <a:moveTo>
                    <a:pt x="6705268" y="8816348"/>
                  </a:moveTo>
                  <a:cubicBezTo>
                    <a:pt x="6882457" y="8816683"/>
                    <a:pt x="6850846" y="8814806"/>
                    <a:pt x="7112965" y="8814703"/>
                  </a:cubicBezTo>
                  <a:cubicBezTo>
                    <a:pt x="7114431" y="8940776"/>
                    <a:pt x="7112965" y="9092383"/>
                    <a:pt x="7120475" y="9280709"/>
                  </a:cubicBezTo>
                  <a:cubicBezTo>
                    <a:pt x="6855039" y="9280580"/>
                    <a:pt x="6917231" y="9285697"/>
                    <a:pt x="6712753" y="9285543"/>
                  </a:cubicBezTo>
                  <a:cubicBezTo>
                    <a:pt x="6713396" y="9071889"/>
                    <a:pt x="6707685" y="8937382"/>
                    <a:pt x="6705268" y="8816348"/>
                  </a:cubicBezTo>
                  <a:close/>
                  <a:moveTo>
                    <a:pt x="6740119" y="9309430"/>
                  </a:moveTo>
                  <a:cubicBezTo>
                    <a:pt x="7195914" y="9309430"/>
                    <a:pt x="7122070" y="9253349"/>
                    <a:pt x="7125157" y="9451678"/>
                  </a:cubicBezTo>
                  <a:cubicBezTo>
                    <a:pt x="7127780" y="9619766"/>
                    <a:pt x="7125877" y="9618841"/>
                    <a:pt x="7128063" y="9773688"/>
                  </a:cubicBezTo>
                  <a:cubicBezTo>
                    <a:pt x="7126237" y="9773662"/>
                    <a:pt x="6770830" y="9771707"/>
                    <a:pt x="6720700" y="9771836"/>
                  </a:cubicBezTo>
                  <a:cubicBezTo>
                    <a:pt x="6711955" y="9256229"/>
                    <a:pt x="6698889" y="9309430"/>
                    <a:pt x="6740119" y="9309430"/>
                  </a:cubicBezTo>
                  <a:close/>
                  <a:moveTo>
                    <a:pt x="6740119" y="9795673"/>
                  </a:moveTo>
                  <a:cubicBezTo>
                    <a:pt x="7171943" y="9795673"/>
                    <a:pt x="7128423" y="9796598"/>
                    <a:pt x="7128500" y="9802847"/>
                  </a:cubicBezTo>
                  <a:cubicBezTo>
                    <a:pt x="7136988" y="10345248"/>
                    <a:pt x="7163198" y="10263298"/>
                    <a:pt x="7048664" y="10263298"/>
                  </a:cubicBezTo>
                  <a:cubicBezTo>
                    <a:pt x="6894854" y="10263298"/>
                    <a:pt x="6891408" y="10265073"/>
                    <a:pt x="6740093" y="10265073"/>
                  </a:cubicBezTo>
                  <a:cubicBezTo>
                    <a:pt x="6723375" y="10265073"/>
                    <a:pt x="6727747" y="10282275"/>
                    <a:pt x="6725716" y="10153553"/>
                  </a:cubicBezTo>
                  <a:cubicBezTo>
                    <a:pt x="6719465" y="9751677"/>
                    <a:pt x="6711209" y="9795673"/>
                    <a:pt x="6740119" y="9795673"/>
                  </a:cubicBezTo>
                  <a:close/>
                  <a:moveTo>
                    <a:pt x="7537072" y="8398916"/>
                  </a:moveTo>
                  <a:cubicBezTo>
                    <a:pt x="7544197" y="8851576"/>
                    <a:pt x="7555719" y="8792383"/>
                    <a:pt x="7512072" y="8791689"/>
                  </a:cubicBezTo>
                  <a:cubicBezTo>
                    <a:pt x="7423104" y="8790249"/>
                    <a:pt x="7345634" y="8790275"/>
                    <a:pt x="7202961" y="8790661"/>
                  </a:cubicBezTo>
                  <a:cubicBezTo>
                    <a:pt x="7110444" y="8790892"/>
                    <a:pt x="7134184" y="8857310"/>
                    <a:pt x="7127034" y="8398556"/>
                  </a:cubicBezTo>
                  <a:cubicBezTo>
                    <a:pt x="7125568" y="8303442"/>
                    <a:pt x="7105840" y="8323755"/>
                    <a:pt x="7203115" y="8322572"/>
                  </a:cubicBezTo>
                  <a:cubicBezTo>
                    <a:pt x="7594943" y="8317841"/>
                    <a:pt x="7535683" y="8308738"/>
                    <a:pt x="7537072" y="8398916"/>
                  </a:cubicBezTo>
                  <a:close/>
                  <a:moveTo>
                    <a:pt x="7526887" y="7872766"/>
                  </a:moveTo>
                  <a:cubicBezTo>
                    <a:pt x="7531157" y="7975826"/>
                    <a:pt x="7531310" y="8005294"/>
                    <a:pt x="7534474" y="8223395"/>
                  </a:cubicBezTo>
                  <a:cubicBezTo>
                    <a:pt x="7535734" y="8315758"/>
                    <a:pt x="7542422" y="8301204"/>
                    <a:pt x="7512277" y="8300253"/>
                  </a:cubicBezTo>
                  <a:cubicBezTo>
                    <a:pt x="7020088" y="8284156"/>
                    <a:pt x="7123948" y="8433089"/>
                    <a:pt x="7119472" y="7831470"/>
                  </a:cubicBezTo>
                  <a:cubicBezTo>
                    <a:pt x="7587947" y="7833296"/>
                    <a:pt x="7524469" y="7814577"/>
                    <a:pt x="7526887" y="7872766"/>
                  </a:cubicBezTo>
                  <a:close/>
                  <a:moveTo>
                    <a:pt x="7517447" y="7345819"/>
                  </a:moveTo>
                  <a:cubicBezTo>
                    <a:pt x="7525549" y="7865181"/>
                    <a:pt x="7527967" y="7808173"/>
                    <a:pt x="7511917" y="7808302"/>
                  </a:cubicBezTo>
                  <a:cubicBezTo>
                    <a:pt x="7037500" y="7811465"/>
                    <a:pt x="7120012" y="7834787"/>
                    <a:pt x="7117852" y="7696397"/>
                  </a:cubicBezTo>
                  <a:cubicBezTo>
                    <a:pt x="7115048" y="7519206"/>
                    <a:pt x="7114303" y="7531882"/>
                    <a:pt x="7111293" y="7345356"/>
                  </a:cubicBezTo>
                  <a:cubicBezTo>
                    <a:pt x="7111216" y="7339006"/>
                    <a:pt x="7517370" y="7341423"/>
                    <a:pt x="7517447" y="7345819"/>
                  </a:cubicBezTo>
                  <a:close/>
                  <a:moveTo>
                    <a:pt x="7516984" y="7317226"/>
                  </a:moveTo>
                  <a:cubicBezTo>
                    <a:pt x="7307772" y="7321366"/>
                    <a:pt x="7226162" y="7317381"/>
                    <a:pt x="7110830" y="7316763"/>
                  </a:cubicBezTo>
                  <a:cubicBezTo>
                    <a:pt x="7108438" y="7172922"/>
                    <a:pt x="7103397" y="7009719"/>
                    <a:pt x="7103114" y="6849626"/>
                  </a:cubicBezTo>
                  <a:cubicBezTo>
                    <a:pt x="7248564" y="6850218"/>
                    <a:pt x="7193162" y="6852172"/>
                    <a:pt x="7508882" y="6851400"/>
                  </a:cubicBezTo>
                  <a:cubicBezTo>
                    <a:pt x="7514489" y="7196990"/>
                    <a:pt x="7515055" y="7198044"/>
                    <a:pt x="7516984" y="7317226"/>
                  </a:cubicBezTo>
                  <a:close/>
                  <a:moveTo>
                    <a:pt x="7508522" y="6827461"/>
                  </a:moveTo>
                  <a:cubicBezTo>
                    <a:pt x="7050387" y="6828670"/>
                    <a:pt x="7103114" y="6826561"/>
                    <a:pt x="7103114" y="6819619"/>
                  </a:cubicBezTo>
                  <a:cubicBezTo>
                    <a:pt x="7102883" y="6592980"/>
                    <a:pt x="7097147" y="6472589"/>
                    <a:pt x="7094729" y="6356416"/>
                  </a:cubicBezTo>
                  <a:cubicBezTo>
                    <a:pt x="7228914" y="6357341"/>
                    <a:pt x="7241156" y="6362484"/>
                    <a:pt x="7501809" y="6359784"/>
                  </a:cubicBezTo>
                  <a:cubicBezTo>
                    <a:pt x="7504433" y="6546078"/>
                    <a:pt x="7501526" y="6395886"/>
                    <a:pt x="7508522" y="6827461"/>
                  </a:cubicBezTo>
                  <a:close/>
                  <a:moveTo>
                    <a:pt x="7498671" y="5941863"/>
                  </a:moveTo>
                  <a:cubicBezTo>
                    <a:pt x="7501398" y="6115583"/>
                    <a:pt x="7498028" y="6117151"/>
                    <a:pt x="7500781" y="6292851"/>
                  </a:cubicBezTo>
                  <a:cubicBezTo>
                    <a:pt x="7501809" y="6356750"/>
                    <a:pt x="7561146" y="6335588"/>
                    <a:pt x="7094241" y="6332553"/>
                  </a:cubicBezTo>
                  <a:cubicBezTo>
                    <a:pt x="7090460" y="6134045"/>
                    <a:pt x="7094215" y="6112780"/>
                    <a:pt x="7089508" y="5867525"/>
                  </a:cubicBezTo>
                  <a:cubicBezTo>
                    <a:pt x="7573672" y="5868245"/>
                    <a:pt x="7497153" y="5845360"/>
                    <a:pt x="7498671" y="5941863"/>
                  </a:cubicBezTo>
                  <a:close/>
                  <a:moveTo>
                    <a:pt x="7486120" y="5375188"/>
                  </a:moveTo>
                  <a:cubicBezTo>
                    <a:pt x="7494607" y="5871793"/>
                    <a:pt x="7491521" y="5651094"/>
                    <a:pt x="7496690" y="5844588"/>
                  </a:cubicBezTo>
                  <a:cubicBezTo>
                    <a:pt x="7013812" y="5844743"/>
                    <a:pt x="7089765" y="5867036"/>
                    <a:pt x="7087245" y="5765802"/>
                  </a:cubicBezTo>
                  <a:cubicBezTo>
                    <a:pt x="7084235" y="5645463"/>
                    <a:pt x="7082409" y="5538058"/>
                    <a:pt x="7081895" y="5415173"/>
                  </a:cubicBezTo>
                  <a:cubicBezTo>
                    <a:pt x="7081611" y="5358860"/>
                    <a:pt x="7018288" y="5371177"/>
                    <a:pt x="7486120" y="5375188"/>
                  </a:cubicBezTo>
                  <a:close/>
                  <a:moveTo>
                    <a:pt x="7481876" y="4889049"/>
                  </a:moveTo>
                  <a:cubicBezTo>
                    <a:pt x="7485040" y="5090206"/>
                    <a:pt x="7479998" y="5005531"/>
                    <a:pt x="7485708" y="5351326"/>
                  </a:cubicBezTo>
                  <a:cubicBezTo>
                    <a:pt x="7483110" y="5351300"/>
                    <a:pt x="7084596" y="5349784"/>
                    <a:pt x="7081483" y="5349758"/>
                  </a:cubicBezTo>
                  <a:cubicBezTo>
                    <a:pt x="7079271" y="5082209"/>
                    <a:pt x="7074307" y="5082980"/>
                    <a:pt x="7071375" y="4883366"/>
                  </a:cubicBezTo>
                  <a:cubicBezTo>
                    <a:pt x="7073252" y="4883366"/>
                    <a:pt x="7481850" y="4887223"/>
                    <a:pt x="7481876" y="4889049"/>
                  </a:cubicBezTo>
                  <a:close/>
                  <a:moveTo>
                    <a:pt x="7471330" y="4393370"/>
                  </a:moveTo>
                  <a:cubicBezTo>
                    <a:pt x="7484808" y="5024096"/>
                    <a:pt x="7480101" y="4784703"/>
                    <a:pt x="7481438" y="4861561"/>
                  </a:cubicBezTo>
                  <a:cubicBezTo>
                    <a:pt x="7312634" y="4865701"/>
                    <a:pt x="7197251" y="4859787"/>
                    <a:pt x="7071041" y="4859504"/>
                  </a:cubicBezTo>
                  <a:cubicBezTo>
                    <a:pt x="7068829" y="4711111"/>
                    <a:pt x="7068726" y="4605969"/>
                    <a:pt x="7064379" y="4393216"/>
                  </a:cubicBezTo>
                  <a:cubicBezTo>
                    <a:pt x="7188146" y="4393267"/>
                    <a:pt x="7354404" y="4395041"/>
                    <a:pt x="7471330" y="4393370"/>
                  </a:cubicBezTo>
                  <a:close/>
                  <a:moveTo>
                    <a:pt x="7470661" y="4362925"/>
                  </a:moveTo>
                  <a:cubicBezTo>
                    <a:pt x="7470919" y="4374085"/>
                    <a:pt x="7503533" y="4369482"/>
                    <a:pt x="7063890" y="4369328"/>
                  </a:cubicBezTo>
                  <a:cubicBezTo>
                    <a:pt x="7063839" y="4366962"/>
                    <a:pt x="7054991" y="3901753"/>
                    <a:pt x="7054965" y="3899851"/>
                  </a:cubicBezTo>
                  <a:cubicBezTo>
                    <a:pt x="7056817" y="3899851"/>
                    <a:pt x="7461608" y="3902139"/>
                    <a:pt x="7463562" y="3902165"/>
                  </a:cubicBezTo>
                  <a:cubicBezTo>
                    <a:pt x="7465054" y="4006382"/>
                    <a:pt x="7466340" y="4165548"/>
                    <a:pt x="7470661" y="4362925"/>
                  </a:cubicBezTo>
                  <a:close/>
                  <a:moveTo>
                    <a:pt x="7457981" y="3485786"/>
                  </a:moveTo>
                  <a:cubicBezTo>
                    <a:pt x="7460733" y="3661101"/>
                    <a:pt x="7459807" y="3660767"/>
                    <a:pt x="7462559" y="3836518"/>
                  </a:cubicBezTo>
                  <a:cubicBezTo>
                    <a:pt x="7463511" y="3896945"/>
                    <a:pt x="7526012" y="3876143"/>
                    <a:pt x="7054553" y="3875963"/>
                  </a:cubicBezTo>
                  <a:cubicBezTo>
                    <a:pt x="7050336" y="3623971"/>
                    <a:pt x="7054065" y="3682006"/>
                    <a:pt x="7049204" y="3411834"/>
                  </a:cubicBezTo>
                  <a:cubicBezTo>
                    <a:pt x="7526912" y="3411834"/>
                    <a:pt x="7456386" y="3383061"/>
                    <a:pt x="7457981" y="3485786"/>
                  </a:cubicBezTo>
                  <a:close/>
                  <a:moveTo>
                    <a:pt x="7451217" y="2959482"/>
                  </a:moveTo>
                  <a:cubicBezTo>
                    <a:pt x="7461865" y="3469561"/>
                    <a:pt x="7479998" y="3386918"/>
                    <a:pt x="7357414" y="3386918"/>
                  </a:cubicBezTo>
                  <a:cubicBezTo>
                    <a:pt x="7202781" y="3386918"/>
                    <a:pt x="7203450" y="3387946"/>
                    <a:pt x="7048741" y="3387946"/>
                  </a:cubicBezTo>
                  <a:cubicBezTo>
                    <a:pt x="7044651" y="3174396"/>
                    <a:pt x="7043957" y="3210060"/>
                    <a:pt x="7041384" y="2918263"/>
                  </a:cubicBezTo>
                  <a:cubicBezTo>
                    <a:pt x="7506361" y="2918289"/>
                    <a:pt x="7450007" y="2901138"/>
                    <a:pt x="7451217" y="2959482"/>
                  </a:cubicBezTo>
                  <a:close/>
                  <a:moveTo>
                    <a:pt x="7441365" y="2433384"/>
                  </a:moveTo>
                  <a:cubicBezTo>
                    <a:pt x="7449956" y="2981184"/>
                    <a:pt x="7480538" y="2893990"/>
                    <a:pt x="7357414" y="2893990"/>
                  </a:cubicBezTo>
                  <a:cubicBezTo>
                    <a:pt x="7204710" y="2893990"/>
                    <a:pt x="7202961" y="2894401"/>
                    <a:pt x="7048664" y="2894401"/>
                  </a:cubicBezTo>
                  <a:cubicBezTo>
                    <a:pt x="7038427" y="2894401"/>
                    <a:pt x="7041590" y="2908544"/>
                    <a:pt x="7039635" y="2783653"/>
                  </a:cubicBezTo>
                  <a:cubicBezTo>
                    <a:pt x="7033257" y="2374269"/>
                    <a:pt x="7030942" y="2427676"/>
                    <a:pt x="7048664" y="2427676"/>
                  </a:cubicBezTo>
                  <a:cubicBezTo>
                    <a:pt x="7469658" y="2427676"/>
                    <a:pt x="7441160" y="2419653"/>
                    <a:pt x="7441365" y="2433384"/>
                  </a:cubicBezTo>
                  <a:close/>
                  <a:moveTo>
                    <a:pt x="7440903" y="2402142"/>
                  </a:moveTo>
                  <a:cubicBezTo>
                    <a:pt x="7295633" y="2400471"/>
                    <a:pt x="7200158" y="2403762"/>
                    <a:pt x="7035803" y="2403788"/>
                  </a:cubicBezTo>
                  <a:cubicBezTo>
                    <a:pt x="7026724" y="1876378"/>
                    <a:pt x="7013555" y="1934002"/>
                    <a:pt x="7048689" y="1934002"/>
                  </a:cubicBezTo>
                  <a:cubicBezTo>
                    <a:pt x="7178476" y="1934002"/>
                    <a:pt x="7213199" y="1934311"/>
                    <a:pt x="7357439" y="1934311"/>
                  </a:cubicBezTo>
                  <a:cubicBezTo>
                    <a:pt x="7460502" y="1934337"/>
                    <a:pt x="7432543" y="1849636"/>
                    <a:pt x="7440903" y="2402142"/>
                  </a:cubicBezTo>
                  <a:close/>
                  <a:moveTo>
                    <a:pt x="7426988" y="1556554"/>
                  </a:moveTo>
                  <a:cubicBezTo>
                    <a:pt x="7430229" y="1663342"/>
                    <a:pt x="7430280" y="1686947"/>
                    <a:pt x="7433932" y="1910911"/>
                  </a:cubicBezTo>
                  <a:cubicBezTo>
                    <a:pt x="7388381" y="1910320"/>
                    <a:pt x="7057562" y="1910089"/>
                    <a:pt x="7025798" y="1910191"/>
                  </a:cubicBezTo>
                  <a:cubicBezTo>
                    <a:pt x="7017285" y="1374631"/>
                    <a:pt x="7003678" y="1446423"/>
                    <a:pt x="7048689" y="1446423"/>
                  </a:cubicBezTo>
                  <a:cubicBezTo>
                    <a:pt x="7501089" y="1446423"/>
                    <a:pt x="7422409" y="1404690"/>
                    <a:pt x="7426988" y="1556554"/>
                  </a:cubicBezTo>
                  <a:close/>
                  <a:moveTo>
                    <a:pt x="7419631" y="1030044"/>
                  </a:moveTo>
                  <a:cubicBezTo>
                    <a:pt x="7426627" y="1489519"/>
                    <a:pt x="7442086" y="1419141"/>
                    <a:pt x="7357414" y="1419141"/>
                  </a:cubicBezTo>
                  <a:cubicBezTo>
                    <a:pt x="6966537" y="1419141"/>
                    <a:pt x="7017182" y="1442669"/>
                    <a:pt x="7016230" y="1380622"/>
                  </a:cubicBezTo>
                  <a:cubicBezTo>
                    <a:pt x="7008514" y="888337"/>
                    <a:pt x="6999872" y="953804"/>
                    <a:pt x="7048689" y="953804"/>
                  </a:cubicBezTo>
                  <a:cubicBezTo>
                    <a:pt x="7486222" y="953804"/>
                    <a:pt x="7418063" y="929916"/>
                    <a:pt x="7419631" y="1030044"/>
                  </a:cubicBezTo>
                  <a:close/>
                  <a:moveTo>
                    <a:pt x="7048689" y="460747"/>
                  </a:moveTo>
                  <a:cubicBezTo>
                    <a:pt x="7468372" y="460747"/>
                    <a:pt x="7411247" y="450745"/>
                    <a:pt x="7411298" y="503509"/>
                  </a:cubicBezTo>
                  <a:cubicBezTo>
                    <a:pt x="7411298" y="1001502"/>
                    <a:pt x="7444066" y="929041"/>
                    <a:pt x="7357414" y="929041"/>
                  </a:cubicBezTo>
                  <a:cubicBezTo>
                    <a:pt x="6947067" y="929041"/>
                    <a:pt x="7011677" y="951258"/>
                    <a:pt x="7009439" y="854112"/>
                  </a:cubicBezTo>
                  <a:cubicBezTo>
                    <a:pt x="6999434" y="397698"/>
                    <a:pt x="6985751" y="460747"/>
                    <a:pt x="7048689" y="460747"/>
                  </a:cubicBezTo>
                  <a:close/>
                  <a:moveTo>
                    <a:pt x="7004733" y="1910294"/>
                  </a:moveTo>
                  <a:cubicBezTo>
                    <a:pt x="6896140" y="1910989"/>
                    <a:pt x="6597756" y="1922560"/>
                    <a:pt x="6597113" y="1906412"/>
                  </a:cubicBezTo>
                  <a:cubicBezTo>
                    <a:pt x="6590476" y="1742205"/>
                    <a:pt x="6590811" y="1584479"/>
                    <a:pt x="6588959" y="1445857"/>
                  </a:cubicBezTo>
                  <a:cubicBezTo>
                    <a:pt x="7029064" y="1446011"/>
                    <a:pt x="6814760" y="1446269"/>
                    <a:pt x="6996245" y="1446423"/>
                  </a:cubicBezTo>
                  <a:cubicBezTo>
                    <a:pt x="7000154" y="1665219"/>
                    <a:pt x="6996939" y="1419707"/>
                    <a:pt x="7004733" y="1910294"/>
                  </a:cubicBezTo>
                  <a:close/>
                  <a:moveTo>
                    <a:pt x="6995164" y="1381033"/>
                  </a:moveTo>
                  <a:cubicBezTo>
                    <a:pt x="6996065" y="1439043"/>
                    <a:pt x="7059981" y="1422149"/>
                    <a:pt x="6588625" y="1421995"/>
                  </a:cubicBezTo>
                  <a:cubicBezTo>
                    <a:pt x="6583584" y="1069206"/>
                    <a:pt x="6588574" y="1331921"/>
                    <a:pt x="6582915" y="952287"/>
                  </a:cubicBezTo>
                  <a:cubicBezTo>
                    <a:pt x="7151983" y="954369"/>
                    <a:pt x="6942386" y="953624"/>
                    <a:pt x="6990432" y="953752"/>
                  </a:cubicBezTo>
                  <a:cubicBezTo>
                    <a:pt x="6995062" y="1204613"/>
                    <a:pt x="6991975" y="1177485"/>
                    <a:pt x="6995164" y="1381033"/>
                  </a:cubicBezTo>
                  <a:close/>
                  <a:moveTo>
                    <a:pt x="6585873" y="463087"/>
                  </a:moveTo>
                  <a:cubicBezTo>
                    <a:pt x="7042568" y="462187"/>
                    <a:pt x="6979810" y="443288"/>
                    <a:pt x="6981404" y="503869"/>
                  </a:cubicBezTo>
                  <a:cubicBezTo>
                    <a:pt x="6994676" y="1011839"/>
                    <a:pt x="7013015" y="930250"/>
                    <a:pt x="6894494" y="929273"/>
                  </a:cubicBezTo>
                  <a:cubicBezTo>
                    <a:pt x="6519565" y="926239"/>
                    <a:pt x="6582992" y="954421"/>
                    <a:pt x="6581578" y="859718"/>
                  </a:cubicBezTo>
                  <a:cubicBezTo>
                    <a:pt x="6575327" y="415800"/>
                    <a:pt x="6569823" y="463139"/>
                    <a:pt x="6585873" y="463087"/>
                  </a:cubicBezTo>
                  <a:close/>
                  <a:moveTo>
                    <a:pt x="6576073" y="1907491"/>
                  </a:moveTo>
                  <a:cubicBezTo>
                    <a:pt x="6576279" y="1912609"/>
                    <a:pt x="6624608" y="1910474"/>
                    <a:pt x="6169816" y="1912969"/>
                  </a:cubicBezTo>
                  <a:cubicBezTo>
                    <a:pt x="6163540" y="1642231"/>
                    <a:pt x="6165109" y="1576250"/>
                    <a:pt x="6163412" y="1443337"/>
                  </a:cubicBezTo>
                  <a:cubicBezTo>
                    <a:pt x="6365293" y="1444057"/>
                    <a:pt x="6166112" y="1445728"/>
                    <a:pt x="6567920" y="1445857"/>
                  </a:cubicBezTo>
                  <a:cubicBezTo>
                    <a:pt x="6569771" y="1586176"/>
                    <a:pt x="6569463" y="1743414"/>
                    <a:pt x="6576073" y="1907491"/>
                  </a:cubicBezTo>
                  <a:close/>
                  <a:moveTo>
                    <a:pt x="6563033" y="1030044"/>
                  </a:moveTo>
                  <a:cubicBezTo>
                    <a:pt x="6565734" y="1202299"/>
                    <a:pt x="6564242" y="1206182"/>
                    <a:pt x="6566968" y="1381033"/>
                  </a:cubicBezTo>
                  <a:cubicBezTo>
                    <a:pt x="6567920" y="1441434"/>
                    <a:pt x="6629341" y="1421044"/>
                    <a:pt x="6163077" y="1419449"/>
                  </a:cubicBezTo>
                  <a:cubicBezTo>
                    <a:pt x="6160840" y="1258123"/>
                    <a:pt x="6159734" y="1255731"/>
                    <a:pt x="6154847" y="952647"/>
                  </a:cubicBezTo>
                  <a:cubicBezTo>
                    <a:pt x="6633867" y="952338"/>
                    <a:pt x="6561464" y="925827"/>
                    <a:pt x="6563033" y="1030044"/>
                  </a:cubicBezTo>
                  <a:close/>
                  <a:moveTo>
                    <a:pt x="6431472" y="463293"/>
                  </a:moveTo>
                  <a:cubicBezTo>
                    <a:pt x="6575996" y="463293"/>
                    <a:pt x="6553439" y="451953"/>
                    <a:pt x="6554519" y="503740"/>
                  </a:cubicBezTo>
                  <a:cubicBezTo>
                    <a:pt x="6557066" y="625622"/>
                    <a:pt x="6558660" y="731510"/>
                    <a:pt x="6560461" y="860104"/>
                  </a:cubicBezTo>
                  <a:cubicBezTo>
                    <a:pt x="6561798" y="949587"/>
                    <a:pt x="6636079" y="928373"/>
                    <a:pt x="6154487" y="928759"/>
                  </a:cubicBezTo>
                  <a:cubicBezTo>
                    <a:pt x="6149420" y="613074"/>
                    <a:pt x="6149445" y="605026"/>
                    <a:pt x="6146899" y="503123"/>
                  </a:cubicBezTo>
                  <a:cubicBezTo>
                    <a:pt x="6145562" y="449716"/>
                    <a:pt x="6095484" y="463036"/>
                    <a:pt x="6431472" y="463293"/>
                  </a:cubicBezTo>
                  <a:close/>
                  <a:moveTo>
                    <a:pt x="6122876" y="1913097"/>
                  </a:moveTo>
                  <a:cubicBezTo>
                    <a:pt x="5970173" y="1913097"/>
                    <a:pt x="5971022" y="1910037"/>
                    <a:pt x="5814281" y="1910037"/>
                  </a:cubicBezTo>
                  <a:cubicBezTo>
                    <a:pt x="5711809" y="1910037"/>
                    <a:pt x="5740694" y="1998132"/>
                    <a:pt x="5731331" y="1445343"/>
                  </a:cubicBezTo>
                  <a:cubicBezTo>
                    <a:pt x="5905691" y="1447194"/>
                    <a:pt x="5968115" y="1442977"/>
                    <a:pt x="6142347" y="1443260"/>
                  </a:cubicBezTo>
                  <a:cubicBezTo>
                    <a:pt x="6149060" y="1982601"/>
                    <a:pt x="6160120" y="1913097"/>
                    <a:pt x="6122876" y="1913097"/>
                  </a:cubicBezTo>
                  <a:close/>
                  <a:moveTo>
                    <a:pt x="6135042" y="1029993"/>
                  </a:moveTo>
                  <a:cubicBezTo>
                    <a:pt x="6142141" y="1479105"/>
                    <a:pt x="6149909" y="1419398"/>
                    <a:pt x="6122876" y="1419398"/>
                  </a:cubicBezTo>
                  <a:cubicBezTo>
                    <a:pt x="5672688" y="1419398"/>
                    <a:pt x="5731229" y="1440894"/>
                    <a:pt x="5730277" y="1380622"/>
                  </a:cubicBezTo>
                  <a:cubicBezTo>
                    <a:pt x="5727473" y="1200962"/>
                    <a:pt x="5729582" y="1204330"/>
                    <a:pt x="5726830" y="1029633"/>
                  </a:cubicBezTo>
                  <a:cubicBezTo>
                    <a:pt x="5725338" y="937064"/>
                    <a:pt x="5702601" y="953084"/>
                    <a:pt x="5814255" y="953084"/>
                  </a:cubicBezTo>
                  <a:cubicBezTo>
                    <a:pt x="6198495" y="953084"/>
                    <a:pt x="6133319" y="923487"/>
                    <a:pt x="6135042" y="1029993"/>
                  </a:cubicBezTo>
                  <a:close/>
                  <a:moveTo>
                    <a:pt x="6125834" y="503817"/>
                  </a:moveTo>
                  <a:cubicBezTo>
                    <a:pt x="6128483" y="609140"/>
                    <a:pt x="6128560" y="625982"/>
                    <a:pt x="6133421" y="928784"/>
                  </a:cubicBezTo>
                  <a:cubicBezTo>
                    <a:pt x="6088359" y="928784"/>
                    <a:pt x="5770658" y="929144"/>
                    <a:pt x="5725210" y="929633"/>
                  </a:cubicBezTo>
                  <a:lnTo>
                    <a:pt x="5717622" y="461442"/>
                  </a:lnTo>
                  <a:cubicBezTo>
                    <a:pt x="6202687" y="453728"/>
                    <a:pt x="6124574" y="453856"/>
                    <a:pt x="6125834" y="503817"/>
                  </a:cubicBezTo>
                  <a:close/>
                  <a:moveTo>
                    <a:pt x="5712273" y="1556348"/>
                  </a:moveTo>
                  <a:cubicBezTo>
                    <a:pt x="5714356" y="1667070"/>
                    <a:pt x="5713636" y="1625569"/>
                    <a:pt x="5718214" y="1910860"/>
                  </a:cubicBezTo>
                  <a:cubicBezTo>
                    <a:pt x="5585470" y="1913457"/>
                    <a:pt x="5639097" y="1916543"/>
                    <a:pt x="5309899" y="1913406"/>
                  </a:cubicBezTo>
                  <a:cubicBezTo>
                    <a:pt x="5303932" y="1433489"/>
                    <a:pt x="5307405" y="1591833"/>
                    <a:pt x="5305887" y="1442720"/>
                  </a:cubicBezTo>
                  <a:cubicBezTo>
                    <a:pt x="5793935" y="1442489"/>
                    <a:pt x="5709623" y="1422638"/>
                    <a:pt x="5712273" y="1556348"/>
                  </a:cubicBezTo>
                  <a:close/>
                  <a:moveTo>
                    <a:pt x="5705765" y="1030044"/>
                  </a:moveTo>
                  <a:cubicBezTo>
                    <a:pt x="5712684" y="1484376"/>
                    <a:pt x="5724593" y="1421635"/>
                    <a:pt x="5660137" y="1420324"/>
                  </a:cubicBezTo>
                  <a:cubicBezTo>
                    <a:pt x="5563684" y="1418369"/>
                    <a:pt x="5545886" y="1418755"/>
                    <a:pt x="5305604" y="1418858"/>
                  </a:cubicBezTo>
                  <a:cubicBezTo>
                    <a:pt x="5302723" y="1192759"/>
                    <a:pt x="5298119" y="1194019"/>
                    <a:pt x="5295599" y="954112"/>
                  </a:cubicBezTo>
                  <a:cubicBezTo>
                    <a:pt x="5777217" y="958818"/>
                    <a:pt x="5704068" y="924130"/>
                    <a:pt x="5705765" y="1030044"/>
                  </a:cubicBezTo>
                  <a:close/>
                  <a:moveTo>
                    <a:pt x="5351258" y="463550"/>
                  </a:moveTo>
                  <a:cubicBezTo>
                    <a:pt x="5455889" y="464939"/>
                    <a:pt x="5556792" y="465170"/>
                    <a:pt x="5660188" y="462676"/>
                  </a:cubicBezTo>
                  <a:cubicBezTo>
                    <a:pt x="5711269" y="461390"/>
                    <a:pt x="5695451" y="391835"/>
                    <a:pt x="5704145" y="929916"/>
                  </a:cubicBezTo>
                  <a:cubicBezTo>
                    <a:pt x="5520834" y="932539"/>
                    <a:pt x="5592775" y="933181"/>
                    <a:pt x="5295367" y="930276"/>
                  </a:cubicBezTo>
                  <a:cubicBezTo>
                    <a:pt x="5290943" y="384635"/>
                    <a:pt x="5266149" y="462444"/>
                    <a:pt x="5351258" y="463550"/>
                  </a:cubicBezTo>
                  <a:close/>
                  <a:moveTo>
                    <a:pt x="5296627" y="2406076"/>
                  </a:moveTo>
                  <a:cubicBezTo>
                    <a:pt x="5195828" y="2406796"/>
                    <a:pt x="5065091" y="2406076"/>
                    <a:pt x="4892326" y="2406076"/>
                  </a:cubicBezTo>
                  <a:cubicBezTo>
                    <a:pt x="4892043" y="2389003"/>
                    <a:pt x="4885124" y="1989106"/>
                    <a:pt x="4883838" y="1935262"/>
                  </a:cubicBezTo>
                  <a:cubicBezTo>
                    <a:pt x="4885715" y="1935262"/>
                    <a:pt x="5286262" y="1937088"/>
                    <a:pt x="5289091" y="1937113"/>
                  </a:cubicBezTo>
                  <a:cubicBezTo>
                    <a:pt x="5291200" y="2108340"/>
                    <a:pt x="5294827" y="2293271"/>
                    <a:pt x="5296627" y="2406076"/>
                  </a:cubicBezTo>
                  <a:close/>
                  <a:moveTo>
                    <a:pt x="5285156" y="1556091"/>
                  </a:moveTo>
                  <a:cubicBezTo>
                    <a:pt x="5284256" y="1985095"/>
                    <a:pt x="5330887" y="1912943"/>
                    <a:pt x="5197192" y="1912943"/>
                  </a:cubicBezTo>
                  <a:cubicBezTo>
                    <a:pt x="4847649" y="1912943"/>
                    <a:pt x="4883297" y="1912917"/>
                    <a:pt x="4883143" y="1906669"/>
                  </a:cubicBezTo>
                  <a:cubicBezTo>
                    <a:pt x="4881085" y="1821377"/>
                    <a:pt x="4867891" y="1443826"/>
                    <a:pt x="4888853" y="1443826"/>
                  </a:cubicBezTo>
                  <a:cubicBezTo>
                    <a:pt x="5365533" y="1443826"/>
                    <a:pt x="5285465" y="1408727"/>
                    <a:pt x="5285156" y="1556091"/>
                  </a:cubicBezTo>
                  <a:close/>
                  <a:moveTo>
                    <a:pt x="5275562" y="1030044"/>
                  </a:moveTo>
                  <a:cubicBezTo>
                    <a:pt x="5282739" y="1487744"/>
                    <a:pt x="5313372" y="1418858"/>
                    <a:pt x="5197192" y="1418909"/>
                  </a:cubicBezTo>
                  <a:cubicBezTo>
                    <a:pt x="4829438" y="1418909"/>
                    <a:pt x="4876070" y="1437346"/>
                    <a:pt x="4875170" y="1380571"/>
                  </a:cubicBezTo>
                  <a:cubicBezTo>
                    <a:pt x="4874964" y="1366840"/>
                    <a:pt x="4868894" y="972857"/>
                    <a:pt x="4868559" y="951027"/>
                  </a:cubicBezTo>
                  <a:cubicBezTo>
                    <a:pt x="5357071" y="949998"/>
                    <a:pt x="5274045" y="934287"/>
                    <a:pt x="5275562" y="1030044"/>
                  </a:cubicBezTo>
                  <a:close/>
                  <a:moveTo>
                    <a:pt x="4888853" y="463833"/>
                  </a:moveTo>
                  <a:cubicBezTo>
                    <a:pt x="5326412" y="463833"/>
                    <a:pt x="5267692" y="445628"/>
                    <a:pt x="5268952" y="502583"/>
                  </a:cubicBezTo>
                  <a:cubicBezTo>
                    <a:pt x="5280578" y="1013845"/>
                    <a:pt x="5290249" y="929839"/>
                    <a:pt x="5197192" y="929839"/>
                  </a:cubicBezTo>
                  <a:cubicBezTo>
                    <a:pt x="5043434" y="929839"/>
                    <a:pt x="5043279" y="927139"/>
                    <a:pt x="4888853" y="927139"/>
                  </a:cubicBezTo>
                  <a:cubicBezTo>
                    <a:pt x="4861358" y="927139"/>
                    <a:pt x="4868380" y="940561"/>
                    <a:pt x="4867196" y="854164"/>
                  </a:cubicBezTo>
                  <a:cubicBezTo>
                    <a:pt x="4861101" y="403740"/>
                    <a:pt x="4849372" y="463833"/>
                    <a:pt x="4888853" y="463833"/>
                  </a:cubicBezTo>
                  <a:close/>
                  <a:moveTo>
                    <a:pt x="4855030" y="1443877"/>
                  </a:moveTo>
                  <a:cubicBezTo>
                    <a:pt x="4856805" y="1572856"/>
                    <a:pt x="4856831" y="1692861"/>
                    <a:pt x="4862181" y="1911426"/>
                  </a:cubicBezTo>
                  <a:cubicBezTo>
                    <a:pt x="4432415" y="1912197"/>
                    <a:pt x="4455306" y="1917263"/>
                    <a:pt x="4455049" y="1907672"/>
                  </a:cubicBezTo>
                  <a:cubicBezTo>
                    <a:pt x="4454072" y="1866196"/>
                    <a:pt x="4446253" y="1447220"/>
                    <a:pt x="4446227" y="1445343"/>
                  </a:cubicBezTo>
                  <a:cubicBezTo>
                    <a:pt x="4661714" y="1447169"/>
                    <a:pt x="4724370" y="1444160"/>
                    <a:pt x="4855030" y="1443877"/>
                  </a:cubicBezTo>
                  <a:close/>
                  <a:moveTo>
                    <a:pt x="4854696" y="1419989"/>
                  </a:moveTo>
                  <a:cubicBezTo>
                    <a:pt x="4383495" y="1420992"/>
                    <a:pt x="4446099" y="1438889"/>
                    <a:pt x="4445173" y="1380571"/>
                  </a:cubicBezTo>
                  <a:cubicBezTo>
                    <a:pt x="4442421" y="1204922"/>
                    <a:pt x="4443166" y="1204819"/>
                    <a:pt x="4440414" y="1029633"/>
                  </a:cubicBezTo>
                  <a:cubicBezTo>
                    <a:pt x="4438871" y="931870"/>
                    <a:pt x="4358957" y="953855"/>
                    <a:pt x="4847469" y="951129"/>
                  </a:cubicBezTo>
                  <a:cubicBezTo>
                    <a:pt x="4847494" y="953084"/>
                    <a:pt x="4854053" y="1375351"/>
                    <a:pt x="4854696" y="1419989"/>
                  </a:cubicBezTo>
                  <a:close/>
                  <a:moveTo>
                    <a:pt x="4839521" y="463704"/>
                  </a:moveTo>
                  <a:cubicBezTo>
                    <a:pt x="4844716" y="725776"/>
                    <a:pt x="4844305" y="734159"/>
                    <a:pt x="4847134" y="927242"/>
                  </a:cubicBezTo>
                  <a:cubicBezTo>
                    <a:pt x="4374492" y="929736"/>
                    <a:pt x="4439489" y="960823"/>
                    <a:pt x="4437045" y="854061"/>
                  </a:cubicBezTo>
                  <a:cubicBezTo>
                    <a:pt x="4433213" y="686897"/>
                    <a:pt x="4432235" y="591038"/>
                    <a:pt x="4431875" y="503432"/>
                  </a:cubicBezTo>
                  <a:cubicBezTo>
                    <a:pt x="4431618" y="443751"/>
                    <a:pt x="4371586" y="461390"/>
                    <a:pt x="4839521" y="463704"/>
                  </a:cubicBezTo>
                  <a:close/>
                  <a:moveTo>
                    <a:pt x="4426191" y="1911914"/>
                  </a:moveTo>
                  <a:cubicBezTo>
                    <a:pt x="4174746" y="1906489"/>
                    <a:pt x="4023483" y="1915900"/>
                    <a:pt x="4023380" y="1906875"/>
                  </a:cubicBezTo>
                  <a:cubicBezTo>
                    <a:pt x="4017670" y="1359768"/>
                    <a:pt x="3983591" y="1441614"/>
                    <a:pt x="4117364" y="1443414"/>
                  </a:cubicBezTo>
                  <a:cubicBezTo>
                    <a:pt x="4244269" y="1445111"/>
                    <a:pt x="4277809" y="1443749"/>
                    <a:pt x="4425188" y="1445111"/>
                  </a:cubicBezTo>
                  <a:cubicBezTo>
                    <a:pt x="4434113" y="1972495"/>
                    <a:pt x="4438794" y="1912146"/>
                    <a:pt x="4426191" y="1911914"/>
                  </a:cubicBezTo>
                  <a:close/>
                  <a:moveTo>
                    <a:pt x="4419349" y="1030044"/>
                  </a:moveTo>
                  <a:cubicBezTo>
                    <a:pt x="4422101" y="1205307"/>
                    <a:pt x="4421355" y="1205127"/>
                    <a:pt x="4424107" y="1380982"/>
                  </a:cubicBezTo>
                  <a:cubicBezTo>
                    <a:pt x="4425034" y="1439172"/>
                    <a:pt x="4488512" y="1420298"/>
                    <a:pt x="4016642" y="1418601"/>
                  </a:cubicBezTo>
                  <a:cubicBezTo>
                    <a:pt x="4012861" y="1169797"/>
                    <a:pt x="4016436" y="1172368"/>
                    <a:pt x="4011909" y="954909"/>
                  </a:cubicBezTo>
                  <a:cubicBezTo>
                    <a:pt x="4481413" y="952107"/>
                    <a:pt x="4417677" y="922073"/>
                    <a:pt x="4419349" y="1030044"/>
                  </a:cubicBezTo>
                  <a:close/>
                  <a:moveTo>
                    <a:pt x="4410553" y="462959"/>
                  </a:moveTo>
                  <a:cubicBezTo>
                    <a:pt x="4412173" y="727653"/>
                    <a:pt x="4414231" y="765169"/>
                    <a:pt x="4417574" y="929119"/>
                  </a:cubicBezTo>
                  <a:cubicBezTo>
                    <a:pt x="4322048" y="927087"/>
                    <a:pt x="4219809" y="927062"/>
                    <a:pt x="4117261" y="929401"/>
                  </a:cubicBezTo>
                  <a:cubicBezTo>
                    <a:pt x="3978910" y="932564"/>
                    <a:pt x="4015021" y="1008419"/>
                    <a:pt x="4001826" y="503175"/>
                  </a:cubicBezTo>
                  <a:cubicBezTo>
                    <a:pt x="3999975" y="432900"/>
                    <a:pt x="3948842" y="472524"/>
                    <a:pt x="4410553" y="462959"/>
                  </a:cubicBezTo>
                  <a:close/>
                  <a:moveTo>
                    <a:pt x="3963169" y="1910963"/>
                  </a:moveTo>
                  <a:cubicBezTo>
                    <a:pt x="3661080" y="1911014"/>
                    <a:pt x="3633765" y="1910963"/>
                    <a:pt x="3595364" y="1911143"/>
                  </a:cubicBezTo>
                  <a:cubicBezTo>
                    <a:pt x="3588214" y="1658328"/>
                    <a:pt x="3591454" y="1562211"/>
                    <a:pt x="3590297" y="1444752"/>
                  </a:cubicBezTo>
                  <a:cubicBezTo>
                    <a:pt x="3812652" y="1444083"/>
                    <a:pt x="3869263" y="1442129"/>
                    <a:pt x="3995911" y="1442411"/>
                  </a:cubicBezTo>
                  <a:cubicBezTo>
                    <a:pt x="4003987" y="1994789"/>
                    <a:pt x="4019600" y="1910963"/>
                    <a:pt x="3963169" y="1910963"/>
                  </a:cubicBezTo>
                  <a:close/>
                  <a:moveTo>
                    <a:pt x="3992207" y="1029993"/>
                  </a:moveTo>
                  <a:cubicBezTo>
                    <a:pt x="3999229" y="1479516"/>
                    <a:pt x="4003267" y="1418498"/>
                    <a:pt x="3963194" y="1418498"/>
                  </a:cubicBezTo>
                  <a:cubicBezTo>
                    <a:pt x="3532837" y="1418498"/>
                    <a:pt x="3590400" y="1439326"/>
                    <a:pt x="3589500" y="1380571"/>
                  </a:cubicBezTo>
                  <a:cubicBezTo>
                    <a:pt x="3581603" y="876380"/>
                    <a:pt x="3557349" y="952981"/>
                    <a:pt x="3654598" y="952981"/>
                  </a:cubicBezTo>
                  <a:cubicBezTo>
                    <a:pt x="3808716" y="952981"/>
                    <a:pt x="3808768" y="955064"/>
                    <a:pt x="3963194" y="955064"/>
                  </a:cubicBezTo>
                  <a:cubicBezTo>
                    <a:pt x="3997840" y="955038"/>
                    <a:pt x="3990741" y="939970"/>
                    <a:pt x="3992207" y="1029993"/>
                  </a:cubicBezTo>
                  <a:close/>
                  <a:moveTo>
                    <a:pt x="3654573" y="461467"/>
                  </a:moveTo>
                  <a:cubicBezTo>
                    <a:pt x="3666867" y="461467"/>
                    <a:pt x="3960699" y="461647"/>
                    <a:pt x="3979681" y="461673"/>
                  </a:cubicBezTo>
                  <a:cubicBezTo>
                    <a:pt x="3981276" y="527937"/>
                    <a:pt x="3974974" y="267767"/>
                    <a:pt x="3990278" y="931150"/>
                  </a:cubicBezTo>
                  <a:cubicBezTo>
                    <a:pt x="3818644" y="931639"/>
                    <a:pt x="3747553" y="927884"/>
                    <a:pt x="3581115" y="929401"/>
                  </a:cubicBezTo>
                  <a:cubicBezTo>
                    <a:pt x="3574685" y="376664"/>
                    <a:pt x="3544797" y="461467"/>
                    <a:pt x="3654573" y="461467"/>
                  </a:cubicBezTo>
                  <a:close/>
                  <a:moveTo>
                    <a:pt x="3569232" y="1444829"/>
                  </a:moveTo>
                  <a:cubicBezTo>
                    <a:pt x="3570775" y="1608289"/>
                    <a:pt x="3566351" y="1572316"/>
                    <a:pt x="3574273" y="1911246"/>
                  </a:cubicBezTo>
                  <a:cubicBezTo>
                    <a:pt x="3099239" y="1914228"/>
                    <a:pt x="3218505" y="1913457"/>
                    <a:pt x="3169045" y="1913920"/>
                  </a:cubicBezTo>
                  <a:cubicBezTo>
                    <a:pt x="3167527" y="1720503"/>
                    <a:pt x="3164261" y="1589750"/>
                    <a:pt x="3161817" y="1443569"/>
                  </a:cubicBezTo>
                  <a:cubicBezTo>
                    <a:pt x="3361178" y="1447349"/>
                    <a:pt x="3411667" y="1445523"/>
                    <a:pt x="3569232" y="1444829"/>
                  </a:cubicBezTo>
                  <a:close/>
                  <a:moveTo>
                    <a:pt x="3561464" y="1030044"/>
                  </a:moveTo>
                  <a:cubicBezTo>
                    <a:pt x="3568640" y="1488413"/>
                    <a:pt x="3591917" y="1420606"/>
                    <a:pt x="3500223" y="1421352"/>
                  </a:cubicBezTo>
                  <a:cubicBezTo>
                    <a:pt x="3107213" y="1424541"/>
                    <a:pt x="3161586" y="1428835"/>
                    <a:pt x="3160814" y="1380571"/>
                  </a:cubicBezTo>
                  <a:cubicBezTo>
                    <a:pt x="3154127" y="964218"/>
                    <a:pt x="3154590" y="990471"/>
                    <a:pt x="3153844" y="954266"/>
                  </a:cubicBezTo>
                  <a:cubicBezTo>
                    <a:pt x="3632350" y="961183"/>
                    <a:pt x="3559741" y="919553"/>
                    <a:pt x="3561464" y="1030044"/>
                  </a:cubicBezTo>
                  <a:close/>
                  <a:moveTo>
                    <a:pt x="3191910" y="463807"/>
                  </a:moveTo>
                  <a:cubicBezTo>
                    <a:pt x="3609484" y="460156"/>
                    <a:pt x="3551690" y="450282"/>
                    <a:pt x="3553234" y="503895"/>
                  </a:cubicBezTo>
                  <a:cubicBezTo>
                    <a:pt x="3567688" y="997722"/>
                    <a:pt x="3569695" y="929221"/>
                    <a:pt x="3500146" y="930713"/>
                  </a:cubicBezTo>
                  <a:cubicBezTo>
                    <a:pt x="3395180" y="932976"/>
                    <a:pt x="3295950" y="932847"/>
                    <a:pt x="3191962" y="931022"/>
                  </a:cubicBezTo>
                  <a:cubicBezTo>
                    <a:pt x="3143170" y="930173"/>
                    <a:pt x="3153947" y="945755"/>
                    <a:pt x="3151452" y="854010"/>
                  </a:cubicBezTo>
                  <a:cubicBezTo>
                    <a:pt x="3139209" y="403535"/>
                    <a:pt x="3133499" y="464347"/>
                    <a:pt x="3191910" y="463807"/>
                  </a:cubicBezTo>
                  <a:close/>
                  <a:moveTo>
                    <a:pt x="3147903" y="1906000"/>
                  </a:moveTo>
                  <a:cubicBezTo>
                    <a:pt x="3148031" y="1920477"/>
                    <a:pt x="3180053" y="1912763"/>
                    <a:pt x="2739639" y="1912506"/>
                  </a:cubicBezTo>
                  <a:cubicBezTo>
                    <a:pt x="2739228" y="1827523"/>
                    <a:pt x="2734187" y="1445857"/>
                    <a:pt x="2734135" y="1442926"/>
                  </a:cubicBezTo>
                  <a:cubicBezTo>
                    <a:pt x="2949828" y="1442926"/>
                    <a:pt x="3050164" y="1441872"/>
                    <a:pt x="3140752" y="1443260"/>
                  </a:cubicBezTo>
                  <a:cubicBezTo>
                    <a:pt x="3143324" y="1597695"/>
                    <a:pt x="3146616" y="1729297"/>
                    <a:pt x="3147903" y="1906000"/>
                  </a:cubicBezTo>
                  <a:close/>
                  <a:moveTo>
                    <a:pt x="3140366" y="1419347"/>
                  </a:moveTo>
                  <a:cubicBezTo>
                    <a:pt x="2676032" y="1412301"/>
                    <a:pt x="2734187" y="1442283"/>
                    <a:pt x="2733209" y="1380519"/>
                  </a:cubicBezTo>
                  <a:cubicBezTo>
                    <a:pt x="2727345" y="1008830"/>
                    <a:pt x="2727242" y="998108"/>
                    <a:pt x="2726213" y="950949"/>
                  </a:cubicBezTo>
                  <a:cubicBezTo>
                    <a:pt x="2729094" y="950949"/>
                    <a:pt x="3130773" y="953984"/>
                    <a:pt x="3132779" y="954009"/>
                  </a:cubicBezTo>
                  <a:cubicBezTo>
                    <a:pt x="3133833" y="1005462"/>
                    <a:pt x="3133962" y="1020582"/>
                    <a:pt x="3140366" y="1419347"/>
                  </a:cubicBezTo>
                  <a:close/>
                  <a:moveTo>
                    <a:pt x="2729043" y="464861"/>
                  </a:moveTo>
                  <a:cubicBezTo>
                    <a:pt x="3186046" y="464861"/>
                    <a:pt x="3124060" y="449176"/>
                    <a:pt x="3124523" y="503612"/>
                  </a:cubicBezTo>
                  <a:cubicBezTo>
                    <a:pt x="3128175" y="1006259"/>
                    <a:pt x="3164878" y="929684"/>
                    <a:pt x="3037587" y="929684"/>
                  </a:cubicBezTo>
                  <a:cubicBezTo>
                    <a:pt x="2886273" y="929684"/>
                    <a:pt x="2882389" y="927087"/>
                    <a:pt x="2729017" y="927087"/>
                  </a:cubicBezTo>
                  <a:cubicBezTo>
                    <a:pt x="2724361" y="927062"/>
                    <a:pt x="2704608" y="464861"/>
                    <a:pt x="2729043" y="464861"/>
                  </a:cubicBezTo>
                  <a:close/>
                  <a:moveTo>
                    <a:pt x="2718497" y="1907029"/>
                  </a:moveTo>
                  <a:cubicBezTo>
                    <a:pt x="2718549" y="1915206"/>
                    <a:pt x="2390765" y="1914614"/>
                    <a:pt x="2312163" y="1913534"/>
                  </a:cubicBezTo>
                  <a:cubicBezTo>
                    <a:pt x="2304164" y="1454420"/>
                    <a:pt x="2305476" y="1578462"/>
                    <a:pt x="2302955" y="1445009"/>
                  </a:cubicBezTo>
                  <a:cubicBezTo>
                    <a:pt x="2493030" y="1447966"/>
                    <a:pt x="2561036" y="1443131"/>
                    <a:pt x="2713096" y="1442926"/>
                  </a:cubicBezTo>
                  <a:cubicBezTo>
                    <a:pt x="2713096" y="1444777"/>
                    <a:pt x="2718240" y="1842076"/>
                    <a:pt x="2718497" y="1907029"/>
                  </a:cubicBezTo>
                  <a:close/>
                  <a:moveTo>
                    <a:pt x="2712736" y="1419038"/>
                  </a:moveTo>
                  <a:cubicBezTo>
                    <a:pt x="2243438" y="1419732"/>
                    <a:pt x="2302775" y="1440560"/>
                    <a:pt x="2301849" y="1380571"/>
                  </a:cubicBezTo>
                  <a:cubicBezTo>
                    <a:pt x="2299560" y="1233335"/>
                    <a:pt x="2299483" y="1202299"/>
                    <a:pt x="2296756" y="1029633"/>
                  </a:cubicBezTo>
                  <a:cubicBezTo>
                    <a:pt x="2295213" y="928013"/>
                    <a:pt x="2223993" y="951129"/>
                    <a:pt x="2705148" y="950949"/>
                  </a:cubicBezTo>
                  <a:cubicBezTo>
                    <a:pt x="2706434" y="1009293"/>
                    <a:pt x="2712710" y="1417109"/>
                    <a:pt x="2712736" y="1419038"/>
                  </a:cubicBezTo>
                  <a:close/>
                  <a:moveTo>
                    <a:pt x="2696660" y="464784"/>
                  </a:moveTo>
                  <a:cubicBezTo>
                    <a:pt x="2698152" y="779749"/>
                    <a:pt x="2701521" y="805514"/>
                    <a:pt x="2704557" y="927087"/>
                  </a:cubicBezTo>
                  <a:cubicBezTo>
                    <a:pt x="2409104" y="927216"/>
                    <a:pt x="2350667" y="927499"/>
                    <a:pt x="2295187" y="928861"/>
                  </a:cubicBezTo>
                  <a:cubicBezTo>
                    <a:pt x="2289555" y="560284"/>
                    <a:pt x="2290892" y="635650"/>
                    <a:pt x="2286905" y="461724"/>
                  </a:cubicBezTo>
                  <a:cubicBezTo>
                    <a:pt x="2487218" y="456325"/>
                    <a:pt x="2565640" y="464116"/>
                    <a:pt x="2696660" y="464784"/>
                  </a:cubicBezTo>
                  <a:close/>
                  <a:moveTo>
                    <a:pt x="2284436" y="1556451"/>
                  </a:moveTo>
                  <a:cubicBezTo>
                    <a:pt x="2295213" y="1969153"/>
                    <a:pt x="2299277" y="1913354"/>
                    <a:pt x="2266535" y="1912788"/>
                  </a:cubicBezTo>
                  <a:cubicBezTo>
                    <a:pt x="1884095" y="1905614"/>
                    <a:pt x="1883015" y="1919063"/>
                    <a:pt x="1882809" y="1906823"/>
                  </a:cubicBezTo>
                  <a:cubicBezTo>
                    <a:pt x="1873704" y="1361723"/>
                    <a:pt x="1842376" y="1443672"/>
                    <a:pt x="1957965" y="1443209"/>
                  </a:cubicBezTo>
                  <a:cubicBezTo>
                    <a:pt x="2099608" y="1442643"/>
                    <a:pt x="2165941" y="1442463"/>
                    <a:pt x="2266149" y="1444340"/>
                  </a:cubicBezTo>
                  <a:cubicBezTo>
                    <a:pt x="2287394" y="1444752"/>
                    <a:pt x="2281067" y="1427164"/>
                    <a:pt x="2284436" y="1556451"/>
                  </a:cubicBezTo>
                  <a:close/>
                  <a:moveTo>
                    <a:pt x="2275691" y="1030044"/>
                  </a:moveTo>
                  <a:cubicBezTo>
                    <a:pt x="2282533" y="1467482"/>
                    <a:pt x="2286828" y="1420812"/>
                    <a:pt x="2266535" y="1420427"/>
                  </a:cubicBezTo>
                  <a:cubicBezTo>
                    <a:pt x="1816424" y="1411967"/>
                    <a:pt x="1872366" y="1441872"/>
                    <a:pt x="1871415" y="1380622"/>
                  </a:cubicBezTo>
                  <a:cubicBezTo>
                    <a:pt x="1868688" y="1206593"/>
                    <a:pt x="1872855" y="1207107"/>
                    <a:pt x="1870077" y="1029581"/>
                  </a:cubicBezTo>
                  <a:cubicBezTo>
                    <a:pt x="1868328" y="918885"/>
                    <a:pt x="1806624" y="966120"/>
                    <a:pt x="2266612" y="953547"/>
                  </a:cubicBezTo>
                  <a:cubicBezTo>
                    <a:pt x="2277749" y="953238"/>
                    <a:pt x="2274354" y="941821"/>
                    <a:pt x="2275691" y="1030044"/>
                  </a:cubicBezTo>
                  <a:close/>
                  <a:moveTo>
                    <a:pt x="2265840" y="462316"/>
                  </a:moveTo>
                  <a:cubicBezTo>
                    <a:pt x="2277595" y="981420"/>
                    <a:pt x="2276566" y="929350"/>
                    <a:pt x="2266072" y="929607"/>
                  </a:cubicBezTo>
                  <a:cubicBezTo>
                    <a:pt x="2164578" y="932539"/>
                    <a:pt x="2146780" y="931484"/>
                    <a:pt x="1957887" y="931999"/>
                  </a:cubicBezTo>
                  <a:cubicBezTo>
                    <a:pt x="1839444" y="932307"/>
                    <a:pt x="1872855" y="1010039"/>
                    <a:pt x="1859660" y="503123"/>
                  </a:cubicBezTo>
                  <a:cubicBezTo>
                    <a:pt x="1857886" y="432848"/>
                    <a:pt x="1809557" y="475404"/>
                    <a:pt x="2265840" y="462316"/>
                  </a:cubicBezTo>
                  <a:close/>
                  <a:moveTo>
                    <a:pt x="1861770" y="1907286"/>
                  </a:moveTo>
                  <a:cubicBezTo>
                    <a:pt x="1861924" y="1916903"/>
                    <a:pt x="1453404" y="1910012"/>
                    <a:pt x="1453275" y="1906515"/>
                  </a:cubicBezTo>
                  <a:cubicBezTo>
                    <a:pt x="1433753" y="1366120"/>
                    <a:pt x="1440312" y="1442334"/>
                    <a:pt x="1495251" y="1442334"/>
                  </a:cubicBezTo>
                  <a:cubicBezTo>
                    <a:pt x="1642450" y="1442334"/>
                    <a:pt x="1646437" y="1443517"/>
                    <a:pt x="1803718" y="1443517"/>
                  </a:cubicBezTo>
                  <a:cubicBezTo>
                    <a:pt x="1865988" y="1443517"/>
                    <a:pt x="1852201" y="1368408"/>
                    <a:pt x="1861770" y="1907286"/>
                  </a:cubicBezTo>
                  <a:close/>
                  <a:moveTo>
                    <a:pt x="1849038" y="1029993"/>
                  </a:moveTo>
                  <a:cubicBezTo>
                    <a:pt x="1856162" y="1483527"/>
                    <a:pt x="1861770" y="1419655"/>
                    <a:pt x="1803718" y="1419655"/>
                  </a:cubicBezTo>
                  <a:cubicBezTo>
                    <a:pt x="1389231" y="1419655"/>
                    <a:pt x="1445842" y="1428989"/>
                    <a:pt x="1445096" y="1380571"/>
                  </a:cubicBezTo>
                  <a:cubicBezTo>
                    <a:pt x="1437303" y="883117"/>
                    <a:pt x="1416443" y="954369"/>
                    <a:pt x="1495251" y="954369"/>
                  </a:cubicBezTo>
                  <a:cubicBezTo>
                    <a:pt x="1915886" y="954369"/>
                    <a:pt x="1847623" y="939173"/>
                    <a:pt x="1849038" y="1029993"/>
                  </a:cubicBezTo>
                  <a:close/>
                  <a:moveTo>
                    <a:pt x="1495251" y="462624"/>
                  </a:moveTo>
                  <a:cubicBezTo>
                    <a:pt x="1810714" y="462702"/>
                    <a:pt x="1811563" y="462702"/>
                    <a:pt x="1837566" y="462753"/>
                  </a:cubicBezTo>
                  <a:cubicBezTo>
                    <a:pt x="1840036" y="565324"/>
                    <a:pt x="1847263" y="930224"/>
                    <a:pt x="1847314" y="932256"/>
                  </a:cubicBezTo>
                  <a:cubicBezTo>
                    <a:pt x="1714493" y="932384"/>
                    <a:pt x="1835174" y="932384"/>
                    <a:pt x="1436248" y="930379"/>
                  </a:cubicBezTo>
                  <a:cubicBezTo>
                    <a:pt x="1427529" y="377796"/>
                    <a:pt x="1410142" y="462624"/>
                    <a:pt x="1495251" y="462624"/>
                  </a:cubicBezTo>
                  <a:close/>
                  <a:moveTo>
                    <a:pt x="1425805" y="1556245"/>
                  </a:moveTo>
                  <a:cubicBezTo>
                    <a:pt x="1426423" y="1675530"/>
                    <a:pt x="1427914" y="1789672"/>
                    <a:pt x="1432158" y="1907440"/>
                  </a:cubicBezTo>
                  <a:cubicBezTo>
                    <a:pt x="1432261" y="1910191"/>
                    <a:pt x="1024770" y="1926262"/>
                    <a:pt x="1024770" y="1907543"/>
                  </a:cubicBezTo>
                  <a:cubicBezTo>
                    <a:pt x="1024770" y="1404278"/>
                    <a:pt x="1000927" y="1444443"/>
                    <a:pt x="1032589" y="1444649"/>
                  </a:cubicBezTo>
                  <a:cubicBezTo>
                    <a:pt x="1503816" y="1447863"/>
                    <a:pt x="1425008" y="1402787"/>
                    <a:pt x="1425805" y="1556245"/>
                  </a:cubicBezTo>
                  <a:close/>
                  <a:moveTo>
                    <a:pt x="1416752" y="1030096"/>
                  </a:moveTo>
                  <a:cubicBezTo>
                    <a:pt x="1423928" y="1490264"/>
                    <a:pt x="1450729" y="1417778"/>
                    <a:pt x="1340902" y="1419861"/>
                  </a:cubicBezTo>
                  <a:cubicBezTo>
                    <a:pt x="957202" y="1426572"/>
                    <a:pt x="1016025" y="1429118"/>
                    <a:pt x="1015279" y="1380622"/>
                  </a:cubicBezTo>
                  <a:cubicBezTo>
                    <a:pt x="1007768" y="900808"/>
                    <a:pt x="1003473" y="953855"/>
                    <a:pt x="1032820" y="953392"/>
                  </a:cubicBezTo>
                  <a:cubicBezTo>
                    <a:pt x="1494145" y="945935"/>
                    <a:pt x="1415363" y="942130"/>
                    <a:pt x="1416752" y="1030096"/>
                  </a:cubicBezTo>
                  <a:close/>
                  <a:moveTo>
                    <a:pt x="1032717" y="461544"/>
                  </a:moveTo>
                  <a:cubicBezTo>
                    <a:pt x="1466624" y="458922"/>
                    <a:pt x="1407235" y="449356"/>
                    <a:pt x="1408290" y="507443"/>
                  </a:cubicBezTo>
                  <a:cubicBezTo>
                    <a:pt x="1410476" y="626754"/>
                    <a:pt x="1411762" y="713768"/>
                    <a:pt x="1415183" y="930224"/>
                  </a:cubicBezTo>
                  <a:cubicBezTo>
                    <a:pt x="1316776" y="929479"/>
                    <a:pt x="1238071" y="926393"/>
                    <a:pt x="1009980" y="929864"/>
                  </a:cubicBezTo>
                  <a:cubicBezTo>
                    <a:pt x="1003602" y="397415"/>
                    <a:pt x="986189" y="461802"/>
                    <a:pt x="1032717" y="461544"/>
                  </a:cubicBezTo>
                  <a:close/>
                  <a:moveTo>
                    <a:pt x="1003705" y="1907543"/>
                  </a:moveTo>
                  <a:cubicBezTo>
                    <a:pt x="1003705" y="1919191"/>
                    <a:pt x="1039250" y="1914203"/>
                    <a:pt x="596264" y="1913791"/>
                  </a:cubicBezTo>
                  <a:cubicBezTo>
                    <a:pt x="596882" y="1702272"/>
                    <a:pt x="591172" y="1564834"/>
                    <a:pt x="588857" y="1444880"/>
                  </a:cubicBezTo>
                  <a:cubicBezTo>
                    <a:pt x="717228" y="1444829"/>
                    <a:pt x="839453" y="1443569"/>
                    <a:pt x="995371" y="1444443"/>
                  </a:cubicBezTo>
                  <a:cubicBezTo>
                    <a:pt x="997840" y="1568382"/>
                    <a:pt x="1003705" y="1683373"/>
                    <a:pt x="1003705" y="1907543"/>
                  </a:cubicBezTo>
                  <a:close/>
                  <a:moveTo>
                    <a:pt x="994214" y="1381033"/>
                  </a:moveTo>
                  <a:cubicBezTo>
                    <a:pt x="995037" y="1432923"/>
                    <a:pt x="1061602" y="1420761"/>
                    <a:pt x="588368" y="1420992"/>
                  </a:cubicBezTo>
                  <a:cubicBezTo>
                    <a:pt x="583250" y="1131947"/>
                    <a:pt x="581321" y="1097851"/>
                    <a:pt x="579829" y="954446"/>
                  </a:cubicBezTo>
                  <a:cubicBezTo>
                    <a:pt x="870652" y="954652"/>
                    <a:pt x="918569" y="954935"/>
                    <a:pt x="989198" y="954035"/>
                  </a:cubicBezTo>
                  <a:cubicBezTo>
                    <a:pt x="992799" y="1222021"/>
                    <a:pt x="992362" y="1262340"/>
                    <a:pt x="994214" y="1381033"/>
                  </a:cubicBezTo>
                  <a:close/>
                  <a:moveTo>
                    <a:pt x="979913" y="461802"/>
                  </a:moveTo>
                  <a:cubicBezTo>
                    <a:pt x="987423" y="697646"/>
                    <a:pt x="985108" y="626111"/>
                    <a:pt x="988889" y="930173"/>
                  </a:cubicBezTo>
                  <a:cubicBezTo>
                    <a:pt x="926208" y="930944"/>
                    <a:pt x="902571" y="930790"/>
                    <a:pt x="579623" y="930584"/>
                  </a:cubicBezTo>
                  <a:cubicBezTo>
                    <a:pt x="578440" y="783889"/>
                    <a:pt x="580986" y="822922"/>
                    <a:pt x="573630" y="464347"/>
                  </a:cubicBezTo>
                  <a:cubicBezTo>
                    <a:pt x="705114" y="464270"/>
                    <a:pt x="599788" y="463344"/>
                    <a:pt x="979913" y="461802"/>
                  </a:cubicBezTo>
                  <a:close/>
                  <a:moveTo>
                    <a:pt x="261794" y="462033"/>
                  </a:moveTo>
                  <a:cubicBezTo>
                    <a:pt x="413031" y="462033"/>
                    <a:pt x="412156" y="464141"/>
                    <a:pt x="552539" y="464296"/>
                  </a:cubicBezTo>
                  <a:cubicBezTo>
                    <a:pt x="560101" y="834750"/>
                    <a:pt x="557349" y="787874"/>
                    <a:pt x="558558" y="930533"/>
                  </a:cubicBezTo>
                  <a:cubicBezTo>
                    <a:pt x="268815" y="930327"/>
                    <a:pt x="223161" y="930147"/>
                    <a:pt x="152147" y="930687"/>
                  </a:cubicBezTo>
                  <a:cubicBezTo>
                    <a:pt x="146514" y="365247"/>
                    <a:pt x="106673" y="462033"/>
                    <a:pt x="261794" y="462033"/>
                  </a:cubicBezTo>
                  <a:close/>
                  <a:moveTo>
                    <a:pt x="261794" y="954215"/>
                  </a:moveTo>
                  <a:cubicBezTo>
                    <a:pt x="615529" y="954446"/>
                    <a:pt x="558198" y="929170"/>
                    <a:pt x="559767" y="1030096"/>
                  </a:cubicBezTo>
                  <a:cubicBezTo>
                    <a:pt x="562545" y="1208624"/>
                    <a:pt x="563882" y="1205616"/>
                    <a:pt x="566634" y="1380982"/>
                  </a:cubicBezTo>
                  <a:cubicBezTo>
                    <a:pt x="567535" y="1438503"/>
                    <a:pt x="631296" y="1420504"/>
                    <a:pt x="158628" y="1420272"/>
                  </a:cubicBezTo>
                  <a:cubicBezTo>
                    <a:pt x="149215" y="868383"/>
                    <a:pt x="122362" y="954215"/>
                    <a:pt x="261794" y="954215"/>
                  </a:cubicBezTo>
                  <a:close/>
                  <a:moveTo>
                    <a:pt x="166447" y="1906309"/>
                  </a:moveTo>
                  <a:cubicBezTo>
                    <a:pt x="164724" y="1357865"/>
                    <a:pt x="118530" y="1444134"/>
                    <a:pt x="261794" y="1444211"/>
                  </a:cubicBezTo>
                  <a:cubicBezTo>
                    <a:pt x="395824" y="1444211"/>
                    <a:pt x="417403" y="1444880"/>
                    <a:pt x="567740" y="1444880"/>
                  </a:cubicBezTo>
                  <a:cubicBezTo>
                    <a:pt x="570441" y="1586690"/>
                    <a:pt x="575765" y="1695947"/>
                    <a:pt x="575122" y="1913791"/>
                  </a:cubicBezTo>
                  <a:cubicBezTo>
                    <a:pt x="572550" y="1913791"/>
                    <a:pt x="166473" y="1913791"/>
                    <a:pt x="166447" y="1906309"/>
                  </a:cubicBezTo>
                  <a:close/>
                  <a:moveTo>
                    <a:pt x="171129" y="2257607"/>
                  </a:moveTo>
                  <a:cubicBezTo>
                    <a:pt x="169328" y="2161927"/>
                    <a:pt x="166988" y="2032125"/>
                    <a:pt x="166576" y="1936214"/>
                  </a:cubicBezTo>
                  <a:cubicBezTo>
                    <a:pt x="401174" y="1935262"/>
                    <a:pt x="381060" y="1937654"/>
                    <a:pt x="575096" y="1937654"/>
                  </a:cubicBezTo>
                  <a:cubicBezTo>
                    <a:pt x="574479" y="2429399"/>
                    <a:pt x="594052" y="2402348"/>
                    <a:pt x="570081" y="2402348"/>
                  </a:cubicBezTo>
                  <a:cubicBezTo>
                    <a:pt x="90186" y="2402348"/>
                    <a:pt x="174524" y="2440044"/>
                    <a:pt x="171129" y="2257607"/>
                  </a:cubicBezTo>
                  <a:close/>
                  <a:moveTo>
                    <a:pt x="174138" y="2433024"/>
                  </a:moveTo>
                  <a:cubicBezTo>
                    <a:pt x="173984" y="2423742"/>
                    <a:pt x="582041" y="2423253"/>
                    <a:pt x="582195" y="2433435"/>
                  </a:cubicBezTo>
                  <a:cubicBezTo>
                    <a:pt x="590272" y="2948503"/>
                    <a:pt x="605961" y="2892730"/>
                    <a:pt x="570055" y="2892730"/>
                  </a:cubicBezTo>
                  <a:cubicBezTo>
                    <a:pt x="287952" y="2892679"/>
                    <a:pt x="237848" y="2892499"/>
                    <a:pt x="182574" y="2893013"/>
                  </a:cubicBezTo>
                  <a:cubicBezTo>
                    <a:pt x="181160" y="2836675"/>
                    <a:pt x="174369" y="2447578"/>
                    <a:pt x="174138" y="2433024"/>
                  </a:cubicBezTo>
                  <a:close/>
                  <a:moveTo>
                    <a:pt x="191113" y="3309906"/>
                  </a:moveTo>
                  <a:cubicBezTo>
                    <a:pt x="185301" y="2845160"/>
                    <a:pt x="159683" y="2916566"/>
                    <a:pt x="261794" y="2916566"/>
                  </a:cubicBezTo>
                  <a:cubicBezTo>
                    <a:pt x="283168" y="2916566"/>
                    <a:pt x="574119" y="2916618"/>
                    <a:pt x="592278" y="2916644"/>
                  </a:cubicBezTo>
                  <a:cubicBezTo>
                    <a:pt x="593744" y="3040017"/>
                    <a:pt x="592766" y="2979205"/>
                    <a:pt x="598862" y="3387844"/>
                  </a:cubicBezTo>
                  <a:cubicBezTo>
                    <a:pt x="117012" y="3388203"/>
                    <a:pt x="192297" y="3403246"/>
                    <a:pt x="191113" y="3309906"/>
                  </a:cubicBezTo>
                  <a:close/>
                  <a:moveTo>
                    <a:pt x="199138" y="3836055"/>
                  </a:moveTo>
                  <a:cubicBezTo>
                    <a:pt x="194277" y="3530733"/>
                    <a:pt x="193300" y="3472184"/>
                    <a:pt x="192425" y="3408903"/>
                  </a:cubicBezTo>
                  <a:cubicBezTo>
                    <a:pt x="353385" y="3407206"/>
                    <a:pt x="415294" y="3411860"/>
                    <a:pt x="599248" y="3411731"/>
                  </a:cubicBezTo>
                  <a:cubicBezTo>
                    <a:pt x="603801" y="3710136"/>
                    <a:pt x="599711" y="3676015"/>
                    <a:pt x="603775" y="3880180"/>
                  </a:cubicBezTo>
                  <a:cubicBezTo>
                    <a:pt x="129641" y="3881723"/>
                    <a:pt x="199884" y="3884268"/>
                    <a:pt x="199138" y="3836055"/>
                  </a:cubicBezTo>
                  <a:close/>
                  <a:moveTo>
                    <a:pt x="206469" y="4362308"/>
                  </a:moveTo>
                  <a:cubicBezTo>
                    <a:pt x="194740" y="3825204"/>
                    <a:pt x="182523" y="3900879"/>
                    <a:pt x="261819" y="3900879"/>
                  </a:cubicBezTo>
                  <a:cubicBezTo>
                    <a:pt x="413520" y="3900879"/>
                    <a:pt x="416349" y="3904093"/>
                    <a:pt x="570107" y="3904093"/>
                  </a:cubicBezTo>
                  <a:cubicBezTo>
                    <a:pt x="610154" y="3904093"/>
                    <a:pt x="609356" y="3829550"/>
                    <a:pt x="614423" y="4361434"/>
                  </a:cubicBezTo>
                  <a:cubicBezTo>
                    <a:pt x="614526" y="4373133"/>
                    <a:pt x="622499" y="4370099"/>
                    <a:pt x="570107" y="4370099"/>
                  </a:cubicBezTo>
                  <a:cubicBezTo>
                    <a:pt x="163695" y="4370099"/>
                    <a:pt x="206674" y="4371436"/>
                    <a:pt x="206469" y="4362308"/>
                  </a:cubicBezTo>
                  <a:close/>
                  <a:moveTo>
                    <a:pt x="207163" y="4393267"/>
                  </a:moveTo>
                  <a:cubicBezTo>
                    <a:pt x="270282" y="4393216"/>
                    <a:pt x="612777" y="4394038"/>
                    <a:pt x="614706" y="4394038"/>
                  </a:cubicBezTo>
                  <a:cubicBezTo>
                    <a:pt x="620159" y="4935616"/>
                    <a:pt x="646085" y="4861896"/>
                    <a:pt x="570081" y="4861896"/>
                  </a:cubicBezTo>
                  <a:cubicBezTo>
                    <a:pt x="263466" y="4861844"/>
                    <a:pt x="246439" y="4861870"/>
                    <a:pt x="211973" y="4861793"/>
                  </a:cubicBezTo>
                  <a:cubicBezTo>
                    <a:pt x="209555" y="4686890"/>
                    <a:pt x="213439" y="4680050"/>
                    <a:pt x="207163" y="4393267"/>
                  </a:cubicBezTo>
                  <a:close/>
                  <a:moveTo>
                    <a:pt x="222673" y="5353897"/>
                  </a:moveTo>
                  <a:cubicBezTo>
                    <a:pt x="213362" y="4896892"/>
                    <a:pt x="214211" y="5020265"/>
                    <a:pt x="212307" y="4885655"/>
                  </a:cubicBezTo>
                  <a:cubicBezTo>
                    <a:pt x="654213" y="4886786"/>
                    <a:pt x="622628" y="4883135"/>
                    <a:pt x="622705" y="4889075"/>
                  </a:cubicBezTo>
                  <a:cubicBezTo>
                    <a:pt x="631013" y="5420624"/>
                    <a:pt x="653776" y="5350915"/>
                    <a:pt x="570055" y="5350915"/>
                  </a:cubicBezTo>
                  <a:cubicBezTo>
                    <a:pt x="402588" y="5350941"/>
                    <a:pt x="400839" y="5354721"/>
                    <a:pt x="222673" y="5353897"/>
                  </a:cubicBezTo>
                  <a:close/>
                  <a:moveTo>
                    <a:pt x="223187" y="5377785"/>
                  </a:moveTo>
                  <a:cubicBezTo>
                    <a:pt x="363647" y="5378403"/>
                    <a:pt x="384327" y="5375471"/>
                    <a:pt x="630319" y="5374726"/>
                  </a:cubicBezTo>
                  <a:cubicBezTo>
                    <a:pt x="639064" y="5932554"/>
                    <a:pt x="659460" y="5842685"/>
                    <a:pt x="570081" y="5842685"/>
                  </a:cubicBezTo>
                  <a:cubicBezTo>
                    <a:pt x="415886" y="5842685"/>
                    <a:pt x="415732" y="5845591"/>
                    <a:pt x="261794" y="5845591"/>
                  </a:cubicBezTo>
                  <a:cubicBezTo>
                    <a:pt x="215317" y="5845591"/>
                    <a:pt x="234401" y="5905658"/>
                    <a:pt x="223187" y="5377785"/>
                  </a:cubicBezTo>
                  <a:close/>
                  <a:moveTo>
                    <a:pt x="233835" y="6292440"/>
                  </a:moveTo>
                  <a:cubicBezTo>
                    <a:pt x="226171" y="5801287"/>
                    <a:pt x="226094" y="5869453"/>
                    <a:pt x="261794" y="5869453"/>
                  </a:cubicBezTo>
                  <a:cubicBezTo>
                    <a:pt x="702542" y="5869453"/>
                    <a:pt x="638678" y="5838057"/>
                    <a:pt x="640350" y="5941863"/>
                  </a:cubicBezTo>
                  <a:cubicBezTo>
                    <a:pt x="643024" y="6113089"/>
                    <a:pt x="639758" y="6117666"/>
                    <a:pt x="642510" y="6292800"/>
                  </a:cubicBezTo>
                  <a:cubicBezTo>
                    <a:pt x="643307" y="6343122"/>
                    <a:pt x="657711" y="6332450"/>
                    <a:pt x="570107" y="6332450"/>
                  </a:cubicBezTo>
                  <a:cubicBezTo>
                    <a:pt x="180491" y="6332450"/>
                    <a:pt x="234684" y="6347570"/>
                    <a:pt x="233835" y="6292440"/>
                  </a:cubicBezTo>
                  <a:close/>
                  <a:moveTo>
                    <a:pt x="243172" y="6818795"/>
                  </a:moveTo>
                  <a:cubicBezTo>
                    <a:pt x="230312" y="6282900"/>
                    <a:pt x="226454" y="6356955"/>
                    <a:pt x="261794" y="6356955"/>
                  </a:cubicBezTo>
                  <a:cubicBezTo>
                    <a:pt x="722527" y="6356955"/>
                    <a:pt x="643127" y="6326562"/>
                    <a:pt x="644928" y="6468269"/>
                  </a:cubicBezTo>
                  <a:cubicBezTo>
                    <a:pt x="646342" y="6580663"/>
                    <a:pt x="648092" y="6707610"/>
                    <a:pt x="651024" y="6819464"/>
                  </a:cubicBezTo>
                  <a:cubicBezTo>
                    <a:pt x="651204" y="6826664"/>
                    <a:pt x="663318" y="6824555"/>
                    <a:pt x="570107" y="6824555"/>
                  </a:cubicBezTo>
                  <a:cubicBezTo>
                    <a:pt x="216294" y="6824555"/>
                    <a:pt x="243635" y="6838826"/>
                    <a:pt x="243172" y="6818795"/>
                  </a:cubicBezTo>
                  <a:close/>
                  <a:moveTo>
                    <a:pt x="253126" y="7318434"/>
                  </a:moveTo>
                  <a:cubicBezTo>
                    <a:pt x="244561" y="6798507"/>
                    <a:pt x="234118" y="6852686"/>
                    <a:pt x="261794" y="6852686"/>
                  </a:cubicBezTo>
                  <a:cubicBezTo>
                    <a:pt x="729317" y="6852686"/>
                    <a:pt x="651538" y="6798173"/>
                    <a:pt x="654624" y="6994728"/>
                  </a:cubicBezTo>
                  <a:cubicBezTo>
                    <a:pt x="657351" y="7169168"/>
                    <a:pt x="659280" y="7166314"/>
                    <a:pt x="661903" y="7318795"/>
                  </a:cubicBezTo>
                  <a:cubicBezTo>
                    <a:pt x="611954" y="7318589"/>
                    <a:pt x="277175" y="7318434"/>
                    <a:pt x="253126" y="7318434"/>
                  </a:cubicBezTo>
                  <a:close/>
                  <a:moveTo>
                    <a:pt x="261794" y="7342297"/>
                  </a:moveTo>
                  <a:cubicBezTo>
                    <a:pt x="624146" y="7342528"/>
                    <a:pt x="619156" y="7342502"/>
                    <a:pt x="662315" y="7342708"/>
                  </a:cubicBezTo>
                  <a:cubicBezTo>
                    <a:pt x="665864" y="7590638"/>
                    <a:pt x="664733" y="7579426"/>
                    <a:pt x="668771" y="7807839"/>
                  </a:cubicBezTo>
                  <a:cubicBezTo>
                    <a:pt x="565734" y="7806631"/>
                    <a:pt x="416220" y="7807968"/>
                    <a:pt x="261485" y="7807968"/>
                  </a:cubicBezTo>
                  <a:cubicBezTo>
                    <a:pt x="259119" y="7306118"/>
                    <a:pt x="242992" y="7342297"/>
                    <a:pt x="261794" y="7342297"/>
                  </a:cubicBezTo>
                  <a:close/>
                  <a:moveTo>
                    <a:pt x="261794" y="7831804"/>
                  </a:moveTo>
                  <a:cubicBezTo>
                    <a:pt x="732712" y="7831804"/>
                    <a:pt x="668899" y="7815836"/>
                    <a:pt x="669954" y="7872380"/>
                  </a:cubicBezTo>
                  <a:cubicBezTo>
                    <a:pt x="679599" y="8384388"/>
                    <a:pt x="698015" y="8300922"/>
                    <a:pt x="570081" y="8300922"/>
                  </a:cubicBezTo>
                  <a:cubicBezTo>
                    <a:pt x="421673" y="8300922"/>
                    <a:pt x="416992" y="8297862"/>
                    <a:pt x="268841" y="8297759"/>
                  </a:cubicBezTo>
                  <a:cubicBezTo>
                    <a:pt x="257087" y="7796422"/>
                    <a:pt x="263620" y="7831804"/>
                    <a:pt x="261794" y="7831804"/>
                  </a:cubicBezTo>
                  <a:close/>
                  <a:moveTo>
                    <a:pt x="273291" y="8749648"/>
                  </a:moveTo>
                  <a:cubicBezTo>
                    <a:pt x="270616" y="8578884"/>
                    <a:pt x="273522" y="8573588"/>
                    <a:pt x="270770" y="8398504"/>
                  </a:cubicBezTo>
                  <a:cubicBezTo>
                    <a:pt x="269150" y="8293156"/>
                    <a:pt x="200810" y="8322932"/>
                    <a:pt x="674198" y="8325015"/>
                  </a:cubicBezTo>
                  <a:cubicBezTo>
                    <a:pt x="676333" y="8566284"/>
                    <a:pt x="682480" y="8567339"/>
                    <a:pt x="685078" y="8790661"/>
                  </a:cubicBezTo>
                  <a:cubicBezTo>
                    <a:pt x="220949" y="8782329"/>
                    <a:pt x="274397" y="8820360"/>
                    <a:pt x="273291" y="8749648"/>
                  </a:cubicBezTo>
                  <a:close/>
                  <a:moveTo>
                    <a:pt x="281213" y="9275797"/>
                  </a:moveTo>
                  <a:cubicBezTo>
                    <a:pt x="278589" y="9150341"/>
                    <a:pt x="276995" y="9056821"/>
                    <a:pt x="275631" y="8925117"/>
                  </a:cubicBezTo>
                  <a:cubicBezTo>
                    <a:pt x="274191" y="8786598"/>
                    <a:pt x="245641" y="8818251"/>
                    <a:pt x="416117" y="8815037"/>
                  </a:cubicBezTo>
                  <a:cubicBezTo>
                    <a:pt x="526973" y="8813083"/>
                    <a:pt x="620236" y="8813366"/>
                    <a:pt x="685335" y="8814574"/>
                  </a:cubicBezTo>
                  <a:cubicBezTo>
                    <a:pt x="686492" y="8948079"/>
                    <a:pt x="682171" y="9013366"/>
                    <a:pt x="690633" y="9284051"/>
                  </a:cubicBezTo>
                  <a:cubicBezTo>
                    <a:pt x="244690" y="9284051"/>
                    <a:pt x="281316" y="9280297"/>
                    <a:pt x="281213" y="9275797"/>
                  </a:cubicBezTo>
                  <a:close/>
                  <a:moveTo>
                    <a:pt x="281830" y="9304673"/>
                  </a:moveTo>
                  <a:cubicBezTo>
                    <a:pt x="419024" y="9304957"/>
                    <a:pt x="376739" y="9307913"/>
                    <a:pt x="691379" y="9307913"/>
                  </a:cubicBezTo>
                  <a:cubicBezTo>
                    <a:pt x="698272" y="9532521"/>
                    <a:pt x="694337" y="9619792"/>
                    <a:pt x="696343" y="9772736"/>
                  </a:cubicBezTo>
                  <a:cubicBezTo>
                    <a:pt x="285508" y="9774408"/>
                    <a:pt x="423859" y="9775256"/>
                    <a:pt x="291012" y="9775590"/>
                  </a:cubicBezTo>
                  <a:cubicBezTo>
                    <a:pt x="290987" y="9772968"/>
                    <a:pt x="281882" y="9306653"/>
                    <a:pt x="281830" y="9304673"/>
                  </a:cubicBezTo>
                  <a:close/>
                  <a:moveTo>
                    <a:pt x="291450" y="9802409"/>
                  </a:moveTo>
                  <a:cubicBezTo>
                    <a:pt x="291398" y="9799092"/>
                    <a:pt x="256367" y="9798578"/>
                    <a:pt x="696678" y="9796624"/>
                  </a:cubicBezTo>
                  <a:cubicBezTo>
                    <a:pt x="699455" y="9976748"/>
                    <a:pt x="703931" y="9984512"/>
                    <a:pt x="707326" y="10267155"/>
                  </a:cubicBezTo>
                  <a:cubicBezTo>
                    <a:pt x="526845" y="10266512"/>
                    <a:pt x="428412" y="10267361"/>
                    <a:pt x="298497" y="10267464"/>
                  </a:cubicBezTo>
                  <a:cubicBezTo>
                    <a:pt x="295256" y="10115137"/>
                    <a:pt x="293893" y="9955020"/>
                    <a:pt x="291450" y="9802409"/>
                  </a:cubicBezTo>
                  <a:close/>
                  <a:moveTo>
                    <a:pt x="305236" y="10680345"/>
                  </a:moveTo>
                  <a:cubicBezTo>
                    <a:pt x="303307" y="10211948"/>
                    <a:pt x="262848" y="10291712"/>
                    <a:pt x="415963" y="10291094"/>
                  </a:cubicBezTo>
                  <a:cubicBezTo>
                    <a:pt x="520594" y="10290812"/>
                    <a:pt x="590143" y="10290709"/>
                    <a:pt x="707609" y="10291043"/>
                  </a:cubicBezTo>
                  <a:cubicBezTo>
                    <a:pt x="713216" y="10796982"/>
                    <a:pt x="707686" y="10180784"/>
                    <a:pt x="711930" y="10758823"/>
                  </a:cubicBezTo>
                  <a:cubicBezTo>
                    <a:pt x="224576" y="10761369"/>
                    <a:pt x="305622" y="10770908"/>
                    <a:pt x="305236" y="10680345"/>
                  </a:cubicBezTo>
                  <a:close/>
                  <a:moveTo>
                    <a:pt x="312875" y="11206804"/>
                  </a:moveTo>
                  <a:cubicBezTo>
                    <a:pt x="304824" y="10693177"/>
                    <a:pt x="273754" y="10777311"/>
                    <a:pt x="415680" y="10781014"/>
                  </a:cubicBezTo>
                  <a:cubicBezTo>
                    <a:pt x="503207" y="10783405"/>
                    <a:pt x="577077" y="10783405"/>
                    <a:pt x="712136" y="10782736"/>
                  </a:cubicBezTo>
                  <a:cubicBezTo>
                    <a:pt x="714631" y="11035577"/>
                    <a:pt x="720649" y="11020715"/>
                    <a:pt x="723324" y="11246994"/>
                  </a:cubicBezTo>
                  <a:cubicBezTo>
                    <a:pt x="252843" y="11241285"/>
                    <a:pt x="313955" y="11272887"/>
                    <a:pt x="312875" y="11206804"/>
                  </a:cubicBezTo>
                  <a:close/>
                  <a:moveTo>
                    <a:pt x="320282" y="11742082"/>
                  </a:moveTo>
                  <a:cubicBezTo>
                    <a:pt x="319845" y="11613309"/>
                    <a:pt x="320025" y="11641876"/>
                    <a:pt x="313981" y="11273222"/>
                  </a:cubicBezTo>
                  <a:cubicBezTo>
                    <a:pt x="438674" y="11272450"/>
                    <a:pt x="472806" y="11267873"/>
                    <a:pt x="723581" y="11270933"/>
                  </a:cubicBezTo>
                  <a:cubicBezTo>
                    <a:pt x="724713" y="11399449"/>
                    <a:pt x="726514" y="11689009"/>
                    <a:pt x="727208" y="11742108"/>
                  </a:cubicBezTo>
                  <a:lnTo>
                    <a:pt x="320282" y="11742082"/>
                  </a:lnTo>
                  <a:close/>
                  <a:moveTo>
                    <a:pt x="724302" y="9796496"/>
                  </a:moveTo>
                  <a:cubicBezTo>
                    <a:pt x="1158645" y="9794721"/>
                    <a:pt x="1125183" y="9799992"/>
                    <a:pt x="1125234" y="9802872"/>
                  </a:cubicBezTo>
                  <a:cubicBezTo>
                    <a:pt x="1133619" y="10338767"/>
                    <a:pt x="1180662" y="10264790"/>
                    <a:pt x="1032589" y="10266589"/>
                  </a:cubicBezTo>
                  <a:cubicBezTo>
                    <a:pt x="932433" y="10267670"/>
                    <a:pt x="872067" y="10267644"/>
                    <a:pt x="728443" y="10267233"/>
                  </a:cubicBezTo>
                  <a:cubicBezTo>
                    <a:pt x="722192" y="9759545"/>
                    <a:pt x="709306" y="9796573"/>
                    <a:pt x="724302" y="9796496"/>
                  </a:cubicBezTo>
                  <a:close/>
                  <a:moveTo>
                    <a:pt x="732815" y="10680397"/>
                  </a:moveTo>
                  <a:cubicBezTo>
                    <a:pt x="732815" y="10210277"/>
                    <a:pt x="683483" y="10291352"/>
                    <a:pt x="878419" y="10291352"/>
                  </a:cubicBezTo>
                  <a:cubicBezTo>
                    <a:pt x="1023741" y="10291352"/>
                    <a:pt x="1017979" y="10290066"/>
                    <a:pt x="1136089" y="10289654"/>
                  </a:cubicBezTo>
                  <a:cubicBezTo>
                    <a:pt x="1135574" y="10582480"/>
                    <a:pt x="1140024" y="10625679"/>
                    <a:pt x="1143393" y="10757666"/>
                  </a:cubicBezTo>
                  <a:cubicBezTo>
                    <a:pt x="660180" y="10758180"/>
                    <a:pt x="732815" y="10784948"/>
                    <a:pt x="732815" y="10680397"/>
                  </a:cubicBezTo>
                  <a:close/>
                  <a:moveTo>
                    <a:pt x="743849" y="11206753"/>
                  </a:moveTo>
                  <a:cubicBezTo>
                    <a:pt x="735902" y="10697625"/>
                    <a:pt x="685746" y="10782274"/>
                    <a:pt x="878419" y="10782274"/>
                  </a:cubicBezTo>
                  <a:cubicBezTo>
                    <a:pt x="1032074" y="10782274"/>
                    <a:pt x="1010906" y="10781734"/>
                    <a:pt x="1143959" y="10781580"/>
                  </a:cubicBezTo>
                  <a:cubicBezTo>
                    <a:pt x="1148692" y="10991505"/>
                    <a:pt x="1144473" y="11017861"/>
                    <a:pt x="1148203" y="11247174"/>
                  </a:cubicBezTo>
                  <a:cubicBezTo>
                    <a:pt x="679934" y="11247663"/>
                    <a:pt x="744698" y="11262036"/>
                    <a:pt x="743849" y="11206753"/>
                  </a:cubicBezTo>
                  <a:close/>
                  <a:moveTo>
                    <a:pt x="748299" y="11742133"/>
                  </a:moveTo>
                  <a:cubicBezTo>
                    <a:pt x="747527" y="11683635"/>
                    <a:pt x="745727" y="11393226"/>
                    <a:pt x="744647" y="11271190"/>
                  </a:cubicBezTo>
                  <a:cubicBezTo>
                    <a:pt x="885853" y="11272810"/>
                    <a:pt x="1041822" y="11271165"/>
                    <a:pt x="1148614" y="11271036"/>
                  </a:cubicBezTo>
                  <a:cubicBezTo>
                    <a:pt x="1154993" y="11662807"/>
                    <a:pt x="1154221" y="11624623"/>
                    <a:pt x="1156896" y="11738507"/>
                  </a:cubicBezTo>
                  <a:cubicBezTo>
                    <a:pt x="1012372" y="11738996"/>
                    <a:pt x="1075825" y="11742159"/>
                    <a:pt x="748299" y="11742133"/>
                  </a:cubicBezTo>
                  <a:close/>
                  <a:moveTo>
                    <a:pt x="1162221" y="10679960"/>
                  </a:moveTo>
                  <a:cubicBezTo>
                    <a:pt x="1147586" y="10228405"/>
                    <a:pt x="1154453" y="10289578"/>
                    <a:pt x="1186938" y="10289578"/>
                  </a:cubicBezTo>
                  <a:cubicBezTo>
                    <a:pt x="1623931" y="10289578"/>
                    <a:pt x="1564414" y="10279601"/>
                    <a:pt x="1564619" y="10329279"/>
                  </a:cubicBezTo>
                  <a:cubicBezTo>
                    <a:pt x="1566754" y="10833855"/>
                    <a:pt x="1596410" y="10755789"/>
                    <a:pt x="1495277" y="10755789"/>
                  </a:cubicBezTo>
                  <a:cubicBezTo>
                    <a:pt x="1108953" y="10755789"/>
                    <a:pt x="1165616" y="10785386"/>
                    <a:pt x="1162221" y="10679960"/>
                  </a:cubicBezTo>
                  <a:close/>
                  <a:moveTo>
                    <a:pt x="1168625" y="11206855"/>
                  </a:moveTo>
                  <a:cubicBezTo>
                    <a:pt x="1161089" y="10724907"/>
                    <a:pt x="1161295" y="10781554"/>
                    <a:pt x="1186938" y="10781554"/>
                  </a:cubicBezTo>
                  <a:cubicBezTo>
                    <a:pt x="1639184" y="10781554"/>
                    <a:pt x="1569738" y="10754503"/>
                    <a:pt x="1571333" y="10856226"/>
                  </a:cubicBezTo>
                  <a:cubicBezTo>
                    <a:pt x="1578509" y="11316806"/>
                    <a:pt x="1610428" y="11249359"/>
                    <a:pt x="1495251" y="11249359"/>
                  </a:cubicBezTo>
                  <a:cubicBezTo>
                    <a:pt x="1115383" y="11249359"/>
                    <a:pt x="1169448" y="11258591"/>
                    <a:pt x="1168625" y="11206855"/>
                  </a:cubicBezTo>
                  <a:close/>
                  <a:moveTo>
                    <a:pt x="1585839" y="11734033"/>
                  </a:moveTo>
                  <a:cubicBezTo>
                    <a:pt x="1585813" y="11747893"/>
                    <a:pt x="1620922" y="11738431"/>
                    <a:pt x="1186912" y="11738431"/>
                  </a:cubicBezTo>
                  <a:cubicBezTo>
                    <a:pt x="1173332" y="11738431"/>
                    <a:pt x="1178116" y="11790937"/>
                    <a:pt x="1169654" y="11270984"/>
                  </a:cubicBezTo>
                  <a:cubicBezTo>
                    <a:pt x="1352887" y="11270882"/>
                    <a:pt x="1310757" y="11273556"/>
                    <a:pt x="1581158" y="11273145"/>
                  </a:cubicBezTo>
                  <a:cubicBezTo>
                    <a:pt x="1581209" y="11276153"/>
                    <a:pt x="1585942" y="11648356"/>
                    <a:pt x="1585839" y="11734033"/>
                  </a:cubicBezTo>
                  <a:close/>
                  <a:moveTo>
                    <a:pt x="1589929" y="10680243"/>
                  </a:moveTo>
                  <a:cubicBezTo>
                    <a:pt x="1584219" y="10226271"/>
                    <a:pt x="1563719" y="10291738"/>
                    <a:pt x="1649626" y="10290580"/>
                  </a:cubicBezTo>
                  <a:cubicBezTo>
                    <a:pt x="2047112" y="10285206"/>
                    <a:pt x="1993330" y="10283097"/>
                    <a:pt x="1994488" y="10329562"/>
                  </a:cubicBezTo>
                  <a:cubicBezTo>
                    <a:pt x="2006448" y="10826964"/>
                    <a:pt x="2006165" y="10757846"/>
                    <a:pt x="1958042" y="10757306"/>
                  </a:cubicBezTo>
                  <a:cubicBezTo>
                    <a:pt x="1524855" y="10752626"/>
                    <a:pt x="1591163" y="10780500"/>
                    <a:pt x="1589929" y="10680243"/>
                  </a:cubicBezTo>
                  <a:close/>
                  <a:moveTo>
                    <a:pt x="1601271" y="11206753"/>
                  </a:moveTo>
                  <a:cubicBezTo>
                    <a:pt x="1593581" y="10715393"/>
                    <a:pt x="1564594" y="10779703"/>
                    <a:pt x="1649420" y="10780037"/>
                  </a:cubicBezTo>
                  <a:cubicBezTo>
                    <a:pt x="2065708" y="10781708"/>
                    <a:pt x="1999761" y="10761626"/>
                    <a:pt x="2001227" y="10856226"/>
                  </a:cubicBezTo>
                  <a:cubicBezTo>
                    <a:pt x="2003953" y="11029792"/>
                    <a:pt x="2005445" y="11041234"/>
                    <a:pt x="2008043" y="11207164"/>
                  </a:cubicBezTo>
                  <a:cubicBezTo>
                    <a:pt x="2008891" y="11262602"/>
                    <a:pt x="2046623" y="11248717"/>
                    <a:pt x="1803718" y="11248897"/>
                  </a:cubicBezTo>
                  <a:cubicBezTo>
                    <a:pt x="1563719" y="11248897"/>
                    <a:pt x="1602171" y="11263271"/>
                    <a:pt x="1601271" y="11206753"/>
                  </a:cubicBezTo>
                  <a:close/>
                  <a:moveTo>
                    <a:pt x="1957836" y="11740487"/>
                  </a:moveTo>
                  <a:cubicBezTo>
                    <a:pt x="1861409" y="11741259"/>
                    <a:pt x="1845848" y="11741130"/>
                    <a:pt x="1606878" y="11741053"/>
                  </a:cubicBezTo>
                  <a:cubicBezTo>
                    <a:pt x="1607007" y="11651879"/>
                    <a:pt x="1602300" y="11276256"/>
                    <a:pt x="1602249" y="11273145"/>
                  </a:cubicBezTo>
                  <a:cubicBezTo>
                    <a:pt x="1795205" y="11272759"/>
                    <a:pt x="1568014" y="11272939"/>
                    <a:pt x="2008891" y="11272630"/>
                  </a:cubicBezTo>
                  <a:cubicBezTo>
                    <a:pt x="2014216" y="11827965"/>
                    <a:pt x="2035615" y="11739845"/>
                    <a:pt x="1957836" y="11740487"/>
                  </a:cubicBezTo>
                  <a:close/>
                  <a:moveTo>
                    <a:pt x="2012004" y="10153502"/>
                  </a:moveTo>
                  <a:cubicBezTo>
                    <a:pt x="2009329" y="9982610"/>
                    <a:pt x="2010254" y="9985593"/>
                    <a:pt x="2007374" y="9802358"/>
                  </a:cubicBezTo>
                  <a:cubicBezTo>
                    <a:pt x="2007322" y="9798167"/>
                    <a:pt x="1973114" y="9798244"/>
                    <a:pt x="2415174" y="9798167"/>
                  </a:cubicBezTo>
                  <a:cubicBezTo>
                    <a:pt x="2415200" y="9800070"/>
                    <a:pt x="2416640" y="9873533"/>
                    <a:pt x="2420190" y="10265304"/>
                  </a:cubicBezTo>
                  <a:cubicBezTo>
                    <a:pt x="1933324" y="10265304"/>
                    <a:pt x="2014396" y="10306291"/>
                    <a:pt x="2012004" y="10153502"/>
                  </a:cubicBezTo>
                  <a:close/>
                  <a:moveTo>
                    <a:pt x="2112134" y="10291866"/>
                  </a:moveTo>
                  <a:cubicBezTo>
                    <a:pt x="2266432" y="10291866"/>
                    <a:pt x="2266921" y="10289166"/>
                    <a:pt x="2420370" y="10289166"/>
                  </a:cubicBezTo>
                  <a:cubicBezTo>
                    <a:pt x="2422659" y="10594283"/>
                    <a:pt x="2425154" y="10625653"/>
                    <a:pt x="2427906" y="10756483"/>
                  </a:cubicBezTo>
                  <a:cubicBezTo>
                    <a:pt x="2259642" y="10756483"/>
                    <a:pt x="2202002" y="10759055"/>
                    <a:pt x="2021057" y="10757872"/>
                  </a:cubicBezTo>
                  <a:cubicBezTo>
                    <a:pt x="2016530" y="10211229"/>
                    <a:pt x="1982682" y="10291866"/>
                    <a:pt x="2112134" y="10291866"/>
                  </a:cubicBezTo>
                  <a:close/>
                  <a:moveTo>
                    <a:pt x="2029108" y="11206753"/>
                  </a:moveTo>
                  <a:cubicBezTo>
                    <a:pt x="2021263" y="10703925"/>
                    <a:pt x="1993356" y="10782017"/>
                    <a:pt x="2112134" y="10782017"/>
                  </a:cubicBezTo>
                  <a:cubicBezTo>
                    <a:pt x="2491204" y="10782017"/>
                    <a:pt x="2428034" y="10748641"/>
                    <a:pt x="2429706" y="10856226"/>
                  </a:cubicBezTo>
                  <a:cubicBezTo>
                    <a:pt x="2435853" y="11245039"/>
                    <a:pt x="2435391" y="11216678"/>
                    <a:pt x="2435931" y="11249488"/>
                  </a:cubicBezTo>
                  <a:cubicBezTo>
                    <a:pt x="1963829" y="11250131"/>
                    <a:pt x="2029982" y="11262294"/>
                    <a:pt x="2029108" y="11206753"/>
                  </a:cubicBezTo>
                  <a:close/>
                  <a:moveTo>
                    <a:pt x="2420627" y="11740282"/>
                  </a:moveTo>
                  <a:cubicBezTo>
                    <a:pt x="1989138" y="11740282"/>
                    <a:pt x="2034123" y="11742159"/>
                    <a:pt x="2034020" y="11734008"/>
                  </a:cubicBezTo>
                  <a:cubicBezTo>
                    <a:pt x="2026510" y="11178081"/>
                    <a:pt x="2007374" y="11272656"/>
                    <a:pt x="2112160" y="11272579"/>
                  </a:cubicBezTo>
                  <a:cubicBezTo>
                    <a:pt x="2266869" y="11272579"/>
                    <a:pt x="2266277" y="11273401"/>
                    <a:pt x="2420627" y="11273401"/>
                  </a:cubicBezTo>
                  <a:cubicBezTo>
                    <a:pt x="2441872" y="11273401"/>
                    <a:pt x="2435725" y="11256611"/>
                    <a:pt x="2438606" y="11382967"/>
                  </a:cubicBezTo>
                  <a:cubicBezTo>
                    <a:pt x="2448071" y="11795052"/>
                    <a:pt x="2450900" y="11740282"/>
                    <a:pt x="2420627" y="11740282"/>
                  </a:cubicBezTo>
                  <a:close/>
                  <a:moveTo>
                    <a:pt x="2441769" y="10329177"/>
                  </a:moveTo>
                  <a:cubicBezTo>
                    <a:pt x="2441383" y="10267181"/>
                    <a:pt x="2383203" y="10295003"/>
                    <a:pt x="2847409" y="10288780"/>
                  </a:cubicBezTo>
                  <a:cubicBezTo>
                    <a:pt x="2852090" y="10575563"/>
                    <a:pt x="2851987" y="10582120"/>
                    <a:pt x="2854971" y="10680808"/>
                  </a:cubicBezTo>
                  <a:cubicBezTo>
                    <a:pt x="2858314" y="10791248"/>
                    <a:pt x="2922847" y="10757640"/>
                    <a:pt x="2448997" y="10756509"/>
                  </a:cubicBezTo>
                  <a:cubicBezTo>
                    <a:pt x="2446990" y="10661241"/>
                    <a:pt x="2443132" y="10548898"/>
                    <a:pt x="2441769" y="10329177"/>
                  </a:cubicBezTo>
                  <a:close/>
                  <a:moveTo>
                    <a:pt x="2449460" y="10780371"/>
                  </a:moveTo>
                  <a:cubicBezTo>
                    <a:pt x="2934293" y="10781580"/>
                    <a:pt x="2857568" y="10762834"/>
                    <a:pt x="2859009" y="10856149"/>
                  </a:cubicBezTo>
                  <a:cubicBezTo>
                    <a:pt x="2861735" y="11032055"/>
                    <a:pt x="2863278" y="11024907"/>
                    <a:pt x="2866236" y="11207138"/>
                  </a:cubicBezTo>
                  <a:cubicBezTo>
                    <a:pt x="2867085" y="11261316"/>
                    <a:pt x="2932673" y="11247508"/>
                    <a:pt x="2456996" y="11249411"/>
                  </a:cubicBezTo>
                  <a:cubicBezTo>
                    <a:pt x="2455813" y="11179342"/>
                    <a:pt x="2450720" y="10845349"/>
                    <a:pt x="2449460" y="10780371"/>
                  </a:cubicBezTo>
                  <a:close/>
                  <a:moveTo>
                    <a:pt x="2464712" y="11740205"/>
                  </a:moveTo>
                  <a:cubicBezTo>
                    <a:pt x="2464120" y="11537351"/>
                    <a:pt x="2459491" y="11387544"/>
                    <a:pt x="2457433" y="11273299"/>
                  </a:cubicBezTo>
                  <a:cubicBezTo>
                    <a:pt x="2598819" y="11272708"/>
                    <a:pt x="2645682" y="11267822"/>
                    <a:pt x="2867034" y="11270959"/>
                  </a:cubicBezTo>
                  <a:cubicBezTo>
                    <a:pt x="2868320" y="11436040"/>
                    <a:pt x="2863330" y="11349565"/>
                    <a:pt x="2870532" y="11734290"/>
                  </a:cubicBezTo>
                  <a:cubicBezTo>
                    <a:pt x="2870635" y="11740050"/>
                    <a:pt x="2906309" y="11739228"/>
                    <a:pt x="2464712" y="11740205"/>
                  </a:cubicBezTo>
                  <a:close/>
                  <a:moveTo>
                    <a:pt x="2876062" y="10680037"/>
                  </a:moveTo>
                  <a:cubicBezTo>
                    <a:pt x="2872744" y="10570472"/>
                    <a:pt x="2872949" y="10563041"/>
                    <a:pt x="2868474" y="10288498"/>
                  </a:cubicBezTo>
                  <a:cubicBezTo>
                    <a:pt x="3150963" y="10284075"/>
                    <a:pt x="3153613" y="10289989"/>
                    <a:pt x="3276454" y="10291660"/>
                  </a:cubicBezTo>
                  <a:cubicBezTo>
                    <a:pt x="3278692" y="10417014"/>
                    <a:pt x="3284479" y="10755532"/>
                    <a:pt x="3284505" y="10757435"/>
                  </a:cubicBezTo>
                  <a:cubicBezTo>
                    <a:pt x="2808931" y="10759517"/>
                    <a:pt x="2879328" y="10787956"/>
                    <a:pt x="2876062" y="10680037"/>
                  </a:cubicBezTo>
                  <a:close/>
                  <a:moveTo>
                    <a:pt x="2878762" y="10783122"/>
                  </a:moveTo>
                  <a:cubicBezTo>
                    <a:pt x="3050370" y="10783199"/>
                    <a:pt x="3098159" y="10783483"/>
                    <a:pt x="3191936" y="10782222"/>
                  </a:cubicBezTo>
                  <a:cubicBezTo>
                    <a:pt x="3309376" y="10780629"/>
                    <a:pt x="3284556" y="10700917"/>
                    <a:pt x="3292504" y="11207215"/>
                  </a:cubicBezTo>
                  <a:cubicBezTo>
                    <a:pt x="3293353" y="11260802"/>
                    <a:pt x="3358400" y="11254323"/>
                    <a:pt x="2887867" y="11247405"/>
                  </a:cubicBezTo>
                  <a:cubicBezTo>
                    <a:pt x="2887404" y="11207061"/>
                    <a:pt x="2878814" y="10785154"/>
                    <a:pt x="2878762" y="10783122"/>
                  </a:cubicBezTo>
                  <a:close/>
                  <a:moveTo>
                    <a:pt x="2891700" y="11738250"/>
                  </a:moveTo>
                  <a:cubicBezTo>
                    <a:pt x="2884215" y="11373350"/>
                    <a:pt x="2889385" y="11433649"/>
                    <a:pt x="2888099" y="11271293"/>
                  </a:cubicBezTo>
                  <a:cubicBezTo>
                    <a:pt x="3006388" y="11273042"/>
                    <a:pt x="3021306" y="11271782"/>
                    <a:pt x="3191756" y="11272939"/>
                  </a:cubicBezTo>
                  <a:cubicBezTo>
                    <a:pt x="3335612" y="11273916"/>
                    <a:pt x="3281907" y="11193278"/>
                    <a:pt x="3301017" y="11734985"/>
                  </a:cubicBezTo>
                  <a:cubicBezTo>
                    <a:pt x="3301480" y="11748305"/>
                    <a:pt x="3314289" y="11735448"/>
                    <a:pt x="2891700" y="11738250"/>
                  </a:cubicBezTo>
                  <a:close/>
                  <a:moveTo>
                    <a:pt x="3304181" y="10680243"/>
                  </a:moveTo>
                  <a:cubicBezTo>
                    <a:pt x="3296208" y="10229228"/>
                    <a:pt x="3281135" y="10292097"/>
                    <a:pt x="3346054" y="10292097"/>
                  </a:cubicBezTo>
                  <a:cubicBezTo>
                    <a:pt x="3761982" y="10292097"/>
                    <a:pt x="3706168" y="10271681"/>
                    <a:pt x="3707994" y="10329716"/>
                  </a:cubicBezTo>
                  <a:cubicBezTo>
                    <a:pt x="3723015" y="10825858"/>
                    <a:pt x="3724661" y="10755814"/>
                    <a:pt x="3654573" y="10755814"/>
                  </a:cubicBezTo>
                  <a:cubicBezTo>
                    <a:pt x="3242632" y="10755789"/>
                    <a:pt x="3306084" y="10781169"/>
                    <a:pt x="3304181" y="10680243"/>
                  </a:cubicBezTo>
                  <a:close/>
                  <a:moveTo>
                    <a:pt x="3313569" y="11206804"/>
                  </a:moveTo>
                  <a:cubicBezTo>
                    <a:pt x="3305878" y="10715599"/>
                    <a:pt x="3289340" y="10781169"/>
                    <a:pt x="3346080" y="10781169"/>
                  </a:cubicBezTo>
                  <a:cubicBezTo>
                    <a:pt x="3782327" y="10781169"/>
                    <a:pt x="3714810" y="10755789"/>
                    <a:pt x="3716379" y="10856149"/>
                  </a:cubicBezTo>
                  <a:cubicBezTo>
                    <a:pt x="3723607" y="11318143"/>
                    <a:pt x="3740891" y="11246891"/>
                    <a:pt x="3654573" y="11246891"/>
                  </a:cubicBezTo>
                  <a:cubicBezTo>
                    <a:pt x="3260173" y="11246917"/>
                    <a:pt x="3314521" y="11267744"/>
                    <a:pt x="3313569" y="11206804"/>
                  </a:cubicBezTo>
                  <a:close/>
                  <a:moveTo>
                    <a:pt x="3322314" y="11740847"/>
                  </a:moveTo>
                  <a:cubicBezTo>
                    <a:pt x="3315421" y="11534497"/>
                    <a:pt x="3316553" y="11427323"/>
                    <a:pt x="3314521" y="11273401"/>
                  </a:cubicBezTo>
                  <a:cubicBezTo>
                    <a:pt x="3521031" y="11273608"/>
                    <a:pt x="3440397" y="11271087"/>
                    <a:pt x="3722501" y="11270728"/>
                  </a:cubicBezTo>
                  <a:lnTo>
                    <a:pt x="3730011" y="11740950"/>
                  </a:lnTo>
                  <a:cubicBezTo>
                    <a:pt x="3664398" y="11741310"/>
                    <a:pt x="3324346" y="11740873"/>
                    <a:pt x="3322314" y="11740847"/>
                  </a:cubicBezTo>
                  <a:close/>
                  <a:moveTo>
                    <a:pt x="3735310" y="10681477"/>
                  </a:moveTo>
                  <a:cubicBezTo>
                    <a:pt x="3731503" y="10221566"/>
                    <a:pt x="3701359" y="10289886"/>
                    <a:pt x="3808871" y="10289578"/>
                  </a:cubicBezTo>
                  <a:cubicBezTo>
                    <a:pt x="4190796" y="10288549"/>
                    <a:pt x="4135059" y="10278289"/>
                    <a:pt x="4136603" y="10329691"/>
                  </a:cubicBezTo>
                  <a:cubicBezTo>
                    <a:pt x="4151443" y="10820073"/>
                    <a:pt x="4142261" y="10758617"/>
                    <a:pt x="4117595" y="10758232"/>
                  </a:cubicBezTo>
                  <a:cubicBezTo>
                    <a:pt x="3670056" y="10750415"/>
                    <a:pt x="3736184" y="10784151"/>
                    <a:pt x="3735310" y="10681477"/>
                  </a:cubicBezTo>
                  <a:close/>
                  <a:moveTo>
                    <a:pt x="3742563" y="11206804"/>
                  </a:moveTo>
                  <a:cubicBezTo>
                    <a:pt x="3734641" y="10700685"/>
                    <a:pt x="3715994" y="10779626"/>
                    <a:pt x="3808794" y="10780243"/>
                  </a:cubicBezTo>
                  <a:cubicBezTo>
                    <a:pt x="4198872" y="10783405"/>
                    <a:pt x="4141078" y="10758515"/>
                    <a:pt x="4142621" y="10856226"/>
                  </a:cubicBezTo>
                  <a:cubicBezTo>
                    <a:pt x="4149592" y="11301660"/>
                    <a:pt x="4170888" y="11247405"/>
                    <a:pt x="4117595" y="11246968"/>
                  </a:cubicBezTo>
                  <a:cubicBezTo>
                    <a:pt x="3685746" y="11243472"/>
                    <a:pt x="3743489" y="11264942"/>
                    <a:pt x="3742563" y="11206804"/>
                  </a:cubicBezTo>
                  <a:close/>
                  <a:moveTo>
                    <a:pt x="4158413" y="11734033"/>
                  </a:moveTo>
                  <a:cubicBezTo>
                    <a:pt x="4158388" y="11748202"/>
                    <a:pt x="4196840" y="11736707"/>
                    <a:pt x="3808794" y="11740359"/>
                  </a:cubicBezTo>
                  <a:cubicBezTo>
                    <a:pt x="3727773" y="11741130"/>
                    <a:pt x="3752208" y="11811920"/>
                    <a:pt x="3743592" y="11270702"/>
                  </a:cubicBezTo>
                  <a:cubicBezTo>
                    <a:pt x="3916048" y="11270368"/>
                    <a:pt x="3912113" y="11269519"/>
                    <a:pt x="4152446" y="11271139"/>
                  </a:cubicBezTo>
                  <a:cubicBezTo>
                    <a:pt x="4157102" y="11558307"/>
                    <a:pt x="4158696" y="11595052"/>
                    <a:pt x="4158413" y="11734033"/>
                  </a:cubicBezTo>
                  <a:close/>
                  <a:moveTo>
                    <a:pt x="4271739" y="10290992"/>
                  </a:moveTo>
                  <a:cubicBezTo>
                    <a:pt x="4427786" y="10290992"/>
                    <a:pt x="4422333" y="10288883"/>
                    <a:pt x="4562047" y="10288678"/>
                  </a:cubicBezTo>
                  <a:cubicBezTo>
                    <a:pt x="4566214" y="10555326"/>
                    <a:pt x="4566188" y="10573737"/>
                    <a:pt x="4569635" y="10681374"/>
                  </a:cubicBezTo>
                  <a:cubicBezTo>
                    <a:pt x="4572515" y="10773248"/>
                    <a:pt x="4653175" y="10765226"/>
                    <a:pt x="4162658" y="10758926"/>
                  </a:cubicBezTo>
                  <a:cubicBezTo>
                    <a:pt x="4160240" y="10203746"/>
                    <a:pt x="4120167" y="10290992"/>
                    <a:pt x="4271739" y="10290992"/>
                  </a:cubicBezTo>
                  <a:close/>
                  <a:moveTo>
                    <a:pt x="4172457" y="11206753"/>
                  </a:moveTo>
                  <a:cubicBezTo>
                    <a:pt x="4164638" y="10705596"/>
                    <a:pt x="4126160" y="10783405"/>
                    <a:pt x="4271739" y="10783405"/>
                  </a:cubicBezTo>
                  <a:cubicBezTo>
                    <a:pt x="4423824" y="10783405"/>
                    <a:pt x="4423902" y="10781811"/>
                    <a:pt x="4572413" y="10781759"/>
                  </a:cubicBezTo>
                  <a:cubicBezTo>
                    <a:pt x="4574496" y="10874431"/>
                    <a:pt x="4575525" y="10984588"/>
                    <a:pt x="4579588" y="11247971"/>
                  </a:cubicBezTo>
                  <a:cubicBezTo>
                    <a:pt x="4108413" y="11247945"/>
                    <a:pt x="4173306" y="11261599"/>
                    <a:pt x="4172457" y="11206753"/>
                  </a:cubicBezTo>
                  <a:close/>
                  <a:moveTo>
                    <a:pt x="4580309" y="11737839"/>
                  </a:moveTo>
                  <a:cubicBezTo>
                    <a:pt x="4383160" y="11737839"/>
                    <a:pt x="4179479" y="11750438"/>
                    <a:pt x="4179505" y="11734111"/>
                  </a:cubicBezTo>
                  <a:cubicBezTo>
                    <a:pt x="4180636" y="11189884"/>
                    <a:pt x="4132976" y="11271524"/>
                    <a:pt x="4271739" y="11271524"/>
                  </a:cubicBezTo>
                  <a:cubicBezTo>
                    <a:pt x="4405331" y="11271524"/>
                    <a:pt x="4434473" y="11271834"/>
                    <a:pt x="4579974" y="11271834"/>
                  </a:cubicBezTo>
                  <a:cubicBezTo>
                    <a:pt x="4587536" y="11777257"/>
                    <a:pt x="4588462" y="11737839"/>
                    <a:pt x="4580309" y="11737839"/>
                  </a:cubicBezTo>
                  <a:close/>
                  <a:moveTo>
                    <a:pt x="4583112" y="10288652"/>
                  </a:moveTo>
                  <a:cubicBezTo>
                    <a:pt x="4734632" y="10288703"/>
                    <a:pt x="4735147" y="10291969"/>
                    <a:pt x="4888879" y="10291969"/>
                  </a:cubicBezTo>
                  <a:cubicBezTo>
                    <a:pt x="5030496" y="10291969"/>
                    <a:pt x="4981190" y="10224857"/>
                    <a:pt x="4999066" y="10680885"/>
                  </a:cubicBezTo>
                  <a:cubicBezTo>
                    <a:pt x="5002795" y="10775923"/>
                    <a:pt x="5079365" y="10757383"/>
                    <a:pt x="4592989" y="10757846"/>
                  </a:cubicBezTo>
                  <a:cubicBezTo>
                    <a:pt x="4588411" y="10574921"/>
                    <a:pt x="4590417" y="10756406"/>
                    <a:pt x="4583112" y="10288652"/>
                  </a:cubicBezTo>
                  <a:close/>
                  <a:moveTo>
                    <a:pt x="4600037" y="11206804"/>
                  </a:moveTo>
                  <a:cubicBezTo>
                    <a:pt x="4597336" y="11033726"/>
                    <a:pt x="4597645" y="11030820"/>
                    <a:pt x="4594918" y="10855763"/>
                  </a:cubicBezTo>
                  <a:cubicBezTo>
                    <a:pt x="4593478" y="10764609"/>
                    <a:pt x="4512766" y="10777028"/>
                    <a:pt x="5002332" y="10779626"/>
                  </a:cubicBezTo>
                  <a:cubicBezTo>
                    <a:pt x="5004853" y="10880602"/>
                    <a:pt x="5005162" y="10977722"/>
                    <a:pt x="5009097" y="11248356"/>
                  </a:cubicBezTo>
                  <a:cubicBezTo>
                    <a:pt x="4531980" y="11256765"/>
                    <a:pt x="4600808" y="11254734"/>
                    <a:pt x="4600037" y="11206804"/>
                  </a:cubicBezTo>
                  <a:close/>
                  <a:moveTo>
                    <a:pt x="4606801" y="11737839"/>
                  </a:moveTo>
                  <a:cubicBezTo>
                    <a:pt x="4606801" y="11653601"/>
                    <a:pt x="4602325" y="11356430"/>
                    <a:pt x="4601039" y="11271834"/>
                  </a:cubicBezTo>
                  <a:cubicBezTo>
                    <a:pt x="4725682" y="11271936"/>
                    <a:pt x="4877022" y="11274533"/>
                    <a:pt x="5009405" y="11272245"/>
                  </a:cubicBezTo>
                  <a:cubicBezTo>
                    <a:pt x="5011566" y="11429097"/>
                    <a:pt x="5011077" y="11494795"/>
                    <a:pt x="5016042" y="11734342"/>
                  </a:cubicBezTo>
                  <a:cubicBezTo>
                    <a:pt x="5016273" y="11744062"/>
                    <a:pt x="5048861" y="11738482"/>
                    <a:pt x="4606801" y="11737839"/>
                  </a:cubicBezTo>
                  <a:close/>
                  <a:moveTo>
                    <a:pt x="5020080" y="10679857"/>
                  </a:moveTo>
                  <a:cubicBezTo>
                    <a:pt x="5002435" y="10230745"/>
                    <a:pt x="5011206" y="10291660"/>
                    <a:pt x="5043100" y="10291404"/>
                  </a:cubicBezTo>
                  <a:cubicBezTo>
                    <a:pt x="5482587" y="10288446"/>
                    <a:pt x="5423224" y="10275461"/>
                    <a:pt x="5423610" y="10329330"/>
                  </a:cubicBezTo>
                  <a:cubicBezTo>
                    <a:pt x="5424484" y="10450055"/>
                    <a:pt x="5425230" y="10479780"/>
                    <a:pt x="5429680" y="10759441"/>
                  </a:cubicBezTo>
                  <a:cubicBezTo>
                    <a:pt x="4952280" y="10754658"/>
                    <a:pt x="5024066" y="10781374"/>
                    <a:pt x="5020080" y="10679857"/>
                  </a:cubicBezTo>
                  <a:close/>
                  <a:moveTo>
                    <a:pt x="5029519" y="11206753"/>
                  </a:moveTo>
                  <a:cubicBezTo>
                    <a:pt x="5022009" y="10727067"/>
                    <a:pt x="5016942" y="10779703"/>
                    <a:pt x="5042971" y="10779882"/>
                  </a:cubicBezTo>
                  <a:cubicBezTo>
                    <a:pt x="5503344" y="10782968"/>
                    <a:pt x="5429732" y="10763117"/>
                    <a:pt x="5431223" y="10856175"/>
                  </a:cubicBezTo>
                  <a:cubicBezTo>
                    <a:pt x="5433950" y="11030152"/>
                    <a:pt x="5431918" y="11026835"/>
                    <a:pt x="5434747" y="11207215"/>
                  </a:cubicBezTo>
                  <a:cubicBezTo>
                    <a:pt x="5435570" y="11259208"/>
                    <a:pt x="5479218" y="11246197"/>
                    <a:pt x="5197192" y="11246145"/>
                  </a:cubicBezTo>
                  <a:cubicBezTo>
                    <a:pt x="4998268" y="11246145"/>
                    <a:pt x="5030394" y="11262216"/>
                    <a:pt x="5029519" y="11206753"/>
                  </a:cubicBezTo>
                  <a:close/>
                  <a:moveTo>
                    <a:pt x="5037158" y="11733776"/>
                  </a:moveTo>
                  <a:cubicBezTo>
                    <a:pt x="5026381" y="11215803"/>
                    <a:pt x="5028284" y="11271910"/>
                    <a:pt x="5043202" y="11271627"/>
                  </a:cubicBezTo>
                  <a:cubicBezTo>
                    <a:pt x="5150046" y="11269468"/>
                    <a:pt x="5168745" y="11270007"/>
                    <a:pt x="5435750" y="11270059"/>
                  </a:cubicBezTo>
                  <a:cubicBezTo>
                    <a:pt x="5435802" y="11272964"/>
                    <a:pt x="5441435" y="11614851"/>
                    <a:pt x="5444109" y="11738584"/>
                  </a:cubicBezTo>
                  <a:cubicBezTo>
                    <a:pt x="5053542" y="11740127"/>
                    <a:pt x="5037441" y="11746221"/>
                    <a:pt x="5037158" y="11733776"/>
                  </a:cubicBezTo>
                  <a:close/>
                  <a:moveTo>
                    <a:pt x="5442669" y="10153450"/>
                  </a:moveTo>
                  <a:cubicBezTo>
                    <a:pt x="5436008" y="9727249"/>
                    <a:pt x="5407432" y="9798141"/>
                    <a:pt x="5505659" y="9798141"/>
                  </a:cubicBezTo>
                  <a:cubicBezTo>
                    <a:pt x="5507588" y="9798141"/>
                    <a:pt x="5842804" y="9798296"/>
                    <a:pt x="5842882" y="9802821"/>
                  </a:cubicBezTo>
                  <a:cubicBezTo>
                    <a:pt x="5851190" y="10332931"/>
                    <a:pt x="5868885" y="10263221"/>
                    <a:pt x="5814281" y="10263221"/>
                  </a:cubicBezTo>
                  <a:cubicBezTo>
                    <a:pt x="5368285" y="10263221"/>
                    <a:pt x="5444984" y="10301097"/>
                    <a:pt x="5442669" y="10153450"/>
                  </a:cubicBezTo>
                  <a:close/>
                  <a:moveTo>
                    <a:pt x="5444367" y="10289680"/>
                  </a:moveTo>
                  <a:cubicBezTo>
                    <a:pt x="5731666" y="10288832"/>
                    <a:pt x="5680508" y="10286646"/>
                    <a:pt x="5851858" y="10287161"/>
                  </a:cubicBezTo>
                  <a:cubicBezTo>
                    <a:pt x="5852527" y="10362553"/>
                    <a:pt x="5852861" y="10358387"/>
                    <a:pt x="5855819" y="10758154"/>
                  </a:cubicBezTo>
                  <a:cubicBezTo>
                    <a:pt x="5658105" y="10758103"/>
                    <a:pt x="5587116" y="10760571"/>
                    <a:pt x="5450745" y="10759620"/>
                  </a:cubicBezTo>
                  <a:cubicBezTo>
                    <a:pt x="5444212" y="10348384"/>
                    <a:pt x="5445756" y="10451701"/>
                    <a:pt x="5444367" y="10289680"/>
                  </a:cubicBezTo>
                  <a:close/>
                  <a:moveTo>
                    <a:pt x="5455812" y="11206804"/>
                  </a:moveTo>
                  <a:cubicBezTo>
                    <a:pt x="5448096" y="10714210"/>
                    <a:pt x="5438579" y="10783662"/>
                    <a:pt x="5505659" y="10783662"/>
                  </a:cubicBezTo>
                  <a:cubicBezTo>
                    <a:pt x="5919889" y="10783662"/>
                    <a:pt x="5855511" y="10759466"/>
                    <a:pt x="5857002" y="10856226"/>
                  </a:cubicBezTo>
                  <a:cubicBezTo>
                    <a:pt x="5864101" y="11310223"/>
                    <a:pt x="5888484" y="11248485"/>
                    <a:pt x="5814255" y="11248485"/>
                  </a:cubicBezTo>
                  <a:cubicBezTo>
                    <a:pt x="5398790" y="11248485"/>
                    <a:pt x="5456610" y="11255325"/>
                    <a:pt x="5455812" y="11206804"/>
                  </a:cubicBezTo>
                  <a:close/>
                  <a:moveTo>
                    <a:pt x="5814255" y="11741053"/>
                  </a:moveTo>
                  <a:cubicBezTo>
                    <a:pt x="5424639" y="11741053"/>
                    <a:pt x="5465226" y="11738919"/>
                    <a:pt x="5465098" y="11732490"/>
                  </a:cubicBezTo>
                  <a:cubicBezTo>
                    <a:pt x="5452674" y="11196133"/>
                    <a:pt x="5442000" y="11270059"/>
                    <a:pt x="5505659" y="11270059"/>
                  </a:cubicBezTo>
                  <a:cubicBezTo>
                    <a:pt x="5659751" y="11270059"/>
                    <a:pt x="5659828" y="11272348"/>
                    <a:pt x="5814255" y="11272348"/>
                  </a:cubicBezTo>
                  <a:cubicBezTo>
                    <a:pt x="5879662" y="11272348"/>
                    <a:pt x="5866673" y="11250594"/>
                    <a:pt x="5867342" y="11382736"/>
                  </a:cubicBezTo>
                  <a:cubicBezTo>
                    <a:pt x="5869117" y="11810171"/>
                    <a:pt x="5899647" y="11741053"/>
                    <a:pt x="5814255" y="11741053"/>
                  </a:cubicBezTo>
                  <a:close/>
                  <a:moveTo>
                    <a:pt x="5871252" y="10153450"/>
                  </a:moveTo>
                  <a:cubicBezTo>
                    <a:pt x="5868499" y="9977750"/>
                    <a:pt x="5866673" y="9977467"/>
                    <a:pt x="5863921" y="9802409"/>
                  </a:cubicBezTo>
                  <a:cubicBezTo>
                    <a:pt x="5863870" y="9799967"/>
                    <a:pt x="6054999" y="9795235"/>
                    <a:pt x="6269638" y="9798115"/>
                  </a:cubicBezTo>
                  <a:cubicBezTo>
                    <a:pt x="6269663" y="9800224"/>
                    <a:pt x="6276171" y="10203695"/>
                    <a:pt x="6277457" y="10265252"/>
                  </a:cubicBezTo>
                  <a:cubicBezTo>
                    <a:pt x="5788842" y="10265433"/>
                    <a:pt x="5873489" y="10292560"/>
                    <a:pt x="5871252" y="10153450"/>
                  </a:cubicBezTo>
                  <a:close/>
                  <a:moveTo>
                    <a:pt x="5968424" y="10288138"/>
                  </a:moveTo>
                  <a:cubicBezTo>
                    <a:pt x="6059192" y="10289346"/>
                    <a:pt x="6080977" y="10289192"/>
                    <a:pt x="6277971" y="10289115"/>
                  </a:cubicBezTo>
                  <a:cubicBezTo>
                    <a:pt x="6289597" y="10808296"/>
                    <a:pt x="6289057" y="10757461"/>
                    <a:pt x="6277071" y="10757564"/>
                  </a:cubicBezTo>
                  <a:cubicBezTo>
                    <a:pt x="6161431" y="10758489"/>
                    <a:pt x="6154589" y="10758257"/>
                    <a:pt x="5876910" y="10758154"/>
                  </a:cubicBezTo>
                  <a:cubicBezTo>
                    <a:pt x="5873052" y="10205674"/>
                    <a:pt x="5843808" y="10286440"/>
                    <a:pt x="5968424" y="10288138"/>
                  </a:cubicBezTo>
                  <a:close/>
                  <a:moveTo>
                    <a:pt x="5886632" y="11206753"/>
                  </a:moveTo>
                  <a:cubicBezTo>
                    <a:pt x="5883854" y="11028815"/>
                    <a:pt x="5880794" y="11029869"/>
                    <a:pt x="5878067" y="10855814"/>
                  </a:cubicBezTo>
                  <a:cubicBezTo>
                    <a:pt x="5876421" y="10750569"/>
                    <a:pt x="5809316" y="10785128"/>
                    <a:pt x="6286510" y="10781425"/>
                  </a:cubicBezTo>
                  <a:cubicBezTo>
                    <a:pt x="6290523" y="11047457"/>
                    <a:pt x="6289469" y="11090553"/>
                    <a:pt x="6292477" y="11250851"/>
                  </a:cubicBezTo>
                  <a:cubicBezTo>
                    <a:pt x="5821636" y="11251057"/>
                    <a:pt x="5887481" y="11261934"/>
                    <a:pt x="5886632" y="11206753"/>
                  </a:cubicBezTo>
                  <a:close/>
                  <a:moveTo>
                    <a:pt x="6277225" y="11740384"/>
                  </a:moveTo>
                  <a:cubicBezTo>
                    <a:pt x="5858957" y="11738122"/>
                    <a:pt x="5893885" y="11746428"/>
                    <a:pt x="5893603" y="11733853"/>
                  </a:cubicBezTo>
                  <a:cubicBezTo>
                    <a:pt x="5880974" y="11182298"/>
                    <a:pt x="5868602" y="11272013"/>
                    <a:pt x="5968449" y="11273608"/>
                  </a:cubicBezTo>
                  <a:cubicBezTo>
                    <a:pt x="6057417" y="11275048"/>
                    <a:pt x="6081594" y="11274816"/>
                    <a:pt x="6292992" y="11274713"/>
                  </a:cubicBezTo>
                  <a:cubicBezTo>
                    <a:pt x="6304052" y="11794768"/>
                    <a:pt x="6314443" y="11740564"/>
                    <a:pt x="6277225" y="11740384"/>
                  </a:cubicBezTo>
                  <a:close/>
                  <a:moveTo>
                    <a:pt x="6299062" y="10289089"/>
                  </a:moveTo>
                  <a:cubicBezTo>
                    <a:pt x="6768874" y="10288883"/>
                    <a:pt x="6706760" y="10272658"/>
                    <a:pt x="6708122" y="10329588"/>
                  </a:cubicBezTo>
                  <a:cubicBezTo>
                    <a:pt x="6711595" y="10480578"/>
                    <a:pt x="6711184" y="10500634"/>
                    <a:pt x="6714578" y="10678083"/>
                  </a:cubicBezTo>
                  <a:cubicBezTo>
                    <a:pt x="6716637" y="10784099"/>
                    <a:pt x="6788243" y="10753860"/>
                    <a:pt x="6307215" y="10757306"/>
                  </a:cubicBezTo>
                  <a:cubicBezTo>
                    <a:pt x="6301532" y="10380835"/>
                    <a:pt x="6302894" y="10462270"/>
                    <a:pt x="6299062" y="10289089"/>
                  </a:cubicBezTo>
                  <a:close/>
                  <a:moveTo>
                    <a:pt x="6308707" y="10855814"/>
                  </a:moveTo>
                  <a:cubicBezTo>
                    <a:pt x="6307215" y="10757691"/>
                    <a:pt x="6234195" y="10780448"/>
                    <a:pt x="6716456" y="10780166"/>
                  </a:cubicBezTo>
                  <a:cubicBezTo>
                    <a:pt x="6716842" y="10802202"/>
                    <a:pt x="6723195" y="11192327"/>
                    <a:pt x="6723426" y="11207190"/>
                  </a:cubicBezTo>
                  <a:cubicBezTo>
                    <a:pt x="6724198" y="11255994"/>
                    <a:pt x="6790995" y="11250594"/>
                    <a:pt x="6313569" y="11250851"/>
                  </a:cubicBezTo>
                  <a:cubicBezTo>
                    <a:pt x="6310688" y="11102922"/>
                    <a:pt x="6311228" y="11017398"/>
                    <a:pt x="6308707" y="10855814"/>
                  </a:cubicBezTo>
                  <a:close/>
                  <a:moveTo>
                    <a:pt x="6323574" y="11740616"/>
                  </a:moveTo>
                  <a:cubicBezTo>
                    <a:pt x="6319948" y="11384689"/>
                    <a:pt x="6317607" y="11438868"/>
                    <a:pt x="6314032" y="11274688"/>
                  </a:cubicBezTo>
                  <a:cubicBezTo>
                    <a:pt x="6570311" y="11274559"/>
                    <a:pt x="6618950" y="11270239"/>
                    <a:pt x="6724327" y="11269982"/>
                  </a:cubicBezTo>
                  <a:cubicBezTo>
                    <a:pt x="6726436" y="11432337"/>
                    <a:pt x="6722294" y="11150645"/>
                    <a:pt x="6730062" y="11737247"/>
                  </a:cubicBezTo>
                  <a:cubicBezTo>
                    <a:pt x="6730062" y="11739099"/>
                    <a:pt x="6432707" y="11741130"/>
                    <a:pt x="6323574" y="11740616"/>
                  </a:cubicBezTo>
                  <a:close/>
                  <a:moveTo>
                    <a:pt x="6740119" y="10288909"/>
                  </a:moveTo>
                  <a:cubicBezTo>
                    <a:pt x="7195194" y="10288909"/>
                    <a:pt x="7134853" y="10268724"/>
                    <a:pt x="7135599" y="10329382"/>
                  </a:cubicBezTo>
                  <a:cubicBezTo>
                    <a:pt x="7141926" y="10835707"/>
                    <a:pt x="7174874" y="10758386"/>
                    <a:pt x="7048689" y="10758386"/>
                  </a:cubicBezTo>
                  <a:cubicBezTo>
                    <a:pt x="6899999" y="10758386"/>
                    <a:pt x="6894906" y="10756252"/>
                    <a:pt x="6740119" y="10756252"/>
                  </a:cubicBezTo>
                  <a:cubicBezTo>
                    <a:pt x="6736492" y="10756252"/>
                    <a:pt x="6720700" y="10288935"/>
                    <a:pt x="6740119" y="10288909"/>
                  </a:cubicBezTo>
                  <a:close/>
                  <a:moveTo>
                    <a:pt x="6744466" y="11206753"/>
                  </a:moveTo>
                  <a:cubicBezTo>
                    <a:pt x="6735721" y="10670523"/>
                    <a:pt x="6738087" y="10812359"/>
                    <a:pt x="6737521" y="10780140"/>
                  </a:cubicBezTo>
                  <a:cubicBezTo>
                    <a:pt x="6908538" y="10780140"/>
                    <a:pt x="6887935" y="10782891"/>
                    <a:pt x="7144627" y="10782146"/>
                  </a:cubicBezTo>
                  <a:cubicBezTo>
                    <a:pt x="7144679" y="10784151"/>
                    <a:pt x="7152421" y="11203410"/>
                    <a:pt x="7153063" y="11250388"/>
                  </a:cubicBezTo>
                  <a:cubicBezTo>
                    <a:pt x="7028756" y="11252060"/>
                    <a:pt x="6950925" y="11250362"/>
                    <a:pt x="6894649" y="11248511"/>
                  </a:cubicBezTo>
                  <a:cubicBezTo>
                    <a:pt x="6717870" y="11242983"/>
                    <a:pt x="6745315" y="11261316"/>
                    <a:pt x="6744466" y="11206753"/>
                  </a:cubicBezTo>
                  <a:close/>
                  <a:moveTo>
                    <a:pt x="6751179" y="11738147"/>
                  </a:moveTo>
                  <a:cubicBezTo>
                    <a:pt x="6745469" y="11346042"/>
                    <a:pt x="6746987" y="11390244"/>
                    <a:pt x="6745392" y="11269982"/>
                  </a:cubicBezTo>
                  <a:cubicBezTo>
                    <a:pt x="6894057" y="11270110"/>
                    <a:pt x="6895009" y="11274893"/>
                    <a:pt x="7048689" y="11274893"/>
                  </a:cubicBezTo>
                  <a:cubicBezTo>
                    <a:pt x="7187992" y="11274893"/>
                    <a:pt x="7150620" y="11186027"/>
                    <a:pt x="7158979" y="11739202"/>
                  </a:cubicBezTo>
                  <a:cubicBezTo>
                    <a:pt x="6875127" y="11739279"/>
                    <a:pt x="6903162" y="11738199"/>
                    <a:pt x="6751179" y="11738147"/>
                  </a:cubicBezTo>
                  <a:close/>
                  <a:moveTo>
                    <a:pt x="7163120" y="10680037"/>
                  </a:moveTo>
                  <a:cubicBezTo>
                    <a:pt x="7149771" y="10224162"/>
                    <a:pt x="7144704" y="10287469"/>
                    <a:pt x="7202910" y="10288240"/>
                  </a:cubicBezTo>
                  <a:cubicBezTo>
                    <a:pt x="7320376" y="10289989"/>
                    <a:pt x="7356488" y="10288806"/>
                    <a:pt x="7511917" y="10289860"/>
                  </a:cubicBezTo>
                  <a:cubicBezTo>
                    <a:pt x="7586815" y="10290375"/>
                    <a:pt x="7566162" y="10217760"/>
                    <a:pt x="7571537" y="10758438"/>
                  </a:cubicBezTo>
                  <a:cubicBezTo>
                    <a:pt x="7095809" y="10756612"/>
                    <a:pt x="7166181" y="10785488"/>
                    <a:pt x="7163120" y="10680037"/>
                  </a:cubicBezTo>
                  <a:close/>
                  <a:moveTo>
                    <a:pt x="7173511" y="11206753"/>
                  </a:moveTo>
                  <a:cubicBezTo>
                    <a:pt x="7165847" y="10717399"/>
                    <a:pt x="7150209" y="10782197"/>
                    <a:pt x="7203090" y="10781914"/>
                  </a:cubicBezTo>
                  <a:cubicBezTo>
                    <a:pt x="7641729" y="10780166"/>
                    <a:pt x="7571383" y="10764274"/>
                    <a:pt x="7572849" y="10856226"/>
                  </a:cubicBezTo>
                  <a:cubicBezTo>
                    <a:pt x="7580051" y="11315649"/>
                    <a:pt x="7602685" y="11247482"/>
                    <a:pt x="7511917" y="11247842"/>
                  </a:cubicBezTo>
                  <a:cubicBezTo>
                    <a:pt x="7114611" y="11248922"/>
                    <a:pt x="7174386" y="11263450"/>
                    <a:pt x="7173511" y="11206753"/>
                  </a:cubicBezTo>
                  <a:close/>
                  <a:moveTo>
                    <a:pt x="7586893" y="11734033"/>
                  </a:moveTo>
                  <a:cubicBezTo>
                    <a:pt x="7586893" y="11739922"/>
                    <a:pt x="7621461" y="11739021"/>
                    <a:pt x="7180045" y="11739176"/>
                  </a:cubicBezTo>
                  <a:cubicBezTo>
                    <a:pt x="7172122" y="11215109"/>
                    <a:pt x="7164278" y="11274148"/>
                    <a:pt x="7203219" y="11273427"/>
                  </a:cubicBezTo>
                  <a:cubicBezTo>
                    <a:pt x="7319733" y="11271242"/>
                    <a:pt x="7347151" y="11272373"/>
                    <a:pt x="7511994" y="11271705"/>
                  </a:cubicBezTo>
                  <a:cubicBezTo>
                    <a:pt x="7595483" y="11271499"/>
                    <a:pt x="7588590" y="11196133"/>
                    <a:pt x="7586893" y="117340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9" name="Google Shape;1609;p11"/>
          <p:cNvGrpSpPr/>
          <p:nvPr/>
        </p:nvGrpSpPr>
        <p:grpSpPr>
          <a:xfrm rot="586501">
            <a:off x="6364953" y="-481084"/>
            <a:ext cx="3090994" cy="3120475"/>
            <a:chOff x="12728365" y="-963559"/>
            <a:chExt cx="6181248" cy="6240414"/>
          </a:xfrm>
        </p:grpSpPr>
        <p:sp>
          <p:nvSpPr>
            <p:cNvPr id="1610" name="Google Shape;1610;p11"/>
            <p:cNvSpPr/>
            <p:nvPr/>
          </p:nvSpPr>
          <p:spPr>
            <a:xfrm>
              <a:off x="12736525" y="-963559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11" name="Google Shape;1611;p11"/>
            <p:cNvGrpSpPr/>
            <p:nvPr/>
          </p:nvGrpSpPr>
          <p:grpSpPr>
            <a:xfrm>
              <a:off x="12728365" y="-543217"/>
              <a:ext cx="6181248" cy="5467080"/>
              <a:chOff x="12728365" y="-543217"/>
              <a:chExt cx="6181248" cy="5467080"/>
            </a:xfrm>
          </p:grpSpPr>
          <p:sp>
            <p:nvSpPr>
              <p:cNvPr id="1612" name="Google Shape;1612;p11"/>
              <p:cNvSpPr/>
              <p:nvPr/>
            </p:nvSpPr>
            <p:spPr>
              <a:xfrm>
                <a:off x="12731659" y="910200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3" name="Google Shape;1613;p11"/>
              <p:cNvSpPr/>
              <p:nvPr/>
            </p:nvSpPr>
            <p:spPr>
              <a:xfrm>
                <a:off x="12734823" y="1394191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4" name="Google Shape;1614;p11"/>
              <p:cNvSpPr/>
              <p:nvPr/>
            </p:nvSpPr>
            <p:spPr>
              <a:xfrm>
                <a:off x="12732732" y="1878127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5" name="Google Shape;1615;p11"/>
              <p:cNvSpPr/>
              <p:nvPr/>
            </p:nvSpPr>
            <p:spPr>
              <a:xfrm>
                <a:off x="12731861" y="-543217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6" name="Google Shape;1616;p11"/>
              <p:cNvSpPr/>
              <p:nvPr/>
            </p:nvSpPr>
            <p:spPr>
              <a:xfrm>
                <a:off x="12728498" y="426055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7" name="Google Shape;1617;p11"/>
              <p:cNvSpPr/>
              <p:nvPr/>
            </p:nvSpPr>
            <p:spPr>
              <a:xfrm>
                <a:off x="12729156" y="-58345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8" name="Google Shape;1618;p11"/>
              <p:cNvSpPr/>
              <p:nvPr/>
            </p:nvSpPr>
            <p:spPr>
              <a:xfrm>
                <a:off x="12731534" y="3329571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9" name="Google Shape;1619;p11"/>
              <p:cNvSpPr/>
              <p:nvPr/>
            </p:nvSpPr>
            <p:spPr>
              <a:xfrm>
                <a:off x="12733232" y="4296973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0" name="Google Shape;1620;p11"/>
              <p:cNvSpPr/>
              <p:nvPr/>
            </p:nvSpPr>
            <p:spPr>
              <a:xfrm>
                <a:off x="12729565" y="2362011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1" name="Google Shape;1621;p11"/>
              <p:cNvSpPr/>
              <p:nvPr/>
            </p:nvSpPr>
            <p:spPr>
              <a:xfrm>
                <a:off x="12730532" y="4780701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2" name="Google Shape;1622;p11"/>
              <p:cNvSpPr/>
              <p:nvPr/>
            </p:nvSpPr>
            <p:spPr>
              <a:xfrm>
                <a:off x="12734705" y="3813256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3" name="Google Shape;1623;p11"/>
              <p:cNvSpPr/>
              <p:nvPr/>
            </p:nvSpPr>
            <p:spPr>
              <a:xfrm>
                <a:off x="12728365" y="2845846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25" name="Google Shape;1625;p11"/>
          <p:cNvGrpSpPr/>
          <p:nvPr/>
        </p:nvGrpSpPr>
        <p:grpSpPr>
          <a:xfrm rot="-1613890">
            <a:off x="166031" y="1527021"/>
            <a:ext cx="1871859" cy="657642"/>
            <a:chOff x="332147" y="3053969"/>
            <a:chExt cx="3743769" cy="1315301"/>
          </a:xfrm>
        </p:grpSpPr>
        <p:sp>
          <p:nvSpPr>
            <p:cNvPr id="1626" name="Google Shape;1626;p11"/>
            <p:cNvSpPr/>
            <p:nvPr/>
          </p:nvSpPr>
          <p:spPr>
            <a:xfrm>
              <a:off x="332147" y="3053969"/>
              <a:ext cx="3743769" cy="1315301"/>
            </a:xfrm>
            <a:custGeom>
              <a:avLst/>
              <a:gdLst/>
              <a:ahLst/>
              <a:cxnLst/>
              <a:rect l="l" t="t" r="r" b="b"/>
              <a:pathLst>
                <a:path w="3743769" h="1315301" extrusionOk="0">
                  <a:moveTo>
                    <a:pt x="1871894" y="1311698"/>
                  </a:moveTo>
                  <a:cubicBezTo>
                    <a:pt x="2815396" y="1275785"/>
                    <a:pt x="2376972" y="1327966"/>
                    <a:pt x="3289924" y="1307599"/>
                  </a:cubicBezTo>
                  <a:cubicBezTo>
                    <a:pt x="3636222" y="1299815"/>
                    <a:pt x="3723152" y="1340067"/>
                    <a:pt x="3742762" y="1288412"/>
                  </a:cubicBezTo>
                  <a:cubicBezTo>
                    <a:pt x="3745570" y="1278562"/>
                    <a:pt x="3742485" y="1265628"/>
                    <a:pt x="3733837" y="1259495"/>
                  </a:cubicBezTo>
                  <a:cubicBezTo>
                    <a:pt x="3695231" y="1240420"/>
                    <a:pt x="3671383" y="1202337"/>
                    <a:pt x="3649160" y="1166551"/>
                  </a:cubicBezTo>
                  <a:cubicBezTo>
                    <a:pt x="3669137" y="1132627"/>
                    <a:pt x="3711449" y="1098928"/>
                    <a:pt x="3700899" y="1055553"/>
                  </a:cubicBezTo>
                  <a:cubicBezTo>
                    <a:pt x="3679238" y="1012456"/>
                    <a:pt x="3647813" y="979380"/>
                    <a:pt x="3628060" y="933978"/>
                  </a:cubicBezTo>
                  <a:cubicBezTo>
                    <a:pt x="3742590" y="764133"/>
                    <a:pt x="3703362" y="811329"/>
                    <a:pt x="3615377" y="649419"/>
                  </a:cubicBezTo>
                  <a:cubicBezTo>
                    <a:pt x="3636701" y="608409"/>
                    <a:pt x="3680466" y="568351"/>
                    <a:pt x="3674071" y="518956"/>
                  </a:cubicBezTo>
                  <a:cubicBezTo>
                    <a:pt x="3648314" y="472375"/>
                    <a:pt x="3616949" y="433106"/>
                    <a:pt x="3592143" y="385001"/>
                  </a:cubicBezTo>
                  <a:cubicBezTo>
                    <a:pt x="3615938" y="345672"/>
                    <a:pt x="3689331" y="297012"/>
                    <a:pt x="3661328" y="246265"/>
                  </a:cubicBezTo>
                  <a:cubicBezTo>
                    <a:pt x="3647408" y="228541"/>
                    <a:pt x="3632763" y="210938"/>
                    <a:pt x="3622101" y="190962"/>
                  </a:cubicBezTo>
                  <a:cubicBezTo>
                    <a:pt x="3631363" y="147136"/>
                    <a:pt x="3679897" y="12619"/>
                    <a:pt x="3594943" y="26574"/>
                  </a:cubicBezTo>
                  <a:cubicBezTo>
                    <a:pt x="3545338" y="26409"/>
                    <a:pt x="3495284" y="23706"/>
                    <a:pt x="3445567" y="23031"/>
                  </a:cubicBezTo>
                  <a:cubicBezTo>
                    <a:pt x="3151780" y="57886"/>
                    <a:pt x="2517295" y="-6411"/>
                    <a:pt x="1981893" y="2274"/>
                  </a:cubicBezTo>
                  <a:cubicBezTo>
                    <a:pt x="1335683" y="-8461"/>
                    <a:pt x="1477422" y="22047"/>
                    <a:pt x="148822" y="26567"/>
                  </a:cubicBezTo>
                  <a:cubicBezTo>
                    <a:pt x="63869" y="12611"/>
                    <a:pt x="112411" y="147128"/>
                    <a:pt x="121665" y="190954"/>
                  </a:cubicBezTo>
                  <a:cubicBezTo>
                    <a:pt x="111003" y="210923"/>
                    <a:pt x="96357" y="228534"/>
                    <a:pt x="82438" y="246258"/>
                  </a:cubicBezTo>
                  <a:cubicBezTo>
                    <a:pt x="54435" y="297005"/>
                    <a:pt x="127835" y="345665"/>
                    <a:pt x="151623" y="384994"/>
                  </a:cubicBezTo>
                  <a:cubicBezTo>
                    <a:pt x="126824" y="433099"/>
                    <a:pt x="95451" y="472367"/>
                    <a:pt x="69694" y="518948"/>
                  </a:cubicBezTo>
                  <a:cubicBezTo>
                    <a:pt x="63300" y="568344"/>
                    <a:pt x="107064" y="608401"/>
                    <a:pt x="128389" y="649412"/>
                  </a:cubicBezTo>
                  <a:cubicBezTo>
                    <a:pt x="40403" y="811329"/>
                    <a:pt x="1176" y="764125"/>
                    <a:pt x="115705" y="933970"/>
                  </a:cubicBezTo>
                  <a:cubicBezTo>
                    <a:pt x="95953" y="979373"/>
                    <a:pt x="64528" y="1012456"/>
                    <a:pt x="42867" y="1055546"/>
                  </a:cubicBezTo>
                  <a:cubicBezTo>
                    <a:pt x="32317" y="1098921"/>
                    <a:pt x="74629" y="1132620"/>
                    <a:pt x="94605" y="1166544"/>
                  </a:cubicBezTo>
                  <a:cubicBezTo>
                    <a:pt x="72382" y="1202322"/>
                    <a:pt x="48535" y="1240412"/>
                    <a:pt x="9929" y="1259487"/>
                  </a:cubicBezTo>
                  <a:cubicBezTo>
                    <a:pt x="1288" y="1265620"/>
                    <a:pt x="-1796" y="1278562"/>
                    <a:pt x="1004" y="1288404"/>
                  </a:cubicBezTo>
                  <a:cubicBezTo>
                    <a:pt x="20681" y="1340240"/>
                    <a:pt x="105664" y="1299762"/>
                    <a:pt x="453841" y="1307592"/>
                  </a:cubicBezTo>
                  <a:cubicBezTo>
                    <a:pt x="1363275" y="1327883"/>
                    <a:pt x="930571" y="1275860"/>
                    <a:pt x="1871894" y="13116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7" name="Google Shape;1627;p11"/>
            <p:cNvSpPr/>
            <p:nvPr/>
          </p:nvSpPr>
          <p:spPr>
            <a:xfrm>
              <a:off x="332147" y="3053969"/>
              <a:ext cx="3743769" cy="1315301"/>
            </a:xfrm>
            <a:custGeom>
              <a:avLst/>
              <a:gdLst/>
              <a:ahLst/>
              <a:cxnLst/>
              <a:rect l="l" t="t" r="r" b="b"/>
              <a:pathLst>
                <a:path w="3743769" h="1315301" extrusionOk="0">
                  <a:moveTo>
                    <a:pt x="1871894" y="1311698"/>
                  </a:moveTo>
                  <a:cubicBezTo>
                    <a:pt x="2815396" y="1275785"/>
                    <a:pt x="2376972" y="1327966"/>
                    <a:pt x="3289924" y="1307599"/>
                  </a:cubicBezTo>
                  <a:cubicBezTo>
                    <a:pt x="3636222" y="1299815"/>
                    <a:pt x="3723152" y="1340067"/>
                    <a:pt x="3742762" y="1288412"/>
                  </a:cubicBezTo>
                  <a:cubicBezTo>
                    <a:pt x="3745570" y="1278562"/>
                    <a:pt x="3742485" y="1265628"/>
                    <a:pt x="3733837" y="1259495"/>
                  </a:cubicBezTo>
                  <a:cubicBezTo>
                    <a:pt x="3695231" y="1240420"/>
                    <a:pt x="3671383" y="1202337"/>
                    <a:pt x="3649160" y="1166551"/>
                  </a:cubicBezTo>
                  <a:cubicBezTo>
                    <a:pt x="3669137" y="1132627"/>
                    <a:pt x="3711449" y="1098928"/>
                    <a:pt x="3700899" y="1055553"/>
                  </a:cubicBezTo>
                  <a:cubicBezTo>
                    <a:pt x="3679238" y="1012456"/>
                    <a:pt x="3647813" y="979380"/>
                    <a:pt x="3628060" y="933978"/>
                  </a:cubicBezTo>
                  <a:cubicBezTo>
                    <a:pt x="3742590" y="764133"/>
                    <a:pt x="3703362" y="811329"/>
                    <a:pt x="3615377" y="649419"/>
                  </a:cubicBezTo>
                  <a:cubicBezTo>
                    <a:pt x="3636701" y="608409"/>
                    <a:pt x="3680466" y="568351"/>
                    <a:pt x="3674071" y="518956"/>
                  </a:cubicBezTo>
                  <a:cubicBezTo>
                    <a:pt x="3648314" y="472375"/>
                    <a:pt x="3616949" y="433106"/>
                    <a:pt x="3592143" y="385001"/>
                  </a:cubicBezTo>
                  <a:cubicBezTo>
                    <a:pt x="3615938" y="345672"/>
                    <a:pt x="3689331" y="297012"/>
                    <a:pt x="3661328" y="246265"/>
                  </a:cubicBezTo>
                  <a:cubicBezTo>
                    <a:pt x="3647408" y="228541"/>
                    <a:pt x="3632763" y="210938"/>
                    <a:pt x="3622101" y="190962"/>
                  </a:cubicBezTo>
                  <a:cubicBezTo>
                    <a:pt x="3631363" y="147136"/>
                    <a:pt x="3679897" y="12619"/>
                    <a:pt x="3594943" y="26574"/>
                  </a:cubicBezTo>
                  <a:cubicBezTo>
                    <a:pt x="3545338" y="26409"/>
                    <a:pt x="3495284" y="23706"/>
                    <a:pt x="3445567" y="23031"/>
                  </a:cubicBezTo>
                  <a:cubicBezTo>
                    <a:pt x="3151780" y="57886"/>
                    <a:pt x="2517295" y="-6411"/>
                    <a:pt x="1981893" y="2274"/>
                  </a:cubicBezTo>
                  <a:cubicBezTo>
                    <a:pt x="1335683" y="-8461"/>
                    <a:pt x="1477422" y="22047"/>
                    <a:pt x="148822" y="26567"/>
                  </a:cubicBezTo>
                  <a:cubicBezTo>
                    <a:pt x="63869" y="12611"/>
                    <a:pt x="112411" y="147128"/>
                    <a:pt x="121665" y="190954"/>
                  </a:cubicBezTo>
                  <a:cubicBezTo>
                    <a:pt x="111003" y="210923"/>
                    <a:pt x="96357" y="228534"/>
                    <a:pt x="82438" y="246258"/>
                  </a:cubicBezTo>
                  <a:cubicBezTo>
                    <a:pt x="54435" y="297005"/>
                    <a:pt x="127835" y="345665"/>
                    <a:pt x="151623" y="384994"/>
                  </a:cubicBezTo>
                  <a:cubicBezTo>
                    <a:pt x="126824" y="433099"/>
                    <a:pt x="95451" y="472367"/>
                    <a:pt x="69694" y="518948"/>
                  </a:cubicBezTo>
                  <a:cubicBezTo>
                    <a:pt x="63300" y="568344"/>
                    <a:pt x="107064" y="608401"/>
                    <a:pt x="128389" y="649412"/>
                  </a:cubicBezTo>
                  <a:cubicBezTo>
                    <a:pt x="40403" y="811329"/>
                    <a:pt x="1176" y="764125"/>
                    <a:pt x="115705" y="933970"/>
                  </a:cubicBezTo>
                  <a:cubicBezTo>
                    <a:pt x="95953" y="979373"/>
                    <a:pt x="64528" y="1012456"/>
                    <a:pt x="42867" y="1055546"/>
                  </a:cubicBezTo>
                  <a:cubicBezTo>
                    <a:pt x="32317" y="1098921"/>
                    <a:pt x="74629" y="1132620"/>
                    <a:pt x="94605" y="1166544"/>
                  </a:cubicBezTo>
                  <a:cubicBezTo>
                    <a:pt x="72382" y="1202322"/>
                    <a:pt x="48535" y="1240412"/>
                    <a:pt x="9929" y="1259487"/>
                  </a:cubicBezTo>
                  <a:cubicBezTo>
                    <a:pt x="1288" y="1265620"/>
                    <a:pt x="-1796" y="1278562"/>
                    <a:pt x="1004" y="1288404"/>
                  </a:cubicBezTo>
                  <a:cubicBezTo>
                    <a:pt x="20681" y="1340240"/>
                    <a:pt x="105664" y="1299762"/>
                    <a:pt x="453841" y="1307592"/>
                  </a:cubicBezTo>
                  <a:cubicBezTo>
                    <a:pt x="1363275" y="1327883"/>
                    <a:pt x="930571" y="1275860"/>
                    <a:pt x="1871894" y="13116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8" name="Google Shape;1628;p11"/>
          <p:cNvGrpSpPr/>
          <p:nvPr/>
        </p:nvGrpSpPr>
        <p:grpSpPr>
          <a:xfrm rot="-1990512">
            <a:off x="7145416" y="2348304"/>
            <a:ext cx="1871874" cy="638018"/>
            <a:chOff x="14291113" y="4697564"/>
            <a:chExt cx="3743754" cy="1276038"/>
          </a:xfrm>
        </p:grpSpPr>
        <p:grpSp>
          <p:nvGrpSpPr>
            <p:cNvPr id="1629" name="Google Shape;1629;p11"/>
            <p:cNvGrpSpPr/>
            <p:nvPr/>
          </p:nvGrpSpPr>
          <p:grpSpPr>
            <a:xfrm>
              <a:off x="14291113" y="4697564"/>
              <a:ext cx="3743754" cy="1276038"/>
              <a:chOff x="14291113" y="4697564"/>
              <a:chExt cx="3743754" cy="1276038"/>
            </a:xfrm>
          </p:grpSpPr>
          <p:sp>
            <p:nvSpPr>
              <p:cNvPr id="1630" name="Google Shape;1630;p11"/>
              <p:cNvSpPr/>
              <p:nvPr/>
            </p:nvSpPr>
            <p:spPr>
              <a:xfrm>
                <a:off x="16472050" y="4726223"/>
                <a:ext cx="696" cy="81"/>
              </a:xfrm>
              <a:custGeom>
                <a:avLst/>
                <a:gdLst/>
                <a:ahLst/>
                <a:cxnLst/>
                <a:rect l="l" t="t" r="r" b="b"/>
                <a:pathLst>
                  <a:path w="696" h="81" extrusionOk="0">
                    <a:moveTo>
                      <a:pt x="0" y="60"/>
                    </a:moveTo>
                    <a:cubicBezTo>
                      <a:pt x="502" y="97"/>
                      <a:pt x="202" y="90"/>
                      <a:pt x="696" y="0"/>
                    </a:cubicBezTo>
                    <a:cubicBezTo>
                      <a:pt x="487" y="37"/>
                      <a:pt x="217" y="22"/>
                      <a:pt x="0" y="6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1" name="Google Shape;1631;p11"/>
              <p:cNvSpPr/>
              <p:nvPr/>
            </p:nvSpPr>
            <p:spPr>
              <a:xfrm>
                <a:off x="16424242" y="4729008"/>
                <a:ext cx="97" cy="7"/>
              </a:xfrm>
              <a:custGeom>
                <a:avLst/>
                <a:gdLst/>
                <a:ahLst/>
                <a:cxnLst/>
                <a:rect l="l" t="t" r="r" b="b"/>
                <a:pathLst>
                  <a:path w="97" h="7" extrusionOk="0">
                    <a:moveTo>
                      <a:pt x="97" y="0"/>
                    </a:moveTo>
                    <a:cubicBezTo>
                      <a:pt x="60" y="0"/>
                      <a:pt x="30" y="0"/>
                      <a:pt x="0" y="7"/>
                    </a:cubicBezTo>
                    <a:cubicBezTo>
                      <a:pt x="15" y="7"/>
                      <a:pt x="75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2" name="Google Shape;1632;p11"/>
              <p:cNvSpPr/>
              <p:nvPr/>
            </p:nvSpPr>
            <p:spPr>
              <a:xfrm>
                <a:off x="16523078" y="4723078"/>
                <a:ext cx="14" cy="7"/>
              </a:xfrm>
              <a:custGeom>
                <a:avLst/>
                <a:gdLst/>
                <a:ahLst/>
                <a:cxnLst/>
                <a:rect l="l" t="t" r="r" b="b"/>
                <a:pathLst>
                  <a:path w="14" h="7" extrusionOk="0">
                    <a:moveTo>
                      <a:pt x="15" y="0"/>
                    </a:moveTo>
                    <a:lnTo>
                      <a:pt x="0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3" name="Google Shape;1633;p11"/>
              <p:cNvSpPr/>
              <p:nvPr/>
            </p:nvSpPr>
            <p:spPr>
              <a:xfrm>
                <a:off x="14291113" y="4697564"/>
                <a:ext cx="3743754" cy="1276038"/>
              </a:xfrm>
              <a:custGeom>
                <a:avLst/>
                <a:gdLst/>
                <a:ahLst/>
                <a:cxnLst/>
                <a:rect l="l" t="t" r="r" b="b"/>
                <a:pathLst>
                  <a:path w="3743754" h="1276038" extrusionOk="0">
                    <a:moveTo>
                      <a:pt x="3702355" y="20206"/>
                    </a:moveTo>
                    <a:cubicBezTo>
                      <a:pt x="3157474" y="-14222"/>
                      <a:pt x="2340406" y="-6847"/>
                      <a:pt x="1794012" y="59343"/>
                    </a:cubicBezTo>
                    <a:cubicBezTo>
                      <a:pt x="1781448" y="60122"/>
                      <a:pt x="55719" y="127382"/>
                      <a:pt x="24847" y="130190"/>
                    </a:cubicBezTo>
                    <a:cubicBezTo>
                      <a:pt x="-30792" y="132114"/>
                      <a:pt x="9992" y="186601"/>
                      <a:pt x="117408" y="341929"/>
                    </a:cubicBezTo>
                    <a:cubicBezTo>
                      <a:pt x="25858" y="547896"/>
                      <a:pt x="-33301" y="467764"/>
                      <a:pt x="135461" y="629749"/>
                    </a:cubicBezTo>
                    <a:cubicBezTo>
                      <a:pt x="143502" y="638629"/>
                      <a:pt x="155123" y="645188"/>
                      <a:pt x="160693" y="655925"/>
                    </a:cubicBezTo>
                    <a:cubicBezTo>
                      <a:pt x="164040" y="695167"/>
                      <a:pt x="52866" y="907483"/>
                      <a:pt x="49841" y="927415"/>
                    </a:cubicBezTo>
                    <a:cubicBezTo>
                      <a:pt x="56325" y="965804"/>
                      <a:pt x="113462" y="954595"/>
                      <a:pt x="207371" y="1008759"/>
                    </a:cubicBezTo>
                    <a:cubicBezTo>
                      <a:pt x="140867" y="1224984"/>
                      <a:pt x="41006" y="1267386"/>
                      <a:pt x="163943" y="1275779"/>
                    </a:cubicBezTo>
                    <a:cubicBezTo>
                      <a:pt x="197854" y="1278093"/>
                      <a:pt x="509484" y="1264271"/>
                      <a:pt x="514389" y="1260235"/>
                    </a:cubicBezTo>
                    <a:cubicBezTo>
                      <a:pt x="820066" y="1236574"/>
                      <a:pt x="807764" y="1253601"/>
                      <a:pt x="1097404" y="1259284"/>
                    </a:cubicBezTo>
                    <a:cubicBezTo>
                      <a:pt x="1583516" y="1267767"/>
                      <a:pt x="3077095" y="1171268"/>
                      <a:pt x="3077649" y="1171238"/>
                    </a:cubicBezTo>
                    <a:cubicBezTo>
                      <a:pt x="3899172" y="1216628"/>
                      <a:pt x="3770379" y="1262331"/>
                      <a:pt x="3641212" y="1015798"/>
                    </a:cubicBezTo>
                    <a:cubicBezTo>
                      <a:pt x="3676523" y="976608"/>
                      <a:pt x="3741208" y="934236"/>
                      <a:pt x="3733990" y="875923"/>
                    </a:cubicBezTo>
                    <a:cubicBezTo>
                      <a:pt x="3696462" y="795934"/>
                      <a:pt x="3645442" y="721164"/>
                      <a:pt x="3615417" y="637686"/>
                    </a:cubicBezTo>
                    <a:cubicBezTo>
                      <a:pt x="3635619" y="574461"/>
                      <a:pt x="3726937" y="472624"/>
                      <a:pt x="3725207" y="431053"/>
                    </a:cubicBezTo>
                    <a:cubicBezTo>
                      <a:pt x="3699427" y="353310"/>
                      <a:pt x="3634765" y="281849"/>
                      <a:pt x="3635087" y="241529"/>
                    </a:cubicBezTo>
                    <a:cubicBezTo>
                      <a:pt x="3698626" y="155468"/>
                      <a:pt x="3801947" y="16207"/>
                      <a:pt x="3702355" y="2020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34" name="Google Shape;1634;p11"/>
            <p:cNvGrpSpPr/>
            <p:nvPr/>
          </p:nvGrpSpPr>
          <p:grpSpPr>
            <a:xfrm>
              <a:off x="14291113" y="4697564"/>
              <a:ext cx="3743754" cy="1276038"/>
              <a:chOff x="14291113" y="4697564"/>
              <a:chExt cx="3743754" cy="1276038"/>
            </a:xfrm>
          </p:grpSpPr>
          <p:sp>
            <p:nvSpPr>
              <p:cNvPr id="1635" name="Google Shape;1635;p11"/>
              <p:cNvSpPr/>
              <p:nvPr/>
            </p:nvSpPr>
            <p:spPr>
              <a:xfrm>
                <a:off x="16472050" y="4726223"/>
                <a:ext cx="696" cy="81"/>
              </a:xfrm>
              <a:custGeom>
                <a:avLst/>
                <a:gdLst/>
                <a:ahLst/>
                <a:cxnLst/>
                <a:rect l="l" t="t" r="r" b="b"/>
                <a:pathLst>
                  <a:path w="696" h="81" extrusionOk="0">
                    <a:moveTo>
                      <a:pt x="0" y="60"/>
                    </a:moveTo>
                    <a:cubicBezTo>
                      <a:pt x="502" y="97"/>
                      <a:pt x="202" y="90"/>
                      <a:pt x="696" y="0"/>
                    </a:cubicBezTo>
                    <a:cubicBezTo>
                      <a:pt x="487" y="37"/>
                      <a:pt x="217" y="22"/>
                      <a:pt x="0" y="6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6" name="Google Shape;1636;p11"/>
              <p:cNvSpPr/>
              <p:nvPr/>
            </p:nvSpPr>
            <p:spPr>
              <a:xfrm>
                <a:off x="16424242" y="4729008"/>
                <a:ext cx="97" cy="7"/>
              </a:xfrm>
              <a:custGeom>
                <a:avLst/>
                <a:gdLst/>
                <a:ahLst/>
                <a:cxnLst/>
                <a:rect l="l" t="t" r="r" b="b"/>
                <a:pathLst>
                  <a:path w="97" h="7" extrusionOk="0">
                    <a:moveTo>
                      <a:pt x="97" y="0"/>
                    </a:moveTo>
                    <a:cubicBezTo>
                      <a:pt x="60" y="0"/>
                      <a:pt x="30" y="0"/>
                      <a:pt x="0" y="7"/>
                    </a:cubicBezTo>
                    <a:cubicBezTo>
                      <a:pt x="15" y="7"/>
                      <a:pt x="75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7" name="Google Shape;1637;p11"/>
              <p:cNvSpPr/>
              <p:nvPr/>
            </p:nvSpPr>
            <p:spPr>
              <a:xfrm>
                <a:off x="16523078" y="4723078"/>
                <a:ext cx="14" cy="7"/>
              </a:xfrm>
              <a:custGeom>
                <a:avLst/>
                <a:gdLst/>
                <a:ahLst/>
                <a:cxnLst/>
                <a:rect l="l" t="t" r="r" b="b"/>
                <a:pathLst>
                  <a:path w="14" h="7" extrusionOk="0">
                    <a:moveTo>
                      <a:pt x="15" y="0"/>
                    </a:moveTo>
                    <a:lnTo>
                      <a:pt x="0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8" name="Google Shape;1638;p11"/>
              <p:cNvSpPr/>
              <p:nvPr/>
            </p:nvSpPr>
            <p:spPr>
              <a:xfrm>
                <a:off x="14291113" y="4697564"/>
                <a:ext cx="3743754" cy="1276038"/>
              </a:xfrm>
              <a:custGeom>
                <a:avLst/>
                <a:gdLst/>
                <a:ahLst/>
                <a:cxnLst/>
                <a:rect l="l" t="t" r="r" b="b"/>
                <a:pathLst>
                  <a:path w="3743754" h="1276038" extrusionOk="0">
                    <a:moveTo>
                      <a:pt x="3702355" y="20206"/>
                    </a:moveTo>
                    <a:cubicBezTo>
                      <a:pt x="3157474" y="-14222"/>
                      <a:pt x="2340406" y="-6847"/>
                      <a:pt x="1794012" y="59343"/>
                    </a:cubicBezTo>
                    <a:cubicBezTo>
                      <a:pt x="1781448" y="60122"/>
                      <a:pt x="55719" y="127382"/>
                      <a:pt x="24847" y="130190"/>
                    </a:cubicBezTo>
                    <a:cubicBezTo>
                      <a:pt x="-30792" y="132114"/>
                      <a:pt x="9992" y="186601"/>
                      <a:pt x="117408" y="341929"/>
                    </a:cubicBezTo>
                    <a:cubicBezTo>
                      <a:pt x="25858" y="547896"/>
                      <a:pt x="-33301" y="467764"/>
                      <a:pt x="135461" y="629749"/>
                    </a:cubicBezTo>
                    <a:cubicBezTo>
                      <a:pt x="143502" y="638629"/>
                      <a:pt x="155123" y="645188"/>
                      <a:pt x="160693" y="655925"/>
                    </a:cubicBezTo>
                    <a:cubicBezTo>
                      <a:pt x="164040" y="695167"/>
                      <a:pt x="52866" y="907483"/>
                      <a:pt x="49841" y="927415"/>
                    </a:cubicBezTo>
                    <a:cubicBezTo>
                      <a:pt x="56325" y="965804"/>
                      <a:pt x="113462" y="954595"/>
                      <a:pt x="207371" y="1008759"/>
                    </a:cubicBezTo>
                    <a:cubicBezTo>
                      <a:pt x="140867" y="1224984"/>
                      <a:pt x="41006" y="1267386"/>
                      <a:pt x="163943" y="1275779"/>
                    </a:cubicBezTo>
                    <a:cubicBezTo>
                      <a:pt x="197854" y="1278093"/>
                      <a:pt x="509484" y="1264271"/>
                      <a:pt x="514389" y="1260235"/>
                    </a:cubicBezTo>
                    <a:cubicBezTo>
                      <a:pt x="820066" y="1236574"/>
                      <a:pt x="807764" y="1253601"/>
                      <a:pt x="1097404" y="1259284"/>
                    </a:cubicBezTo>
                    <a:cubicBezTo>
                      <a:pt x="1583516" y="1267767"/>
                      <a:pt x="3077095" y="1171268"/>
                      <a:pt x="3077649" y="1171238"/>
                    </a:cubicBezTo>
                    <a:cubicBezTo>
                      <a:pt x="3899172" y="1216628"/>
                      <a:pt x="3770379" y="1262331"/>
                      <a:pt x="3641212" y="1015798"/>
                    </a:cubicBezTo>
                    <a:cubicBezTo>
                      <a:pt x="3676523" y="976608"/>
                      <a:pt x="3741208" y="934236"/>
                      <a:pt x="3733990" y="875923"/>
                    </a:cubicBezTo>
                    <a:cubicBezTo>
                      <a:pt x="3696462" y="795934"/>
                      <a:pt x="3645442" y="721164"/>
                      <a:pt x="3615417" y="637686"/>
                    </a:cubicBezTo>
                    <a:cubicBezTo>
                      <a:pt x="3635619" y="574461"/>
                      <a:pt x="3726937" y="472624"/>
                      <a:pt x="3725207" y="431053"/>
                    </a:cubicBezTo>
                    <a:cubicBezTo>
                      <a:pt x="3699427" y="353310"/>
                      <a:pt x="3634765" y="281849"/>
                      <a:pt x="3635087" y="241529"/>
                    </a:cubicBezTo>
                    <a:cubicBezTo>
                      <a:pt x="3698626" y="155468"/>
                      <a:pt x="3801947" y="16207"/>
                      <a:pt x="3702355" y="2020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39" name="Google Shape;1639;p11"/>
          <p:cNvGrpSpPr/>
          <p:nvPr/>
        </p:nvGrpSpPr>
        <p:grpSpPr>
          <a:xfrm>
            <a:off x="739788" y="3552137"/>
            <a:ext cx="1344808" cy="1414957"/>
            <a:chOff x="1479575" y="7104274"/>
            <a:chExt cx="2689615" cy="2829913"/>
          </a:xfrm>
        </p:grpSpPr>
        <p:sp>
          <p:nvSpPr>
            <p:cNvPr id="1640" name="Google Shape;1640;p11"/>
            <p:cNvSpPr/>
            <p:nvPr/>
          </p:nvSpPr>
          <p:spPr>
            <a:xfrm>
              <a:off x="1479575" y="7104274"/>
              <a:ext cx="2689615" cy="2829913"/>
            </a:xfrm>
            <a:custGeom>
              <a:avLst/>
              <a:gdLst/>
              <a:ahLst/>
              <a:cxnLst/>
              <a:rect l="l" t="t" r="r" b="b"/>
              <a:pathLst>
                <a:path w="2689615" h="2829913" extrusionOk="0">
                  <a:moveTo>
                    <a:pt x="2536736" y="1923143"/>
                  </a:moveTo>
                  <a:cubicBezTo>
                    <a:pt x="2347801" y="2044495"/>
                    <a:pt x="2033720" y="1974845"/>
                    <a:pt x="1839912" y="1861343"/>
                  </a:cubicBezTo>
                  <a:cubicBezTo>
                    <a:pt x="2346044" y="2558147"/>
                    <a:pt x="1594941" y="3064197"/>
                    <a:pt x="1385390" y="2369510"/>
                  </a:cubicBezTo>
                  <a:cubicBezTo>
                    <a:pt x="1326256" y="2176561"/>
                    <a:pt x="1388619" y="2206892"/>
                    <a:pt x="1276266" y="2457068"/>
                  </a:cubicBezTo>
                  <a:cubicBezTo>
                    <a:pt x="1063683" y="2926533"/>
                    <a:pt x="668873" y="2902168"/>
                    <a:pt x="594907" y="2661365"/>
                  </a:cubicBezTo>
                  <a:cubicBezTo>
                    <a:pt x="555262" y="2534058"/>
                    <a:pt x="617591" y="2302430"/>
                    <a:pt x="661921" y="2178944"/>
                  </a:cubicBezTo>
                  <a:cubicBezTo>
                    <a:pt x="704190" y="2056143"/>
                    <a:pt x="730074" y="2097907"/>
                    <a:pt x="593185" y="2144606"/>
                  </a:cubicBezTo>
                  <a:cubicBezTo>
                    <a:pt x="94514" y="2310671"/>
                    <a:pt x="-354587" y="1751039"/>
                    <a:pt x="409308" y="1412394"/>
                  </a:cubicBezTo>
                  <a:cubicBezTo>
                    <a:pt x="585401" y="1334204"/>
                    <a:pt x="563799" y="1417845"/>
                    <a:pt x="363771" y="1277623"/>
                  </a:cubicBezTo>
                  <a:cubicBezTo>
                    <a:pt x="25522" y="1039089"/>
                    <a:pt x="65643" y="632725"/>
                    <a:pt x="341433" y="532541"/>
                  </a:cubicBezTo>
                  <a:cubicBezTo>
                    <a:pt x="586749" y="440461"/>
                    <a:pt x="838558" y="653763"/>
                    <a:pt x="974677" y="899931"/>
                  </a:cubicBezTo>
                  <a:cubicBezTo>
                    <a:pt x="955386" y="745758"/>
                    <a:pt x="939144" y="619566"/>
                    <a:pt x="958349" y="464725"/>
                  </a:cubicBezTo>
                  <a:cubicBezTo>
                    <a:pt x="1015868" y="15538"/>
                    <a:pt x="1339093" y="-72076"/>
                    <a:pt x="1513413" y="50120"/>
                  </a:cubicBezTo>
                  <a:cubicBezTo>
                    <a:pt x="1624400" y="127733"/>
                    <a:pt x="1652551" y="342161"/>
                    <a:pt x="1667212" y="493052"/>
                  </a:cubicBezTo>
                  <a:cubicBezTo>
                    <a:pt x="1700762" y="898879"/>
                    <a:pt x="1579611" y="807144"/>
                    <a:pt x="1825312" y="565158"/>
                  </a:cubicBezTo>
                  <a:cubicBezTo>
                    <a:pt x="2199405" y="197389"/>
                    <a:pt x="2487556" y="468783"/>
                    <a:pt x="2474883" y="728252"/>
                  </a:cubicBezTo>
                  <a:cubicBezTo>
                    <a:pt x="2462964" y="960356"/>
                    <a:pt x="2195117" y="1197180"/>
                    <a:pt x="2001450" y="1324837"/>
                  </a:cubicBezTo>
                  <a:cubicBezTo>
                    <a:pt x="2633153" y="1223045"/>
                    <a:pt x="2874679" y="1705573"/>
                    <a:pt x="2536736" y="19231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1" name="Google Shape;1641;p11"/>
            <p:cNvSpPr/>
            <p:nvPr/>
          </p:nvSpPr>
          <p:spPr>
            <a:xfrm>
              <a:off x="2417086" y="8197338"/>
              <a:ext cx="716561" cy="791468"/>
            </a:xfrm>
            <a:custGeom>
              <a:avLst/>
              <a:gdLst/>
              <a:ahLst/>
              <a:cxnLst/>
              <a:rect l="l" t="t" r="r" b="b"/>
              <a:pathLst>
                <a:path w="716561" h="791468" extrusionOk="0">
                  <a:moveTo>
                    <a:pt x="704843" y="300648"/>
                  </a:moveTo>
                  <a:cubicBezTo>
                    <a:pt x="631546" y="-359"/>
                    <a:pt x="216528" y="-128808"/>
                    <a:pt x="59498" y="169085"/>
                  </a:cubicBezTo>
                  <a:cubicBezTo>
                    <a:pt x="-109547" y="489759"/>
                    <a:pt x="102900" y="843346"/>
                    <a:pt x="428946" y="785129"/>
                  </a:cubicBezTo>
                  <a:cubicBezTo>
                    <a:pt x="647414" y="746121"/>
                    <a:pt x="753717" y="501368"/>
                    <a:pt x="704843" y="3006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42" name="Google Shape;1642;p11"/>
            <p:cNvGrpSpPr/>
            <p:nvPr/>
          </p:nvGrpSpPr>
          <p:grpSpPr>
            <a:xfrm>
              <a:off x="2128018" y="7981862"/>
              <a:ext cx="1246302" cy="1246168"/>
              <a:chOff x="2128018" y="7981862"/>
              <a:chExt cx="1246302" cy="1246168"/>
            </a:xfrm>
          </p:grpSpPr>
          <p:sp>
            <p:nvSpPr>
              <p:cNvPr id="1643" name="Google Shape;1643;p11"/>
              <p:cNvSpPr/>
              <p:nvPr/>
            </p:nvSpPr>
            <p:spPr>
              <a:xfrm>
                <a:off x="3038304" y="7981862"/>
                <a:ext cx="78485" cy="163775"/>
              </a:xfrm>
              <a:custGeom>
                <a:avLst/>
                <a:gdLst/>
                <a:ahLst/>
                <a:cxnLst/>
                <a:rect l="l" t="t" r="r" b="b"/>
                <a:pathLst>
                  <a:path w="78485" h="163775" extrusionOk="0">
                    <a:moveTo>
                      <a:pt x="66873" y="796"/>
                    </a:moveTo>
                    <a:cubicBezTo>
                      <a:pt x="47696" y="-4467"/>
                      <a:pt x="46206" y="15959"/>
                      <a:pt x="23494" y="74074"/>
                    </a:cubicBezTo>
                    <a:cubicBezTo>
                      <a:pt x="6566" y="117360"/>
                      <a:pt x="2725" y="122941"/>
                      <a:pt x="459" y="136264"/>
                    </a:cubicBezTo>
                    <a:cubicBezTo>
                      <a:pt x="-4289" y="164224"/>
                      <a:pt x="29102" y="172736"/>
                      <a:pt x="40427" y="153097"/>
                    </a:cubicBezTo>
                    <a:cubicBezTo>
                      <a:pt x="53083" y="131159"/>
                      <a:pt x="72515" y="44971"/>
                      <a:pt x="78050" y="20470"/>
                    </a:cubicBezTo>
                    <a:cubicBezTo>
                      <a:pt x="79959" y="12054"/>
                      <a:pt x="75484" y="3157"/>
                      <a:pt x="66873" y="79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4" name="Google Shape;1644;p11"/>
              <p:cNvSpPr/>
              <p:nvPr/>
            </p:nvSpPr>
            <p:spPr>
              <a:xfrm>
                <a:off x="3254120" y="8424820"/>
                <a:ext cx="120200" cy="57722"/>
              </a:xfrm>
              <a:custGeom>
                <a:avLst/>
                <a:gdLst/>
                <a:ahLst/>
                <a:cxnLst/>
                <a:rect l="l" t="t" r="r" b="b"/>
                <a:pathLst>
                  <a:path w="120200" h="57722" extrusionOk="0">
                    <a:moveTo>
                      <a:pt x="108309" y="6997"/>
                    </a:moveTo>
                    <a:cubicBezTo>
                      <a:pt x="-8496" y="-27466"/>
                      <a:pt x="-29888" y="77824"/>
                      <a:pt x="39596" y="54245"/>
                    </a:cubicBezTo>
                    <a:cubicBezTo>
                      <a:pt x="55662" y="48789"/>
                      <a:pt x="77525" y="40627"/>
                      <a:pt x="103947" y="39178"/>
                    </a:cubicBezTo>
                    <a:cubicBezTo>
                      <a:pt x="123475" y="38109"/>
                      <a:pt x="125991" y="12209"/>
                      <a:pt x="108309" y="699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5" name="Google Shape;1645;p11"/>
              <p:cNvSpPr/>
              <p:nvPr/>
            </p:nvSpPr>
            <p:spPr>
              <a:xfrm>
                <a:off x="3158189" y="8880755"/>
                <a:ext cx="111874" cy="79037"/>
              </a:xfrm>
              <a:custGeom>
                <a:avLst/>
                <a:gdLst/>
                <a:ahLst/>
                <a:cxnLst/>
                <a:rect l="l" t="t" r="r" b="b"/>
                <a:pathLst>
                  <a:path w="111874" h="79037" extrusionOk="0">
                    <a:moveTo>
                      <a:pt x="108843" y="53281"/>
                    </a:moveTo>
                    <a:cubicBezTo>
                      <a:pt x="40277" y="-47289"/>
                      <a:pt x="-43008" y="20674"/>
                      <a:pt x="25711" y="46381"/>
                    </a:cubicBezTo>
                    <a:cubicBezTo>
                      <a:pt x="41608" y="52324"/>
                      <a:pt x="63697" y="59835"/>
                      <a:pt x="85066" y="75433"/>
                    </a:cubicBezTo>
                    <a:cubicBezTo>
                      <a:pt x="100861" y="86951"/>
                      <a:pt x="119227" y="68500"/>
                      <a:pt x="108843" y="532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6" name="Google Shape;1646;p11"/>
              <p:cNvSpPr/>
              <p:nvPr/>
            </p:nvSpPr>
            <p:spPr>
              <a:xfrm>
                <a:off x="2859598" y="9090074"/>
                <a:ext cx="57112" cy="137955"/>
              </a:xfrm>
              <a:custGeom>
                <a:avLst/>
                <a:gdLst/>
                <a:ahLst/>
                <a:cxnLst/>
                <a:rect l="l" t="t" r="r" b="b"/>
                <a:pathLst>
                  <a:path w="57112" h="137955" extrusionOk="0">
                    <a:moveTo>
                      <a:pt x="55317" y="84051"/>
                    </a:moveTo>
                    <a:cubicBezTo>
                      <a:pt x="55045" y="82885"/>
                      <a:pt x="46264" y="44336"/>
                      <a:pt x="42797" y="22234"/>
                    </a:cubicBezTo>
                    <a:cubicBezTo>
                      <a:pt x="38202" y="-10677"/>
                      <a:pt x="8080" y="-1288"/>
                      <a:pt x="5508" y="13671"/>
                    </a:cubicBezTo>
                    <a:cubicBezTo>
                      <a:pt x="-23311" y="180993"/>
                      <a:pt x="71112" y="152422"/>
                      <a:pt x="55317" y="8405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7" name="Google Shape;1647;p11"/>
              <p:cNvSpPr/>
              <p:nvPr/>
            </p:nvSpPr>
            <p:spPr>
              <a:xfrm>
                <a:off x="2246384" y="8920463"/>
                <a:ext cx="105104" cy="112181"/>
              </a:xfrm>
              <a:custGeom>
                <a:avLst/>
                <a:gdLst/>
                <a:ahLst/>
                <a:cxnLst/>
                <a:rect l="l" t="t" r="r" b="b"/>
                <a:pathLst>
                  <a:path w="105104" h="112181" extrusionOk="0">
                    <a:moveTo>
                      <a:pt x="77868" y="2796"/>
                    </a:moveTo>
                    <a:cubicBezTo>
                      <a:pt x="-57475" y="104175"/>
                      <a:pt x="19057" y="131664"/>
                      <a:pt x="46024" y="99353"/>
                    </a:cubicBezTo>
                    <a:cubicBezTo>
                      <a:pt x="58266" y="84676"/>
                      <a:pt x="80055" y="54776"/>
                      <a:pt x="99872" y="31287"/>
                    </a:cubicBezTo>
                    <a:cubicBezTo>
                      <a:pt x="115802" y="12395"/>
                      <a:pt x="91544" y="-7454"/>
                      <a:pt x="77868" y="279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8" name="Google Shape;1648;p11"/>
              <p:cNvSpPr/>
              <p:nvPr/>
            </p:nvSpPr>
            <p:spPr>
              <a:xfrm>
                <a:off x="2128018" y="8425552"/>
                <a:ext cx="150555" cy="58074"/>
              </a:xfrm>
              <a:custGeom>
                <a:avLst/>
                <a:gdLst/>
                <a:ahLst/>
                <a:cxnLst/>
                <a:rect l="l" t="t" r="r" b="b"/>
                <a:pathLst>
                  <a:path w="150555" h="58074" extrusionOk="0">
                    <a:moveTo>
                      <a:pt x="150260" y="39182"/>
                    </a:moveTo>
                    <a:cubicBezTo>
                      <a:pt x="153790" y="12948"/>
                      <a:pt x="125305" y="14584"/>
                      <a:pt x="83518" y="6270"/>
                    </a:cubicBezTo>
                    <a:cubicBezTo>
                      <a:pt x="79689" y="5511"/>
                      <a:pt x="33777" y="-3256"/>
                      <a:pt x="20577" y="1312"/>
                    </a:cubicBezTo>
                    <a:cubicBezTo>
                      <a:pt x="-3273" y="9564"/>
                      <a:pt x="-26960" y="59285"/>
                      <a:pt x="76544" y="57757"/>
                    </a:cubicBezTo>
                    <a:cubicBezTo>
                      <a:pt x="121158" y="57106"/>
                      <a:pt x="146980" y="63575"/>
                      <a:pt x="150260" y="3918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9" name="Google Shape;1649;p11"/>
              <p:cNvSpPr/>
              <p:nvPr/>
            </p:nvSpPr>
            <p:spPr>
              <a:xfrm>
                <a:off x="2492155" y="8043519"/>
                <a:ext cx="78486" cy="109016"/>
              </a:xfrm>
              <a:custGeom>
                <a:avLst/>
                <a:gdLst/>
                <a:ahLst/>
                <a:cxnLst/>
                <a:rect l="l" t="t" r="r" b="b"/>
                <a:pathLst>
                  <a:path w="78486" h="109016" extrusionOk="0">
                    <a:moveTo>
                      <a:pt x="71011" y="58953"/>
                    </a:moveTo>
                    <a:cubicBezTo>
                      <a:pt x="53267" y="27812"/>
                      <a:pt x="60077" y="39517"/>
                      <a:pt x="41149" y="10646"/>
                    </a:cubicBezTo>
                    <a:cubicBezTo>
                      <a:pt x="25921" y="-12570"/>
                      <a:pt x="-6586" y="6390"/>
                      <a:pt x="1181" y="27478"/>
                    </a:cubicBezTo>
                    <a:cubicBezTo>
                      <a:pt x="12058" y="57040"/>
                      <a:pt x="25434" y="97060"/>
                      <a:pt x="40096" y="105063"/>
                    </a:cubicBezTo>
                    <a:cubicBezTo>
                      <a:pt x="64989" y="118681"/>
                      <a:pt x="91882" y="95606"/>
                      <a:pt x="71011" y="5895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50" name="Google Shape;1650;p11"/>
          <p:cNvGrpSpPr/>
          <p:nvPr/>
        </p:nvGrpSpPr>
        <p:grpSpPr>
          <a:xfrm rot="-976272">
            <a:off x="6107311" y="520888"/>
            <a:ext cx="896387" cy="1012647"/>
            <a:chOff x="12872199" y="1968879"/>
            <a:chExt cx="1792674" cy="2025068"/>
          </a:xfrm>
        </p:grpSpPr>
        <p:sp>
          <p:nvSpPr>
            <p:cNvPr id="1651" name="Google Shape;1651;p11"/>
            <p:cNvSpPr/>
            <p:nvPr/>
          </p:nvSpPr>
          <p:spPr>
            <a:xfrm>
              <a:off x="13061267" y="3591815"/>
              <a:ext cx="1090590" cy="402132"/>
            </a:xfrm>
            <a:custGeom>
              <a:avLst/>
              <a:gdLst/>
              <a:ahLst/>
              <a:cxnLst/>
              <a:rect l="l" t="t" r="r" b="b"/>
              <a:pathLst>
                <a:path w="1090590" h="402132" extrusionOk="0">
                  <a:moveTo>
                    <a:pt x="975300" y="162973"/>
                  </a:moveTo>
                  <a:cubicBezTo>
                    <a:pt x="806299" y="101589"/>
                    <a:pt x="628850" y="59269"/>
                    <a:pt x="446666" y="32380"/>
                  </a:cubicBezTo>
                  <a:cubicBezTo>
                    <a:pt x="351166" y="18286"/>
                    <a:pt x="56441" y="-57966"/>
                    <a:pt x="5279" y="88491"/>
                  </a:cubicBezTo>
                  <a:cubicBezTo>
                    <a:pt x="-8888" y="129045"/>
                    <a:pt x="6926" y="171705"/>
                    <a:pt x="35240" y="199857"/>
                  </a:cubicBezTo>
                  <a:cubicBezTo>
                    <a:pt x="63569" y="228022"/>
                    <a:pt x="102685" y="244194"/>
                    <a:pt x="141680" y="258155"/>
                  </a:cubicBezTo>
                  <a:cubicBezTo>
                    <a:pt x="1061915" y="587649"/>
                    <a:pt x="1248293" y="262140"/>
                    <a:pt x="975300" y="1629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2" name="Google Shape;1652;p11"/>
            <p:cNvSpPr/>
            <p:nvPr/>
          </p:nvSpPr>
          <p:spPr>
            <a:xfrm>
              <a:off x="12872199" y="1968879"/>
              <a:ext cx="1055953" cy="836729"/>
            </a:xfrm>
            <a:custGeom>
              <a:avLst/>
              <a:gdLst/>
              <a:ahLst/>
              <a:cxnLst/>
              <a:rect l="l" t="t" r="r" b="b"/>
              <a:pathLst>
                <a:path w="1055953" h="836729" extrusionOk="0">
                  <a:moveTo>
                    <a:pt x="113026" y="836521"/>
                  </a:moveTo>
                  <a:cubicBezTo>
                    <a:pt x="315084" y="828279"/>
                    <a:pt x="553122" y="618883"/>
                    <a:pt x="709713" y="498797"/>
                  </a:cubicBezTo>
                  <a:cubicBezTo>
                    <a:pt x="837869" y="400520"/>
                    <a:pt x="1103544" y="229021"/>
                    <a:pt x="1048565" y="72678"/>
                  </a:cubicBezTo>
                  <a:cubicBezTo>
                    <a:pt x="957566" y="-186085"/>
                    <a:pt x="222506" y="300069"/>
                    <a:pt x="22480" y="684459"/>
                  </a:cubicBezTo>
                  <a:cubicBezTo>
                    <a:pt x="-30601" y="786461"/>
                    <a:pt x="14616" y="840539"/>
                    <a:pt x="113026" y="8365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3" name="Google Shape;1653;p11"/>
            <p:cNvSpPr/>
            <p:nvPr/>
          </p:nvSpPr>
          <p:spPr>
            <a:xfrm>
              <a:off x="12975650" y="2650740"/>
              <a:ext cx="1689223" cy="658148"/>
            </a:xfrm>
            <a:custGeom>
              <a:avLst/>
              <a:gdLst/>
              <a:ahLst/>
              <a:cxnLst/>
              <a:rect l="l" t="t" r="r" b="b"/>
              <a:pathLst>
                <a:path w="1689223" h="658148" extrusionOk="0">
                  <a:moveTo>
                    <a:pt x="1485024" y="4756"/>
                  </a:moveTo>
                  <a:cubicBezTo>
                    <a:pt x="1170413" y="-33583"/>
                    <a:pt x="573775" y="168199"/>
                    <a:pt x="305740" y="310837"/>
                  </a:cubicBezTo>
                  <a:cubicBezTo>
                    <a:pt x="209277" y="362172"/>
                    <a:pt x="-165021" y="537802"/>
                    <a:pt x="84112" y="632040"/>
                  </a:cubicBezTo>
                  <a:cubicBezTo>
                    <a:pt x="222994" y="684575"/>
                    <a:pt x="404146" y="645369"/>
                    <a:pt x="555014" y="622377"/>
                  </a:cubicBezTo>
                  <a:cubicBezTo>
                    <a:pt x="1728036" y="443616"/>
                    <a:pt x="1899304" y="55241"/>
                    <a:pt x="1485024" y="47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2" name="Hộp Văn bản 381">
            <a:extLst>
              <a:ext uri="{FF2B5EF4-FFF2-40B4-BE49-F238E27FC236}">
                <a16:creationId xmlns:a16="http://schemas.microsoft.com/office/drawing/2014/main" id="{F4425C95-6A0A-F08B-E924-91244E8F39ED}"/>
              </a:ext>
            </a:extLst>
          </p:cNvPr>
          <p:cNvSpPr txBox="1"/>
          <p:nvPr/>
        </p:nvSpPr>
        <p:spPr>
          <a:xfrm>
            <a:off x="898236" y="1562586"/>
            <a:ext cx="7193755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TIẾT HỌC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4" name="Google Shape;2404;p22"/>
          <p:cNvGrpSpPr/>
          <p:nvPr/>
        </p:nvGrpSpPr>
        <p:grpSpPr>
          <a:xfrm rot="-3813169">
            <a:off x="8010867" y="955321"/>
            <a:ext cx="2498286" cy="3715053"/>
            <a:chOff x="15638642" y="1801931"/>
            <a:chExt cx="4996267" cy="7429651"/>
          </a:xfrm>
        </p:grpSpPr>
        <p:grpSp>
          <p:nvGrpSpPr>
            <p:cNvPr id="2405" name="Google Shape;2405;p22"/>
            <p:cNvGrpSpPr/>
            <p:nvPr/>
          </p:nvGrpSpPr>
          <p:grpSpPr>
            <a:xfrm>
              <a:off x="16033980" y="1801931"/>
              <a:ext cx="4600930" cy="6815036"/>
              <a:chOff x="16033980" y="1801931"/>
              <a:chExt cx="4600930" cy="6815036"/>
            </a:xfrm>
          </p:grpSpPr>
          <p:grpSp>
            <p:nvGrpSpPr>
              <p:cNvPr id="2406" name="Google Shape;2406;p22"/>
              <p:cNvGrpSpPr/>
              <p:nvPr/>
            </p:nvGrpSpPr>
            <p:grpSpPr>
              <a:xfrm>
                <a:off x="16034033" y="1801931"/>
                <a:ext cx="4600872" cy="92635"/>
                <a:chOff x="16034033" y="1801931"/>
                <a:chExt cx="4600872" cy="92635"/>
              </a:xfrm>
            </p:grpSpPr>
            <p:grpSp>
              <p:nvGrpSpPr>
                <p:cNvPr id="2407" name="Google Shape;2407;p22"/>
                <p:cNvGrpSpPr/>
                <p:nvPr/>
              </p:nvGrpSpPr>
              <p:grpSpPr>
                <a:xfrm>
                  <a:off x="16034033" y="1801931"/>
                  <a:ext cx="82420" cy="92593"/>
                  <a:chOff x="16034033" y="1801931"/>
                  <a:chExt cx="82420" cy="92593"/>
                </a:xfrm>
              </p:grpSpPr>
              <p:sp>
                <p:nvSpPr>
                  <p:cNvPr id="2408" name="Google Shape;2408;p22"/>
                  <p:cNvSpPr/>
                  <p:nvPr/>
                </p:nvSpPr>
                <p:spPr>
                  <a:xfrm>
                    <a:off x="16087288" y="1804137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9" name="Google Shape;2409;p22"/>
                  <p:cNvSpPr/>
                  <p:nvPr/>
                </p:nvSpPr>
                <p:spPr>
                  <a:xfrm>
                    <a:off x="16034033" y="1801931"/>
                    <a:ext cx="82420" cy="925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20" h="92593" extrusionOk="0">
                        <a:moveTo>
                          <a:pt x="82268" y="45626"/>
                        </a:moveTo>
                        <a:cubicBezTo>
                          <a:pt x="78684" y="3062"/>
                          <a:pt x="39692" y="-3954"/>
                          <a:pt x="56919" y="4304"/>
                        </a:cubicBezTo>
                        <a:cubicBezTo>
                          <a:pt x="44035" y="-2196"/>
                          <a:pt x="31489" y="-1164"/>
                          <a:pt x="20203" y="6255"/>
                        </a:cubicBezTo>
                        <a:cubicBezTo>
                          <a:pt x="-23713" y="35691"/>
                          <a:pt x="11743" y="108158"/>
                          <a:pt x="52705" y="89593"/>
                        </a:cubicBezTo>
                        <a:cubicBezTo>
                          <a:pt x="87968" y="73384"/>
                          <a:pt x="81816" y="39884"/>
                          <a:pt x="82268" y="45626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10" name="Google Shape;2410;p22"/>
                <p:cNvGrpSpPr/>
                <p:nvPr/>
              </p:nvGrpSpPr>
              <p:grpSpPr>
                <a:xfrm>
                  <a:off x="16598880" y="1801959"/>
                  <a:ext cx="82394" cy="92607"/>
                  <a:chOff x="16598880" y="1801959"/>
                  <a:chExt cx="82394" cy="92607"/>
                </a:xfrm>
              </p:grpSpPr>
              <p:sp>
                <p:nvSpPr>
                  <p:cNvPr id="2411" name="Google Shape;2411;p22"/>
                  <p:cNvSpPr/>
                  <p:nvPr/>
                </p:nvSpPr>
                <p:spPr>
                  <a:xfrm>
                    <a:off x="16652094" y="180413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12" name="Google Shape;2412;p22"/>
                  <p:cNvSpPr/>
                  <p:nvPr/>
                </p:nvSpPr>
                <p:spPr>
                  <a:xfrm>
                    <a:off x="16598880" y="1801959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13" name="Google Shape;2413;p22"/>
                <p:cNvGrpSpPr/>
                <p:nvPr/>
              </p:nvGrpSpPr>
              <p:grpSpPr>
                <a:xfrm>
                  <a:off x="17163694" y="1801959"/>
                  <a:ext cx="82394" cy="92607"/>
                  <a:chOff x="17163694" y="1801959"/>
                  <a:chExt cx="82394" cy="92607"/>
                </a:xfrm>
              </p:grpSpPr>
              <p:sp>
                <p:nvSpPr>
                  <p:cNvPr id="2414" name="Google Shape;2414;p22"/>
                  <p:cNvSpPr/>
                  <p:nvPr/>
                </p:nvSpPr>
                <p:spPr>
                  <a:xfrm>
                    <a:off x="17216902" y="1804137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15" name="Google Shape;2415;p22"/>
                  <p:cNvSpPr/>
                  <p:nvPr/>
                </p:nvSpPr>
                <p:spPr>
                  <a:xfrm>
                    <a:off x="17163694" y="1801959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16" name="Google Shape;2416;p22"/>
                <p:cNvGrpSpPr/>
                <p:nvPr/>
              </p:nvGrpSpPr>
              <p:grpSpPr>
                <a:xfrm>
                  <a:off x="17728492" y="1801959"/>
                  <a:ext cx="82394" cy="92607"/>
                  <a:chOff x="17728492" y="1801959"/>
                  <a:chExt cx="82394" cy="92607"/>
                </a:xfrm>
              </p:grpSpPr>
              <p:sp>
                <p:nvSpPr>
                  <p:cNvPr id="2417" name="Google Shape;2417;p22"/>
                  <p:cNvSpPr/>
                  <p:nvPr/>
                </p:nvSpPr>
                <p:spPr>
                  <a:xfrm>
                    <a:off x="17781706" y="180413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18" name="Google Shape;2418;p22"/>
                  <p:cNvSpPr/>
                  <p:nvPr/>
                </p:nvSpPr>
                <p:spPr>
                  <a:xfrm>
                    <a:off x="17728492" y="1801959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19" name="Google Shape;2419;p22"/>
                <p:cNvGrpSpPr/>
                <p:nvPr/>
              </p:nvGrpSpPr>
              <p:grpSpPr>
                <a:xfrm>
                  <a:off x="18293306" y="1801959"/>
                  <a:ext cx="82394" cy="92607"/>
                  <a:chOff x="18293306" y="1801959"/>
                  <a:chExt cx="82394" cy="92607"/>
                </a:xfrm>
              </p:grpSpPr>
              <p:sp>
                <p:nvSpPr>
                  <p:cNvPr id="2420" name="Google Shape;2420;p22"/>
                  <p:cNvSpPr/>
                  <p:nvPr/>
                </p:nvSpPr>
                <p:spPr>
                  <a:xfrm>
                    <a:off x="18346509" y="1804137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21" name="Google Shape;2421;p22"/>
                  <p:cNvSpPr/>
                  <p:nvPr/>
                </p:nvSpPr>
                <p:spPr>
                  <a:xfrm>
                    <a:off x="18293306" y="1801959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22" name="Google Shape;2422;p22"/>
                <p:cNvGrpSpPr/>
                <p:nvPr/>
              </p:nvGrpSpPr>
              <p:grpSpPr>
                <a:xfrm>
                  <a:off x="18858105" y="1801959"/>
                  <a:ext cx="82394" cy="92607"/>
                  <a:chOff x="18858105" y="1801959"/>
                  <a:chExt cx="82394" cy="92607"/>
                </a:xfrm>
              </p:grpSpPr>
              <p:sp>
                <p:nvSpPr>
                  <p:cNvPr id="2423" name="Google Shape;2423;p22"/>
                  <p:cNvSpPr/>
                  <p:nvPr/>
                </p:nvSpPr>
                <p:spPr>
                  <a:xfrm>
                    <a:off x="18911320" y="180413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24" name="Google Shape;2424;p22"/>
                  <p:cNvSpPr/>
                  <p:nvPr/>
                </p:nvSpPr>
                <p:spPr>
                  <a:xfrm>
                    <a:off x="18858105" y="1801959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25" name="Google Shape;2425;p22"/>
                <p:cNvGrpSpPr/>
                <p:nvPr/>
              </p:nvGrpSpPr>
              <p:grpSpPr>
                <a:xfrm>
                  <a:off x="19422920" y="1801959"/>
                  <a:ext cx="82394" cy="92607"/>
                  <a:chOff x="19422920" y="1801959"/>
                  <a:chExt cx="82394" cy="92607"/>
                </a:xfrm>
              </p:grpSpPr>
              <p:sp>
                <p:nvSpPr>
                  <p:cNvPr id="2426" name="Google Shape;2426;p22"/>
                  <p:cNvSpPr/>
                  <p:nvPr/>
                </p:nvSpPr>
                <p:spPr>
                  <a:xfrm>
                    <a:off x="19476123" y="1804137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27" name="Google Shape;2427;p22"/>
                  <p:cNvSpPr/>
                  <p:nvPr/>
                </p:nvSpPr>
                <p:spPr>
                  <a:xfrm>
                    <a:off x="19422920" y="1801959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28" name="Google Shape;2428;p22"/>
                <p:cNvGrpSpPr/>
                <p:nvPr/>
              </p:nvGrpSpPr>
              <p:grpSpPr>
                <a:xfrm>
                  <a:off x="19987719" y="1801959"/>
                  <a:ext cx="82394" cy="92607"/>
                  <a:chOff x="19987719" y="1801959"/>
                  <a:chExt cx="82394" cy="92607"/>
                </a:xfrm>
              </p:grpSpPr>
              <p:sp>
                <p:nvSpPr>
                  <p:cNvPr id="2429" name="Google Shape;2429;p22"/>
                  <p:cNvSpPr/>
                  <p:nvPr/>
                </p:nvSpPr>
                <p:spPr>
                  <a:xfrm>
                    <a:off x="20040933" y="180413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0" name="Google Shape;2430;p22"/>
                  <p:cNvSpPr/>
                  <p:nvPr/>
                </p:nvSpPr>
                <p:spPr>
                  <a:xfrm>
                    <a:off x="19987719" y="1801959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31" name="Google Shape;2431;p22"/>
                <p:cNvGrpSpPr/>
                <p:nvPr/>
              </p:nvGrpSpPr>
              <p:grpSpPr>
                <a:xfrm>
                  <a:off x="20552484" y="1801931"/>
                  <a:ext cx="82420" cy="92593"/>
                  <a:chOff x="20552484" y="1801931"/>
                  <a:chExt cx="82420" cy="92593"/>
                </a:xfrm>
              </p:grpSpPr>
              <p:sp>
                <p:nvSpPr>
                  <p:cNvPr id="2432" name="Google Shape;2432;p22"/>
                  <p:cNvSpPr/>
                  <p:nvPr/>
                </p:nvSpPr>
                <p:spPr>
                  <a:xfrm>
                    <a:off x="20605736" y="1804137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3" name="Google Shape;2433;p22"/>
                  <p:cNvSpPr/>
                  <p:nvPr/>
                </p:nvSpPr>
                <p:spPr>
                  <a:xfrm>
                    <a:off x="20552484" y="1801931"/>
                    <a:ext cx="82420" cy="925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20" h="92593" extrusionOk="0">
                        <a:moveTo>
                          <a:pt x="82268" y="45626"/>
                        </a:moveTo>
                        <a:cubicBezTo>
                          <a:pt x="78683" y="3062"/>
                          <a:pt x="39692" y="-3954"/>
                          <a:pt x="56919" y="4304"/>
                        </a:cubicBezTo>
                        <a:cubicBezTo>
                          <a:pt x="44035" y="-2196"/>
                          <a:pt x="31490" y="-1164"/>
                          <a:pt x="20204" y="6255"/>
                        </a:cubicBezTo>
                        <a:cubicBezTo>
                          <a:pt x="-23713" y="35691"/>
                          <a:pt x="11743" y="108158"/>
                          <a:pt x="52705" y="89593"/>
                        </a:cubicBezTo>
                        <a:cubicBezTo>
                          <a:pt x="87968" y="73384"/>
                          <a:pt x="81816" y="39884"/>
                          <a:pt x="82268" y="45626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434" name="Google Shape;2434;p22"/>
              <p:cNvGrpSpPr/>
              <p:nvPr/>
            </p:nvGrpSpPr>
            <p:grpSpPr>
              <a:xfrm>
                <a:off x="16033980" y="2413040"/>
                <a:ext cx="4600930" cy="92650"/>
                <a:chOff x="16033980" y="2413040"/>
                <a:chExt cx="4600930" cy="92650"/>
              </a:xfrm>
            </p:grpSpPr>
            <p:grpSp>
              <p:nvGrpSpPr>
                <p:cNvPr id="2435" name="Google Shape;2435;p22"/>
                <p:cNvGrpSpPr/>
                <p:nvPr/>
              </p:nvGrpSpPr>
              <p:grpSpPr>
                <a:xfrm>
                  <a:off x="16033980" y="2413040"/>
                  <a:ext cx="82480" cy="92629"/>
                  <a:chOff x="16033980" y="2413040"/>
                  <a:chExt cx="82480" cy="92629"/>
                </a:xfrm>
              </p:grpSpPr>
              <p:sp>
                <p:nvSpPr>
                  <p:cNvPr id="2436" name="Google Shape;2436;p22"/>
                  <p:cNvSpPr/>
                  <p:nvPr/>
                </p:nvSpPr>
                <p:spPr>
                  <a:xfrm>
                    <a:off x="16087288" y="2415274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7" name="Google Shape;2437;p22"/>
                  <p:cNvSpPr/>
                  <p:nvPr/>
                </p:nvSpPr>
                <p:spPr>
                  <a:xfrm>
                    <a:off x="16033980" y="2413040"/>
                    <a:ext cx="82480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09"/>
                        </a:cubicBezTo>
                        <a:cubicBezTo>
                          <a:pt x="88070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38" name="Google Shape;2438;p22"/>
                <p:cNvGrpSpPr/>
                <p:nvPr/>
              </p:nvGrpSpPr>
              <p:grpSpPr>
                <a:xfrm>
                  <a:off x="16598880" y="2413083"/>
                  <a:ext cx="82394" cy="92607"/>
                  <a:chOff x="16598880" y="2413083"/>
                  <a:chExt cx="82394" cy="92607"/>
                </a:xfrm>
              </p:grpSpPr>
              <p:sp>
                <p:nvSpPr>
                  <p:cNvPr id="2439" name="Google Shape;2439;p22"/>
                  <p:cNvSpPr/>
                  <p:nvPr/>
                </p:nvSpPr>
                <p:spPr>
                  <a:xfrm>
                    <a:off x="16652094" y="2415274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40" name="Google Shape;2440;p22"/>
                  <p:cNvSpPr/>
                  <p:nvPr/>
                </p:nvSpPr>
                <p:spPr>
                  <a:xfrm>
                    <a:off x="16598880" y="241308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41" name="Google Shape;2441;p22"/>
                <p:cNvGrpSpPr/>
                <p:nvPr/>
              </p:nvGrpSpPr>
              <p:grpSpPr>
                <a:xfrm>
                  <a:off x="17163694" y="2413083"/>
                  <a:ext cx="82394" cy="92607"/>
                  <a:chOff x="17163694" y="2413083"/>
                  <a:chExt cx="82394" cy="92607"/>
                </a:xfrm>
              </p:grpSpPr>
              <p:sp>
                <p:nvSpPr>
                  <p:cNvPr id="2442" name="Google Shape;2442;p22"/>
                  <p:cNvSpPr/>
                  <p:nvPr/>
                </p:nvSpPr>
                <p:spPr>
                  <a:xfrm>
                    <a:off x="17216902" y="2415274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43" name="Google Shape;2443;p22"/>
                  <p:cNvSpPr/>
                  <p:nvPr/>
                </p:nvSpPr>
                <p:spPr>
                  <a:xfrm>
                    <a:off x="17163694" y="241308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44" name="Google Shape;2444;p22"/>
                <p:cNvGrpSpPr/>
                <p:nvPr/>
              </p:nvGrpSpPr>
              <p:grpSpPr>
                <a:xfrm>
                  <a:off x="17728492" y="2413083"/>
                  <a:ext cx="82394" cy="92607"/>
                  <a:chOff x="17728492" y="2413083"/>
                  <a:chExt cx="82394" cy="92607"/>
                </a:xfrm>
              </p:grpSpPr>
              <p:sp>
                <p:nvSpPr>
                  <p:cNvPr id="2445" name="Google Shape;2445;p22"/>
                  <p:cNvSpPr/>
                  <p:nvPr/>
                </p:nvSpPr>
                <p:spPr>
                  <a:xfrm>
                    <a:off x="17781706" y="2415274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46" name="Google Shape;2446;p22"/>
                  <p:cNvSpPr/>
                  <p:nvPr/>
                </p:nvSpPr>
                <p:spPr>
                  <a:xfrm>
                    <a:off x="17728492" y="241308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47" name="Google Shape;2447;p22"/>
                <p:cNvGrpSpPr/>
                <p:nvPr/>
              </p:nvGrpSpPr>
              <p:grpSpPr>
                <a:xfrm>
                  <a:off x="18293306" y="2413083"/>
                  <a:ext cx="82394" cy="92607"/>
                  <a:chOff x="18293306" y="2413083"/>
                  <a:chExt cx="82394" cy="92607"/>
                </a:xfrm>
              </p:grpSpPr>
              <p:sp>
                <p:nvSpPr>
                  <p:cNvPr id="2448" name="Google Shape;2448;p22"/>
                  <p:cNvSpPr/>
                  <p:nvPr/>
                </p:nvSpPr>
                <p:spPr>
                  <a:xfrm>
                    <a:off x="18346509" y="2415274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49" name="Google Shape;2449;p22"/>
                  <p:cNvSpPr/>
                  <p:nvPr/>
                </p:nvSpPr>
                <p:spPr>
                  <a:xfrm>
                    <a:off x="18293306" y="241308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50" name="Google Shape;2450;p22"/>
                <p:cNvGrpSpPr/>
                <p:nvPr/>
              </p:nvGrpSpPr>
              <p:grpSpPr>
                <a:xfrm>
                  <a:off x="18858105" y="2413083"/>
                  <a:ext cx="82394" cy="92607"/>
                  <a:chOff x="18858105" y="2413083"/>
                  <a:chExt cx="82394" cy="92607"/>
                </a:xfrm>
              </p:grpSpPr>
              <p:sp>
                <p:nvSpPr>
                  <p:cNvPr id="2451" name="Google Shape;2451;p22"/>
                  <p:cNvSpPr/>
                  <p:nvPr/>
                </p:nvSpPr>
                <p:spPr>
                  <a:xfrm>
                    <a:off x="18911320" y="2415274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2" name="Google Shape;2452;p22"/>
                  <p:cNvSpPr/>
                  <p:nvPr/>
                </p:nvSpPr>
                <p:spPr>
                  <a:xfrm>
                    <a:off x="18858105" y="241308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53" name="Google Shape;2453;p22"/>
                <p:cNvGrpSpPr/>
                <p:nvPr/>
              </p:nvGrpSpPr>
              <p:grpSpPr>
                <a:xfrm>
                  <a:off x="19422920" y="2413083"/>
                  <a:ext cx="82394" cy="92607"/>
                  <a:chOff x="19422920" y="2413083"/>
                  <a:chExt cx="82394" cy="92607"/>
                </a:xfrm>
              </p:grpSpPr>
              <p:sp>
                <p:nvSpPr>
                  <p:cNvPr id="2454" name="Google Shape;2454;p22"/>
                  <p:cNvSpPr/>
                  <p:nvPr/>
                </p:nvSpPr>
                <p:spPr>
                  <a:xfrm>
                    <a:off x="19476123" y="2415274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5" name="Google Shape;2455;p22"/>
                  <p:cNvSpPr/>
                  <p:nvPr/>
                </p:nvSpPr>
                <p:spPr>
                  <a:xfrm>
                    <a:off x="19422920" y="241308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56" name="Google Shape;2456;p22"/>
                <p:cNvGrpSpPr/>
                <p:nvPr/>
              </p:nvGrpSpPr>
              <p:grpSpPr>
                <a:xfrm>
                  <a:off x="19987719" y="2413083"/>
                  <a:ext cx="82394" cy="92607"/>
                  <a:chOff x="19987719" y="2413083"/>
                  <a:chExt cx="82394" cy="92607"/>
                </a:xfrm>
              </p:grpSpPr>
              <p:sp>
                <p:nvSpPr>
                  <p:cNvPr id="2457" name="Google Shape;2457;p22"/>
                  <p:cNvSpPr/>
                  <p:nvPr/>
                </p:nvSpPr>
                <p:spPr>
                  <a:xfrm>
                    <a:off x="20040933" y="2415274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8" name="Google Shape;2458;p22"/>
                  <p:cNvSpPr/>
                  <p:nvPr/>
                </p:nvSpPr>
                <p:spPr>
                  <a:xfrm>
                    <a:off x="19987719" y="241308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59" name="Google Shape;2459;p22"/>
                <p:cNvGrpSpPr/>
                <p:nvPr/>
              </p:nvGrpSpPr>
              <p:grpSpPr>
                <a:xfrm>
                  <a:off x="20552431" y="2413040"/>
                  <a:ext cx="82478" cy="92629"/>
                  <a:chOff x="20552431" y="2413040"/>
                  <a:chExt cx="82478" cy="92629"/>
                </a:xfrm>
              </p:grpSpPr>
              <p:sp>
                <p:nvSpPr>
                  <p:cNvPr id="2460" name="Google Shape;2460;p22"/>
                  <p:cNvSpPr/>
                  <p:nvPr/>
                </p:nvSpPr>
                <p:spPr>
                  <a:xfrm>
                    <a:off x="20605736" y="2415274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1" name="Google Shape;2461;p22"/>
                  <p:cNvSpPr/>
                  <p:nvPr/>
                </p:nvSpPr>
                <p:spPr>
                  <a:xfrm>
                    <a:off x="20552431" y="2413040"/>
                    <a:ext cx="82478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09"/>
                        </a:cubicBezTo>
                        <a:cubicBezTo>
                          <a:pt x="88054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462" name="Google Shape;2462;p22"/>
              <p:cNvGrpSpPr/>
              <p:nvPr/>
            </p:nvGrpSpPr>
            <p:grpSpPr>
              <a:xfrm>
                <a:off x="16033980" y="3024164"/>
                <a:ext cx="4600930" cy="92651"/>
                <a:chOff x="16033980" y="3024164"/>
                <a:chExt cx="4600930" cy="92651"/>
              </a:xfrm>
            </p:grpSpPr>
            <p:grpSp>
              <p:nvGrpSpPr>
                <p:cNvPr id="2463" name="Google Shape;2463;p22"/>
                <p:cNvGrpSpPr/>
                <p:nvPr/>
              </p:nvGrpSpPr>
              <p:grpSpPr>
                <a:xfrm>
                  <a:off x="16033980" y="3024164"/>
                  <a:ext cx="82480" cy="92629"/>
                  <a:chOff x="16033980" y="3024164"/>
                  <a:chExt cx="82480" cy="92629"/>
                </a:xfrm>
              </p:grpSpPr>
              <p:sp>
                <p:nvSpPr>
                  <p:cNvPr id="2464" name="Google Shape;2464;p22"/>
                  <p:cNvSpPr/>
                  <p:nvPr/>
                </p:nvSpPr>
                <p:spPr>
                  <a:xfrm>
                    <a:off x="16087288" y="3026398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5" name="Google Shape;2465;p22"/>
                  <p:cNvSpPr/>
                  <p:nvPr/>
                </p:nvSpPr>
                <p:spPr>
                  <a:xfrm>
                    <a:off x="16033980" y="3024164"/>
                    <a:ext cx="82480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09"/>
                        </a:cubicBezTo>
                        <a:cubicBezTo>
                          <a:pt x="88070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66" name="Google Shape;2466;p22"/>
                <p:cNvGrpSpPr/>
                <p:nvPr/>
              </p:nvGrpSpPr>
              <p:grpSpPr>
                <a:xfrm>
                  <a:off x="16598880" y="3024208"/>
                  <a:ext cx="82394" cy="92607"/>
                  <a:chOff x="16598880" y="3024208"/>
                  <a:chExt cx="82394" cy="92607"/>
                </a:xfrm>
              </p:grpSpPr>
              <p:sp>
                <p:nvSpPr>
                  <p:cNvPr id="2467" name="Google Shape;2467;p22"/>
                  <p:cNvSpPr/>
                  <p:nvPr/>
                </p:nvSpPr>
                <p:spPr>
                  <a:xfrm>
                    <a:off x="16652094" y="3026398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8" name="Google Shape;2468;p22"/>
                  <p:cNvSpPr/>
                  <p:nvPr/>
                </p:nvSpPr>
                <p:spPr>
                  <a:xfrm>
                    <a:off x="16598880" y="302420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69" name="Google Shape;2469;p22"/>
                <p:cNvGrpSpPr/>
                <p:nvPr/>
              </p:nvGrpSpPr>
              <p:grpSpPr>
                <a:xfrm>
                  <a:off x="17163694" y="3024208"/>
                  <a:ext cx="82394" cy="92607"/>
                  <a:chOff x="17163694" y="3024208"/>
                  <a:chExt cx="82394" cy="92607"/>
                </a:xfrm>
              </p:grpSpPr>
              <p:sp>
                <p:nvSpPr>
                  <p:cNvPr id="2470" name="Google Shape;2470;p22"/>
                  <p:cNvSpPr/>
                  <p:nvPr/>
                </p:nvSpPr>
                <p:spPr>
                  <a:xfrm>
                    <a:off x="17216902" y="3026398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1" name="Google Shape;2471;p22"/>
                  <p:cNvSpPr/>
                  <p:nvPr/>
                </p:nvSpPr>
                <p:spPr>
                  <a:xfrm>
                    <a:off x="17163694" y="302420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72" name="Google Shape;2472;p22"/>
                <p:cNvGrpSpPr/>
                <p:nvPr/>
              </p:nvGrpSpPr>
              <p:grpSpPr>
                <a:xfrm>
                  <a:off x="17728492" y="3024208"/>
                  <a:ext cx="82394" cy="92607"/>
                  <a:chOff x="17728492" y="3024208"/>
                  <a:chExt cx="82394" cy="92607"/>
                </a:xfrm>
              </p:grpSpPr>
              <p:sp>
                <p:nvSpPr>
                  <p:cNvPr id="2473" name="Google Shape;2473;p22"/>
                  <p:cNvSpPr/>
                  <p:nvPr/>
                </p:nvSpPr>
                <p:spPr>
                  <a:xfrm>
                    <a:off x="17781706" y="3026398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4" name="Google Shape;2474;p22"/>
                  <p:cNvSpPr/>
                  <p:nvPr/>
                </p:nvSpPr>
                <p:spPr>
                  <a:xfrm>
                    <a:off x="17728492" y="302420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75" name="Google Shape;2475;p22"/>
                <p:cNvGrpSpPr/>
                <p:nvPr/>
              </p:nvGrpSpPr>
              <p:grpSpPr>
                <a:xfrm>
                  <a:off x="18293306" y="3024208"/>
                  <a:ext cx="82394" cy="92607"/>
                  <a:chOff x="18293306" y="3024208"/>
                  <a:chExt cx="82394" cy="92607"/>
                </a:xfrm>
              </p:grpSpPr>
              <p:sp>
                <p:nvSpPr>
                  <p:cNvPr id="2476" name="Google Shape;2476;p22"/>
                  <p:cNvSpPr/>
                  <p:nvPr/>
                </p:nvSpPr>
                <p:spPr>
                  <a:xfrm>
                    <a:off x="18346509" y="3026398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7" name="Google Shape;2477;p22"/>
                  <p:cNvSpPr/>
                  <p:nvPr/>
                </p:nvSpPr>
                <p:spPr>
                  <a:xfrm>
                    <a:off x="18293306" y="302420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78" name="Google Shape;2478;p22"/>
                <p:cNvGrpSpPr/>
                <p:nvPr/>
              </p:nvGrpSpPr>
              <p:grpSpPr>
                <a:xfrm>
                  <a:off x="18858105" y="3024208"/>
                  <a:ext cx="82394" cy="92607"/>
                  <a:chOff x="18858105" y="3024208"/>
                  <a:chExt cx="82394" cy="92607"/>
                </a:xfrm>
              </p:grpSpPr>
              <p:sp>
                <p:nvSpPr>
                  <p:cNvPr id="2479" name="Google Shape;2479;p22"/>
                  <p:cNvSpPr/>
                  <p:nvPr/>
                </p:nvSpPr>
                <p:spPr>
                  <a:xfrm>
                    <a:off x="18911320" y="3026398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0" name="Google Shape;2480;p22"/>
                  <p:cNvSpPr/>
                  <p:nvPr/>
                </p:nvSpPr>
                <p:spPr>
                  <a:xfrm>
                    <a:off x="18858105" y="302420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81" name="Google Shape;2481;p22"/>
                <p:cNvGrpSpPr/>
                <p:nvPr/>
              </p:nvGrpSpPr>
              <p:grpSpPr>
                <a:xfrm>
                  <a:off x="19422920" y="3024208"/>
                  <a:ext cx="82394" cy="92607"/>
                  <a:chOff x="19422920" y="3024208"/>
                  <a:chExt cx="82394" cy="92607"/>
                </a:xfrm>
              </p:grpSpPr>
              <p:sp>
                <p:nvSpPr>
                  <p:cNvPr id="2482" name="Google Shape;2482;p22"/>
                  <p:cNvSpPr/>
                  <p:nvPr/>
                </p:nvSpPr>
                <p:spPr>
                  <a:xfrm>
                    <a:off x="19476123" y="3026398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3" name="Google Shape;2483;p22"/>
                  <p:cNvSpPr/>
                  <p:nvPr/>
                </p:nvSpPr>
                <p:spPr>
                  <a:xfrm>
                    <a:off x="19422920" y="302420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84" name="Google Shape;2484;p22"/>
                <p:cNvGrpSpPr/>
                <p:nvPr/>
              </p:nvGrpSpPr>
              <p:grpSpPr>
                <a:xfrm>
                  <a:off x="19987719" y="3024208"/>
                  <a:ext cx="82394" cy="92607"/>
                  <a:chOff x="19987719" y="3024208"/>
                  <a:chExt cx="82394" cy="92607"/>
                </a:xfrm>
              </p:grpSpPr>
              <p:sp>
                <p:nvSpPr>
                  <p:cNvPr id="2485" name="Google Shape;2485;p22"/>
                  <p:cNvSpPr/>
                  <p:nvPr/>
                </p:nvSpPr>
                <p:spPr>
                  <a:xfrm>
                    <a:off x="20040933" y="3026398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6" name="Google Shape;2486;p22"/>
                  <p:cNvSpPr/>
                  <p:nvPr/>
                </p:nvSpPr>
                <p:spPr>
                  <a:xfrm>
                    <a:off x="19987719" y="302420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87" name="Google Shape;2487;p22"/>
                <p:cNvGrpSpPr/>
                <p:nvPr/>
              </p:nvGrpSpPr>
              <p:grpSpPr>
                <a:xfrm>
                  <a:off x="20552431" y="3024164"/>
                  <a:ext cx="82478" cy="92629"/>
                  <a:chOff x="20552431" y="3024164"/>
                  <a:chExt cx="82478" cy="92629"/>
                </a:xfrm>
              </p:grpSpPr>
              <p:sp>
                <p:nvSpPr>
                  <p:cNvPr id="2488" name="Google Shape;2488;p22"/>
                  <p:cNvSpPr/>
                  <p:nvPr/>
                </p:nvSpPr>
                <p:spPr>
                  <a:xfrm>
                    <a:off x="20605736" y="3026398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9" name="Google Shape;2489;p22"/>
                  <p:cNvSpPr/>
                  <p:nvPr/>
                </p:nvSpPr>
                <p:spPr>
                  <a:xfrm>
                    <a:off x="20552431" y="3024164"/>
                    <a:ext cx="82478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09"/>
                        </a:cubicBezTo>
                        <a:cubicBezTo>
                          <a:pt x="88054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490" name="Google Shape;2490;p22"/>
              <p:cNvGrpSpPr/>
              <p:nvPr/>
            </p:nvGrpSpPr>
            <p:grpSpPr>
              <a:xfrm>
                <a:off x="16033980" y="3635305"/>
                <a:ext cx="4600930" cy="92650"/>
                <a:chOff x="16033980" y="3635305"/>
                <a:chExt cx="4600930" cy="92650"/>
              </a:xfrm>
            </p:grpSpPr>
            <p:grpSp>
              <p:nvGrpSpPr>
                <p:cNvPr id="2491" name="Google Shape;2491;p22"/>
                <p:cNvGrpSpPr/>
                <p:nvPr/>
              </p:nvGrpSpPr>
              <p:grpSpPr>
                <a:xfrm>
                  <a:off x="16033980" y="3635305"/>
                  <a:ext cx="82480" cy="92628"/>
                  <a:chOff x="16033980" y="3635305"/>
                  <a:chExt cx="82480" cy="92628"/>
                </a:xfrm>
              </p:grpSpPr>
              <p:sp>
                <p:nvSpPr>
                  <p:cNvPr id="2492" name="Google Shape;2492;p22"/>
                  <p:cNvSpPr/>
                  <p:nvPr/>
                </p:nvSpPr>
                <p:spPr>
                  <a:xfrm>
                    <a:off x="16087288" y="3637527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3" name="Google Shape;2493;p22"/>
                  <p:cNvSpPr/>
                  <p:nvPr/>
                </p:nvSpPr>
                <p:spPr>
                  <a:xfrm>
                    <a:off x="16033980" y="3635305"/>
                    <a:ext cx="82480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09"/>
                        </a:cubicBezTo>
                        <a:cubicBezTo>
                          <a:pt x="88070" y="73480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94" name="Google Shape;2494;p22"/>
                <p:cNvGrpSpPr/>
                <p:nvPr/>
              </p:nvGrpSpPr>
              <p:grpSpPr>
                <a:xfrm>
                  <a:off x="16598880" y="3635348"/>
                  <a:ext cx="82394" cy="92607"/>
                  <a:chOff x="16598880" y="3635348"/>
                  <a:chExt cx="82394" cy="92607"/>
                </a:xfrm>
              </p:grpSpPr>
              <p:sp>
                <p:nvSpPr>
                  <p:cNvPr id="2495" name="Google Shape;2495;p22"/>
                  <p:cNvSpPr/>
                  <p:nvPr/>
                </p:nvSpPr>
                <p:spPr>
                  <a:xfrm>
                    <a:off x="16652094" y="363752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6" name="Google Shape;2496;p22"/>
                  <p:cNvSpPr/>
                  <p:nvPr/>
                </p:nvSpPr>
                <p:spPr>
                  <a:xfrm>
                    <a:off x="16598880" y="363534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97" name="Google Shape;2497;p22"/>
                <p:cNvGrpSpPr/>
                <p:nvPr/>
              </p:nvGrpSpPr>
              <p:grpSpPr>
                <a:xfrm>
                  <a:off x="17163694" y="3635348"/>
                  <a:ext cx="82394" cy="92607"/>
                  <a:chOff x="17163694" y="3635348"/>
                  <a:chExt cx="82394" cy="92607"/>
                </a:xfrm>
              </p:grpSpPr>
              <p:sp>
                <p:nvSpPr>
                  <p:cNvPr id="2498" name="Google Shape;2498;p22"/>
                  <p:cNvSpPr/>
                  <p:nvPr/>
                </p:nvSpPr>
                <p:spPr>
                  <a:xfrm>
                    <a:off x="17216902" y="3637527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9" name="Google Shape;2499;p22"/>
                  <p:cNvSpPr/>
                  <p:nvPr/>
                </p:nvSpPr>
                <p:spPr>
                  <a:xfrm>
                    <a:off x="17163694" y="363534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00" name="Google Shape;2500;p22"/>
                <p:cNvGrpSpPr/>
                <p:nvPr/>
              </p:nvGrpSpPr>
              <p:grpSpPr>
                <a:xfrm>
                  <a:off x="17728492" y="3635348"/>
                  <a:ext cx="82394" cy="92607"/>
                  <a:chOff x="17728492" y="3635348"/>
                  <a:chExt cx="82394" cy="92607"/>
                </a:xfrm>
              </p:grpSpPr>
              <p:sp>
                <p:nvSpPr>
                  <p:cNvPr id="2501" name="Google Shape;2501;p22"/>
                  <p:cNvSpPr/>
                  <p:nvPr/>
                </p:nvSpPr>
                <p:spPr>
                  <a:xfrm>
                    <a:off x="17781706" y="363752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02" name="Google Shape;2502;p22"/>
                  <p:cNvSpPr/>
                  <p:nvPr/>
                </p:nvSpPr>
                <p:spPr>
                  <a:xfrm>
                    <a:off x="17728492" y="363534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03" name="Google Shape;2503;p22"/>
                <p:cNvGrpSpPr/>
                <p:nvPr/>
              </p:nvGrpSpPr>
              <p:grpSpPr>
                <a:xfrm>
                  <a:off x="18293306" y="3635348"/>
                  <a:ext cx="82394" cy="92607"/>
                  <a:chOff x="18293306" y="3635348"/>
                  <a:chExt cx="82394" cy="92607"/>
                </a:xfrm>
              </p:grpSpPr>
              <p:sp>
                <p:nvSpPr>
                  <p:cNvPr id="2504" name="Google Shape;2504;p22"/>
                  <p:cNvSpPr/>
                  <p:nvPr/>
                </p:nvSpPr>
                <p:spPr>
                  <a:xfrm>
                    <a:off x="18346509" y="3637527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05" name="Google Shape;2505;p22"/>
                  <p:cNvSpPr/>
                  <p:nvPr/>
                </p:nvSpPr>
                <p:spPr>
                  <a:xfrm>
                    <a:off x="18293306" y="363534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06" name="Google Shape;2506;p22"/>
                <p:cNvGrpSpPr/>
                <p:nvPr/>
              </p:nvGrpSpPr>
              <p:grpSpPr>
                <a:xfrm>
                  <a:off x="18858105" y="3635348"/>
                  <a:ext cx="82394" cy="92607"/>
                  <a:chOff x="18858105" y="3635348"/>
                  <a:chExt cx="82394" cy="92607"/>
                </a:xfrm>
              </p:grpSpPr>
              <p:sp>
                <p:nvSpPr>
                  <p:cNvPr id="2507" name="Google Shape;2507;p22"/>
                  <p:cNvSpPr/>
                  <p:nvPr/>
                </p:nvSpPr>
                <p:spPr>
                  <a:xfrm>
                    <a:off x="18911320" y="363752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08" name="Google Shape;2508;p22"/>
                  <p:cNvSpPr/>
                  <p:nvPr/>
                </p:nvSpPr>
                <p:spPr>
                  <a:xfrm>
                    <a:off x="18858105" y="363534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09" name="Google Shape;2509;p22"/>
                <p:cNvGrpSpPr/>
                <p:nvPr/>
              </p:nvGrpSpPr>
              <p:grpSpPr>
                <a:xfrm>
                  <a:off x="19422920" y="3635348"/>
                  <a:ext cx="82394" cy="92607"/>
                  <a:chOff x="19422920" y="3635348"/>
                  <a:chExt cx="82394" cy="92607"/>
                </a:xfrm>
              </p:grpSpPr>
              <p:sp>
                <p:nvSpPr>
                  <p:cNvPr id="2510" name="Google Shape;2510;p22"/>
                  <p:cNvSpPr/>
                  <p:nvPr/>
                </p:nvSpPr>
                <p:spPr>
                  <a:xfrm>
                    <a:off x="19476123" y="3637527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11" name="Google Shape;2511;p22"/>
                  <p:cNvSpPr/>
                  <p:nvPr/>
                </p:nvSpPr>
                <p:spPr>
                  <a:xfrm>
                    <a:off x="19422920" y="363534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12" name="Google Shape;2512;p22"/>
                <p:cNvGrpSpPr/>
                <p:nvPr/>
              </p:nvGrpSpPr>
              <p:grpSpPr>
                <a:xfrm>
                  <a:off x="19987719" y="3635348"/>
                  <a:ext cx="82394" cy="92607"/>
                  <a:chOff x="19987719" y="3635348"/>
                  <a:chExt cx="82394" cy="92607"/>
                </a:xfrm>
              </p:grpSpPr>
              <p:sp>
                <p:nvSpPr>
                  <p:cNvPr id="2513" name="Google Shape;2513;p22"/>
                  <p:cNvSpPr/>
                  <p:nvPr/>
                </p:nvSpPr>
                <p:spPr>
                  <a:xfrm>
                    <a:off x="20040933" y="363752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14" name="Google Shape;2514;p22"/>
                  <p:cNvSpPr/>
                  <p:nvPr/>
                </p:nvSpPr>
                <p:spPr>
                  <a:xfrm>
                    <a:off x="19987719" y="363534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15" name="Google Shape;2515;p22"/>
                <p:cNvGrpSpPr/>
                <p:nvPr/>
              </p:nvGrpSpPr>
              <p:grpSpPr>
                <a:xfrm>
                  <a:off x="20552431" y="3635305"/>
                  <a:ext cx="82478" cy="92628"/>
                  <a:chOff x="20552431" y="3635305"/>
                  <a:chExt cx="82478" cy="92628"/>
                </a:xfrm>
              </p:grpSpPr>
              <p:sp>
                <p:nvSpPr>
                  <p:cNvPr id="2516" name="Google Shape;2516;p22"/>
                  <p:cNvSpPr/>
                  <p:nvPr/>
                </p:nvSpPr>
                <p:spPr>
                  <a:xfrm>
                    <a:off x="20605736" y="3637527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17" name="Google Shape;2517;p22"/>
                  <p:cNvSpPr/>
                  <p:nvPr/>
                </p:nvSpPr>
                <p:spPr>
                  <a:xfrm>
                    <a:off x="20552431" y="3635305"/>
                    <a:ext cx="82478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09"/>
                        </a:cubicBezTo>
                        <a:cubicBezTo>
                          <a:pt x="88054" y="73480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518" name="Google Shape;2518;p22"/>
              <p:cNvGrpSpPr/>
              <p:nvPr/>
            </p:nvGrpSpPr>
            <p:grpSpPr>
              <a:xfrm>
                <a:off x="16033980" y="4246429"/>
                <a:ext cx="4600930" cy="92651"/>
                <a:chOff x="16033980" y="4246429"/>
                <a:chExt cx="4600930" cy="92651"/>
              </a:xfrm>
            </p:grpSpPr>
            <p:grpSp>
              <p:nvGrpSpPr>
                <p:cNvPr id="2519" name="Google Shape;2519;p22"/>
                <p:cNvGrpSpPr/>
                <p:nvPr/>
              </p:nvGrpSpPr>
              <p:grpSpPr>
                <a:xfrm>
                  <a:off x="16033980" y="4246429"/>
                  <a:ext cx="82480" cy="92628"/>
                  <a:chOff x="16033980" y="4246429"/>
                  <a:chExt cx="82480" cy="92628"/>
                </a:xfrm>
              </p:grpSpPr>
              <p:sp>
                <p:nvSpPr>
                  <p:cNvPr id="2520" name="Google Shape;2520;p22"/>
                  <p:cNvSpPr/>
                  <p:nvPr/>
                </p:nvSpPr>
                <p:spPr>
                  <a:xfrm>
                    <a:off x="16087288" y="4248651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1" name="Google Shape;2521;p22"/>
                  <p:cNvSpPr/>
                  <p:nvPr/>
                </p:nvSpPr>
                <p:spPr>
                  <a:xfrm>
                    <a:off x="16033980" y="4246429"/>
                    <a:ext cx="82480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09"/>
                        </a:cubicBezTo>
                        <a:cubicBezTo>
                          <a:pt x="88070" y="73480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22" name="Google Shape;2522;p22"/>
                <p:cNvGrpSpPr/>
                <p:nvPr/>
              </p:nvGrpSpPr>
              <p:grpSpPr>
                <a:xfrm>
                  <a:off x="16598880" y="4246473"/>
                  <a:ext cx="82394" cy="92607"/>
                  <a:chOff x="16598880" y="4246473"/>
                  <a:chExt cx="82394" cy="92607"/>
                </a:xfrm>
              </p:grpSpPr>
              <p:sp>
                <p:nvSpPr>
                  <p:cNvPr id="2523" name="Google Shape;2523;p22"/>
                  <p:cNvSpPr/>
                  <p:nvPr/>
                </p:nvSpPr>
                <p:spPr>
                  <a:xfrm>
                    <a:off x="16652094" y="4248651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4" name="Google Shape;2524;p22"/>
                  <p:cNvSpPr/>
                  <p:nvPr/>
                </p:nvSpPr>
                <p:spPr>
                  <a:xfrm>
                    <a:off x="16598880" y="424647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25" name="Google Shape;2525;p22"/>
                <p:cNvGrpSpPr/>
                <p:nvPr/>
              </p:nvGrpSpPr>
              <p:grpSpPr>
                <a:xfrm>
                  <a:off x="17163694" y="4246473"/>
                  <a:ext cx="82394" cy="92607"/>
                  <a:chOff x="17163694" y="4246473"/>
                  <a:chExt cx="82394" cy="92607"/>
                </a:xfrm>
              </p:grpSpPr>
              <p:sp>
                <p:nvSpPr>
                  <p:cNvPr id="2526" name="Google Shape;2526;p22"/>
                  <p:cNvSpPr/>
                  <p:nvPr/>
                </p:nvSpPr>
                <p:spPr>
                  <a:xfrm>
                    <a:off x="17216902" y="4248651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7" name="Google Shape;2527;p22"/>
                  <p:cNvSpPr/>
                  <p:nvPr/>
                </p:nvSpPr>
                <p:spPr>
                  <a:xfrm>
                    <a:off x="17163694" y="424647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28" name="Google Shape;2528;p22"/>
                <p:cNvGrpSpPr/>
                <p:nvPr/>
              </p:nvGrpSpPr>
              <p:grpSpPr>
                <a:xfrm>
                  <a:off x="17728492" y="4246473"/>
                  <a:ext cx="82394" cy="92607"/>
                  <a:chOff x="17728492" y="4246473"/>
                  <a:chExt cx="82394" cy="92607"/>
                </a:xfrm>
              </p:grpSpPr>
              <p:sp>
                <p:nvSpPr>
                  <p:cNvPr id="2529" name="Google Shape;2529;p22"/>
                  <p:cNvSpPr/>
                  <p:nvPr/>
                </p:nvSpPr>
                <p:spPr>
                  <a:xfrm>
                    <a:off x="17781706" y="4248651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30" name="Google Shape;2530;p22"/>
                  <p:cNvSpPr/>
                  <p:nvPr/>
                </p:nvSpPr>
                <p:spPr>
                  <a:xfrm>
                    <a:off x="17728492" y="424647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31" name="Google Shape;2531;p22"/>
                <p:cNvGrpSpPr/>
                <p:nvPr/>
              </p:nvGrpSpPr>
              <p:grpSpPr>
                <a:xfrm>
                  <a:off x="18293306" y="4246473"/>
                  <a:ext cx="82394" cy="92607"/>
                  <a:chOff x="18293306" y="4246473"/>
                  <a:chExt cx="82394" cy="92607"/>
                </a:xfrm>
              </p:grpSpPr>
              <p:sp>
                <p:nvSpPr>
                  <p:cNvPr id="2532" name="Google Shape;2532;p22"/>
                  <p:cNvSpPr/>
                  <p:nvPr/>
                </p:nvSpPr>
                <p:spPr>
                  <a:xfrm>
                    <a:off x="18346509" y="4248651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33" name="Google Shape;2533;p22"/>
                  <p:cNvSpPr/>
                  <p:nvPr/>
                </p:nvSpPr>
                <p:spPr>
                  <a:xfrm>
                    <a:off x="18293306" y="424647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34" name="Google Shape;2534;p22"/>
                <p:cNvGrpSpPr/>
                <p:nvPr/>
              </p:nvGrpSpPr>
              <p:grpSpPr>
                <a:xfrm>
                  <a:off x="18858105" y="4246473"/>
                  <a:ext cx="82394" cy="92607"/>
                  <a:chOff x="18858105" y="4246473"/>
                  <a:chExt cx="82394" cy="92607"/>
                </a:xfrm>
              </p:grpSpPr>
              <p:sp>
                <p:nvSpPr>
                  <p:cNvPr id="2535" name="Google Shape;2535;p22"/>
                  <p:cNvSpPr/>
                  <p:nvPr/>
                </p:nvSpPr>
                <p:spPr>
                  <a:xfrm>
                    <a:off x="18911320" y="4248651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36" name="Google Shape;2536;p22"/>
                  <p:cNvSpPr/>
                  <p:nvPr/>
                </p:nvSpPr>
                <p:spPr>
                  <a:xfrm>
                    <a:off x="18858105" y="424647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37" name="Google Shape;2537;p22"/>
                <p:cNvGrpSpPr/>
                <p:nvPr/>
              </p:nvGrpSpPr>
              <p:grpSpPr>
                <a:xfrm>
                  <a:off x="19422920" y="4246473"/>
                  <a:ext cx="82394" cy="92607"/>
                  <a:chOff x="19422920" y="4246473"/>
                  <a:chExt cx="82394" cy="92607"/>
                </a:xfrm>
              </p:grpSpPr>
              <p:sp>
                <p:nvSpPr>
                  <p:cNvPr id="2538" name="Google Shape;2538;p22"/>
                  <p:cNvSpPr/>
                  <p:nvPr/>
                </p:nvSpPr>
                <p:spPr>
                  <a:xfrm>
                    <a:off x="19476123" y="4248651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39" name="Google Shape;2539;p22"/>
                  <p:cNvSpPr/>
                  <p:nvPr/>
                </p:nvSpPr>
                <p:spPr>
                  <a:xfrm>
                    <a:off x="19422920" y="424647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40" name="Google Shape;2540;p22"/>
                <p:cNvGrpSpPr/>
                <p:nvPr/>
              </p:nvGrpSpPr>
              <p:grpSpPr>
                <a:xfrm>
                  <a:off x="19987719" y="4246473"/>
                  <a:ext cx="82394" cy="92607"/>
                  <a:chOff x="19987719" y="4246473"/>
                  <a:chExt cx="82394" cy="92607"/>
                </a:xfrm>
              </p:grpSpPr>
              <p:sp>
                <p:nvSpPr>
                  <p:cNvPr id="2541" name="Google Shape;2541;p22"/>
                  <p:cNvSpPr/>
                  <p:nvPr/>
                </p:nvSpPr>
                <p:spPr>
                  <a:xfrm>
                    <a:off x="20040933" y="4248651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42" name="Google Shape;2542;p22"/>
                  <p:cNvSpPr/>
                  <p:nvPr/>
                </p:nvSpPr>
                <p:spPr>
                  <a:xfrm>
                    <a:off x="19987719" y="424647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43" name="Google Shape;2543;p22"/>
                <p:cNvGrpSpPr/>
                <p:nvPr/>
              </p:nvGrpSpPr>
              <p:grpSpPr>
                <a:xfrm>
                  <a:off x="20552431" y="4246429"/>
                  <a:ext cx="82478" cy="92628"/>
                  <a:chOff x="20552431" y="4246429"/>
                  <a:chExt cx="82478" cy="92628"/>
                </a:xfrm>
              </p:grpSpPr>
              <p:sp>
                <p:nvSpPr>
                  <p:cNvPr id="2544" name="Google Shape;2544;p22"/>
                  <p:cNvSpPr/>
                  <p:nvPr/>
                </p:nvSpPr>
                <p:spPr>
                  <a:xfrm>
                    <a:off x="20605736" y="4248651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45" name="Google Shape;2545;p22"/>
                  <p:cNvSpPr/>
                  <p:nvPr/>
                </p:nvSpPr>
                <p:spPr>
                  <a:xfrm>
                    <a:off x="20552431" y="4246429"/>
                    <a:ext cx="82478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09"/>
                        </a:cubicBezTo>
                        <a:cubicBezTo>
                          <a:pt x="88054" y="73480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546" name="Google Shape;2546;p22"/>
              <p:cNvGrpSpPr/>
              <p:nvPr/>
            </p:nvGrpSpPr>
            <p:grpSpPr>
              <a:xfrm>
                <a:off x="16033980" y="4857554"/>
                <a:ext cx="4600930" cy="92650"/>
                <a:chOff x="16033980" y="4857554"/>
                <a:chExt cx="4600930" cy="92650"/>
              </a:xfrm>
            </p:grpSpPr>
            <p:grpSp>
              <p:nvGrpSpPr>
                <p:cNvPr id="2547" name="Google Shape;2547;p22"/>
                <p:cNvGrpSpPr/>
                <p:nvPr/>
              </p:nvGrpSpPr>
              <p:grpSpPr>
                <a:xfrm>
                  <a:off x="16033980" y="4857554"/>
                  <a:ext cx="82480" cy="92628"/>
                  <a:chOff x="16033980" y="4857554"/>
                  <a:chExt cx="82480" cy="92628"/>
                </a:xfrm>
              </p:grpSpPr>
              <p:sp>
                <p:nvSpPr>
                  <p:cNvPr id="2548" name="Google Shape;2548;p22"/>
                  <p:cNvSpPr/>
                  <p:nvPr/>
                </p:nvSpPr>
                <p:spPr>
                  <a:xfrm>
                    <a:off x="16087288" y="4859776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49" name="Google Shape;2549;p22"/>
                  <p:cNvSpPr/>
                  <p:nvPr/>
                </p:nvSpPr>
                <p:spPr>
                  <a:xfrm>
                    <a:off x="16033980" y="4857554"/>
                    <a:ext cx="82480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09"/>
                        </a:cubicBezTo>
                        <a:cubicBezTo>
                          <a:pt x="88070" y="73497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50" name="Google Shape;2550;p22"/>
                <p:cNvGrpSpPr/>
                <p:nvPr/>
              </p:nvGrpSpPr>
              <p:grpSpPr>
                <a:xfrm>
                  <a:off x="16598880" y="4857597"/>
                  <a:ext cx="82394" cy="92607"/>
                  <a:chOff x="16598880" y="4857597"/>
                  <a:chExt cx="82394" cy="92607"/>
                </a:xfrm>
              </p:grpSpPr>
              <p:sp>
                <p:nvSpPr>
                  <p:cNvPr id="2551" name="Google Shape;2551;p22"/>
                  <p:cNvSpPr/>
                  <p:nvPr/>
                </p:nvSpPr>
                <p:spPr>
                  <a:xfrm>
                    <a:off x="16652094" y="4859776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2" name="Google Shape;2552;p22"/>
                  <p:cNvSpPr/>
                  <p:nvPr/>
                </p:nvSpPr>
                <p:spPr>
                  <a:xfrm>
                    <a:off x="16598880" y="485759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53" name="Google Shape;2553;p22"/>
                <p:cNvGrpSpPr/>
                <p:nvPr/>
              </p:nvGrpSpPr>
              <p:grpSpPr>
                <a:xfrm>
                  <a:off x="17163694" y="4857597"/>
                  <a:ext cx="82394" cy="92607"/>
                  <a:chOff x="17163694" y="4857597"/>
                  <a:chExt cx="82394" cy="92607"/>
                </a:xfrm>
              </p:grpSpPr>
              <p:sp>
                <p:nvSpPr>
                  <p:cNvPr id="2554" name="Google Shape;2554;p22"/>
                  <p:cNvSpPr/>
                  <p:nvPr/>
                </p:nvSpPr>
                <p:spPr>
                  <a:xfrm>
                    <a:off x="17216902" y="4859776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5" name="Google Shape;2555;p22"/>
                  <p:cNvSpPr/>
                  <p:nvPr/>
                </p:nvSpPr>
                <p:spPr>
                  <a:xfrm>
                    <a:off x="17163694" y="485759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56" name="Google Shape;2556;p22"/>
                <p:cNvGrpSpPr/>
                <p:nvPr/>
              </p:nvGrpSpPr>
              <p:grpSpPr>
                <a:xfrm>
                  <a:off x="17728492" y="4857597"/>
                  <a:ext cx="82394" cy="92607"/>
                  <a:chOff x="17728492" y="4857597"/>
                  <a:chExt cx="82394" cy="92607"/>
                </a:xfrm>
              </p:grpSpPr>
              <p:sp>
                <p:nvSpPr>
                  <p:cNvPr id="2557" name="Google Shape;2557;p22"/>
                  <p:cNvSpPr/>
                  <p:nvPr/>
                </p:nvSpPr>
                <p:spPr>
                  <a:xfrm>
                    <a:off x="17781706" y="4859776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8" name="Google Shape;2558;p22"/>
                  <p:cNvSpPr/>
                  <p:nvPr/>
                </p:nvSpPr>
                <p:spPr>
                  <a:xfrm>
                    <a:off x="17728492" y="485759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59" name="Google Shape;2559;p22"/>
                <p:cNvGrpSpPr/>
                <p:nvPr/>
              </p:nvGrpSpPr>
              <p:grpSpPr>
                <a:xfrm>
                  <a:off x="18293306" y="4857597"/>
                  <a:ext cx="82394" cy="92607"/>
                  <a:chOff x="18293306" y="4857597"/>
                  <a:chExt cx="82394" cy="92607"/>
                </a:xfrm>
              </p:grpSpPr>
              <p:sp>
                <p:nvSpPr>
                  <p:cNvPr id="2560" name="Google Shape;2560;p22"/>
                  <p:cNvSpPr/>
                  <p:nvPr/>
                </p:nvSpPr>
                <p:spPr>
                  <a:xfrm>
                    <a:off x="18346509" y="4859776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61" name="Google Shape;2561;p22"/>
                  <p:cNvSpPr/>
                  <p:nvPr/>
                </p:nvSpPr>
                <p:spPr>
                  <a:xfrm>
                    <a:off x="18293306" y="485759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62" name="Google Shape;2562;p22"/>
                <p:cNvGrpSpPr/>
                <p:nvPr/>
              </p:nvGrpSpPr>
              <p:grpSpPr>
                <a:xfrm>
                  <a:off x="18858105" y="4857597"/>
                  <a:ext cx="82394" cy="92607"/>
                  <a:chOff x="18858105" y="4857597"/>
                  <a:chExt cx="82394" cy="92607"/>
                </a:xfrm>
              </p:grpSpPr>
              <p:sp>
                <p:nvSpPr>
                  <p:cNvPr id="2563" name="Google Shape;2563;p22"/>
                  <p:cNvSpPr/>
                  <p:nvPr/>
                </p:nvSpPr>
                <p:spPr>
                  <a:xfrm>
                    <a:off x="18911320" y="4859776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64" name="Google Shape;2564;p22"/>
                  <p:cNvSpPr/>
                  <p:nvPr/>
                </p:nvSpPr>
                <p:spPr>
                  <a:xfrm>
                    <a:off x="18858105" y="485759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65" name="Google Shape;2565;p22"/>
                <p:cNvGrpSpPr/>
                <p:nvPr/>
              </p:nvGrpSpPr>
              <p:grpSpPr>
                <a:xfrm>
                  <a:off x="19422920" y="4857597"/>
                  <a:ext cx="82394" cy="92607"/>
                  <a:chOff x="19422920" y="4857597"/>
                  <a:chExt cx="82394" cy="92607"/>
                </a:xfrm>
              </p:grpSpPr>
              <p:sp>
                <p:nvSpPr>
                  <p:cNvPr id="2566" name="Google Shape;2566;p22"/>
                  <p:cNvSpPr/>
                  <p:nvPr/>
                </p:nvSpPr>
                <p:spPr>
                  <a:xfrm>
                    <a:off x="19476123" y="4859776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67" name="Google Shape;2567;p22"/>
                  <p:cNvSpPr/>
                  <p:nvPr/>
                </p:nvSpPr>
                <p:spPr>
                  <a:xfrm>
                    <a:off x="19422920" y="485759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68" name="Google Shape;2568;p22"/>
                <p:cNvGrpSpPr/>
                <p:nvPr/>
              </p:nvGrpSpPr>
              <p:grpSpPr>
                <a:xfrm>
                  <a:off x="19987719" y="4857597"/>
                  <a:ext cx="82394" cy="92607"/>
                  <a:chOff x="19987719" y="4857597"/>
                  <a:chExt cx="82394" cy="92607"/>
                </a:xfrm>
              </p:grpSpPr>
              <p:sp>
                <p:nvSpPr>
                  <p:cNvPr id="2569" name="Google Shape;2569;p22"/>
                  <p:cNvSpPr/>
                  <p:nvPr/>
                </p:nvSpPr>
                <p:spPr>
                  <a:xfrm>
                    <a:off x="20040933" y="4859776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70" name="Google Shape;2570;p22"/>
                  <p:cNvSpPr/>
                  <p:nvPr/>
                </p:nvSpPr>
                <p:spPr>
                  <a:xfrm>
                    <a:off x="19987719" y="485759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71" name="Google Shape;2571;p22"/>
                <p:cNvGrpSpPr/>
                <p:nvPr/>
              </p:nvGrpSpPr>
              <p:grpSpPr>
                <a:xfrm>
                  <a:off x="20552431" y="4857554"/>
                  <a:ext cx="82478" cy="92628"/>
                  <a:chOff x="20552431" y="4857554"/>
                  <a:chExt cx="82478" cy="92628"/>
                </a:xfrm>
              </p:grpSpPr>
              <p:sp>
                <p:nvSpPr>
                  <p:cNvPr id="2572" name="Google Shape;2572;p22"/>
                  <p:cNvSpPr/>
                  <p:nvPr/>
                </p:nvSpPr>
                <p:spPr>
                  <a:xfrm>
                    <a:off x="20605736" y="4859776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73" name="Google Shape;2573;p22"/>
                  <p:cNvSpPr/>
                  <p:nvPr/>
                </p:nvSpPr>
                <p:spPr>
                  <a:xfrm>
                    <a:off x="20552431" y="4857554"/>
                    <a:ext cx="82478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09"/>
                        </a:cubicBezTo>
                        <a:cubicBezTo>
                          <a:pt x="88054" y="73497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574" name="Google Shape;2574;p22"/>
              <p:cNvGrpSpPr/>
              <p:nvPr/>
            </p:nvGrpSpPr>
            <p:grpSpPr>
              <a:xfrm>
                <a:off x="16033980" y="5468678"/>
                <a:ext cx="4600930" cy="92651"/>
                <a:chOff x="16033980" y="5468678"/>
                <a:chExt cx="4600930" cy="92651"/>
              </a:xfrm>
            </p:grpSpPr>
            <p:grpSp>
              <p:nvGrpSpPr>
                <p:cNvPr id="2575" name="Google Shape;2575;p22"/>
                <p:cNvGrpSpPr/>
                <p:nvPr/>
              </p:nvGrpSpPr>
              <p:grpSpPr>
                <a:xfrm>
                  <a:off x="16033980" y="5468678"/>
                  <a:ext cx="82480" cy="92628"/>
                  <a:chOff x="16033980" y="5468678"/>
                  <a:chExt cx="82480" cy="92628"/>
                </a:xfrm>
              </p:grpSpPr>
              <p:sp>
                <p:nvSpPr>
                  <p:cNvPr id="2576" name="Google Shape;2576;p22"/>
                  <p:cNvSpPr/>
                  <p:nvPr/>
                </p:nvSpPr>
                <p:spPr>
                  <a:xfrm>
                    <a:off x="16087288" y="5470912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8"/>
                        </a:moveTo>
                        <a:cubicBezTo>
                          <a:pt x="31" y="5"/>
                          <a:pt x="-50" y="-27"/>
                          <a:pt x="47" y="38"/>
                        </a:cubicBezTo>
                        <a:lnTo>
                          <a:pt x="47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77" name="Google Shape;2577;p22"/>
                  <p:cNvSpPr/>
                  <p:nvPr/>
                </p:nvSpPr>
                <p:spPr>
                  <a:xfrm>
                    <a:off x="16033980" y="5468678"/>
                    <a:ext cx="82480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7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09"/>
                        </a:cubicBezTo>
                        <a:cubicBezTo>
                          <a:pt x="88070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78" name="Google Shape;2578;p22"/>
                <p:cNvGrpSpPr/>
                <p:nvPr/>
              </p:nvGrpSpPr>
              <p:grpSpPr>
                <a:xfrm>
                  <a:off x="16598880" y="5468722"/>
                  <a:ext cx="82394" cy="92607"/>
                  <a:chOff x="16598880" y="5468722"/>
                  <a:chExt cx="82394" cy="92607"/>
                </a:xfrm>
              </p:grpSpPr>
              <p:sp>
                <p:nvSpPr>
                  <p:cNvPr id="2579" name="Google Shape;2579;p22"/>
                  <p:cNvSpPr/>
                  <p:nvPr/>
                </p:nvSpPr>
                <p:spPr>
                  <a:xfrm>
                    <a:off x="16652094" y="5470912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8"/>
                        </a:moveTo>
                        <a:cubicBezTo>
                          <a:pt x="24" y="5"/>
                          <a:pt x="-41" y="-27"/>
                          <a:pt x="40" y="38"/>
                        </a:cubicBezTo>
                        <a:lnTo>
                          <a:pt x="40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0" name="Google Shape;2580;p22"/>
                  <p:cNvSpPr/>
                  <p:nvPr/>
                </p:nvSpPr>
                <p:spPr>
                  <a:xfrm>
                    <a:off x="16598880" y="5468722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81" name="Google Shape;2581;p22"/>
                <p:cNvGrpSpPr/>
                <p:nvPr/>
              </p:nvGrpSpPr>
              <p:grpSpPr>
                <a:xfrm>
                  <a:off x="17163694" y="5468722"/>
                  <a:ext cx="82394" cy="92607"/>
                  <a:chOff x="17163694" y="5468722"/>
                  <a:chExt cx="82394" cy="92607"/>
                </a:xfrm>
              </p:grpSpPr>
              <p:sp>
                <p:nvSpPr>
                  <p:cNvPr id="2582" name="Google Shape;2582;p22"/>
                  <p:cNvSpPr/>
                  <p:nvPr/>
                </p:nvSpPr>
                <p:spPr>
                  <a:xfrm>
                    <a:off x="17216902" y="5470912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8"/>
                        </a:moveTo>
                        <a:cubicBezTo>
                          <a:pt x="31" y="5"/>
                          <a:pt x="-50" y="-27"/>
                          <a:pt x="47" y="38"/>
                        </a:cubicBezTo>
                        <a:lnTo>
                          <a:pt x="47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3" name="Google Shape;2583;p22"/>
                  <p:cNvSpPr/>
                  <p:nvPr/>
                </p:nvSpPr>
                <p:spPr>
                  <a:xfrm>
                    <a:off x="17163694" y="5468722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84" name="Google Shape;2584;p22"/>
                <p:cNvGrpSpPr/>
                <p:nvPr/>
              </p:nvGrpSpPr>
              <p:grpSpPr>
                <a:xfrm>
                  <a:off x="17728492" y="5468722"/>
                  <a:ext cx="82394" cy="92607"/>
                  <a:chOff x="17728492" y="5468722"/>
                  <a:chExt cx="82394" cy="92607"/>
                </a:xfrm>
              </p:grpSpPr>
              <p:sp>
                <p:nvSpPr>
                  <p:cNvPr id="2585" name="Google Shape;2585;p22"/>
                  <p:cNvSpPr/>
                  <p:nvPr/>
                </p:nvSpPr>
                <p:spPr>
                  <a:xfrm>
                    <a:off x="17781706" y="5470912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8"/>
                        </a:moveTo>
                        <a:cubicBezTo>
                          <a:pt x="24" y="5"/>
                          <a:pt x="-41" y="-27"/>
                          <a:pt x="40" y="38"/>
                        </a:cubicBezTo>
                        <a:lnTo>
                          <a:pt x="40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6" name="Google Shape;2586;p22"/>
                  <p:cNvSpPr/>
                  <p:nvPr/>
                </p:nvSpPr>
                <p:spPr>
                  <a:xfrm>
                    <a:off x="17728492" y="5468722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87" name="Google Shape;2587;p22"/>
                <p:cNvGrpSpPr/>
                <p:nvPr/>
              </p:nvGrpSpPr>
              <p:grpSpPr>
                <a:xfrm>
                  <a:off x="18293306" y="5468722"/>
                  <a:ext cx="82394" cy="92607"/>
                  <a:chOff x="18293306" y="5468722"/>
                  <a:chExt cx="82394" cy="92607"/>
                </a:xfrm>
              </p:grpSpPr>
              <p:sp>
                <p:nvSpPr>
                  <p:cNvPr id="2588" name="Google Shape;2588;p22"/>
                  <p:cNvSpPr/>
                  <p:nvPr/>
                </p:nvSpPr>
                <p:spPr>
                  <a:xfrm>
                    <a:off x="18346509" y="5470912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8"/>
                        </a:moveTo>
                        <a:cubicBezTo>
                          <a:pt x="36" y="5"/>
                          <a:pt x="-45" y="-27"/>
                          <a:pt x="36" y="38"/>
                        </a:cubicBezTo>
                        <a:lnTo>
                          <a:pt x="36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9" name="Google Shape;2589;p22"/>
                  <p:cNvSpPr/>
                  <p:nvPr/>
                </p:nvSpPr>
                <p:spPr>
                  <a:xfrm>
                    <a:off x="18293306" y="5468722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90" name="Google Shape;2590;p22"/>
                <p:cNvGrpSpPr/>
                <p:nvPr/>
              </p:nvGrpSpPr>
              <p:grpSpPr>
                <a:xfrm>
                  <a:off x="18858105" y="5468722"/>
                  <a:ext cx="82394" cy="92607"/>
                  <a:chOff x="18858105" y="5468722"/>
                  <a:chExt cx="82394" cy="92607"/>
                </a:xfrm>
              </p:grpSpPr>
              <p:sp>
                <p:nvSpPr>
                  <p:cNvPr id="2591" name="Google Shape;2591;p22"/>
                  <p:cNvSpPr/>
                  <p:nvPr/>
                </p:nvSpPr>
                <p:spPr>
                  <a:xfrm>
                    <a:off x="18911320" y="5470912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8"/>
                        </a:moveTo>
                        <a:cubicBezTo>
                          <a:pt x="24" y="5"/>
                          <a:pt x="-41" y="-27"/>
                          <a:pt x="40" y="38"/>
                        </a:cubicBezTo>
                        <a:lnTo>
                          <a:pt x="40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2" name="Google Shape;2592;p22"/>
                  <p:cNvSpPr/>
                  <p:nvPr/>
                </p:nvSpPr>
                <p:spPr>
                  <a:xfrm>
                    <a:off x="18858105" y="5468722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93" name="Google Shape;2593;p22"/>
                <p:cNvGrpSpPr/>
                <p:nvPr/>
              </p:nvGrpSpPr>
              <p:grpSpPr>
                <a:xfrm>
                  <a:off x="19422920" y="5468722"/>
                  <a:ext cx="82394" cy="92607"/>
                  <a:chOff x="19422920" y="5468722"/>
                  <a:chExt cx="82394" cy="92607"/>
                </a:xfrm>
              </p:grpSpPr>
              <p:sp>
                <p:nvSpPr>
                  <p:cNvPr id="2594" name="Google Shape;2594;p22"/>
                  <p:cNvSpPr/>
                  <p:nvPr/>
                </p:nvSpPr>
                <p:spPr>
                  <a:xfrm>
                    <a:off x="19476123" y="5470912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8"/>
                        </a:moveTo>
                        <a:cubicBezTo>
                          <a:pt x="36" y="5"/>
                          <a:pt x="-45" y="-27"/>
                          <a:pt x="36" y="38"/>
                        </a:cubicBezTo>
                        <a:lnTo>
                          <a:pt x="36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5" name="Google Shape;2595;p22"/>
                  <p:cNvSpPr/>
                  <p:nvPr/>
                </p:nvSpPr>
                <p:spPr>
                  <a:xfrm>
                    <a:off x="19422920" y="5468722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96" name="Google Shape;2596;p22"/>
                <p:cNvGrpSpPr/>
                <p:nvPr/>
              </p:nvGrpSpPr>
              <p:grpSpPr>
                <a:xfrm>
                  <a:off x="19987719" y="5468722"/>
                  <a:ext cx="82394" cy="92607"/>
                  <a:chOff x="19987719" y="5468722"/>
                  <a:chExt cx="82394" cy="92607"/>
                </a:xfrm>
              </p:grpSpPr>
              <p:sp>
                <p:nvSpPr>
                  <p:cNvPr id="2597" name="Google Shape;2597;p22"/>
                  <p:cNvSpPr/>
                  <p:nvPr/>
                </p:nvSpPr>
                <p:spPr>
                  <a:xfrm>
                    <a:off x="20040933" y="5470912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8"/>
                        </a:moveTo>
                        <a:cubicBezTo>
                          <a:pt x="24" y="5"/>
                          <a:pt x="-41" y="-27"/>
                          <a:pt x="40" y="38"/>
                        </a:cubicBezTo>
                        <a:lnTo>
                          <a:pt x="40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8" name="Google Shape;2598;p22"/>
                  <p:cNvSpPr/>
                  <p:nvPr/>
                </p:nvSpPr>
                <p:spPr>
                  <a:xfrm>
                    <a:off x="19987719" y="5468722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99" name="Google Shape;2599;p22"/>
                <p:cNvGrpSpPr/>
                <p:nvPr/>
              </p:nvGrpSpPr>
              <p:grpSpPr>
                <a:xfrm>
                  <a:off x="20552431" y="5468678"/>
                  <a:ext cx="82478" cy="92628"/>
                  <a:chOff x="20552431" y="5468678"/>
                  <a:chExt cx="82478" cy="92628"/>
                </a:xfrm>
              </p:grpSpPr>
              <p:sp>
                <p:nvSpPr>
                  <p:cNvPr id="2600" name="Google Shape;2600;p22"/>
                  <p:cNvSpPr/>
                  <p:nvPr/>
                </p:nvSpPr>
                <p:spPr>
                  <a:xfrm>
                    <a:off x="20605736" y="5470912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8"/>
                        </a:moveTo>
                        <a:cubicBezTo>
                          <a:pt x="36" y="5"/>
                          <a:pt x="-45" y="-27"/>
                          <a:pt x="36" y="38"/>
                        </a:cubicBezTo>
                        <a:lnTo>
                          <a:pt x="36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1" name="Google Shape;2601;p22"/>
                  <p:cNvSpPr/>
                  <p:nvPr/>
                </p:nvSpPr>
                <p:spPr>
                  <a:xfrm>
                    <a:off x="20552431" y="5468678"/>
                    <a:ext cx="82478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7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09"/>
                        </a:cubicBezTo>
                        <a:cubicBezTo>
                          <a:pt x="88054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02" name="Google Shape;2602;p22"/>
              <p:cNvGrpSpPr/>
              <p:nvPr/>
            </p:nvGrpSpPr>
            <p:grpSpPr>
              <a:xfrm>
                <a:off x="16033980" y="6079803"/>
                <a:ext cx="4600930" cy="92650"/>
                <a:chOff x="16033980" y="6079803"/>
                <a:chExt cx="4600930" cy="92650"/>
              </a:xfrm>
            </p:grpSpPr>
            <p:grpSp>
              <p:nvGrpSpPr>
                <p:cNvPr id="2603" name="Google Shape;2603;p22"/>
                <p:cNvGrpSpPr/>
                <p:nvPr/>
              </p:nvGrpSpPr>
              <p:grpSpPr>
                <a:xfrm>
                  <a:off x="16033980" y="6079803"/>
                  <a:ext cx="82480" cy="92629"/>
                  <a:chOff x="16033980" y="6079803"/>
                  <a:chExt cx="82480" cy="92629"/>
                </a:xfrm>
              </p:grpSpPr>
              <p:sp>
                <p:nvSpPr>
                  <p:cNvPr id="2604" name="Google Shape;2604;p22"/>
                  <p:cNvSpPr/>
                  <p:nvPr/>
                </p:nvSpPr>
                <p:spPr>
                  <a:xfrm>
                    <a:off x="16087288" y="6082037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5" name="Google Shape;2605;p22"/>
                  <p:cNvSpPr/>
                  <p:nvPr/>
                </p:nvSpPr>
                <p:spPr>
                  <a:xfrm>
                    <a:off x="16033980" y="6079803"/>
                    <a:ext cx="82480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2"/>
                        </a:cubicBezTo>
                        <a:cubicBezTo>
                          <a:pt x="-23804" y="35513"/>
                          <a:pt x="11846" y="108270"/>
                          <a:pt x="52759" y="89610"/>
                        </a:cubicBezTo>
                        <a:cubicBezTo>
                          <a:pt x="88070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06" name="Google Shape;2606;p22"/>
                <p:cNvGrpSpPr/>
                <p:nvPr/>
              </p:nvGrpSpPr>
              <p:grpSpPr>
                <a:xfrm>
                  <a:off x="16598880" y="6079846"/>
                  <a:ext cx="82394" cy="92607"/>
                  <a:chOff x="16598880" y="6079846"/>
                  <a:chExt cx="82394" cy="92607"/>
                </a:xfrm>
              </p:grpSpPr>
              <p:sp>
                <p:nvSpPr>
                  <p:cNvPr id="2607" name="Google Shape;2607;p22"/>
                  <p:cNvSpPr/>
                  <p:nvPr/>
                </p:nvSpPr>
                <p:spPr>
                  <a:xfrm>
                    <a:off x="16652094" y="6082037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8" name="Google Shape;2608;p22"/>
                  <p:cNvSpPr/>
                  <p:nvPr/>
                </p:nvSpPr>
                <p:spPr>
                  <a:xfrm>
                    <a:off x="16598880" y="607984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09" name="Google Shape;2609;p22"/>
                <p:cNvGrpSpPr/>
                <p:nvPr/>
              </p:nvGrpSpPr>
              <p:grpSpPr>
                <a:xfrm>
                  <a:off x="17163694" y="6079846"/>
                  <a:ext cx="82394" cy="92607"/>
                  <a:chOff x="17163694" y="6079846"/>
                  <a:chExt cx="82394" cy="92607"/>
                </a:xfrm>
              </p:grpSpPr>
              <p:sp>
                <p:nvSpPr>
                  <p:cNvPr id="2610" name="Google Shape;2610;p22"/>
                  <p:cNvSpPr/>
                  <p:nvPr/>
                </p:nvSpPr>
                <p:spPr>
                  <a:xfrm>
                    <a:off x="17216902" y="6082037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1" name="Google Shape;2611;p22"/>
                  <p:cNvSpPr/>
                  <p:nvPr/>
                </p:nvSpPr>
                <p:spPr>
                  <a:xfrm>
                    <a:off x="17163694" y="607984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12" name="Google Shape;2612;p22"/>
                <p:cNvGrpSpPr/>
                <p:nvPr/>
              </p:nvGrpSpPr>
              <p:grpSpPr>
                <a:xfrm>
                  <a:off x="17728492" y="6079846"/>
                  <a:ext cx="82394" cy="92607"/>
                  <a:chOff x="17728492" y="6079846"/>
                  <a:chExt cx="82394" cy="92607"/>
                </a:xfrm>
              </p:grpSpPr>
              <p:sp>
                <p:nvSpPr>
                  <p:cNvPr id="2613" name="Google Shape;2613;p22"/>
                  <p:cNvSpPr/>
                  <p:nvPr/>
                </p:nvSpPr>
                <p:spPr>
                  <a:xfrm>
                    <a:off x="17781706" y="6082037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4" name="Google Shape;2614;p22"/>
                  <p:cNvSpPr/>
                  <p:nvPr/>
                </p:nvSpPr>
                <p:spPr>
                  <a:xfrm>
                    <a:off x="17728492" y="607984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15" name="Google Shape;2615;p22"/>
                <p:cNvGrpSpPr/>
                <p:nvPr/>
              </p:nvGrpSpPr>
              <p:grpSpPr>
                <a:xfrm>
                  <a:off x="18293306" y="6079846"/>
                  <a:ext cx="82394" cy="92607"/>
                  <a:chOff x="18293306" y="6079846"/>
                  <a:chExt cx="82394" cy="92607"/>
                </a:xfrm>
              </p:grpSpPr>
              <p:sp>
                <p:nvSpPr>
                  <p:cNvPr id="2616" name="Google Shape;2616;p22"/>
                  <p:cNvSpPr/>
                  <p:nvPr/>
                </p:nvSpPr>
                <p:spPr>
                  <a:xfrm>
                    <a:off x="18346509" y="6082037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7" name="Google Shape;2617;p22"/>
                  <p:cNvSpPr/>
                  <p:nvPr/>
                </p:nvSpPr>
                <p:spPr>
                  <a:xfrm>
                    <a:off x="18293306" y="607984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3"/>
                          <a:pt x="11517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18" name="Google Shape;2618;p22"/>
                <p:cNvGrpSpPr/>
                <p:nvPr/>
              </p:nvGrpSpPr>
              <p:grpSpPr>
                <a:xfrm>
                  <a:off x="18858105" y="6079846"/>
                  <a:ext cx="82394" cy="92607"/>
                  <a:chOff x="18858105" y="6079846"/>
                  <a:chExt cx="82394" cy="92607"/>
                </a:xfrm>
              </p:grpSpPr>
              <p:sp>
                <p:nvSpPr>
                  <p:cNvPr id="2619" name="Google Shape;2619;p22"/>
                  <p:cNvSpPr/>
                  <p:nvPr/>
                </p:nvSpPr>
                <p:spPr>
                  <a:xfrm>
                    <a:off x="18911320" y="6082037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20" name="Google Shape;2620;p22"/>
                  <p:cNvSpPr/>
                  <p:nvPr/>
                </p:nvSpPr>
                <p:spPr>
                  <a:xfrm>
                    <a:off x="18858105" y="607984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21" name="Google Shape;2621;p22"/>
                <p:cNvGrpSpPr/>
                <p:nvPr/>
              </p:nvGrpSpPr>
              <p:grpSpPr>
                <a:xfrm>
                  <a:off x="19422920" y="6079846"/>
                  <a:ext cx="82394" cy="92607"/>
                  <a:chOff x="19422920" y="6079846"/>
                  <a:chExt cx="82394" cy="92607"/>
                </a:xfrm>
              </p:grpSpPr>
              <p:sp>
                <p:nvSpPr>
                  <p:cNvPr id="2622" name="Google Shape;2622;p22"/>
                  <p:cNvSpPr/>
                  <p:nvPr/>
                </p:nvSpPr>
                <p:spPr>
                  <a:xfrm>
                    <a:off x="19476123" y="6082037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23" name="Google Shape;2623;p22"/>
                  <p:cNvSpPr/>
                  <p:nvPr/>
                </p:nvSpPr>
                <p:spPr>
                  <a:xfrm>
                    <a:off x="19422920" y="607984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24" name="Google Shape;2624;p22"/>
                <p:cNvGrpSpPr/>
                <p:nvPr/>
              </p:nvGrpSpPr>
              <p:grpSpPr>
                <a:xfrm>
                  <a:off x="19987719" y="6079846"/>
                  <a:ext cx="82394" cy="92607"/>
                  <a:chOff x="19987719" y="6079846"/>
                  <a:chExt cx="82394" cy="92607"/>
                </a:xfrm>
              </p:grpSpPr>
              <p:sp>
                <p:nvSpPr>
                  <p:cNvPr id="2625" name="Google Shape;2625;p22"/>
                  <p:cNvSpPr/>
                  <p:nvPr/>
                </p:nvSpPr>
                <p:spPr>
                  <a:xfrm>
                    <a:off x="20040933" y="6082037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26" name="Google Shape;2626;p22"/>
                  <p:cNvSpPr/>
                  <p:nvPr/>
                </p:nvSpPr>
                <p:spPr>
                  <a:xfrm>
                    <a:off x="19987719" y="607984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27" name="Google Shape;2627;p22"/>
                <p:cNvGrpSpPr/>
                <p:nvPr/>
              </p:nvGrpSpPr>
              <p:grpSpPr>
                <a:xfrm>
                  <a:off x="20552431" y="6079803"/>
                  <a:ext cx="82478" cy="92629"/>
                  <a:chOff x="20552431" y="6079803"/>
                  <a:chExt cx="82478" cy="92629"/>
                </a:xfrm>
              </p:grpSpPr>
              <p:sp>
                <p:nvSpPr>
                  <p:cNvPr id="2628" name="Google Shape;2628;p22"/>
                  <p:cNvSpPr/>
                  <p:nvPr/>
                </p:nvSpPr>
                <p:spPr>
                  <a:xfrm>
                    <a:off x="20605736" y="6082037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29" name="Google Shape;2629;p22"/>
                  <p:cNvSpPr/>
                  <p:nvPr/>
                </p:nvSpPr>
                <p:spPr>
                  <a:xfrm>
                    <a:off x="20552431" y="6079803"/>
                    <a:ext cx="82478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2"/>
                        </a:cubicBezTo>
                        <a:cubicBezTo>
                          <a:pt x="-23805" y="35513"/>
                          <a:pt x="11846" y="108270"/>
                          <a:pt x="52759" y="89610"/>
                        </a:cubicBezTo>
                        <a:cubicBezTo>
                          <a:pt x="88054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30" name="Google Shape;2630;p22"/>
              <p:cNvGrpSpPr/>
              <p:nvPr/>
            </p:nvGrpSpPr>
            <p:grpSpPr>
              <a:xfrm>
                <a:off x="16033980" y="6690943"/>
                <a:ext cx="4600930" cy="92651"/>
                <a:chOff x="16033980" y="6690943"/>
                <a:chExt cx="4600930" cy="92651"/>
              </a:xfrm>
            </p:grpSpPr>
            <p:grpSp>
              <p:nvGrpSpPr>
                <p:cNvPr id="2631" name="Google Shape;2631;p22"/>
                <p:cNvGrpSpPr/>
                <p:nvPr/>
              </p:nvGrpSpPr>
              <p:grpSpPr>
                <a:xfrm>
                  <a:off x="16033980" y="6690943"/>
                  <a:ext cx="82480" cy="92629"/>
                  <a:chOff x="16033980" y="6690943"/>
                  <a:chExt cx="82480" cy="92629"/>
                </a:xfrm>
              </p:grpSpPr>
              <p:sp>
                <p:nvSpPr>
                  <p:cNvPr id="2632" name="Google Shape;2632;p22"/>
                  <p:cNvSpPr/>
                  <p:nvPr/>
                </p:nvSpPr>
                <p:spPr>
                  <a:xfrm>
                    <a:off x="16087288" y="6693166"/>
                    <a:ext cx="46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8" extrusionOk="0">
                        <a:moveTo>
                          <a:pt x="47" y="49"/>
                        </a:moveTo>
                        <a:cubicBezTo>
                          <a:pt x="31" y="1"/>
                          <a:pt x="-50" y="-31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33" name="Google Shape;2633;p22"/>
                  <p:cNvSpPr/>
                  <p:nvPr/>
                </p:nvSpPr>
                <p:spPr>
                  <a:xfrm>
                    <a:off x="16033980" y="6690943"/>
                    <a:ext cx="82480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2"/>
                        </a:cubicBezTo>
                        <a:cubicBezTo>
                          <a:pt x="-23804" y="35513"/>
                          <a:pt x="11846" y="108271"/>
                          <a:pt x="52759" y="89610"/>
                        </a:cubicBezTo>
                        <a:cubicBezTo>
                          <a:pt x="88070" y="73481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34" name="Google Shape;2634;p22"/>
                <p:cNvGrpSpPr/>
                <p:nvPr/>
              </p:nvGrpSpPr>
              <p:grpSpPr>
                <a:xfrm>
                  <a:off x="16598880" y="6690987"/>
                  <a:ext cx="82394" cy="92607"/>
                  <a:chOff x="16598880" y="6690987"/>
                  <a:chExt cx="82394" cy="92607"/>
                </a:xfrm>
              </p:grpSpPr>
              <p:sp>
                <p:nvSpPr>
                  <p:cNvPr id="2635" name="Google Shape;2635;p22"/>
                  <p:cNvSpPr/>
                  <p:nvPr/>
                </p:nvSpPr>
                <p:spPr>
                  <a:xfrm>
                    <a:off x="16652094" y="6693166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36" name="Google Shape;2636;p22"/>
                  <p:cNvSpPr/>
                  <p:nvPr/>
                </p:nvSpPr>
                <p:spPr>
                  <a:xfrm>
                    <a:off x="16598880" y="669098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37" name="Google Shape;2637;p22"/>
                <p:cNvGrpSpPr/>
                <p:nvPr/>
              </p:nvGrpSpPr>
              <p:grpSpPr>
                <a:xfrm>
                  <a:off x="17163694" y="6690987"/>
                  <a:ext cx="82394" cy="92607"/>
                  <a:chOff x="17163694" y="6690987"/>
                  <a:chExt cx="82394" cy="92607"/>
                </a:xfrm>
              </p:grpSpPr>
              <p:sp>
                <p:nvSpPr>
                  <p:cNvPr id="2638" name="Google Shape;2638;p22"/>
                  <p:cNvSpPr/>
                  <p:nvPr/>
                </p:nvSpPr>
                <p:spPr>
                  <a:xfrm>
                    <a:off x="17216902" y="6693166"/>
                    <a:ext cx="46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8" extrusionOk="0">
                        <a:moveTo>
                          <a:pt x="47" y="49"/>
                        </a:moveTo>
                        <a:cubicBezTo>
                          <a:pt x="31" y="1"/>
                          <a:pt x="-50" y="-31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39" name="Google Shape;2639;p22"/>
                  <p:cNvSpPr/>
                  <p:nvPr/>
                </p:nvSpPr>
                <p:spPr>
                  <a:xfrm>
                    <a:off x="17163694" y="669098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40" name="Google Shape;2640;p22"/>
                <p:cNvGrpSpPr/>
                <p:nvPr/>
              </p:nvGrpSpPr>
              <p:grpSpPr>
                <a:xfrm>
                  <a:off x="17728492" y="6690987"/>
                  <a:ext cx="82394" cy="92607"/>
                  <a:chOff x="17728492" y="6690987"/>
                  <a:chExt cx="82394" cy="92607"/>
                </a:xfrm>
              </p:grpSpPr>
              <p:sp>
                <p:nvSpPr>
                  <p:cNvPr id="2641" name="Google Shape;2641;p22"/>
                  <p:cNvSpPr/>
                  <p:nvPr/>
                </p:nvSpPr>
                <p:spPr>
                  <a:xfrm>
                    <a:off x="17781706" y="6693166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2" name="Google Shape;2642;p22"/>
                  <p:cNvSpPr/>
                  <p:nvPr/>
                </p:nvSpPr>
                <p:spPr>
                  <a:xfrm>
                    <a:off x="17728492" y="669098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43" name="Google Shape;2643;p22"/>
                <p:cNvGrpSpPr/>
                <p:nvPr/>
              </p:nvGrpSpPr>
              <p:grpSpPr>
                <a:xfrm>
                  <a:off x="18293306" y="6690987"/>
                  <a:ext cx="82394" cy="92607"/>
                  <a:chOff x="18293306" y="6690987"/>
                  <a:chExt cx="82394" cy="92607"/>
                </a:xfrm>
              </p:grpSpPr>
              <p:sp>
                <p:nvSpPr>
                  <p:cNvPr id="2644" name="Google Shape;2644;p22"/>
                  <p:cNvSpPr/>
                  <p:nvPr/>
                </p:nvSpPr>
                <p:spPr>
                  <a:xfrm>
                    <a:off x="18346509" y="6693166"/>
                    <a:ext cx="35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8" extrusionOk="0">
                        <a:moveTo>
                          <a:pt x="36" y="49"/>
                        </a:moveTo>
                        <a:cubicBezTo>
                          <a:pt x="36" y="1"/>
                          <a:pt x="-45" y="-31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5" name="Google Shape;2645;p22"/>
                  <p:cNvSpPr/>
                  <p:nvPr/>
                </p:nvSpPr>
                <p:spPr>
                  <a:xfrm>
                    <a:off x="18293306" y="669098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3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46" name="Google Shape;2646;p22"/>
                <p:cNvGrpSpPr/>
                <p:nvPr/>
              </p:nvGrpSpPr>
              <p:grpSpPr>
                <a:xfrm>
                  <a:off x="18858105" y="6690987"/>
                  <a:ext cx="82394" cy="92607"/>
                  <a:chOff x="18858105" y="6690987"/>
                  <a:chExt cx="82394" cy="92607"/>
                </a:xfrm>
              </p:grpSpPr>
              <p:sp>
                <p:nvSpPr>
                  <p:cNvPr id="2647" name="Google Shape;2647;p22"/>
                  <p:cNvSpPr/>
                  <p:nvPr/>
                </p:nvSpPr>
                <p:spPr>
                  <a:xfrm>
                    <a:off x="18911320" y="6693166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8" name="Google Shape;2648;p22"/>
                  <p:cNvSpPr/>
                  <p:nvPr/>
                </p:nvSpPr>
                <p:spPr>
                  <a:xfrm>
                    <a:off x="18858105" y="669098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49" name="Google Shape;2649;p22"/>
                <p:cNvGrpSpPr/>
                <p:nvPr/>
              </p:nvGrpSpPr>
              <p:grpSpPr>
                <a:xfrm>
                  <a:off x="19422920" y="6690987"/>
                  <a:ext cx="82394" cy="92607"/>
                  <a:chOff x="19422920" y="6690987"/>
                  <a:chExt cx="82394" cy="92607"/>
                </a:xfrm>
              </p:grpSpPr>
              <p:sp>
                <p:nvSpPr>
                  <p:cNvPr id="2650" name="Google Shape;2650;p22"/>
                  <p:cNvSpPr/>
                  <p:nvPr/>
                </p:nvSpPr>
                <p:spPr>
                  <a:xfrm>
                    <a:off x="19476123" y="6693166"/>
                    <a:ext cx="35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8" extrusionOk="0">
                        <a:moveTo>
                          <a:pt x="36" y="49"/>
                        </a:moveTo>
                        <a:cubicBezTo>
                          <a:pt x="36" y="1"/>
                          <a:pt x="-45" y="-31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51" name="Google Shape;2651;p22"/>
                  <p:cNvSpPr/>
                  <p:nvPr/>
                </p:nvSpPr>
                <p:spPr>
                  <a:xfrm>
                    <a:off x="19422920" y="669098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1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52" name="Google Shape;2652;p22"/>
                <p:cNvGrpSpPr/>
                <p:nvPr/>
              </p:nvGrpSpPr>
              <p:grpSpPr>
                <a:xfrm>
                  <a:off x="19987719" y="6690987"/>
                  <a:ext cx="82394" cy="92607"/>
                  <a:chOff x="19987719" y="6690987"/>
                  <a:chExt cx="82394" cy="92607"/>
                </a:xfrm>
              </p:grpSpPr>
              <p:sp>
                <p:nvSpPr>
                  <p:cNvPr id="2653" name="Google Shape;2653;p22"/>
                  <p:cNvSpPr/>
                  <p:nvPr/>
                </p:nvSpPr>
                <p:spPr>
                  <a:xfrm>
                    <a:off x="20040933" y="6693166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54" name="Google Shape;2654;p22"/>
                  <p:cNvSpPr/>
                  <p:nvPr/>
                </p:nvSpPr>
                <p:spPr>
                  <a:xfrm>
                    <a:off x="19987719" y="669098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1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55" name="Google Shape;2655;p22"/>
                <p:cNvGrpSpPr/>
                <p:nvPr/>
              </p:nvGrpSpPr>
              <p:grpSpPr>
                <a:xfrm>
                  <a:off x="20552431" y="6690943"/>
                  <a:ext cx="82478" cy="92629"/>
                  <a:chOff x="20552431" y="6690943"/>
                  <a:chExt cx="82478" cy="92629"/>
                </a:xfrm>
              </p:grpSpPr>
              <p:sp>
                <p:nvSpPr>
                  <p:cNvPr id="2656" name="Google Shape;2656;p22"/>
                  <p:cNvSpPr/>
                  <p:nvPr/>
                </p:nvSpPr>
                <p:spPr>
                  <a:xfrm>
                    <a:off x="20605736" y="6693166"/>
                    <a:ext cx="35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8" extrusionOk="0">
                        <a:moveTo>
                          <a:pt x="36" y="49"/>
                        </a:moveTo>
                        <a:cubicBezTo>
                          <a:pt x="36" y="1"/>
                          <a:pt x="-45" y="-31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57" name="Google Shape;2657;p22"/>
                  <p:cNvSpPr/>
                  <p:nvPr/>
                </p:nvSpPr>
                <p:spPr>
                  <a:xfrm>
                    <a:off x="20552431" y="6690943"/>
                    <a:ext cx="82478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2"/>
                        </a:cubicBezTo>
                        <a:cubicBezTo>
                          <a:pt x="-23805" y="35513"/>
                          <a:pt x="11846" y="108271"/>
                          <a:pt x="52759" y="89610"/>
                        </a:cubicBezTo>
                        <a:cubicBezTo>
                          <a:pt x="88054" y="73481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58" name="Google Shape;2658;p22"/>
              <p:cNvGrpSpPr/>
              <p:nvPr/>
            </p:nvGrpSpPr>
            <p:grpSpPr>
              <a:xfrm>
                <a:off x="16033980" y="7302068"/>
                <a:ext cx="4600930" cy="92650"/>
                <a:chOff x="16033980" y="7302068"/>
                <a:chExt cx="4600930" cy="92650"/>
              </a:xfrm>
            </p:grpSpPr>
            <p:grpSp>
              <p:nvGrpSpPr>
                <p:cNvPr id="2659" name="Google Shape;2659;p22"/>
                <p:cNvGrpSpPr/>
                <p:nvPr/>
              </p:nvGrpSpPr>
              <p:grpSpPr>
                <a:xfrm>
                  <a:off x="16033980" y="7302068"/>
                  <a:ext cx="82480" cy="92629"/>
                  <a:chOff x="16033980" y="7302068"/>
                  <a:chExt cx="82480" cy="92629"/>
                </a:xfrm>
              </p:grpSpPr>
              <p:sp>
                <p:nvSpPr>
                  <p:cNvPr id="2660" name="Google Shape;2660;p22"/>
                  <p:cNvSpPr/>
                  <p:nvPr/>
                </p:nvSpPr>
                <p:spPr>
                  <a:xfrm>
                    <a:off x="16087288" y="7304290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61" name="Google Shape;2661;p22"/>
                  <p:cNvSpPr/>
                  <p:nvPr/>
                </p:nvSpPr>
                <p:spPr>
                  <a:xfrm>
                    <a:off x="16033980" y="7302068"/>
                    <a:ext cx="82480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10"/>
                        </a:cubicBezTo>
                        <a:cubicBezTo>
                          <a:pt x="88070" y="73481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62" name="Google Shape;2662;p22"/>
                <p:cNvGrpSpPr/>
                <p:nvPr/>
              </p:nvGrpSpPr>
              <p:grpSpPr>
                <a:xfrm>
                  <a:off x="16598880" y="7302111"/>
                  <a:ext cx="82394" cy="92607"/>
                  <a:chOff x="16598880" y="7302111"/>
                  <a:chExt cx="82394" cy="92607"/>
                </a:xfrm>
              </p:grpSpPr>
              <p:sp>
                <p:nvSpPr>
                  <p:cNvPr id="2663" name="Google Shape;2663;p22"/>
                  <p:cNvSpPr/>
                  <p:nvPr/>
                </p:nvSpPr>
                <p:spPr>
                  <a:xfrm>
                    <a:off x="16652094" y="7304290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64" name="Google Shape;2664;p22"/>
                  <p:cNvSpPr/>
                  <p:nvPr/>
                </p:nvSpPr>
                <p:spPr>
                  <a:xfrm>
                    <a:off x="16598880" y="7302111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65" name="Google Shape;2665;p22"/>
                <p:cNvGrpSpPr/>
                <p:nvPr/>
              </p:nvGrpSpPr>
              <p:grpSpPr>
                <a:xfrm>
                  <a:off x="17163694" y="7302111"/>
                  <a:ext cx="82394" cy="92607"/>
                  <a:chOff x="17163694" y="7302111"/>
                  <a:chExt cx="82394" cy="92607"/>
                </a:xfrm>
              </p:grpSpPr>
              <p:sp>
                <p:nvSpPr>
                  <p:cNvPr id="2666" name="Google Shape;2666;p22"/>
                  <p:cNvSpPr/>
                  <p:nvPr/>
                </p:nvSpPr>
                <p:spPr>
                  <a:xfrm>
                    <a:off x="17216902" y="7304290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67" name="Google Shape;2667;p22"/>
                  <p:cNvSpPr/>
                  <p:nvPr/>
                </p:nvSpPr>
                <p:spPr>
                  <a:xfrm>
                    <a:off x="17163694" y="7302111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68" name="Google Shape;2668;p22"/>
                <p:cNvGrpSpPr/>
                <p:nvPr/>
              </p:nvGrpSpPr>
              <p:grpSpPr>
                <a:xfrm>
                  <a:off x="17728492" y="7302111"/>
                  <a:ext cx="82394" cy="92607"/>
                  <a:chOff x="17728492" y="7302111"/>
                  <a:chExt cx="82394" cy="92607"/>
                </a:xfrm>
              </p:grpSpPr>
              <p:sp>
                <p:nvSpPr>
                  <p:cNvPr id="2669" name="Google Shape;2669;p22"/>
                  <p:cNvSpPr/>
                  <p:nvPr/>
                </p:nvSpPr>
                <p:spPr>
                  <a:xfrm>
                    <a:off x="17781706" y="7304290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0" name="Google Shape;2670;p22"/>
                  <p:cNvSpPr/>
                  <p:nvPr/>
                </p:nvSpPr>
                <p:spPr>
                  <a:xfrm>
                    <a:off x="17728492" y="7302111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71" name="Google Shape;2671;p22"/>
                <p:cNvGrpSpPr/>
                <p:nvPr/>
              </p:nvGrpSpPr>
              <p:grpSpPr>
                <a:xfrm>
                  <a:off x="18293306" y="7302111"/>
                  <a:ext cx="82394" cy="92607"/>
                  <a:chOff x="18293306" y="7302111"/>
                  <a:chExt cx="82394" cy="92607"/>
                </a:xfrm>
              </p:grpSpPr>
              <p:sp>
                <p:nvSpPr>
                  <p:cNvPr id="2672" name="Google Shape;2672;p22"/>
                  <p:cNvSpPr/>
                  <p:nvPr/>
                </p:nvSpPr>
                <p:spPr>
                  <a:xfrm>
                    <a:off x="18346509" y="7304290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3" name="Google Shape;2673;p22"/>
                  <p:cNvSpPr/>
                  <p:nvPr/>
                </p:nvSpPr>
                <p:spPr>
                  <a:xfrm>
                    <a:off x="18293306" y="7302111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7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74" name="Google Shape;2674;p22"/>
                <p:cNvGrpSpPr/>
                <p:nvPr/>
              </p:nvGrpSpPr>
              <p:grpSpPr>
                <a:xfrm>
                  <a:off x="18858105" y="7302111"/>
                  <a:ext cx="82394" cy="92607"/>
                  <a:chOff x="18858105" y="7302111"/>
                  <a:chExt cx="82394" cy="92607"/>
                </a:xfrm>
              </p:grpSpPr>
              <p:sp>
                <p:nvSpPr>
                  <p:cNvPr id="2675" name="Google Shape;2675;p22"/>
                  <p:cNvSpPr/>
                  <p:nvPr/>
                </p:nvSpPr>
                <p:spPr>
                  <a:xfrm>
                    <a:off x="18911320" y="7304290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6" name="Google Shape;2676;p22"/>
                  <p:cNvSpPr/>
                  <p:nvPr/>
                </p:nvSpPr>
                <p:spPr>
                  <a:xfrm>
                    <a:off x="18858105" y="7302111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77" name="Google Shape;2677;p22"/>
                <p:cNvGrpSpPr/>
                <p:nvPr/>
              </p:nvGrpSpPr>
              <p:grpSpPr>
                <a:xfrm>
                  <a:off x="19422920" y="7302111"/>
                  <a:ext cx="82394" cy="92607"/>
                  <a:chOff x="19422920" y="7302111"/>
                  <a:chExt cx="82394" cy="92607"/>
                </a:xfrm>
              </p:grpSpPr>
              <p:sp>
                <p:nvSpPr>
                  <p:cNvPr id="2678" name="Google Shape;2678;p22"/>
                  <p:cNvSpPr/>
                  <p:nvPr/>
                </p:nvSpPr>
                <p:spPr>
                  <a:xfrm>
                    <a:off x="19476123" y="7304290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9" name="Google Shape;2679;p22"/>
                  <p:cNvSpPr/>
                  <p:nvPr/>
                </p:nvSpPr>
                <p:spPr>
                  <a:xfrm>
                    <a:off x="19422920" y="7302111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80" name="Google Shape;2680;p22"/>
                <p:cNvGrpSpPr/>
                <p:nvPr/>
              </p:nvGrpSpPr>
              <p:grpSpPr>
                <a:xfrm>
                  <a:off x="19987719" y="7302111"/>
                  <a:ext cx="82394" cy="92607"/>
                  <a:chOff x="19987719" y="7302111"/>
                  <a:chExt cx="82394" cy="92607"/>
                </a:xfrm>
              </p:grpSpPr>
              <p:sp>
                <p:nvSpPr>
                  <p:cNvPr id="2681" name="Google Shape;2681;p22"/>
                  <p:cNvSpPr/>
                  <p:nvPr/>
                </p:nvSpPr>
                <p:spPr>
                  <a:xfrm>
                    <a:off x="20040933" y="7304290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2" name="Google Shape;2682;p22"/>
                  <p:cNvSpPr/>
                  <p:nvPr/>
                </p:nvSpPr>
                <p:spPr>
                  <a:xfrm>
                    <a:off x="19987719" y="7302111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83" name="Google Shape;2683;p22"/>
                <p:cNvGrpSpPr/>
                <p:nvPr/>
              </p:nvGrpSpPr>
              <p:grpSpPr>
                <a:xfrm>
                  <a:off x="20552431" y="7302068"/>
                  <a:ext cx="82478" cy="92629"/>
                  <a:chOff x="20552431" y="7302068"/>
                  <a:chExt cx="82478" cy="92629"/>
                </a:xfrm>
              </p:grpSpPr>
              <p:sp>
                <p:nvSpPr>
                  <p:cNvPr id="2684" name="Google Shape;2684;p22"/>
                  <p:cNvSpPr/>
                  <p:nvPr/>
                </p:nvSpPr>
                <p:spPr>
                  <a:xfrm>
                    <a:off x="20605736" y="7304290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5" name="Google Shape;2685;p22"/>
                  <p:cNvSpPr/>
                  <p:nvPr/>
                </p:nvSpPr>
                <p:spPr>
                  <a:xfrm>
                    <a:off x="20552431" y="7302068"/>
                    <a:ext cx="82478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10"/>
                        </a:cubicBezTo>
                        <a:cubicBezTo>
                          <a:pt x="88054" y="73481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86" name="Google Shape;2686;p22"/>
              <p:cNvGrpSpPr/>
              <p:nvPr/>
            </p:nvGrpSpPr>
            <p:grpSpPr>
              <a:xfrm>
                <a:off x="16598880" y="7913192"/>
                <a:ext cx="4036030" cy="92651"/>
                <a:chOff x="16598880" y="7913192"/>
                <a:chExt cx="4036030" cy="92651"/>
              </a:xfrm>
            </p:grpSpPr>
            <p:grpSp>
              <p:nvGrpSpPr>
                <p:cNvPr id="2687" name="Google Shape;2687;p22"/>
                <p:cNvGrpSpPr/>
                <p:nvPr/>
              </p:nvGrpSpPr>
              <p:grpSpPr>
                <a:xfrm>
                  <a:off x="16598880" y="7913236"/>
                  <a:ext cx="82394" cy="92607"/>
                  <a:chOff x="16598880" y="7913236"/>
                  <a:chExt cx="82394" cy="92607"/>
                </a:xfrm>
              </p:grpSpPr>
              <p:sp>
                <p:nvSpPr>
                  <p:cNvPr id="2688" name="Google Shape;2688;p22"/>
                  <p:cNvSpPr/>
                  <p:nvPr/>
                </p:nvSpPr>
                <p:spPr>
                  <a:xfrm>
                    <a:off x="16652094" y="7915414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9" name="Google Shape;2689;p22"/>
                  <p:cNvSpPr/>
                  <p:nvPr/>
                </p:nvSpPr>
                <p:spPr>
                  <a:xfrm>
                    <a:off x="16598880" y="791323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0" name="Google Shape;2690;p22"/>
                <p:cNvGrpSpPr/>
                <p:nvPr/>
              </p:nvGrpSpPr>
              <p:grpSpPr>
                <a:xfrm>
                  <a:off x="17163694" y="7913236"/>
                  <a:ext cx="82394" cy="92607"/>
                  <a:chOff x="17163694" y="7913236"/>
                  <a:chExt cx="82394" cy="92607"/>
                </a:xfrm>
              </p:grpSpPr>
              <p:sp>
                <p:nvSpPr>
                  <p:cNvPr id="2691" name="Google Shape;2691;p22"/>
                  <p:cNvSpPr/>
                  <p:nvPr/>
                </p:nvSpPr>
                <p:spPr>
                  <a:xfrm>
                    <a:off x="17216902" y="7915414"/>
                    <a:ext cx="46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8" extrusionOk="0">
                        <a:moveTo>
                          <a:pt x="47" y="49"/>
                        </a:moveTo>
                        <a:cubicBezTo>
                          <a:pt x="31" y="1"/>
                          <a:pt x="-50" y="-31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92" name="Google Shape;2692;p22"/>
                  <p:cNvSpPr/>
                  <p:nvPr/>
                </p:nvSpPr>
                <p:spPr>
                  <a:xfrm>
                    <a:off x="17163694" y="791323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3" name="Google Shape;2693;p22"/>
                <p:cNvGrpSpPr/>
                <p:nvPr/>
              </p:nvGrpSpPr>
              <p:grpSpPr>
                <a:xfrm>
                  <a:off x="17728492" y="7913236"/>
                  <a:ext cx="82394" cy="92607"/>
                  <a:chOff x="17728492" y="7913236"/>
                  <a:chExt cx="82394" cy="92607"/>
                </a:xfrm>
              </p:grpSpPr>
              <p:sp>
                <p:nvSpPr>
                  <p:cNvPr id="2694" name="Google Shape;2694;p22"/>
                  <p:cNvSpPr/>
                  <p:nvPr/>
                </p:nvSpPr>
                <p:spPr>
                  <a:xfrm>
                    <a:off x="17781706" y="7915414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95" name="Google Shape;2695;p22"/>
                  <p:cNvSpPr/>
                  <p:nvPr/>
                </p:nvSpPr>
                <p:spPr>
                  <a:xfrm>
                    <a:off x="17728492" y="791323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6" name="Google Shape;2696;p22"/>
                <p:cNvGrpSpPr/>
                <p:nvPr/>
              </p:nvGrpSpPr>
              <p:grpSpPr>
                <a:xfrm>
                  <a:off x="18293306" y="7913236"/>
                  <a:ext cx="82394" cy="92607"/>
                  <a:chOff x="18293306" y="7913236"/>
                  <a:chExt cx="82394" cy="92607"/>
                </a:xfrm>
              </p:grpSpPr>
              <p:sp>
                <p:nvSpPr>
                  <p:cNvPr id="2697" name="Google Shape;2697;p22"/>
                  <p:cNvSpPr/>
                  <p:nvPr/>
                </p:nvSpPr>
                <p:spPr>
                  <a:xfrm>
                    <a:off x="18346509" y="7915414"/>
                    <a:ext cx="35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8" extrusionOk="0">
                        <a:moveTo>
                          <a:pt x="36" y="49"/>
                        </a:moveTo>
                        <a:cubicBezTo>
                          <a:pt x="36" y="1"/>
                          <a:pt x="-45" y="-31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98" name="Google Shape;2698;p22"/>
                  <p:cNvSpPr/>
                  <p:nvPr/>
                </p:nvSpPr>
                <p:spPr>
                  <a:xfrm>
                    <a:off x="18293306" y="791323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3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9" name="Google Shape;2699;p22"/>
                <p:cNvGrpSpPr/>
                <p:nvPr/>
              </p:nvGrpSpPr>
              <p:grpSpPr>
                <a:xfrm>
                  <a:off x="18858105" y="7913236"/>
                  <a:ext cx="82394" cy="92607"/>
                  <a:chOff x="18858105" y="7913236"/>
                  <a:chExt cx="82394" cy="92607"/>
                </a:xfrm>
              </p:grpSpPr>
              <p:sp>
                <p:nvSpPr>
                  <p:cNvPr id="2700" name="Google Shape;2700;p22"/>
                  <p:cNvSpPr/>
                  <p:nvPr/>
                </p:nvSpPr>
                <p:spPr>
                  <a:xfrm>
                    <a:off x="18911320" y="7915414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1" name="Google Shape;2701;p22"/>
                  <p:cNvSpPr/>
                  <p:nvPr/>
                </p:nvSpPr>
                <p:spPr>
                  <a:xfrm>
                    <a:off x="18858105" y="791323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02" name="Google Shape;2702;p22"/>
                <p:cNvGrpSpPr/>
                <p:nvPr/>
              </p:nvGrpSpPr>
              <p:grpSpPr>
                <a:xfrm>
                  <a:off x="19422920" y="7913236"/>
                  <a:ext cx="82394" cy="92607"/>
                  <a:chOff x="19422920" y="7913236"/>
                  <a:chExt cx="82394" cy="92607"/>
                </a:xfrm>
              </p:grpSpPr>
              <p:sp>
                <p:nvSpPr>
                  <p:cNvPr id="2703" name="Google Shape;2703;p22"/>
                  <p:cNvSpPr/>
                  <p:nvPr/>
                </p:nvSpPr>
                <p:spPr>
                  <a:xfrm>
                    <a:off x="19476123" y="7915414"/>
                    <a:ext cx="35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8" extrusionOk="0">
                        <a:moveTo>
                          <a:pt x="36" y="49"/>
                        </a:moveTo>
                        <a:cubicBezTo>
                          <a:pt x="36" y="1"/>
                          <a:pt x="-45" y="-31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4" name="Google Shape;2704;p22"/>
                  <p:cNvSpPr/>
                  <p:nvPr/>
                </p:nvSpPr>
                <p:spPr>
                  <a:xfrm>
                    <a:off x="19422920" y="791323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05" name="Google Shape;2705;p22"/>
                <p:cNvGrpSpPr/>
                <p:nvPr/>
              </p:nvGrpSpPr>
              <p:grpSpPr>
                <a:xfrm>
                  <a:off x="19987719" y="7913236"/>
                  <a:ext cx="82394" cy="92607"/>
                  <a:chOff x="19987719" y="7913236"/>
                  <a:chExt cx="82394" cy="92607"/>
                </a:xfrm>
              </p:grpSpPr>
              <p:sp>
                <p:nvSpPr>
                  <p:cNvPr id="2706" name="Google Shape;2706;p22"/>
                  <p:cNvSpPr/>
                  <p:nvPr/>
                </p:nvSpPr>
                <p:spPr>
                  <a:xfrm>
                    <a:off x="20040933" y="7915414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7" name="Google Shape;2707;p22"/>
                  <p:cNvSpPr/>
                  <p:nvPr/>
                </p:nvSpPr>
                <p:spPr>
                  <a:xfrm>
                    <a:off x="19987719" y="791323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08" name="Google Shape;2708;p22"/>
                <p:cNvGrpSpPr/>
                <p:nvPr/>
              </p:nvGrpSpPr>
              <p:grpSpPr>
                <a:xfrm>
                  <a:off x="20552431" y="7913192"/>
                  <a:ext cx="82478" cy="92629"/>
                  <a:chOff x="20552431" y="7913192"/>
                  <a:chExt cx="82478" cy="92629"/>
                </a:xfrm>
              </p:grpSpPr>
              <p:sp>
                <p:nvSpPr>
                  <p:cNvPr id="2709" name="Google Shape;2709;p22"/>
                  <p:cNvSpPr/>
                  <p:nvPr/>
                </p:nvSpPr>
                <p:spPr>
                  <a:xfrm>
                    <a:off x="20605736" y="7915414"/>
                    <a:ext cx="35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8" extrusionOk="0">
                        <a:moveTo>
                          <a:pt x="36" y="49"/>
                        </a:moveTo>
                        <a:cubicBezTo>
                          <a:pt x="36" y="1"/>
                          <a:pt x="-45" y="-31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0" name="Google Shape;2710;p22"/>
                  <p:cNvSpPr/>
                  <p:nvPr/>
                </p:nvSpPr>
                <p:spPr>
                  <a:xfrm>
                    <a:off x="20552431" y="7913192"/>
                    <a:ext cx="82478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2"/>
                        </a:cubicBezTo>
                        <a:cubicBezTo>
                          <a:pt x="-23805" y="35513"/>
                          <a:pt x="11846" y="108271"/>
                          <a:pt x="52759" y="89610"/>
                        </a:cubicBezTo>
                        <a:cubicBezTo>
                          <a:pt x="88054" y="73497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711" name="Google Shape;2711;p22"/>
              <p:cNvGrpSpPr/>
              <p:nvPr/>
            </p:nvGrpSpPr>
            <p:grpSpPr>
              <a:xfrm>
                <a:off x="17163694" y="8524333"/>
                <a:ext cx="3471211" cy="92634"/>
                <a:chOff x="17163694" y="8524333"/>
                <a:chExt cx="3471211" cy="92634"/>
              </a:xfrm>
            </p:grpSpPr>
            <p:grpSp>
              <p:nvGrpSpPr>
                <p:cNvPr id="2712" name="Google Shape;2712;p22"/>
                <p:cNvGrpSpPr/>
                <p:nvPr/>
              </p:nvGrpSpPr>
              <p:grpSpPr>
                <a:xfrm>
                  <a:off x="17163694" y="8524360"/>
                  <a:ext cx="82394" cy="92607"/>
                  <a:chOff x="17163694" y="8524360"/>
                  <a:chExt cx="82394" cy="92607"/>
                </a:xfrm>
              </p:grpSpPr>
              <p:sp>
                <p:nvSpPr>
                  <p:cNvPr id="2713" name="Google Shape;2713;p22"/>
                  <p:cNvSpPr/>
                  <p:nvPr/>
                </p:nvSpPr>
                <p:spPr>
                  <a:xfrm>
                    <a:off x="17216902" y="8526551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4" name="Google Shape;2714;p22"/>
                  <p:cNvSpPr/>
                  <p:nvPr/>
                </p:nvSpPr>
                <p:spPr>
                  <a:xfrm>
                    <a:off x="17163694" y="8524360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15" name="Google Shape;2715;p22"/>
                <p:cNvGrpSpPr/>
                <p:nvPr/>
              </p:nvGrpSpPr>
              <p:grpSpPr>
                <a:xfrm>
                  <a:off x="17728492" y="8524360"/>
                  <a:ext cx="82394" cy="92607"/>
                  <a:chOff x="17728492" y="8524360"/>
                  <a:chExt cx="82394" cy="92607"/>
                </a:xfrm>
              </p:grpSpPr>
              <p:sp>
                <p:nvSpPr>
                  <p:cNvPr id="2716" name="Google Shape;2716;p22"/>
                  <p:cNvSpPr/>
                  <p:nvPr/>
                </p:nvSpPr>
                <p:spPr>
                  <a:xfrm>
                    <a:off x="17781706" y="8526551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7" name="Google Shape;2717;p22"/>
                  <p:cNvSpPr/>
                  <p:nvPr/>
                </p:nvSpPr>
                <p:spPr>
                  <a:xfrm>
                    <a:off x="17728492" y="8524360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18" name="Google Shape;2718;p22"/>
                <p:cNvGrpSpPr/>
                <p:nvPr/>
              </p:nvGrpSpPr>
              <p:grpSpPr>
                <a:xfrm>
                  <a:off x="18293306" y="8524360"/>
                  <a:ext cx="82394" cy="92607"/>
                  <a:chOff x="18293306" y="8524360"/>
                  <a:chExt cx="82394" cy="92607"/>
                </a:xfrm>
              </p:grpSpPr>
              <p:sp>
                <p:nvSpPr>
                  <p:cNvPr id="2719" name="Google Shape;2719;p22"/>
                  <p:cNvSpPr/>
                  <p:nvPr/>
                </p:nvSpPr>
                <p:spPr>
                  <a:xfrm>
                    <a:off x="18346509" y="8526551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0" name="Google Shape;2720;p22"/>
                  <p:cNvSpPr/>
                  <p:nvPr/>
                </p:nvSpPr>
                <p:spPr>
                  <a:xfrm>
                    <a:off x="18293306" y="8524360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7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21" name="Google Shape;2721;p22"/>
                <p:cNvGrpSpPr/>
                <p:nvPr/>
              </p:nvGrpSpPr>
              <p:grpSpPr>
                <a:xfrm>
                  <a:off x="18858105" y="8524360"/>
                  <a:ext cx="82394" cy="92607"/>
                  <a:chOff x="18858105" y="8524360"/>
                  <a:chExt cx="82394" cy="92607"/>
                </a:xfrm>
              </p:grpSpPr>
              <p:sp>
                <p:nvSpPr>
                  <p:cNvPr id="2722" name="Google Shape;2722;p22"/>
                  <p:cNvSpPr/>
                  <p:nvPr/>
                </p:nvSpPr>
                <p:spPr>
                  <a:xfrm>
                    <a:off x="18911320" y="8526551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3" name="Google Shape;2723;p22"/>
                  <p:cNvSpPr/>
                  <p:nvPr/>
                </p:nvSpPr>
                <p:spPr>
                  <a:xfrm>
                    <a:off x="18858105" y="8524360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24" name="Google Shape;2724;p22"/>
                <p:cNvGrpSpPr/>
                <p:nvPr/>
              </p:nvGrpSpPr>
              <p:grpSpPr>
                <a:xfrm>
                  <a:off x="19422920" y="8524360"/>
                  <a:ext cx="82394" cy="92607"/>
                  <a:chOff x="19422920" y="8524360"/>
                  <a:chExt cx="82394" cy="92607"/>
                </a:xfrm>
              </p:grpSpPr>
              <p:sp>
                <p:nvSpPr>
                  <p:cNvPr id="2725" name="Google Shape;2725;p22"/>
                  <p:cNvSpPr/>
                  <p:nvPr/>
                </p:nvSpPr>
                <p:spPr>
                  <a:xfrm>
                    <a:off x="19476123" y="8526551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6" name="Google Shape;2726;p22"/>
                  <p:cNvSpPr/>
                  <p:nvPr/>
                </p:nvSpPr>
                <p:spPr>
                  <a:xfrm>
                    <a:off x="19422920" y="8524360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27" name="Google Shape;2727;p22"/>
                <p:cNvGrpSpPr/>
                <p:nvPr/>
              </p:nvGrpSpPr>
              <p:grpSpPr>
                <a:xfrm>
                  <a:off x="19987719" y="8524360"/>
                  <a:ext cx="82394" cy="92607"/>
                  <a:chOff x="19987719" y="8524360"/>
                  <a:chExt cx="82394" cy="92607"/>
                </a:xfrm>
              </p:grpSpPr>
              <p:sp>
                <p:nvSpPr>
                  <p:cNvPr id="2728" name="Google Shape;2728;p22"/>
                  <p:cNvSpPr/>
                  <p:nvPr/>
                </p:nvSpPr>
                <p:spPr>
                  <a:xfrm>
                    <a:off x="20040933" y="8526551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9" name="Google Shape;2729;p22"/>
                  <p:cNvSpPr/>
                  <p:nvPr/>
                </p:nvSpPr>
                <p:spPr>
                  <a:xfrm>
                    <a:off x="19987719" y="8524360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30" name="Google Shape;2730;p22"/>
                <p:cNvGrpSpPr/>
                <p:nvPr/>
              </p:nvGrpSpPr>
              <p:grpSpPr>
                <a:xfrm>
                  <a:off x="20552484" y="8524333"/>
                  <a:ext cx="82420" cy="92594"/>
                  <a:chOff x="20552484" y="8524333"/>
                  <a:chExt cx="82420" cy="92594"/>
                </a:xfrm>
              </p:grpSpPr>
              <p:sp>
                <p:nvSpPr>
                  <p:cNvPr id="2731" name="Google Shape;2731;p22"/>
                  <p:cNvSpPr/>
                  <p:nvPr/>
                </p:nvSpPr>
                <p:spPr>
                  <a:xfrm>
                    <a:off x="20605736" y="8526551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32" name="Google Shape;2732;p22"/>
                  <p:cNvSpPr/>
                  <p:nvPr/>
                </p:nvSpPr>
                <p:spPr>
                  <a:xfrm>
                    <a:off x="20552484" y="8524333"/>
                    <a:ext cx="82420" cy="925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20" h="92594" extrusionOk="0">
                        <a:moveTo>
                          <a:pt x="82268" y="45626"/>
                        </a:moveTo>
                        <a:cubicBezTo>
                          <a:pt x="78683" y="3062"/>
                          <a:pt x="39692" y="-3954"/>
                          <a:pt x="56919" y="4304"/>
                        </a:cubicBezTo>
                        <a:cubicBezTo>
                          <a:pt x="44035" y="-2196"/>
                          <a:pt x="31490" y="-1164"/>
                          <a:pt x="20204" y="6255"/>
                        </a:cubicBezTo>
                        <a:cubicBezTo>
                          <a:pt x="-23713" y="35691"/>
                          <a:pt x="11743" y="108158"/>
                          <a:pt x="52705" y="89594"/>
                        </a:cubicBezTo>
                        <a:cubicBezTo>
                          <a:pt x="87968" y="73384"/>
                          <a:pt x="81816" y="39900"/>
                          <a:pt x="82268" y="45626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2733" name="Google Shape;2733;p22"/>
            <p:cNvSpPr/>
            <p:nvPr/>
          </p:nvSpPr>
          <p:spPr>
            <a:xfrm>
              <a:off x="15638642" y="7514950"/>
              <a:ext cx="1480268" cy="1716632"/>
            </a:xfrm>
            <a:custGeom>
              <a:avLst/>
              <a:gdLst/>
              <a:ahLst/>
              <a:cxnLst/>
              <a:rect l="l" t="t" r="r" b="b"/>
              <a:pathLst>
                <a:path w="1480268" h="1716632" extrusionOk="0">
                  <a:moveTo>
                    <a:pt x="1004224" y="1372393"/>
                  </a:moveTo>
                  <a:cubicBezTo>
                    <a:pt x="1103505" y="1468457"/>
                    <a:pt x="1211570" y="1555102"/>
                    <a:pt x="1327465" y="1630327"/>
                  </a:cubicBezTo>
                  <a:cubicBezTo>
                    <a:pt x="1386639" y="1668746"/>
                    <a:pt x="1443424" y="1702713"/>
                    <a:pt x="1480269" y="1716633"/>
                  </a:cubicBezTo>
                  <a:cubicBezTo>
                    <a:pt x="1357189" y="1584102"/>
                    <a:pt x="1319036" y="1386361"/>
                    <a:pt x="1259168" y="1206717"/>
                  </a:cubicBezTo>
                  <a:cubicBezTo>
                    <a:pt x="1185591" y="983993"/>
                    <a:pt x="1238178" y="770849"/>
                    <a:pt x="1174240" y="757688"/>
                  </a:cubicBezTo>
                  <a:cubicBezTo>
                    <a:pt x="654779" y="651479"/>
                    <a:pt x="240057" y="450916"/>
                    <a:pt x="0" y="0"/>
                  </a:cubicBezTo>
                  <a:cubicBezTo>
                    <a:pt x="13288" y="54210"/>
                    <a:pt x="33244" y="116838"/>
                    <a:pt x="59401" y="184967"/>
                  </a:cubicBezTo>
                  <a:cubicBezTo>
                    <a:pt x="170952" y="475529"/>
                    <a:pt x="347362" y="736866"/>
                    <a:pt x="571144" y="95336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0" name="Hộp Văn bản 359">
            <a:extLst>
              <a:ext uri="{FF2B5EF4-FFF2-40B4-BE49-F238E27FC236}">
                <a16:creationId xmlns:a16="http://schemas.microsoft.com/office/drawing/2014/main" id="{780DF3F6-28EA-1A7F-4858-B7844B75400D}"/>
              </a:ext>
            </a:extLst>
          </p:cNvPr>
          <p:cNvSpPr txBox="1"/>
          <p:nvPr/>
        </p:nvSpPr>
        <p:spPr>
          <a:xfrm>
            <a:off x="1" y="156427"/>
            <a:ext cx="6356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II. BIỂU DIỄN THẬP PHÂN CỦA SỐ HỮU TỈ</a:t>
            </a:r>
          </a:p>
        </p:txBody>
      </p:sp>
      <p:sp>
        <p:nvSpPr>
          <p:cNvPr id="363" name="Hình Bầu dục 362">
            <a:extLst>
              <a:ext uri="{FF2B5EF4-FFF2-40B4-BE49-F238E27FC236}">
                <a16:creationId xmlns:a16="http://schemas.microsoft.com/office/drawing/2014/main" id="{EB0B0E9E-8899-1E18-0A4E-5091AD398E3D}"/>
              </a:ext>
            </a:extLst>
          </p:cNvPr>
          <p:cNvSpPr/>
          <p:nvPr/>
        </p:nvSpPr>
        <p:spPr>
          <a:xfrm>
            <a:off x="84056" y="1603924"/>
            <a:ext cx="2012652" cy="8888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Bài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toán</a:t>
            </a:r>
            <a:endParaRPr lang="en-US" sz="2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6" name="Hộp Văn bản 365">
                <a:extLst>
                  <a:ext uri="{FF2B5EF4-FFF2-40B4-BE49-F238E27FC236}">
                    <a16:creationId xmlns:a16="http://schemas.microsoft.com/office/drawing/2014/main" id="{8762124E-532A-BB9C-51B2-1CBD9D6EA511}"/>
                  </a:ext>
                </a:extLst>
              </p:cNvPr>
              <p:cNvSpPr txBox="1"/>
              <p:nvPr/>
            </p:nvSpPr>
            <p:spPr>
              <a:xfrm>
                <a:off x="2383163" y="1583915"/>
                <a:ext cx="5994237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a)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Hãy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thực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hiện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phép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chia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sau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đây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 :2; 37:25; 5:3; 1:9.</m:t>
                      </m:r>
                    </m:oMath>
                  </m:oMathPara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6" name="Hộp Văn bản 365">
                <a:extLst>
                  <a:ext uri="{FF2B5EF4-FFF2-40B4-BE49-F238E27FC236}">
                    <a16:creationId xmlns:a16="http://schemas.microsoft.com/office/drawing/2014/main" id="{8762124E-532A-BB9C-51B2-1CBD9D6EA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3163" y="1583915"/>
                <a:ext cx="5994237" cy="1107996"/>
              </a:xfrm>
              <a:prstGeom prst="rect">
                <a:avLst/>
              </a:prstGeom>
              <a:blipFill>
                <a:blip r:embed="rId3"/>
                <a:stretch>
                  <a:fillRect l="-132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5" name="Hộp Văn bản 381">
                <a:extLst>
                  <a:ext uri="{FF2B5EF4-FFF2-40B4-BE49-F238E27FC236}">
                    <a16:creationId xmlns:a16="http://schemas.microsoft.com/office/drawing/2014/main" id="{AE3F3E53-E237-BE30-7612-6144C2C63765}"/>
                  </a:ext>
                </a:extLst>
              </p:cNvPr>
              <p:cNvSpPr txBox="1"/>
              <p:nvPr/>
            </p:nvSpPr>
            <p:spPr>
              <a:xfrm>
                <a:off x="126546" y="3077374"/>
                <a:ext cx="8829104" cy="771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b)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Dùng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kết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quả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để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viết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37</m:t>
                        </m:r>
                      </m:num>
                      <m:den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dưới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dạng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thập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5" name="Hộp Văn bản 381">
                <a:extLst>
                  <a:ext uri="{FF2B5EF4-FFF2-40B4-BE49-F238E27FC236}">
                    <a16:creationId xmlns:a16="http://schemas.microsoft.com/office/drawing/2014/main" id="{AE3F3E53-E237-BE30-7612-6144C2C637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46" y="3077374"/>
                <a:ext cx="8829104" cy="771686"/>
              </a:xfrm>
              <a:prstGeom prst="rect">
                <a:avLst/>
              </a:prstGeom>
              <a:blipFill>
                <a:blip r:embed="rId4"/>
                <a:stretch>
                  <a:fillRect l="-898" r="-622" b="-396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4" name="Google Shape;2099;p15"/>
          <p:cNvSpPr txBox="1"/>
          <p:nvPr/>
        </p:nvSpPr>
        <p:spPr>
          <a:xfrm>
            <a:off x="375537" y="58034"/>
            <a:ext cx="883185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Fredoka One"/>
                <a:cs typeface="Times New Roman" panose="02020603050405020304" pitchFamily="18" charset="0"/>
                <a:sym typeface="Fredoka One"/>
              </a:rPr>
              <a:t>BÀI 5: BIỂU DIỄN THẬP PHÂN CỦA SỐ HỮU TỈ</a:t>
            </a:r>
            <a:endParaRPr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Fredoka One"/>
              <a:cs typeface="Times New Roman" panose="02020603050405020304" pitchFamily="18" charset="0"/>
              <a:sym typeface="Fredoka One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" grpId="0"/>
      <p:bldP spid="363" grpId="0" animBg="1"/>
      <p:bldP spid="366" grpId="0"/>
      <p:bldP spid="345" grpId="0"/>
      <p:bldP spid="3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2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5" name="Google Shape;2305;p20"/>
          <p:cNvGrpSpPr/>
          <p:nvPr/>
        </p:nvGrpSpPr>
        <p:grpSpPr>
          <a:xfrm>
            <a:off x="8000634" y="2942768"/>
            <a:ext cx="1258088" cy="1348765"/>
            <a:chOff x="16001269" y="5885536"/>
            <a:chExt cx="2516175" cy="2697530"/>
          </a:xfrm>
        </p:grpSpPr>
        <p:sp>
          <p:nvSpPr>
            <p:cNvPr id="2306" name="Google Shape;2306;p20"/>
            <p:cNvSpPr/>
            <p:nvPr/>
          </p:nvSpPr>
          <p:spPr>
            <a:xfrm>
              <a:off x="17467086" y="5885536"/>
              <a:ext cx="1050358" cy="1275026"/>
            </a:xfrm>
            <a:custGeom>
              <a:avLst/>
              <a:gdLst/>
              <a:ahLst/>
              <a:cxnLst/>
              <a:rect l="l" t="t" r="r" b="b"/>
              <a:pathLst>
                <a:path w="1050358" h="1275026" extrusionOk="0">
                  <a:moveTo>
                    <a:pt x="504209" y="53352"/>
                  </a:moveTo>
                  <a:cubicBezTo>
                    <a:pt x="664568" y="787457"/>
                    <a:pt x="1286601" y="542408"/>
                    <a:pt x="953925" y="640998"/>
                  </a:cubicBezTo>
                  <a:cubicBezTo>
                    <a:pt x="773357" y="694511"/>
                    <a:pt x="578952" y="986680"/>
                    <a:pt x="572343" y="1248940"/>
                  </a:cubicBezTo>
                  <a:cubicBezTo>
                    <a:pt x="566388" y="1404711"/>
                    <a:pt x="533193" y="815150"/>
                    <a:pt x="98449" y="740029"/>
                  </a:cubicBezTo>
                  <a:cubicBezTo>
                    <a:pt x="-243476" y="680948"/>
                    <a:pt x="409193" y="802418"/>
                    <a:pt x="482623" y="54620"/>
                  </a:cubicBezTo>
                  <a:cubicBezTo>
                    <a:pt x="488795" y="-12187"/>
                    <a:pt x="487877" y="-23528"/>
                    <a:pt x="504209" y="533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7" name="Google Shape;2307;p20"/>
            <p:cNvSpPr/>
            <p:nvPr/>
          </p:nvSpPr>
          <p:spPr>
            <a:xfrm>
              <a:off x="16001269" y="6323517"/>
              <a:ext cx="1676411" cy="2004101"/>
            </a:xfrm>
            <a:custGeom>
              <a:avLst/>
              <a:gdLst/>
              <a:ahLst/>
              <a:cxnLst/>
              <a:rect l="l" t="t" r="r" b="b"/>
              <a:pathLst>
                <a:path w="1676411" h="2004101" extrusionOk="0">
                  <a:moveTo>
                    <a:pt x="1003991" y="88059"/>
                  </a:moveTo>
                  <a:cubicBezTo>
                    <a:pt x="1016339" y="1287800"/>
                    <a:pt x="2068440" y="1106322"/>
                    <a:pt x="1516300" y="1152617"/>
                  </a:cubicBezTo>
                  <a:cubicBezTo>
                    <a:pt x="1216614" y="1177747"/>
                    <a:pt x="817797" y="1571521"/>
                    <a:pt x="722311" y="1979409"/>
                  </a:cubicBezTo>
                  <a:cubicBezTo>
                    <a:pt x="713737" y="2013997"/>
                    <a:pt x="692642" y="2011898"/>
                    <a:pt x="694451" y="1975314"/>
                  </a:cubicBezTo>
                  <a:cubicBezTo>
                    <a:pt x="720567" y="1557230"/>
                    <a:pt x="426382" y="1140418"/>
                    <a:pt x="146636" y="1030111"/>
                  </a:cubicBezTo>
                  <a:cubicBezTo>
                    <a:pt x="-368768" y="826890"/>
                    <a:pt x="612214" y="1228390"/>
                    <a:pt x="969829" y="83036"/>
                  </a:cubicBezTo>
                  <a:cubicBezTo>
                    <a:pt x="1001177" y="-19411"/>
                    <a:pt x="1003418" y="-37436"/>
                    <a:pt x="1003991" y="880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8" name="Google Shape;2308;p20"/>
            <p:cNvSpPr/>
            <p:nvPr/>
          </p:nvSpPr>
          <p:spPr>
            <a:xfrm>
              <a:off x="17467088" y="7844218"/>
              <a:ext cx="618032" cy="738848"/>
            </a:xfrm>
            <a:custGeom>
              <a:avLst/>
              <a:gdLst/>
              <a:ahLst/>
              <a:cxnLst/>
              <a:rect l="l" t="t" r="r" b="b"/>
              <a:pathLst>
                <a:path w="618032" h="738848" extrusionOk="0">
                  <a:moveTo>
                    <a:pt x="370132" y="32466"/>
                  </a:moveTo>
                  <a:cubicBezTo>
                    <a:pt x="374684" y="474769"/>
                    <a:pt x="762562" y="407865"/>
                    <a:pt x="559004" y="424935"/>
                  </a:cubicBezTo>
                  <a:cubicBezTo>
                    <a:pt x="448519" y="434198"/>
                    <a:pt x="301492" y="579368"/>
                    <a:pt x="266288" y="729745"/>
                  </a:cubicBezTo>
                  <a:cubicBezTo>
                    <a:pt x="263130" y="742499"/>
                    <a:pt x="255349" y="741722"/>
                    <a:pt x="256019" y="728234"/>
                  </a:cubicBezTo>
                  <a:cubicBezTo>
                    <a:pt x="265646" y="574097"/>
                    <a:pt x="157191" y="420435"/>
                    <a:pt x="54059" y="379767"/>
                  </a:cubicBezTo>
                  <a:cubicBezTo>
                    <a:pt x="-135952" y="304846"/>
                    <a:pt x="225702" y="452865"/>
                    <a:pt x="357541" y="30610"/>
                  </a:cubicBezTo>
                  <a:cubicBezTo>
                    <a:pt x="369096" y="-7155"/>
                    <a:pt x="369922" y="-13802"/>
                    <a:pt x="370132" y="324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09" name="Google Shape;2309;p20"/>
          <p:cNvGrpSpPr/>
          <p:nvPr/>
        </p:nvGrpSpPr>
        <p:grpSpPr>
          <a:xfrm rot="-2118275">
            <a:off x="782541" y="614498"/>
            <a:ext cx="1754166" cy="616293"/>
            <a:chOff x="1564787" y="1228901"/>
            <a:chExt cx="3507864" cy="1232421"/>
          </a:xfrm>
        </p:grpSpPr>
        <p:sp>
          <p:nvSpPr>
            <p:cNvPr id="2310" name="Google Shape;2310;p20"/>
            <p:cNvSpPr/>
            <p:nvPr/>
          </p:nvSpPr>
          <p:spPr>
            <a:xfrm>
              <a:off x="1564787" y="1228901"/>
              <a:ext cx="3507864" cy="1232421"/>
            </a:xfrm>
            <a:custGeom>
              <a:avLst/>
              <a:gdLst/>
              <a:ahLst/>
              <a:cxnLst/>
              <a:rect l="l" t="t" r="r" b="b"/>
              <a:pathLst>
                <a:path w="3507864" h="1232421" extrusionOk="0">
                  <a:moveTo>
                    <a:pt x="1753941" y="1229045"/>
                  </a:moveTo>
                  <a:cubicBezTo>
                    <a:pt x="2637990" y="1195395"/>
                    <a:pt x="2227193" y="1244288"/>
                    <a:pt x="3082618" y="1225205"/>
                  </a:cubicBezTo>
                  <a:cubicBezTo>
                    <a:pt x="3407094" y="1217911"/>
                    <a:pt x="3488546" y="1255627"/>
                    <a:pt x="3506920" y="1207226"/>
                  </a:cubicBezTo>
                  <a:cubicBezTo>
                    <a:pt x="3509551" y="1197998"/>
                    <a:pt x="3506661" y="1185878"/>
                    <a:pt x="3498558" y="1180131"/>
                  </a:cubicBezTo>
                  <a:cubicBezTo>
                    <a:pt x="3462385" y="1162258"/>
                    <a:pt x="3440040" y="1126575"/>
                    <a:pt x="3419217" y="1093044"/>
                  </a:cubicBezTo>
                  <a:cubicBezTo>
                    <a:pt x="3437935" y="1061258"/>
                    <a:pt x="3477581" y="1029683"/>
                    <a:pt x="3467696" y="989041"/>
                  </a:cubicBezTo>
                  <a:cubicBezTo>
                    <a:pt x="3447399" y="948659"/>
                    <a:pt x="3417954" y="917667"/>
                    <a:pt x="3399447" y="875126"/>
                  </a:cubicBezTo>
                  <a:cubicBezTo>
                    <a:pt x="3506759" y="715983"/>
                    <a:pt x="3470004" y="760206"/>
                    <a:pt x="3387562" y="608498"/>
                  </a:cubicBezTo>
                  <a:cubicBezTo>
                    <a:pt x="3407543" y="570072"/>
                    <a:pt x="3448550" y="532538"/>
                    <a:pt x="3442558" y="486255"/>
                  </a:cubicBezTo>
                  <a:cubicBezTo>
                    <a:pt x="3418424" y="442610"/>
                    <a:pt x="3389036" y="405815"/>
                    <a:pt x="3365793" y="360742"/>
                  </a:cubicBezTo>
                  <a:cubicBezTo>
                    <a:pt x="3388088" y="323891"/>
                    <a:pt x="3456856" y="278297"/>
                    <a:pt x="3430618" y="230748"/>
                  </a:cubicBezTo>
                  <a:cubicBezTo>
                    <a:pt x="3417576" y="214141"/>
                    <a:pt x="3403853" y="197646"/>
                    <a:pt x="3393862" y="178929"/>
                  </a:cubicBezTo>
                  <a:cubicBezTo>
                    <a:pt x="3402541" y="137865"/>
                    <a:pt x="3448017" y="11824"/>
                    <a:pt x="3368416" y="24900"/>
                  </a:cubicBezTo>
                  <a:cubicBezTo>
                    <a:pt x="3321937" y="24745"/>
                    <a:pt x="3275037" y="22213"/>
                    <a:pt x="3228453" y="21580"/>
                  </a:cubicBezTo>
                  <a:cubicBezTo>
                    <a:pt x="2953178" y="54238"/>
                    <a:pt x="2358674" y="-6007"/>
                    <a:pt x="1857009" y="2131"/>
                  </a:cubicBezTo>
                  <a:cubicBezTo>
                    <a:pt x="1251518" y="-7928"/>
                    <a:pt x="1384326" y="20658"/>
                    <a:pt x="139445" y="24893"/>
                  </a:cubicBezTo>
                  <a:cubicBezTo>
                    <a:pt x="59844" y="11817"/>
                    <a:pt x="105327" y="137858"/>
                    <a:pt x="113999" y="178922"/>
                  </a:cubicBezTo>
                  <a:cubicBezTo>
                    <a:pt x="104008" y="197632"/>
                    <a:pt x="90286" y="214134"/>
                    <a:pt x="77243" y="230741"/>
                  </a:cubicBezTo>
                  <a:cubicBezTo>
                    <a:pt x="51005" y="278290"/>
                    <a:pt x="119780" y="323884"/>
                    <a:pt x="142069" y="360735"/>
                  </a:cubicBezTo>
                  <a:cubicBezTo>
                    <a:pt x="118833" y="405808"/>
                    <a:pt x="89437" y="442603"/>
                    <a:pt x="65303" y="486248"/>
                  </a:cubicBezTo>
                  <a:cubicBezTo>
                    <a:pt x="59311" y="532531"/>
                    <a:pt x="100318" y="570065"/>
                    <a:pt x="120299" y="608491"/>
                  </a:cubicBezTo>
                  <a:cubicBezTo>
                    <a:pt x="37857" y="760206"/>
                    <a:pt x="1102" y="715976"/>
                    <a:pt x="108414" y="875119"/>
                  </a:cubicBezTo>
                  <a:cubicBezTo>
                    <a:pt x="89907" y="917660"/>
                    <a:pt x="60462" y="948659"/>
                    <a:pt x="40165" y="989034"/>
                  </a:cubicBezTo>
                  <a:cubicBezTo>
                    <a:pt x="30280" y="1029676"/>
                    <a:pt x="69926" y="1061251"/>
                    <a:pt x="88644" y="1093037"/>
                  </a:cubicBezTo>
                  <a:cubicBezTo>
                    <a:pt x="67821" y="1126561"/>
                    <a:pt x="45476" y="1162251"/>
                    <a:pt x="9303" y="1180124"/>
                  </a:cubicBezTo>
                  <a:cubicBezTo>
                    <a:pt x="1207" y="1185871"/>
                    <a:pt x="-1683" y="1197998"/>
                    <a:pt x="941" y="1207219"/>
                  </a:cubicBezTo>
                  <a:cubicBezTo>
                    <a:pt x="19378" y="1255788"/>
                    <a:pt x="99006" y="1217861"/>
                    <a:pt x="425243" y="1225198"/>
                  </a:cubicBezTo>
                  <a:cubicBezTo>
                    <a:pt x="1277371" y="1244211"/>
                    <a:pt x="871933" y="1195465"/>
                    <a:pt x="1753941" y="12290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1" name="Google Shape;2311;p20"/>
            <p:cNvSpPr/>
            <p:nvPr/>
          </p:nvSpPr>
          <p:spPr>
            <a:xfrm>
              <a:off x="1564787" y="1228901"/>
              <a:ext cx="3507864" cy="1232421"/>
            </a:xfrm>
            <a:custGeom>
              <a:avLst/>
              <a:gdLst/>
              <a:ahLst/>
              <a:cxnLst/>
              <a:rect l="l" t="t" r="r" b="b"/>
              <a:pathLst>
                <a:path w="3507864" h="1232421" extrusionOk="0">
                  <a:moveTo>
                    <a:pt x="1753941" y="1229045"/>
                  </a:moveTo>
                  <a:cubicBezTo>
                    <a:pt x="2637990" y="1195395"/>
                    <a:pt x="2227193" y="1244288"/>
                    <a:pt x="3082618" y="1225205"/>
                  </a:cubicBezTo>
                  <a:cubicBezTo>
                    <a:pt x="3407094" y="1217911"/>
                    <a:pt x="3488546" y="1255627"/>
                    <a:pt x="3506920" y="1207226"/>
                  </a:cubicBezTo>
                  <a:cubicBezTo>
                    <a:pt x="3509551" y="1197998"/>
                    <a:pt x="3506661" y="1185878"/>
                    <a:pt x="3498558" y="1180131"/>
                  </a:cubicBezTo>
                  <a:cubicBezTo>
                    <a:pt x="3462385" y="1162258"/>
                    <a:pt x="3440040" y="1126575"/>
                    <a:pt x="3419217" y="1093044"/>
                  </a:cubicBezTo>
                  <a:cubicBezTo>
                    <a:pt x="3437935" y="1061258"/>
                    <a:pt x="3477581" y="1029683"/>
                    <a:pt x="3467696" y="989041"/>
                  </a:cubicBezTo>
                  <a:cubicBezTo>
                    <a:pt x="3447399" y="948659"/>
                    <a:pt x="3417954" y="917667"/>
                    <a:pt x="3399447" y="875126"/>
                  </a:cubicBezTo>
                  <a:cubicBezTo>
                    <a:pt x="3506759" y="715983"/>
                    <a:pt x="3470004" y="760206"/>
                    <a:pt x="3387562" y="608498"/>
                  </a:cubicBezTo>
                  <a:cubicBezTo>
                    <a:pt x="3407543" y="570072"/>
                    <a:pt x="3448550" y="532538"/>
                    <a:pt x="3442558" y="486255"/>
                  </a:cubicBezTo>
                  <a:cubicBezTo>
                    <a:pt x="3418424" y="442610"/>
                    <a:pt x="3389036" y="405815"/>
                    <a:pt x="3365793" y="360742"/>
                  </a:cubicBezTo>
                  <a:cubicBezTo>
                    <a:pt x="3388088" y="323891"/>
                    <a:pt x="3456856" y="278297"/>
                    <a:pt x="3430618" y="230748"/>
                  </a:cubicBezTo>
                  <a:cubicBezTo>
                    <a:pt x="3417576" y="214141"/>
                    <a:pt x="3403853" y="197646"/>
                    <a:pt x="3393862" y="178929"/>
                  </a:cubicBezTo>
                  <a:cubicBezTo>
                    <a:pt x="3402541" y="137865"/>
                    <a:pt x="3448017" y="11824"/>
                    <a:pt x="3368416" y="24900"/>
                  </a:cubicBezTo>
                  <a:cubicBezTo>
                    <a:pt x="3321937" y="24745"/>
                    <a:pt x="3275037" y="22213"/>
                    <a:pt x="3228453" y="21580"/>
                  </a:cubicBezTo>
                  <a:cubicBezTo>
                    <a:pt x="2953178" y="54238"/>
                    <a:pt x="2358674" y="-6007"/>
                    <a:pt x="1857009" y="2131"/>
                  </a:cubicBezTo>
                  <a:cubicBezTo>
                    <a:pt x="1251518" y="-7928"/>
                    <a:pt x="1384326" y="20658"/>
                    <a:pt x="139445" y="24893"/>
                  </a:cubicBezTo>
                  <a:cubicBezTo>
                    <a:pt x="59844" y="11817"/>
                    <a:pt x="105327" y="137858"/>
                    <a:pt x="113999" y="178922"/>
                  </a:cubicBezTo>
                  <a:cubicBezTo>
                    <a:pt x="104008" y="197632"/>
                    <a:pt x="90286" y="214134"/>
                    <a:pt x="77243" y="230741"/>
                  </a:cubicBezTo>
                  <a:cubicBezTo>
                    <a:pt x="51005" y="278290"/>
                    <a:pt x="119780" y="323884"/>
                    <a:pt x="142069" y="360735"/>
                  </a:cubicBezTo>
                  <a:cubicBezTo>
                    <a:pt x="118833" y="405808"/>
                    <a:pt x="89437" y="442603"/>
                    <a:pt x="65303" y="486248"/>
                  </a:cubicBezTo>
                  <a:cubicBezTo>
                    <a:pt x="59311" y="532531"/>
                    <a:pt x="100318" y="570065"/>
                    <a:pt x="120299" y="608491"/>
                  </a:cubicBezTo>
                  <a:cubicBezTo>
                    <a:pt x="37857" y="760206"/>
                    <a:pt x="1102" y="715976"/>
                    <a:pt x="108414" y="875119"/>
                  </a:cubicBezTo>
                  <a:cubicBezTo>
                    <a:pt x="89907" y="917660"/>
                    <a:pt x="60462" y="948659"/>
                    <a:pt x="40165" y="989034"/>
                  </a:cubicBezTo>
                  <a:cubicBezTo>
                    <a:pt x="30280" y="1029676"/>
                    <a:pt x="69926" y="1061251"/>
                    <a:pt x="88644" y="1093037"/>
                  </a:cubicBezTo>
                  <a:cubicBezTo>
                    <a:pt x="67821" y="1126561"/>
                    <a:pt x="45476" y="1162251"/>
                    <a:pt x="9303" y="1180124"/>
                  </a:cubicBezTo>
                  <a:cubicBezTo>
                    <a:pt x="1207" y="1185871"/>
                    <a:pt x="-1683" y="1197998"/>
                    <a:pt x="941" y="1207219"/>
                  </a:cubicBezTo>
                  <a:cubicBezTo>
                    <a:pt x="19378" y="1255788"/>
                    <a:pt x="99006" y="1217861"/>
                    <a:pt x="425243" y="1225198"/>
                  </a:cubicBezTo>
                  <a:cubicBezTo>
                    <a:pt x="1277371" y="1244211"/>
                    <a:pt x="871933" y="1195465"/>
                    <a:pt x="1753941" y="12290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22" name="Google Shape;2322;p20"/>
          <p:cNvGrpSpPr/>
          <p:nvPr/>
        </p:nvGrpSpPr>
        <p:grpSpPr>
          <a:xfrm rot="6658549">
            <a:off x="6981682" y="928055"/>
            <a:ext cx="939381" cy="1505816"/>
            <a:chOff x="13962400" y="1854354"/>
            <a:chExt cx="1878625" cy="3011973"/>
          </a:xfrm>
        </p:grpSpPr>
        <p:sp>
          <p:nvSpPr>
            <p:cNvPr id="2323" name="Google Shape;2323;p20"/>
            <p:cNvSpPr/>
            <p:nvPr/>
          </p:nvSpPr>
          <p:spPr>
            <a:xfrm>
              <a:off x="14357561" y="3050879"/>
              <a:ext cx="1014610" cy="975928"/>
            </a:xfrm>
            <a:custGeom>
              <a:avLst/>
              <a:gdLst/>
              <a:ahLst/>
              <a:cxnLst/>
              <a:rect l="l" t="t" r="r" b="b"/>
              <a:pathLst>
                <a:path w="1014610" h="975928" extrusionOk="0">
                  <a:moveTo>
                    <a:pt x="595884" y="289837"/>
                  </a:moveTo>
                  <a:cubicBezTo>
                    <a:pt x="356288" y="78089"/>
                    <a:pt x="243296" y="-21644"/>
                    <a:pt x="139865" y="3928"/>
                  </a:cubicBezTo>
                  <a:cubicBezTo>
                    <a:pt x="51720" y="25723"/>
                    <a:pt x="-2404" y="119191"/>
                    <a:pt x="82" y="212923"/>
                  </a:cubicBezTo>
                  <a:cubicBezTo>
                    <a:pt x="5248" y="407816"/>
                    <a:pt x="446595" y="752429"/>
                    <a:pt x="603169" y="869963"/>
                  </a:cubicBezTo>
                  <a:cubicBezTo>
                    <a:pt x="695619" y="939346"/>
                    <a:pt x="815811" y="1011797"/>
                    <a:pt x="917285" y="956177"/>
                  </a:cubicBezTo>
                  <a:cubicBezTo>
                    <a:pt x="965497" y="929750"/>
                    <a:pt x="1002830" y="878065"/>
                    <a:pt x="1012168" y="815458"/>
                  </a:cubicBezTo>
                  <a:cubicBezTo>
                    <a:pt x="1037592" y="644974"/>
                    <a:pt x="862210" y="525193"/>
                    <a:pt x="595884" y="2898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4" name="Google Shape;2324;p20"/>
            <p:cNvSpPr/>
            <p:nvPr/>
          </p:nvSpPr>
          <p:spPr>
            <a:xfrm>
              <a:off x="13962400" y="4330519"/>
              <a:ext cx="1116087" cy="535808"/>
            </a:xfrm>
            <a:custGeom>
              <a:avLst/>
              <a:gdLst/>
              <a:ahLst/>
              <a:cxnLst/>
              <a:rect l="l" t="t" r="r" b="b"/>
              <a:pathLst>
                <a:path w="1116087" h="535808" extrusionOk="0">
                  <a:moveTo>
                    <a:pt x="1064957" y="53794"/>
                  </a:moveTo>
                  <a:cubicBezTo>
                    <a:pt x="1000033" y="-14723"/>
                    <a:pt x="882086" y="-13548"/>
                    <a:pt x="526621" y="33426"/>
                  </a:cubicBezTo>
                  <a:cubicBezTo>
                    <a:pt x="375616" y="53390"/>
                    <a:pt x="233130" y="68576"/>
                    <a:pt x="94714" y="146382"/>
                  </a:cubicBezTo>
                  <a:cubicBezTo>
                    <a:pt x="-52336" y="229043"/>
                    <a:pt x="-22239" y="497952"/>
                    <a:pt x="144021" y="526385"/>
                  </a:cubicBezTo>
                  <a:cubicBezTo>
                    <a:pt x="296646" y="552487"/>
                    <a:pt x="439041" y="519458"/>
                    <a:pt x="585320" y="487007"/>
                  </a:cubicBezTo>
                  <a:cubicBezTo>
                    <a:pt x="945307" y="407129"/>
                    <a:pt x="1047980" y="366961"/>
                    <a:pt x="1091688" y="286349"/>
                  </a:cubicBezTo>
                  <a:cubicBezTo>
                    <a:pt x="1132218" y="211615"/>
                    <a:pt x="1121544" y="113515"/>
                    <a:pt x="1064957" y="537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5" name="Google Shape;2325;p20"/>
            <p:cNvSpPr/>
            <p:nvPr/>
          </p:nvSpPr>
          <p:spPr>
            <a:xfrm>
              <a:off x="14967377" y="1854354"/>
              <a:ext cx="873648" cy="1583306"/>
            </a:xfrm>
            <a:custGeom>
              <a:avLst/>
              <a:gdLst/>
              <a:ahLst/>
              <a:cxnLst/>
              <a:rect l="l" t="t" r="r" b="b"/>
              <a:pathLst>
                <a:path w="873648" h="1583306" extrusionOk="0">
                  <a:moveTo>
                    <a:pt x="807781" y="1091052"/>
                  </a:moveTo>
                  <a:cubicBezTo>
                    <a:pt x="420642" y="133785"/>
                    <a:pt x="409029" y="63395"/>
                    <a:pt x="250528" y="9083"/>
                  </a:cubicBezTo>
                  <a:cubicBezTo>
                    <a:pt x="149806" y="-25434"/>
                    <a:pt x="53262" y="42299"/>
                    <a:pt x="18603" y="146772"/>
                  </a:cubicBezTo>
                  <a:cubicBezTo>
                    <a:pt x="-35828" y="310835"/>
                    <a:pt x="24509" y="397417"/>
                    <a:pt x="261823" y="926273"/>
                  </a:cubicBezTo>
                  <a:cubicBezTo>
                    <a:pt x="473399" y="1397774"/>
                    <a:pt x="532165" y="1521892"/>
                    <a:pt x="659504" y="1573631"/>
                  </a:cubicBezTo>
                  <a:cubicBezTo>
                    <a:pt x="767185" y="1617389"/>
                    <a:pt x="982151" y="1522259"/>
                    <a:pt x="807781" y="10910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5782F1C8-CB0D-02BE-5B47-3FB54C3A192F}"/>
              </a:ext>
            </a:extLst>
          </p:cNvPr>
          <p:cNvSpPr txBox="1"/>
          <p:nvPr/>
        </p:nvSpPr>
        <p:spPr>
          <a:xfrm>
            <a:off x="2117204" y="2581077"/>
            <a:ext cx="5000113" cy="1553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Mỗi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tỉ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biểu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diễn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bởi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hoặc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vô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tuần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hoàn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3" name="Hình Bầu dục 32">
            <a:extLst>
              <a:ext uri="{FF2B5EF4-FFF2-40B4-BE49-F238E27FC236}">
                <a16:creationId xmlns:a16="http://schemas.microsoft.com/office/drawing/2014/main" id="{87F0B2CF-ACE8-FBB9-4A65-BCC6D681DC92}"/>
              </a:ext>
            </a:extLst>
          </p:cNvPr>
          <p:cNvSpPr/>
          <p:nvPr/>
        </p:nvSpPr>
        <p:spPr>
          <a:xfrm>
            <a:off x="3067727" y="1121613"/>
            <a:ext cx="2809258" cy="1109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9" name="Google Shape;2099;p15"/>
          <p:cNvSpPr txBox="1"/>
          <p:nvPr/>
        </p:nvSpPr>
        <p:spPr>
          <a:xfrm>
            <a:off x="375537" y="58034"/>
            <a:ext cx="883185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Fredoka One"/>
                <a:cs typeface="Times New Roman" panose="02020603050405020304" pitchFamily="18" charset="0"/>
                <a:sym typeface="Fredoka One"/>
              </a:rPr>
              <a:t>BÀI 5: BIỂU DIỄN THẬP PHÂN CỦA SỐ HỮU TỈ</a:t>
            </a:r>
            <a:endParaRPr sz="28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Fredoka One"/>
              <a:cs typeface="Times New Roman" panose="02020603050405020304" pitchFamily="18" charset="0"/>
              <a:sym typeface="Fredoka One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3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1" name="Google Shape;3521;p25"/>
          <p:cNvGrpSpPr/>
          <p:nvPr/>
        </p:nvGrpSpPr>
        <p:grpSpPr>
          <a:xfrm rot="-1145235">
            <a:off x="5226975" y="2592281"/>
            <a:ext cx="4057349" cy="4096186"/>
            <a:chOff x="10453906" y="5185952"/>
            <a:chExt cx="8114885" cy="8192560"/>
          </a:xfrm>
        </p:grpSpPr>
        <p:sp>
          <p:nvSpPr>
            <p:cNvPr id="3522" name="Google Shape;3522;p25"/>
            <p:cNvSpPr/>
            <p:nvPr/>
          </p:nvSpPr>
          <p:spPr>
            <a:xfrm>
              <a:off x="10464619" y="5185952"/>
              <a:ext cx="8093009" cy="8192560"/>
            </a:xfrm>
            <a:custGeom>
              <a:avLst/>
              <a:gdLst/>
              <a:ahLst/>
              <a:cxnLst/>
              <a:rect l="l" t="t" r="r" b="b"/>
              <a:pathLst>
                <a:path w="8093009" h="8192560" extrusionOk="0">
                  <a:moveTo>
                    <a:pt x="2" y="8058916"/>
                  </a:moveTo>
                  <a:cubicBezTo>
                    <a:pt x="-408" y="8133584"/>
                    <a:pt x="60797" y="8193930"/>
                    <a:pt x="135517" y="8192537"/>
                  </a:cubicBezTo>
                  <a:cubicBezTo>
                    <a:pt x="8223471" y="8041581"/>
                    <a:pt x="8085742" y="8183263"/>
                    <a:pt x="8087038" y="7951365"/>
                  </a:cubicBezTo>
                  <a:cubicBezTo>
                    <a:pt x="8088907" y="7613749"/>
                    <a:pt x="8093007" y="134681"/>
                    <a:pt x="8093007" y="135779"/>
                  </a:cubicBezTo>
                  <a:cubicBezTo>
                    <a:pt x="8093417" y="61800"/>
                    <a:pt x="8033278" y="1732"/>
                    <a:pt x="7959248" y="2142"/>
                  </a:cubicBezTo>
                  <a:cubicBezTo>
                    <a:pt x="-124459" y="46660"/>
                    <a:pt x="7251" y="-94104"/>
                    <a:pt x="5955" y="140219"/>
                  </a:cubicBezTo>
                  <a:cubicBezTo>
                    <a:pt x="4086" y="482570"/>
                    <a:pt x="-14" y="8059998"/>
                    <a:pt x="2" y="80589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23" name="Google Shape;3523;p25"/>
            <p:cNvGrpSpPr/>
            <p:nvPr/>
          </p:nvGrpSpPr>
          <p:grpSpPr>
            <a:xfrm>
              <a:off x="10453906" y="5737787"/>
              <a:ext cx="8114885" cy="7177309"/>
              <a:chOff x="10453906" y="5737787"/>
              <a:chExt cx="8114885" cy="7177309"/>
            </a:xfrm>
          </p:grpSpPr>
          <p:sp>
            <p:nvSpPr>
              <p:cNvPr id="3524" name="Google Shape;3524;p25"/>
              <p:cNvSpPr/>
              <p:nvPr/>
            </p:nvSpPr>
            <p:spPr>
              <a:xfrm>
                <a:off x="10458230" y="7645867"/>
                <a:ext cx="8106442" cy="74704"/>
              </a:xfrm>
              <a:custGeom>
                <a:avLst/>
                <a:gdLst/>
                <a:ahLst/>
                <a:cxnLst/>
                <a:rect l="l" t="t" r="r" b="b"/>
                <a:pathLst>
                  <a:path w="8106442" h="74704" extrusionOk="0">
                    <a:moveTo>
                      <a:pt x="8096822" y="30372"/>
                    </a:moveTo>
                    <a:cubicBezTo>
                      <a:pt x="8096510" y="-18439"/>
                      <a:pt x="8718683" y="-4495"/>
                      <a:pt x="9622" y="44333"/>
                    </a:cubicBezTo>
                    <a:cubicBezTo>
                      <a:pt x="9934" y="93144"/>
                      <a:pt x="-612256" y="79200"/>
                      <a:pt x="8096822" y="30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5" name="Google Shape;3525;p25"/>
              <p:cNvSpPr/>
              <p:nvPr/>
            </p:nvSpPr>
            <p:spPr>
              <a:xfrm>
                <a:off x="10462384" y="8281262"/>
                <a:ext cx="8106407" cy="88321"/>
              </a:xfrm>
              <a:custGeom>
                <a:avLst/>
                <a:gdLst/>
                <a:ahLst/>
                <a:cxnLst/>
                <a:rect l="l" t="t" r="r" b="b"/>
                <a:pathLst>
                  <a:path w="8106407" h="88321" extrusionOk="0">
                    <a:moveTo>
                      <a:pt x="8096784" y="29622"/>
                    </a:moveTo>
                    <a:cubicBezTo>
                      <a:pt x="8096473" y="-19205"/>
                      <a:pt x="8718711" y="-6408"/>
                      <a:pt x="9617" y="58706"/>
                    </a:cubicBezTo>
                    <a:cubicBezTo>
                      <a:pt x="9945" y="107517"/>
                      <a:pt x="-612261" y="94737"/>
                      <a:pt x="8096784" y="296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6" name="Google Shape;3526;p25"/>
              <p:cNvSpPr/>
              <p:nvPr/>
            </p:nvSpPr>
            <p:spPr>
              <a:xfrm>
                <a:off x="10459638" y="8916584"/>
                <a:ext cx="8106693" cy="102179"/>
              </a:xfrm>
              <a:custGeom>
                <a:avLst/>
                <a:gdLst/>
                <a:ahLst/>
                <a:cxnLst/>
                <a:rect l="l" t="t" r="r" b="b"/>
                <a:pathLst>
                  <a:path w="8106693" h="102179" extrusionOk="0">
                    <a:moveTo>
                      <a:pt x="8096873" y="28994"/>
                    </a:moveTo>
                    <a:cubicBezTo>
                      <a:pt x="8097185" y="-19833"/>
                      <a:pt x="8719226" y="-8216"/>
                      <a:pt x="9821" y="73185"/>
                    </a:cubicBezTo>
                    <a:cubicBezTo>
                      <a:pt x="9509" y="122012"/>
                      <a:pt x="-612533" y="110395"/>
                      <a:pt x="8096873" y="289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7" name="Google Shape;3527;p25"/>
              <p:cNvSpPr/>
              <p:nvPr/>
            </p:nvSpPr>
            <p:spPr>
              <a:xfrm>
                <a:off x="10458496" y="5737787"/>
                <a:ext cx="8106441" cy="37445"/>
              </a:xfrm>
              <a:custGeom>
                <a:avLst/>
                <a:gdLst/>
                <a:ahLst/>
                <a:cxnLst/>
                <a:rect l="l" t="t" r="r" b="b"/>
                <a:pathLst>
                  <a:path w="8106441" h="37445" extrusionOk="0">
                    <a:moveTo>
                      <a:pt x="9635" y="34420"/>
                    </a:moveTo>
                    <a:cubicBezTo>
                      <a:pt x="8718777" y="34420"/>
                      <a:pt x="8096539" y="51853"/>
                      <a:pt x="8096802" y="3026"/>
                    </a:cubicBezTo>
                    <a:cubicBezTo>
                      <a:pt x="-612325" y="3026"/>
                      <a:pt x="9914" y="-14408"/>
                      <a:pt x="9635" y="344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8" name="Google Shape;3528;p25"/>
              <p:cNvSpPr/>
              <p:nvPr/>
            </p:nvSpPr>
            <p:spPr>
              <a:xfrm>
                <a:off x="10454081" y="7010271"/>
                <a:ext cx="8106492" cy="61468"/>
              </a:xfrm>
              <a:custGeom>
                <a:avLst/>
                <a:gdLst/>
                <a:ahLst/>
                <a:cxnLst/>
                <a:rect l="l" t="t" r="r" b="b"/>
                <a:pathLst>
                  <a:path w="8106492" h="61468" extrusionOk="0">
                    <a:moveTo>
                      <a:pt x="8096871" y="31308"/>
                    </a:moveTo>
                    <a:cubicBezTo>
                      <a:pt x="8096559" y="-17504"/>
                      <a:pt x="8718748" y="-2397"/>
                      <a:pt x="9622" y="30161"/>
                    </a:cubicBezTo>
                    <a:cubicBezTo>
                      <a:pt x="9933" y="78972"/>
                      <a:pt x="-612256" y="63865"/>
                      <a:pt x="8096871" y="313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9" name="Google Shape;3529;p25"/>
              <p:cNvSpPr/>
              <p:nvPr/>
            </p:nvSpPr>
            <p:spPr>
              <a:xfrm>
                <a:off x="10454944" y="6374337"/>
                <a:ext cx="8106498" cy="48829"/>
              </a:xfrm>
              <a:custGeom>
                <a:avLst/>
                <a:gdLst/>
                <a:ahLst/>
                <a:cxnLst/>
                <a:rect l="l" t="t" r="r" b="b"/>
                <a:pathLst>
                  <a:path w="8106498" h="48829" extrusionOk="0">
                    <a:moveTo>
                      <a:pt x="8096696" y="32547"/>
                    </a:moveTo>
                    <a:cubicBezTo>
                      <a:pt x="8096959" y="-16264"/>
                      <a:pt x="8718951" y="-10"/>
                      <a:pt x="9808" y="16277"/>
                    </a:cubicBezTo>
                    <a:cubicBezTo>
                      <a:pt x="9529" y="65104"/>
                      <a:pt x="-612463" y="48834"/>
                      <a:pt x="8096696" y="325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0" name="Google Shape;3530;p25"/>
              <p:cNvSpPr/>
              <p:nvPr/>
            </p:nvSpPr>
            <p:spPr>
              <a:xfrm>
                <a:off x="10458067" y="10822073"/>
                <a:ext cx="8106228" cy="144639"/>
              </a:xfrm>
              <a:custGeom>
                <a:avLst/>
                <a:gdLst/>
                <a:ahLst/>
                <a:cxnLst/>
                <a:rect l="l" t="t" r="r" b="b"/>
                <a:pathLst>
                  <a:path w="8106228" h="144639" extrusionOk="0">
                    <a:moveTo>
                      <a:pt x="8096608" y="27553"/>
                    </a:moveTo>
                    <a:cubicBezTo>
                      <a:pt x="8096296" y="-21274"/>
                      <a:pt x="8718453" y="-13147"/>
                      <a:pt x="9621" y="117098"/>
                    </a:cubicBezTo>
                    <a:cubicBezTo>
                      <a:pt x="9933" y="165909"/>
                      <a:pt x="-612224" y="157782"/>
                      <a:pt x="8096608" y="275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1" name="Google Shape;3531;p25"/>
              <p:cNvSpPr/>
              <p:nvPr/>
            </p:nvSpPr>
            <p:spPr>
              <a:xfrm>
                <a:off x="10460295" y="12092101"/>
                <a:ext cx="8106827" cy="173442"/>
              </a:xfrm>
              <a:custGeom>
                <a:avLst/>
                <a:gdLst/>
                <a:ahLst/>
                <a:cxnLst/>
                <a:rect l="l" t="t" r="r" b="b"/>
                <a:pathLst>
                  <a:path w="8106827" h="173442" extrusionOk="0">
                    <a:moveTo>
                      <a:pt x="8097020" y="26832"/>
                    </a:moveTo>
                    <a:cubicBezTo>
                      <a:pt x="8097299" y="-21996"/>
                      <a:pt x="8719307" y="-16179"/>
                      <a:pt x="9804" y="146607"/>
                    </a:cubicBezTo>
                    <a:cubicBezTo>
                      <a:pt x="9541" y="195435"/>
                      <a:pt x="-612484" y="189634"/>
                      <a:pt x="8097020" y="2683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2" name="Google Shape;3532;p25"/>
              <p:cNvSpPr/>
              <p:nvPr/>
            </p:nvSpPr>
            <p:spPr>
              <a:xfrm>
                <a:off x="10455481" y="9551838"/>
                <a:ext cx="8106730" cy="116213"/>
              </a:xfrm>
              <a:custGeom>
                <a:avLst/>
                <a:gdLst/>
                <a:ahLst/>
                <a:cxnLst/>
                <a:rect l="l" t="t" r="r" b="b"/>
                <a:pathLst>
                  <a:path w="8106730" h="116213" extrusionOk="0">
                    <a:moveTo>
                      <a:pt x="8096914" y="28450"/>
                    </a:moveTo>
                    <a:cubicBezTo>
                      <a:pt x="8097226" y="-20378"/>
                      <a:pt x="8719185" y="-9924"/>
                      <a:pt x="9813" y="87764"/>
                    </a:cubicBezTo>
                    <a:cubicBezTo>
                      <a:pt x="9517" y="136591"/>
                      <a:pt x="-612459" y="126138"/>
                      <a:pt x="8096914" y="2845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3" name="Google Shape;3533;p25"/>
              <p:cNvSpPr/>
              <p:nvPr/>
            </p:nvSpPr>
            <p:spPr>
              <a:xfrm>
                <a:off x="10456750" y="12727150"/>
                <a:ext cx="8106848" cy="187946"/>
              </a:xfrm>
              <a:custGeom>
                <a:avLst/>
                <a:gdLst/>
                <a:ahLst/>
                <a:cxnLst/>
                <a:rect l="l" t="t" r="r" b="b"/>
                <a:pathLst>
                  <a:path w="8106848" h="187946" extrusionOk="0">
                    <a:moveTo>
                      <a:pt x="8097038" y="26526"/>
                    </a:moveTo>
                    <a:cubicBezTo>
                      <a:pt x="8097317" y="-22302"/>
                      <a:pt x="8719374" y="-17665"/>
                      <a:pt x="9806" y="161424"/>
                    </a:cubicBezTo>
                    <a:cubicBezTo>
                      <a:pt x="9543" y="210252"/>
                      <a:pt x="-612531" y="205599"/>
                      <a:pt x="8097038" y="265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4" name="Google Shape;3534;p25"/>
              <p:cNvSpPr/>
              <p:nvPr/>
            </p:nvSpPr>
            <p:spPr>
              <a:xfrm>
                <a:off x="10462229" y="11457066"/>
                <a:ext cx="8106186" cy="158989"/>
              </a:xfrm>
              <a:custGeom>
                <a:avLst/>
                <a:gdLst/>
                <a:ahLst/>
                <a:cxnLst/>
                <a:rect l="l" t="t" r="r" b="b"/>
                <a:pathLst>
                  <a:path w="8106186" h="158989" extrusionOk="0">
                    <a:moveTo>
                      <a:pt x="8096562" y="27172"/>
                    </a:moveTo>
                    <a:cubicBezTo>
                      <a:pt x="8096250" y="-21655"/>
                      <a:pt x="8718489" y="-14675"/>
                      <a:pt x="9625" y="131825"/>
                    </a:cubicBezTo>
                    <a:cubicBezTo>
                      <a:pt x="9936" y="180635"/>
                      <a:pt x="-612303" y="173672"/>
                      <a:pt x="8096562" y="271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5" name="Google Shape;3535;p25"/>
              <p:cNvSpPr/>
              <p:nvPr/>
            </p:nvSpPr>
            <p:spPr>
              <a:xfrm>
                <a:off x="10453906" y="10187028"/>
                <a:ext cx="8106273" cy="130366"/>
              </a:xfrm>
              <a:custGeom>
                <a:avLst/>
                <a:gdLst/>
                <a:ahLst/>
                <a:cxnLst/>
                <a:rect l="l" t="t" r="r" b="b"/>
                <a:pathLst>
                  <a:path w="8106273" h="130366" extrusionOk="0">
                    <a:moveTo>
                      <a:pt x="8096652" y="27971"/>
                    </a:moveTo>
                    <a:cubicBezTo>
                      <a:pt x="8096341" y="-20857"/>
                      <a:pt x="8718514" y="-11550"/>
                      <a:pt x="9616" y="102392"/>
                    </a:cubicBezTo>
                    <a:cubicBezTo>
                      <a:pt x="9944" y="151220"/>
                      <a:pt x="-612229" y="141929"/>
                      <a:pt x="8096652" y="279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536" name="Google Shape;3536;p25"/>
          <p:cNvGrpSpPr>
            <a:grpSpLocks noGrp="1" noUngrp="1" noRot="1" noMove="1" noResize="1"/>
          </p:cNvGrpSpPr>
          <p:nvPr/>
        </p:nvGrpSpPr>
        <p:grpSpPr>
          <a:xfrm>
            <a:off x="774595" y="987747"/>
            <a:ext cx="7469293" cy="4016904"/>
            <a:chOff x="3131879" y="1014298"/>
            <a:chExt cx="12024685" cy="8258404"/>
          </a:xfrm>
        </p:grpSpPr>
        <p:sp>
          <p:nvSpPr>
            <p:cNvPr id="3537" name="Google Shape;3537;p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63704" y="1495548"/>
              <a:ext cx="10943709" cy="7322330"/>
            </a:xfrm>
            <a:custGeom>
              <a:avLst/>
              <a:gdLst/>
              <a:ahLst/>
              <a:cxnLst/>
              <a:rect l="l" t="t" r="r" b="b"/>
              <a:pathLst>
                <a:path w="10943709" h="7322330" extrusionOk="0">
                  <a:moveTo>
                    <a:pt x="10870936" y="4556162"/>
                  </a:moveTo>
                  <a:cubicBezTo>
                    <a:pt x="10911320" y="5404713"/>
                    <a:pt x="10918869" y="6317250"/>
                    <a:pt x="10943710" y="7159624"/>
                  </a:cubicBezTo>
                  <a:cubicBezTo>
                    <a:pt x="10318417" y="7220092"/>
                    <a:pt x="9132939" y="7187108"/>
                    <a:pt x="7325042" y="7187108"/>
                  </a:cubicBezTo>
                  <a:cubicBezTo>
                    <a:pt x="3545303" y="7187108"/>
                    <a:pt x="769768" y="7322331"/>
                    <a:pt x="235582" y="7322331"/>
                  </a:cubicBezTo>
                  <a:cubicBezTo>
                    <a:pt x="235582" y="6451928"/>
                    <a:pt x="-87338" y="978258"/>
                    <a:pt x="22961" y="257481"/>
                  </a:cubicBezTo>
                  <a:cubicBezTo>
                    <a:pt x="1869226" y="64267"/>
                    <a:pt x="7337579" y="322838"/>
                    <a:pt x="10616214" y="0"/>
                  </a:cubicBezTo>
                  <a:cubicBezTo>
                    <a:pt x="10761083" y="1734893"/>
                    <a:pt x="10728810" y="3025929"/>
                    <a:pt x="10870936" y="4556162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8" name="Google Shape;3538;p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131879" y="1014298"/>
              <a:ext cx="12024685" cy="8258404"/>
            </a:xfrm>
            <a:custGeom>
              <a:avLst/>
              <a:gdLst/>
              <a:ahLst/>
              <a:cxnLst/>
              <a:rect l="l" t="t" r="r" b="b"/>
              <a:pathLst>
                <a:path w="12024685" h="8258404" extrusionOk="0">
                  <a:moveTo>
                    <a:pt x="236887" y="8258404"/>
                  </a:moveTo>
                  <a:cubicBezTo>
                    <a:pt x="236887" y="6573789"/>
                    <a:pt x="-130645" y="1499693"/>
                    <a:pt x="49883" y="320211"/>
                  </a:cubicBezTo>
                  <a:cubicBezTo>
                    <a:pt x="2547109" y="58833"/>
                    <a:pt x="7582391" y="400483"/>
                    <a:pt x="11649341" y="0"/>
                  </a:cubicBezTo>
                  <a:cubicBezTo>
                    <a:pt x="11787191" y="1650161"/>
                    <a:pt x="11961244" y="5911416"/>
                    <a:pt x="12024685" y="8061458"/>
                  </a:cubicBezTo>
                  <a:cubicBezTo>
                    <a:pt x="11623855" y="8100223"/>
                    <a:pt x="11447489" y="8126088"/>
                    <a:pt x="10387854" y="8126088"/>
                  </a:cubicBezTo>
                  <a:cubicBezTo>
                    <a:pt x="2204419" y="8126104"/>
                    <a:pt x="1761009" y="8258404"/>
                    <a:pt x="236887" y="8258404"/>
                  </a:cubicBezTo>
                  <a:close/>
                  <a:moveTo>
                    <a:pt x="557247" y="830746"/>
                  </a:moveTo>
                  <a:cubicBezTo>
                    <a:pt x="516170" y="2504427"/>
                    <a:pt x="752327" y="6228852"/>
                    <a:pt x="790695" y="7695016"/>
                  </a:cubicBezTo>
                  <a:cubicBezTo>
                    <a:pt x="10213866" y="7444786"/>
                    <a:pt x="9988395" y="7624522"/>
                    <a:pt x="11451553" y="7549404"/>
                  </a:cubicBezTo>
                  <a:cubicBezTo>
                    <a:pt x="11336182" y="3039241"/>
                    <a:pt x="11379109" y="6170118"/>
                    <a:pt x="11248974" y="2748595"/>
                  </a:cubicBezTo>
                  <a:cubicBezTo>
                    <a:pt x="11223389" y="2076163"/>
                    <a:pt x="11197045" y="1383316"/>
                    <a:pt x="11138790" y="609503"/>
                  </a:cubicBezTo>
                  <a:cubicBezTo>
                    <a:pt x="7810504" y="895409"/>
                    <a:pt x="2587460" y="679369"/>
                    <a:pt x="557247" y="8307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9" name="Google Shape;3539;p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64157" y="1261401"/>
              <a:ext cx="11549230" cy="7753142"/>
            </a:xfrm>
            <a:custGeom>
              <a:avLst/>
              <a:gdLst/>
              <a:ahLst/>
              <a:cxnLst/>
              <a:rect l="l" t="t" r="r" b="b"/>
              <a:pathLst>
                <a:path w="11549230" h="7753142" extrusionOk="0">
                  <a:moveTo>
                    <a:pt x="265574" y="7753143"/>
                  </a:moveTo>
                  <a:lnTo>
                    <a:pt x="247405" y="7753143"/>
                  </a:lnTo>
                  <a:lnTo>
                    <a:pt x="247405" y="7734974"/>
                  </a:lnTo>
                  <a:cubicBezTo>
                    <a:pt x="247405" y="5829761"/>
                    <a:pt x="155407" y="4260565"/>
                    <a:pt x="81494" y="2999671"/>
                  </a:cubicBezTo>
                  <a:cubicBezTo>
                    <a:pt x="35957" y="2222919"/>
                    <a:pt x="0" y="1609385"/>
                    <a:pt x="0" y="1146469"/>
                  </a:cubicBezTo>
                  <a:cubicBezTo>
                    <a:pt x="0" y="1076570"/>
                    <a:pt x="14403" y="1003186"/>
                    <a:pt x="28326" y="932213"/>
                  </a:cubicBezTo>
                  <a:cubicBezTo>
                    <a:pt x="41556" y="864841"/>
                    <a:pt x="55216" y="795189"/>
                    <a:pt x="55926" y="730510"/>
                  </a:cubicBezTo>
                  <a:cubicBezTo>
                    <a:pt x="56950" y="636810"/>
                    <a:pt x="46049" y="541772"/>
                    <a:pt x="37295" y="465415"/>
                  </a:cubicBezTo>
                  <a:cubicBezTo>
                    <a:pt x="28657" y="390115"/>
                    <a:pt x="21835" y="330638"/>
                    <a:pt x="27600" y="293029"/>
                  </a:cubicBezTo>
                  <a:lnTo>
                    <a:pt x="29714" y="279171"/>
                  </a:lnTo>
                  <a:lnTo>
                    <a:pt x="43654" y="277701"/>
                  </a:lnTo>
                  <a:cubicBezTo>
                    <a:pt x="81907" y="273704"/>
                    <a:pt x="181900" y="272399"/>
                    <a:pt x="478756" y="268584"/>
                  </a:cubicBezTo>
                  <a:cubicBezTo>
                    <a:pt x="736072" y="265264"/>
                    <a:pt x="1124910" y="260243"/>
                    <a:pt x="1737502" y="250118"/>
                  </a:cubicBezTo>
                  <a:cubicBezTo>
                    <a:pt x="1912184" y="247228"/>
                    <a:pt x="2109510" y="235699"/>
                    <a:pt x="2318399" y="223493"/>
                  </a:cubicBezTo>
                  <a:cubicBezTo>
                    <a:pt x="2637156" y="204862"/>
                    <a:pt x="2998429" y="183754"/>
                    <a:pt x="3412142" y="183754"/>
                  </a:cubicBezTo>
                  <a:cubicBezTo>
                    <a:pt x="3941373" y="183754"/>
                    <a:pt x="4441337" y="194969"/>
                    <a:pt x="4970651" y="206828"/>
                  </a:cubicBezTo>
                  <a:cubicBezTo>
                    <a:pt x="6609086" y="243528"/>
                    <a:pt x="8303314" y="281517"/>
                    <a:pt x="11161680" y="87"/>
                  </a:cubicBezTo>
                  <a:cubicBezTo>
                    <a:pt x="11166998" y="-409"/>
                    <a:pt x="11172185" y="1226"/>
                    <a:pt x="11176281" y="4811"/>
                  </a:cubicBezTo>
                  <a:cubicBezTo>
                    <a:pt x="11185861" y="13135"/>
                    <a:pt x="11194119" y="20320"/>
                    <a:pt x="11212469" y="373433"/>
                  </a:cubicBezTo>
                  <a:cubicBezTo>
                    <a:pt x="11223700" y="589406"/>
                    <a:pt x="11236203" y="886907"/>
                    <a:pt x="11250689" y="1231382"/>
                  </a:cubicBezTo>
                  <a:cubicBezTo>
                    <a:pt x="11266148" y="1599079"/>
                    <a:pt x="11283673" y="2015831"/>
                    <a:pt x="11303807" y="2431477"/>
                  </a:cubicBezTo>
                  <a:cubicBezTo>
                    <a:pt x="11340044" y="3179705"/>
                    <a:pt x="11403436" y="3922185"/>
                    <a:pt x="11445389" y="4413494"/>
                  </a:cubicBezTo>
                  <a:cubicBezTo>
                    <a:pt x="11460386" y="4589166"/>
                    <a:pt x="11472229" y="4727908"/>
                    <a:pt x="11478472" y="4816834"/>
                  </a:cubicBezTo>
                  <a:cubicBezTo>
                    <a:pt x="11496971" y="5080393"/>
                    <a:pt x="11489621" y="5356075"/>
                    <a:pt x="11482519" y="5622689"/>
                  </a:cubicBezTo>
                  <a:cubicBezTo>
                    <a:pt x="11477613" y="5806687"/>
                    <a:pt x="11472543" y="5996943"/>
                    <a:pt x="11475796" y="6183914"/>
                  </a:cubicBezTo>
                  <a:cubicBezTo>
                    <a:pt x="11480140" y="6432591"/>
                    <a:pt x="11497401" y="6688701"/>
                    <a:pt x="11514083" y="6936354"/>
                  </a:cubicBezTo>
                  <a:cubicBezTo>
                    <a:pt x="11528155" y="7145225"/>
                    <a:pt x="11542722" y="7361182"/>
                    <a:pt x="11548734" y="7565033"/>
                  </a:cubicBezTo>
                  <a:lnTo>
                    <a:pt x="11549230" y="7582012"/>
                  </a:lnTo>
                  <a:lnTo>
                    <a:pt x="11532317" y="7583647"/>
                  </a:lnTo>
                  <a:cubicBezTo>
                    <a:pt x="11273961" y="7608654"/>
                    <a:pt x="10918354" y="7600412"/>
                    <a:pt x="10468138" y="7589990"/>
                  </a:cubicBezTo>
                  <a:cubicBezTo>
                    <a:pt x="10214754" y="7584126"/>
                    <a:pt x="9927560" y="7577470"/>
                    <a:pt x="9613823" y="7575901"/>
                  </a:cubicBezTo>
                  <a:cubicBezTo>
                    <a:pt x="9356707" y="7574530"/>
                    <a:pt x="9075904" y="7585316"/>
                    <a:pt x="8778536" y="7596646"/>
                  </a:cubicBezTo>
                  <a:cubicBezTo>
                    <a:pt x="8443492" y="7609413"/>
                    <a:pt x="8097036" y="7622611"/>
                    <a:pt x="7717132" y="7622611"/>
                  </a:cubicBezTo>
                  <a:cubicBezTo>
                    <a:pt x="7161424" y="7622611"/>
                    <a:pt x="6629782" y="7616681"/>
                    <a:pt x="6115629" y="7610933"/>
                  </a:cubicBezTo>
                  <a:cubicBezTo>
                    <a:pt x="5358730" y="7602493"/>
                    <a:pt x="4643833" y="7594515"/>
                    <a:pt x="4001511" y="7608026"/>
                  </a:cubicBezTo>
                  <a:cubicBezTo>
                    <a:pt x="2722350" y="7634915"/>
                    <a:pt x="1703626" y="7686695"/>
                    <a:pt x="1029526" y="7720968"/>
                  </a:cubicBezTo>
                  <a:cubicBezTo>
                    <a:pt x="661977" y="7739649"/>
                    <a:pt x="396403" y="7753143"/>
                    <a:pt x="265574" y="7753143"/>
                  </a:cubicBezTo>
                  <a:close/>
                  <a:moveTo>
                    <a:pt x="62120" y="312684"/>
                  </a:moveTo>
                  <a:cubicBezTo>
                    <a:pt x="60286" y="347171"/>
                    <a:pt x="66431" y="400636"/>
                    <a:pt x="73384" y="461302"/>
                  </a:cubicBezTo>
                  <a:cubicBezTo>
                    <a:pt x="82254" y="538667"/>
                    <a:pt x="93303" y="634943"/>
                    <a:pt x="92263" y="730922"/>
                  </a:cubicBezTo>
                  <a:cubicBezTo>
                    <a:pt x="91520" y="798939"/>
                    <a:pt x="77530" y="870258"/>
                    <a:pt x="63986" y="939232"/>
                  </a:cubicBezTo>
                  <a:cubicBezTo>
                    <a:pt x="50393" y="1008504"/>
                    <a:pt x="36337" y="1080121"/>
                    <a:pt x="36337" y="1146485"/>
                  </a:cubicBezTo>
                  <a:cubicBezTo>
                    <a:pt x="36337" y="1608345"/>
                    <a:pt x="72278" y="2221399"/>
                    <a:pt x="117781" y="2997557"/>
                  </a:cubicBezTo>
                  <a:cubicBezTo>
                    <a:pt x="191496" y="4254916"/>
                    <a:pt x="283164" y="5818645"/>
                    <a:pt x="283742" y="7716739"/>
                  </a:cubicBezTo>
                  <a:cubicBezTo>
                    <a:pt x="419312" y="7715600"/>
                    <a:pt x="677024" y="7702502"/>
                    <a:pt x="1027725" y="7684681"/>
                  </a:cubicBezTo>
                  <a:cubicBezTo>
                    <a:pt x="1702041" y="7650408"/>
                    <a:pt x="2721095" y="7598612"/>
                    <a:pt x="4000801" y="7571689"/>
                  </a:cubicBezTo>
                  <a:cubicBezTo>
                    <a:pt x="4643685" y="7558178"/>
                    <a:pt x="5358896" y="7566156"/>
                    <a:pt x="6116075" y="7574613"/>
                  </a:cubicBezTo>
                  <a:cubicBezTo>
                    <a:pt x="6630128" y="7580344"/>
                    <a:pt x="7161689" y="7586273"/>
                    <a:pt x="7717182" y="7586273"/>
                  </a:cubicBezTo>
                  <a:cubicBezTo>
                    <a:pt x="8096375" y="7586273"/>
                    <a:pt x="8442485" y="7573093"/>
                    <a:pt x="8777198" y="7560342"/>
                  </a:cubicBezTo>
                  <a:cubicBezTo>
                    <a:pt x="9074962" y="7548995"/>
                    <a:pt x="9356244" y="7538259"/>
                    <a:pt x="9614055" y="7539580"/>
                  </a:cubicBezTo>
                  <a:cubicBezTo>
                    <a:pt x="9928138" y="7541150"/>
                    <a:pt x="10215498" y="7547806"/>
                    <a:pt x="10469031" y="7553669"/>
                  </a:cubicBezTo>
                  <a:cubicBezTo>
                    <a:pt x="10908213" y="7563827"/>
                    <a:pt x="11257147" y="7571904"/>
                    <a:pt x="11511952" y="7549061"/>
                  </a:cubicBezTo>
                  <a:cubicBezTo>
                    <a:pt x="11505708" y="7351438"/>
                    <a:pt x="11492181" y="7150825"/>
                    <a:pt x="11477894" y="6938798"/>
                  </a:cubicBezTo>
                  <a:cubicBezTo>
                    <a:pt x="11461162" y="6690683"/>
                    <a:pt x="11443869" y="6434127"/>
                    <a:pt x="11439525" y="6184541"/>
                  </a:cubicBezTo>
                  <a:cubicBezTo>
                    <a:pt x="11436255" y="5996795"/>
                    <a:pt x="11441326" y="5806108"/>
                    <a:pt x="11446247" y="5621715"/>
                  </a:cubicBezTo>
                  <a:cubicBezTo>
                    <a:pt x="11453333" y="5355976"/>
                    <a:pt x="11460650" y="5081186"/>
                    <a:pt x="11442283" y="4819361"/>
                  </a:cubicBezTo>
                  <a:cubicBezTo>
                    <a:pt x="11436057" y="4730715"/>
                    <a:pt x="11424231" y="4592090"/>
                    <a:pt x="11409234" y="4416566"/>
                  </a:cubicBezTo>
                  <a:cubicBezTo>
                    <a:pt x="11367264" y="3924992"/>
                    <a:pt x="11303823" y="3182116"/>
                    <a:pt x="11267569" y="2433227"/>
                  </a:cubicBezTo>
                  <a:cubicBezTo>
                    <a:pt x="11247435" y="2017466"/>
                    <a:pt x="11229911" y="1600648"/>
                    <a:pt x="11214434" y="1232901"/>
                  </a:cubicBezTo>
                  <a:cubicBezTo>
                    <a:pt x="11189444" y="638709"/>
                    <a:pt x="11167709" y="121502"/>
                    <a:pt x="11151637" y="37563"/>
                  </a:cubicBezTo>
                  <a:cubicBezTo>
                    <a:pt x="8299300" y="317788"/>
                    <a:pt x="6606757" y="279848"/>
                    <a:pt x="4969842" y="243165"/>
                  </a:cubicBezTo>
                  <a:cubicBezTo>
                    <a:pt x="4440742" y="231306"/>
                    <a:pt x="3940977" y="220107"/>
                    <a:pt x="3412158" y="220107"/>
                  </a:cubicBezTo>
                  <a:cubicBezTo>
                    <a:pt x="2999502" y="220107"/>
                    <a:pt x="2638792" y="241183"/>
                    <a:pt x="2320529" y="259797"/>
                  </a:cubicBezTo>
                  <a:cubicBezTo>
                    <a:pt x="2111228" y="272019"/>
                    <a:pt x="1913555" y="283581"/>
                    <a:pt x="1738113" y="286488"/>
                  </a:cubicBezTo>
                  <a:cubicBezTo>
                    <a:pt x="1125439" y="296613"/>
                    <a:pt x="736551" y="301618"/>
                    <a:pt x="479219" y="304954"/>
                  </a:cubicBezTo>
                  <a:cubicBezTo>
                    <a:pt x="223076" y="308241"/>
                    <a:pt x="109705" y="309711"/>
                    <a:pt x="62120" y="3126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52" name="Google Shape;3552;p25"/>
          <p:cNvGrpSpPr/>
          <p:nvPr/>
        </p:nvGrpSpPr>
        <p:grpSpPr>
          <a:xfrm rot="-785140">
            <a:off x="-102816" y="3304454"/>
            <a:ext cx="1463122" cy="1991144"/>
            <a:chOff x="-206282" y="6608805"/>
            <a:chExt cx="2926342" cy="3982241"/>
          </a:xfrm>
        </p:grpSpPr>
        <p:sp>
          <p:nvSpPr>
            <p:cNvPr id="3553" name="Google Shape;3553;p25"/>
            <p:cNvSpPr/>
            <p:nvPr/>
          </p:nvSpPr>
          <p:spPr>
            <a:xfrm>
              <a:off x="1588" y="8770403"/>
              <a:ext cx="1960756" cy="1820643"/>
            </a:xfrm>
            <a:custGeom>
              <a:avLst/>
              <a:gdLst/>
              <a:ahLst/>
              <a:cxnLst/>
              <a:rect l="l" t="t" r="r" b="b"/>
              <a:pathLst>
                <a:path w="1960756" h="1820643" extrusionOk="0">
                  <a:moveTo>
                    <a:pt x="1708453" y="1125280"/>
                  </a:moveTo>
                  <a:cubicBezTo>
                    <a:pt x="1481775" y="1313553"/>
                    <a:pt x="1590045" y="1142587"/>
                    <a:pt x="1570613" y="1531684"/>
                  </a:cubicBezTo>
                  <a:cubicBezTo>
                    <a:pt x="1555286" y="1835146"/>
                    <a:pt x="1472051" y="1920557"/>
                    <a:pt x="1136402" y="1686736"/>
                  </a:cubicBezTo>
                  <a:cubicBezTo>
                    <a:pt x="943311" y="1551396"/>
                    <a:pt x="1041251" y="1576253"/>
                    <a:pt x="771652" y="1677314"/>
                  </a:cubicBezTo>
                  <a:cubicBezTo>
                    <a:pt x="391472" y="1820930"/>
                    <a:pt x="271900" y="1597295"/>
                    <a:pt x="364461" y="1186639"/>
                  </a:cubicBezTo>
                  <a:cubicBezTo>
                    <a:pt x="336357" y="1162506"/>
                    <a:pt x="42791" y="1028958"/>
                    <a:pt x="4509" y="835126"/>
                  </a:cubicBezTo>
                  <a:cubicBezTo>
                    <a:pt x="-43911" y="585615"/>
                    <a:pt x="307393" y="519024"/>
                    <a:pt x="588397" y="515703"/>
                  </a:cubicBezTo>
                  <a:cubicBezTo>
                    <a:pt x="882895" y="-164702"/>
                    <a:pt x="1205999" y="-194768"/>
                    <a:pt x="1426636" y="562861"/>
                  </a:cubicBezTo>
                  <a:cubicBezTo>
                    <a:pt x="1996153" y="625286"/>
                    <a:pt x="2142353" y="765517"/>
                    <a:pt x="1708453" y="11252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4" name="Google Shape;3554;p25"/>
            <p:cNvSpPr/>
            <p:nvPr/>
          </p:nvSpPr>
          <p:spPr>
            <a:xfrm>
              <a:off x="1610050" y="7799138"/>
              <a:ext cx="1110010" cy="1030699"/>
            </a:xfrm>
            <a:custGeom>
              <a:avLst/>
              <a:gdLst/>
              <a:ahLst/>
              <a:cxnLst/>
              <a:rect l="l" t="t" r="r" b="b"/>
              <a:pathLst>
                <a:path w="1110010" h="1030699" extrusionOk="0">
                  <a:moveTo>
                    <a:pt x="967178" y="637047"/>
                  </a:moveTo>
                  <a:cubicBezTo>
                    <a:pt x="838855" y="743627"/>
                    <a:pt x="900147" y="646843"/>
                    <a:pt x="889148" y="867117"/>
                  </a:cubicBezTo>
                  <a:cubicBezTo>
                    <a:pt x="880476" y="1038910"/>
                    <a:pt x="833355" y="1087263"/>
                    <a:pt x="643333" y="954893"/>
                  </a:cubicBezTo>
                  <a:cubicBezTo>
                    <a:pt x="534019" y="878275"/>
                    <a:pt x="589469" y="892348"/>
                    <a:pt x="436844" y="949557"/>
                  </a:cubicBezTo>
                  <a:cubicBezTo>
                    <a:pt x="221619" y="1030858"/>
                    <a:pt x="153926" y="904255"/>
                    <a:pt x="206324" y="671780"/>
                  </a:cubicBezTo>
                  <a:cubicBezTo>
                    <a:pt x="190415" y="658113"/>
                    <a:pt x="24224" y="582514"/>
                    <a:pt x="2553" y="472779"/>
                  </a:cubicBezTo>
                  <a:cubicBezTo>
                    <a:pt x="-24858" y="331529"/>
                    <a:pt x="174020" y="293833"/>
                    <a:pt x="333101" y="291946"/>
                  </a:cubicBezTo>
                  <a:cubicBezTo>
                    <a:pt x="499818" y="-93240"/>
                    <a:pt x="682730" y="-110260"/>
                    <a:pt x="807635" y="318643"/>
                  </a:cubicBezTo>
                  <a:cubicBezTo>
                    <a:pt x="1130045" y="353989"/>
                    <a:pt x="1212818" y="433379"/>
                    <a:pt x="967178" y="6370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5" name="Google Shape;3555;p25"/>
            <p:cNvSpPr/>
            <p:nvPr/>
          </p:nvSpPr>
          <p:spPr>
            <a:xfrm>
              <a:off x="-206282" y="6608805"/>
              <a:ext cx="1647807" cy="1585059"/>
            </a:xfrm>
            <a:custGeom>
              <a:avLst/>
              <a:gdLst/>
              <a:ahLst/>
              <a:cxnLst/>
              <a:rect l="l" t="t" r="r" b="b"/>
              <a:pathLst>
                <a:path w="1647807" h="1585059" extrusionOk="0">
                  <a:moveTo>
                    <a:pt x="1388453" y="1039883"/>
                  </a:moveTo>
                  <a:cubicBezTo>
                    <a:pt x="1172088" y="1166168"/>
                    <a:pt x="1286750" y="1037892"/>
                    <a:pt x="1216141" y="1361465"/>
                  </a:cubicBezTo>
                  <a:cubicBezTo>
                    <a:pt x="1160930" y="1613804"/>
                    <a:pt x="1079209" y="1673824"/>
                    <a:pt x="830381" y="1430963"/>
                  </a:cubicBezTo>
                  <a:cubicBezTo>
                    <a:pt x="687353" y="1290557"/>
                    <a:pt x="766013" y="1325051"/>
                    <a:pt x="525825" y="1372225"/>
                  </a:cubicBezTo>
                  <a:cubicBezTo>
                    <a:pt x="186971" y="1439668"/>
                    <a:pt x="117924" y="1235467"/>
                    <a:pt x="252854" y="904009"/>
                  </a:cubicBezTo>
                  <a:cubicBezTo>
                    <a:pt x="232657" y="879861"/>
                    <a:pt x="5126" y="726959"/>
                    <a:pt x="81" y="559084"/>
                  </a:cubicBezTo>
                  <a:cubicBezTo>
                    <a:pt x="-5697" y="343103"/>
                    <a:pt x="298190" y="336230"/>
                    <a:pt x="534297" y="372603"/>
                  </a:cubicBezTo>
                  <a:cubicBezTo>
                    <a:pt x="876227" y="-156923"/>
                    <a:pt x="1151365" y="-137099"/>
                    <a:pt x="1230631" y="528978"/>
                  </a:cubicBezTo>
                  <a:cubicBezTo>
                    <a:pt x="1699498" y="660702"/>
                    <a:pt x="1802523" y="798671"/>
                    <a:pt x="1388453" y="10398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1" name="Picture 6">
            <a:extLst>
              <a:ext uri="{FF2B5EF4-FFF2-40B4-BE49-F238E27FC236}">
                <a16:creationId xmlns:a16="http://schemas.microsoft.com/office/drawing/2014/main" id="{90EA8F6E-3B0A-C71A-CE52-3A793F17E1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972652" y="1573496"/>
            <a:ext cx="783650" cy="783650"/>
          </a:xfrm>
          <a:prstGeom prst="rect">
            <a:avLst/>
          </a:prstGeom>
        </p:spPr>
      </p:pic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33CAD456-C7C2-914C-6D51-5C27DDAD8635}"/>
              </a:ext>
            </a:extLst>
          </p:cNvPr>
          <p:cNvSpPr txBox="1"/>
          <p:nvPr/>
        </p:nvSpPr>
        <p:spPr>
          <a:xfrm>
            <a:off x="1768310" y="1511653"/>
            <a:ext cx="6378300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Viết</a:t>
            </a:r>
            <a:r>
              <a:rPr lang="en-US" sz="2200" dirty="0"/>
              <a:t>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hữu</a:t>
            </a:r>
            <a:r>
              <a:rPr lang="en-US" sz="2200" dirty="0"/>
              <a:t> </a:t>
            </a:r>
            <a:r>
              <a:rPr lang="en-US" sz="2200" dirty="0" err="1"/>
              <a:t>tỉ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 </a:t>
            </a:r>
            <a:r>
              <a:rPr lang="en-US" sz="2200" dirty="0" err="1"/>
              <a:t>dưới</a:t>
            </a:r>
            <a:r>
              <a:rPr lang="en-US" sz="2200" dirty="0"/>
              <a:t> </a:t>
            </a:r>
            <a:r>
              <a:rPr lang="en-US" sz="2200" dirty="0" err="1"/>
              <a:t>dạng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thập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hữu</a:t>
            </a:r>
            <a:r>
              <a:rPr lang="en-US" sz="2200" dirty="0"/>
              <a:t> </a:t>
            </a:r>
            <a:r>
              <a:rPr lang="en-US" sz="2200" dirty="0" err="1"/>
              <a:t>hạn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2FD62A0-E971-2480-9C9F-0EE2CB83218F}"/>
                  </a:ext>
                </a:extLst>
              </p:cNvPr>
              <p:cNvSpPr txBox="1"/>
              <p:nvPr/>
            </p:nvSpPr>
            <p:spPr>
              <a:xfrm>
                <a:off x="1409087" y="2945234"/>
                <a:ext cx="498055" cy="728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2FD62A0-E971-2480-9C9F-0EE2CB832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087" y="2945234"/>
                <a:ext cx="498055" cy="7283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84E28783-054B-FC72-E90A-3240BE94F933}"/>
                  </a:ext>
                </a:extLst>
              </p:cNvPr>
              <p:cNvSpPr txBox="1"/>
              <p:nvPr/>
            </p:nvSpPr>
            <p:spPr>
              <a:xfrm>
                <a:off x="5062601" y="2904822"/>
                <a:ext cx="686680" cy="728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84E28783-054B-FC72-E90A-3240BE94F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2601" y="2904822"/>
                <a:ext cx="686680" cy="7284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Google Shape;2099;p15"/>
          <p:cNvSpPr txBox="1"/>
          <p:nvPr/>
        </p:nvSpPr>
        <p:spPr>
          <a:xfrm>
            <a:off x="375537" y="58034"/>
            <a:ext cx="883185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Fredoka One"/>
                <a:cs typeface="Times New Roman" panose="02020603050405020304" pitchFamily="18" charset="0"/>
                <a:sym typeface="Fredoka One"/>
              </a:rPr>
              <a:t>BÀI 5: BIỂU DIỄN THẬP PHÂN CỦA SỐ HỮU TỈ</a:t>
            </a:r>
            <a:endParaRPr sz="28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Fredoka One"/>
              <a:cs typeface="Times New Roman" panose="02020603050405020304" pitchFamily="18" charset="0"/>
              <a:sym typeface="Fredoka One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" grpId="0"/>
      <p:bldP spid="7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3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3" name="Google Shape;3563;p26"/>
          <p:cNvGrpSpPr/>
          <p:nvPr/>
        </p:nvGrpSpPr>
        <p:grpSpPr>
          <a:xfrm rot="-5400000">
            <a:off x="2359012" y="-753991"/>
            <a:ext cx="4377018" cy="6651482"/>
            <a:chOff x="4766114" y="-1507980"/>
            <a:chExt cx="8754035" cy="13302964"/>
          </a:xfrm>
        </p:grpSpPr>
        <p:sp>
          <p:nvSpPr>
            <p:cNvPr id="3564" name="Google Shape;3564;p26"/>
            <p:cNvSpPr/>
            <p:nvPr/>
          </p:nvSpPr>
          <p:spPr>
            <a:xfrm>
              <a:off x="4766114" y="-1507980"/>
              <a:ext cx="8754035" cy="13302964"/>
            </a:xfrm>
            <a:custGeom>
              <a:avLst/>
              <a:gdLst/>
              <a:ahLst/>
              <a:cxnLst/>
              <a:rect l="l" t="t" r="r" b="b"/>
              <a:pathLst>
                <a:path w="8754035" h="13302964" extrusionOk="0">
                  <a:moveTo>
                    <a:pt x="8750103" y="13205001"/>
                  </a:moveTo>
                  <a:cubicBezTo>
                    <a:pt x="8752977" y="13253770"/>
                    <a:pt x="9179163" y="13232991"/>
                    <a:pt x="248595" y="13302965"/>
                  </a:cubicBezTo>
                  <a:cubicBezTo>
                    <a:pt x="88968" y="13302965"/>
                    <a:pt x="57644" y="1981474"/>
                    <a:pt x="0" y="251689"/>
                  </a:cubicBezTo>
                  <a:cubicBezTo>
                    <a:pt x="0" y="127439"/>
                    <a:pt x="1400178" y="169556"/>
                    <a:pt x="1864261" y="146728"/>
                  </a:cubicBezTo>
                  <a:cubicBezTo>
                    <a:pt x="5002394" y="-7586"/>
                    <a:pt x="6582265" y="-66226"/>
                    <a:pt x="8519525" y="100088"/>
                  </a:cubicBezTo>
                  <a:cubicBezTo>
                    <a:pt x="8656531" y="111848"/>
                    <a:pt x="8382308" y="5035968"/>
                    <a:pt x="8750103" y="132050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5" name="Google Shape;3565;p26"/>
            <p:cNvSpPr/>
            <p:nvPr/>
          </p:nvSpPr>
          <p:spPr>
            <a:xfrm>
              <a:off x="5136118" y="-1097300"/>
              <a:ext cx="8002669" cy="12481568"/>
            </a:xfrm>
            <a:custGeom>
              <a:avLst/>
              <a:gdLst/>
              <a:ahLst/>
              <a:cxnLst/>
              <a:rect l="l" t="t" r="r" b="b"/>
              <a:pathLst>
                <a:path w="8002669" h="12481568" extrusionOk="0">
                  <a:moveTo>
                    <a:pt x="0" y="175871"/>
                  </a:moveTo>
                  <a:cubicBezTo>
                    <a:pt x="313159" y="148494"/>
                    <a:pt x="634913" y="153229"/>
                    <a:pt x="995151" y="153894"/>
                  </a:cubicBezTo>
                  <a:cubicBezTo>
                    <a:pt x="2229103" y="153894"/>
                    <a:pt x="5112253" y="-129352"/>
                    <a:pt x="7826090" y="72693"/>
                  </a:cubicBezTo>
                  <a:cubicBezTo>
                    <a:pt x="7905238" y="5588290"/>
                    <a:pt x="7676497" y="5264044"/>
                    <a:pt x="8002670" y="12420588"/>
                  </a:cubicBezTo>
                  <a:cubicBezTo>
                    <a:pt x="4376875" y="12449881"/>
                    <a:pt x="4636408" y="12446210"/>
                    <a:pt x="197444" y="12481568"/>
                  </a:cubicBezTo>
                  <a:cubicBezTo>
                    <a:pt x="19534" y="7120686"/>
                    <a:pt x="57112" y="2423700"/>
                    <a:pt x="0" y="1758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6" name="Google Shape;3566;p26"/>
            <p:cNvSpPr/>
            <p:nvPr/>
          </p:nvSpPr>
          <p:spPr>
            <a:xfrm>
              <a:off x="5140579" y="-1101751"/>
              <a:ext cx="7986888" cy="12486209"/>
            </a:xfrm>
            <a:custGeom>
              <a:avLst/>
              <a:gdLst/>
              <a:ahLst/>
              <a:cxnLst/>
              <a:rect l="l" t="t" r="r" b="b"/>
              <a:pathLst>
                <a:path w="7986888" h="12486209" extrusionOk="0">
                  <a:moveTo>
                    <a:pt x="7932526" y="12170446"/>
                  </a:moveTo>
                  <a:cubicBezTo>
                    <a:pt x="7997383" y="12170446"/>
                    <a:pt x="7986818" y="12176779"/>
                    <a:pt x="7985407" y="12145703"/>
                  </a:cubicBezTo>
                  <a:cubicBezTo>
                    <a:pt x="7939419" y="12145756"/>
                    <a:pt x="7922866" y="12145703"/>
                    <a:pt x="7872035" y="12145783"/>
                  </a:cubicBezTo>
                  <a:cubicBezTo>
                    <a:pt x="7874456" y="11575803"/>
                    <a:pt x="7824157" y="11662379"/>
                    <a:pt x="7963185" y="11662699"/>
                  </a:cubicBezTo>
                  <a:cubicBezTo>
                    <a:pt x="7961801" y="11632741"/>
                    <a:pt x="7969332" y="11637955"/>
                    <a:pt x="7932526" y="11637955"/>
                  </a:cubicBezTo>
                  <a:cubicBezTo>
                    <a:pt x="7847843" y="11637955"/>
                    <a:pt x="7864982" y="11713569"/>
                    <a:pt x="7857451" y="11232560"/>
                  </a:cubicBezTo>
                  <a:cubicBezTo>
                    <a:pt x="7856040" y="11141275"/>
                    <a:pt x="7836852" y="11156680"/>
                    <a:pt x="7932526" y="11156680"/>
                  </a:cubicBezTo>
                  <a:cubicBezTo>
                    <a:pt x="7945674" y="11156680"/>
                    <a:pt x="7943146" y="11161656"/>
                    <a:pt x="7942108" y="11131990"/>
                  </a:cubicBezTo>
                  <a:cubicBezTo>
                    <a:pt x="7827803" y="11131990"/>
                    <a:pt x="7858595" y="11180440"/>
                    <a:pt x="7853698" y="10869123"/>
                  </a:cubicBezTo>
                  <a:cubicBezTo>
                    <a:pt x="7849387" y="10604155"/>
                    <a:pt x="7824689" y="10647469"/>
                    <a:pt x="7926299" y="10647496"/>
                  </a:cubicBezTo>
                  <a:cubicBezTo>
                    <a:pt x="7925287" y="10614478"/>
                    <a:pt x="7939206" y="10622965"/>
                    <a:pt x="7849679" y="10622673"/>
                  </a:cubicBezTo>
                  <a:cubicBezTo>
                    <a:pt x="7844463" y="10303029"/>
                    <a:pt x="7848189" y="10518883"/>
                    <a:pt x="7843372" y="10139749"/>
                  </a:cubicBezTo>
                  <a:cubicBezTo>
                    <a:pt x="7923664" y="10139562"/>
                    <a:pt x="7911609" y="10147890"/>
                    <a:pt x="7910677" y="10114952"/>
                  </a:cubicBezTo>
                  <a:cubicBezTo>
                    <a:pt x="7830225" y="10114979"/>
                    <a:pt x="7835947" y="10196393"/>
                    <a:pt x="7833685" y="9629979"/>
                  </a:cubicBezTo>
                  <a:cubicBezTo>
                    <a:pt x="7910065" y="9630830"/>
                    <a:pt x="7897504" y="9636577"/>
                    <a:pt x="7896679" y="9605687"/>
                  </a:cubicBezTo>
                  <a:cubicBezTo>
                    <a:pt x="7824104" y="9605448"/>
                    <a:pt x="7833605" y="9607443"/>
                    <a:pt x="7833578" y="9597918"/>
                  </a:cubicBezTo>
                  <a:cubicBezTo>
                    <a:pt x="7833233" y="9483939"/>
                    <a:pt x="7832727" y="9470050"/>
                    <a:pt x="7827244" y="9122284"/>
                  </a:cubicBezTo>
                  <a:cubicBezTo>
                    <a:pt x="7894868" y="9123002"/>
                    <a:pt x="7883744" y="9128803"/>
                    <a:pt x="7882893" y="9097966"/>
                  </a:cubicBezTo>
                  <a:cubicBezTo>
                    <a:pt x="7804383" y="9097647"/>
                    <a:pt x="7827803" y="9159266"/>
                    <a:pt x="7820431" y="8689938"/>
                  </a:cubicBezTo>
                  <a:cubicBezTo>
                    <a:pt x="7818994" y="8598733"/>
                    <a:pt x="7806326" y="8614536"/>
                    <a:pt x="7869373" y="8615228"/>
                  </a:cubicBezTo>
                  <a:cubicBezTo>
                    <a:pt x="7868469" y="8583673"/>
                    <a:pt x="7878608" y="8591097"/>
                    <a:pt x="7818915" y="8589607"/>
                  </a:cubicBezTo>
                  <a:cubicBezTo>
                    <a:pt x="7812687" y="8166812"/>
                    <a:pt x="7814550" y="8272198"/>
                    <a:pt x="7808243" y="8103729"/>
                  </a:cubicBezTo>
                  <a:cubicBezTo>
                    <a:pt x="7863093" y="8103410"/>
                    <a:pt x="7854097" y="8110035"/>
                    <a:pt x="7853086" y="8078826"/>
                  </a:cubicBezTo>
                  <a:cubicBezTo>
                    <a:pt x="7796586" y="8079012"/>
                    <a:pt x="7806885" y="8102186"/>
                    <a:pt x="7804703" y="7963570"/>
                  </a:cubicBezTo>
                  <a:cubicBezTo>
                    <a:pt x="7797836" y="7523693"/>
                    <a:pt x="7785648" y="7595530"/>
                    <a:pt x="7836506" y="7594811"/>
                  </a:cubicBezTo>
                  <a:cubicBezTo>
                    <a:pt x="7835361" y="7563842"/>
                    <a:pt x="7842733" y="7569828"/>
                    <a:pt x="7799647" y="7570653"/>
                  </a:cubicBezTo>
                  <a:cubicBezTo>
                    <a:pt x="7790864" y="7027333"/>
                    <a:pt x="7778462" y="7089085"/>
                    <a:pt x="7819234" y="7088979"/>
                  </a:cubicBezTo>
                  <a:cubicBezTo>
                    <a:pt x="7818436" y="7057877"/>
                    <a:pt x="7824716" y="7064209"/>
                    <a:pt x="7790864" y="7064289"/>
                  </a:cubicBezTo>
                  <a:cubicBezTo>
                    <a:pt x="7782055" y="6518468"/>
                    <a:pt x="7773539" y="6580274"/>
                    <a:pt x="7810930" y="6579954"/>
                  </a:cubicBezTo>
                  <a:cubicBezTo>
                    <a:pt x="7810665" y="6550262"/>
                    <a:pt x="7817610" y="6555131"/>
                    <a:pt x="7783545" y="6555477"/>
                  </a:cubicBezTo>
                  <a:cubicBezTo>
                    <a:pt x="7779900" y="6310010"/>
                    <a:pt x="7784077" y="6284788"/>
                    <a:pt x="7779260" y="6072073"/>
                  </a:cubicBezTo>
                  <a:cubicBezTo>
                    <a:pt x="7816093" y="6072073"/>
                    <a:pt x="7809866" y="6078459"/>
                    <a:pt x="7810025" y="6047356"/>
                  </a:cubicBezTo>
                  <a:cubicBezTo>
                    <a:pt x="7768882" y="6047383"/>
                    <a:pt x="7777611" y="6117623"/>
                    <a:pt x="7768482" y="5603064"/>
                  </a:cubicBezTo>
                  <a:cubicBezTo>
                    <a:pt x="7767631" y="5555652"/>
                    <a:pt x="7766166" y="5561878"/>
                    <a:pt x="7772554" y="5561931"/>
                  </a:cubicBezTo>
                  <a:cubicBezTo>
                    <a:pt x="7822694" y="5562410"/>
                    <a:pt x="7814177" y="5568689"/>
                    <a:pt x="7814576" y="5537587"/>
                  </a:cubicBezTo>
                  <a:cubicBezTo>
                    <a:pt x="7756027" y="5537161"/>
                    <a:pt x="7762947" y="5583509"/>
                    <a:pt x="7764411" y="5239680"/>
                  </a:cubicBezTo>
                  <a:cubicBezTo>
                    <a:pt x="7765103" y="5017973"/>
                    <a:pt x="7745835" y="5054449"/>
                    <a:pt x="7821921" y="5052880"/>
                  </a:cubicBezTo>
                  <a:cubicBezTo>
                    <a:pt x="7822427" y="5021911"/>
                    <a:pt x="7832301" y="5027684"/>
                    <a:pt x="7772367" y="5029413"/>
                  </a:cubicBezTo>
                  <a:cubicBezTo>
                    <a:pt x="7758130" y="5029813"/>
                    <a:pt x="7763931" y="5086563"/>
                    <a:pt x="7752407" y="4545451"/>
                  </a:cubicBezTo>
                  <a:cubicBezTo>
                    <a:pt x="7774683" y="4545052"/>
                    <a:pt x="7800658" y="4544547"/>
                    <a:pt x="7829985" y="4544201"/>
                  </a:cubicBezTo>
                  <a:cubicBezTo>
                    <a:pt x="7830438" y="4513258"/>
                    <a:pt x="7841908" y="4519085"/>
                    <a:pt x="7772474" y="4520389"/>
                  </a:cubicBezTo>
                  <a:cubicBezTo>
                    <a:pt x="7748150" y="4520814"/>
                    <a:pt x="7751929" y="4523049"/>
                    <a:pt x="7751742" y="4513684"/>
                  </a:cubicBezTo>
                  <a:cubicBezTo>
                    <a:pt x="7739980" y="3977068"/>
                    <a:pt x="7736120" y="4037677"/>
                    <a:pt x="7772581" y="4038050"/>
                  </a:cubicBezTo>
                  <a:cubicBezTo>
                    <a:pt x="7848907" y="4038981"/>
                    <a:pt x="7836000" y="4044887"/>
                    <a:pt x="7836240" y="4013944"/>
                  </a:cubicBezTo>
                  <a:cubicBezTo>
                    <a:pt x="7799993" y="4013678"/>
                    <a:pt x="7766380" y="4013253"/>
                    <a:pt x="7744024" y="4013013"/>
                  </a:cubicBezTo>
                  <a:cubicBezTo>
                    <a:pt x="7743119" y="3953177"/>
                    <a:pt x="7737585" y="3530807"/>
                    <a:pt x="7737558" y="3528945"/>
                  </a:cubicBezTo>
                  <a:cubicBezTo>
                    <a:pt x="7782827" y="3528785"/>
                    <a:pt x="7805368" y="3528652"/>
                    <a:pt x="7837437" y="3528572"/>
                  </a:cubicBezTo>
                  <a:cubicBezTo>
                    <a:pt x="7837331" y="3497443"/>
                    <a:pt x="7850585" y="3503749"/>
                    <a:pt x="7772607" y="3504068"/>
                  </a:cubicBezTo>
                  <a:cubicBezTo>
                    <a:pt x="7720764" y="3504281"/>
                    <a:pt x="7742268" y="3572366"/>
                    <a:pt x="7731596" y="3061638"/>
                  </a:cubicBezTo>
                  <a:cubicBezTo>
                    <a:pt x="7730558" y="3011619"/>
                    <a:pt x="7719939" y="3019627"/>
                    <a:pt x="7772474" y="3020612"/>
                  </a:cubicBezTo>
                  <a:cubicBezTo>
                    <a:pt x="7843718" y="3021942"/>
                    <a:pt x="7831928" y="3027822"/>
                    <a:pt x="7831317" y="2996853"/>
                  </a:cubicBezTo>
                  <a:cubicBezTo>
                    <a:pt x="7791583" y="2996374"/>
                    <a:pt x="7768349" y="2995735"/>
                    <a:pt x="7730265" y="2995177"/>
                  </a:cubicBezTo>
                  <a:cubicBezTo>
                    <a:pt x="7721590" y="2539869"/>
                    <a:pt x="7721483" y="2521511"/>
                    <a:pt x="7721323" y="2510523"/>
                  </a:cubicBezTo>
                  <a:cubicBezTo>
                    <a:pt x="7756027" y="2511082"/>
                    <a:pt x="7783359" y="2511853"/>
                    <a:pt x="7817744" y="2512412"/>
                  </a:cubicBezTo>
                  <a:cubicBezTo>
                    <a:pt x="7816599" y="2481150"/>
                    <a:pt x="7826606" y="2487934"/>
                    <a:pt x="7772873" y="2486764"/>
                  </a:cubicBezTo>
                  <a:cubicBezTo>
                    <a:pt x="7701124" y="2485221"/>
                    <a:pt x="7723266" y="2561127"/>
                    <a:pt x="7714165" y="2002270"/>
                  </a:cubicBezTo>
                  <a:cubicBezTo>
                    <a:pt x="7752168" y="2002988"/>
                    <a:pt x="7775508" y="2003839"/>
                    <a:pt x="7808030" y="2004611"/>
                  </a:cubicBezTo>
                  <a:cubicBezTo>
                    <a:pt x="7807843" y="1973429"/>
                    <a:pt x="7814896" y="1980107"/>
                    <a:pt x="7772953" y="1978963"/>
                  </a:cubicBezTo>
                  <a:cubicBezTo>
                    <a:pt x="7689574" y="1976568"/>
                    <a:pt x="7714909" y="2051411"/>
                    <a:pt x="7703599" y="1493697"/>
                  </a:cubicBezTo>
                  <a:cubicBezTo>
                    <a:pt x="7746100" y="1494415"/>
                    <a:pt x="7767817" y="1495373"/>
                    <a:pt x="7809679" y="1496384"/>
                  </a:cubicBezTo>
                  <a:cubicBezTo>
                    <a:pt x="7810052" y="1465176"/>
                    <a:pt x="7817078" y="1471960"/>
                    <a:pt x="7772953" y="1470630"/>
                  </a:cubicBezTo>
                  <a:cubicBezTo>
                    <a:pt x="7689175" y="1468235"/>
                    <a:pt x="7703226" y="1479862"/>
                    <a:pt x="7702428" y="1428486"/>
                  </a:cubicBezTo>
                  <a:cubicBezTo>
                    <a:pt x="7694205" y="899400"/>
                    <a:pt x="7679541" y="985976"/>
                    <a:pt x="7772713" y="985737"/>
                  </a:cubicBezTo>
                  <a:cubicBezTo>
                    <a:pt x="7826206" y="985577"/>
                    <a:pt x="7817211" y="992042"/>
                    <a:pt x="7817690" y="960913"/>
                  </a:cubicBezTo>
                  <a:cubicBezTo>
                    <a:pt x="7774923" y="960993"/>
                    <a:pt x="7749108" y="961126"/>
                    <a:pt x="7697105" y="961179"/>
                  </a:cubicBezTo>
                  <a:cubicBezTo>
                    <a:pt x="7693273" y="769297"/>
                    <a:pt x="7691091" y="759826"/>
                    <a:pt x="7690266" y="478095"/>
                  </a:cubicBezTo>
                  <a:cubicBezTo>
                    <a:pt x="7747590" y="478415"/>
                    <a:pt x="7769121" y="478973"/>
                    <a:pt x="7822959" y="479452"/>
                  </a:cubicBezTo>
                  <a:cubicBezTo>
                    <a:pt x="7823119" y="448217"/>
                    <a:pt x="7833153" y="454922"/>
                    <a:pt x="7772847" y="454150"/>
                  </a:cubicBezTo>
                  <a:cubicBezTo>
                    <a:pt x="7663732" y="452846"/>
                    <a:pt x="7691889" y="523751"/>
                    <a:pt x="7684304" y="68178"/>
                  </a:cubicBezTo>
                  <a:cubicBezTo>
                    <a:pt x="7649787" y="65783"/>
                    <a:pt x="7665835" y="17946"/>
                    <a:pt x="7668363" y="453245"/>
                  </a:cubicBezTo>
                  <a:cubicBezTo>
                    <a:pt x="7624744" y="453086"/>
                    <a:pt x="7306955" y="451782"/>
                    <a:pt x="7243828" y="451995"/>
                  </a:cubicBezTo>
                  <a:cubicBezTo>
                    <a:pt x="7233608" y="-4244"/>
                    <a:pt x="7256123" y="41572"/>
                    <a:pt x="7218492" y="39629"/>
                  </a:cubicBezTo>
                  <a:cubicBezTo>
                    <a:pt x="7223309" y="528088"/>
                    <a:pt x="7248911" y="451410"/>
                    <a:pt x="7133542" y="453033"/>
                  </a:cubicBezTo>
                  <a:cubicBezTo>
                    <a:pt x="7014209" y="454709"/>
                    <a:pt x="7011813" y="453857"/>
                    <a:pt x="6814422" y="454363"/>
                  </a:cubicBezTo>
                  <a:cubicBezTo>
                    <a:pt x="6798720" y="454389"/>
                    <a:pt x="6802579" y="471763"/>
                    <a:pt x="6800504" y="339159"/>
                  </a:cubicBezTo>
                  <a:cubicBezTo>
                    <a:pt x="6795048" y="-22043"/>
                    <a:pt x="6804842" y="20473"/>
                    <a:pt x="6773864" y="19356"/>
                  </a:cubicBezTo>
                  <a:cubicBezTo>
                    <a:pt x="6777776" y="278551"/>
                    <a:pt x="6779027" y="367494"/>
                    <a:pt x="6780676" y="454443"/>
                  </a:cubicBezTo>
                  <a:cubicBezTo>
                    <a:pt x="6681383" y="454629"/>
                    <a:pt x="6657298" y="454549"/>
                    <a:pt x="6358696" y="454336"/>
                  </a:cubicBezTo>
                  <a:cubicBezTo>
                    <a:pt x="6347838" y="-42609"/>
                    <a:pt x="6364764" y="7942"/>
                    <a:pt x="6330114" y="7223"/>
                  </a:cubicBezTo>
                  <a:cubicBezTo>
                    <a:pt x="6337486" y="490494"/>
                    <a:pt x="6337299" y="454310"/>
                    <a:pt x="6335410" y="454310"/>
                  </a:cubicBezTo>
                  <a:cubicBezTo>
                    <a:pt x="6174293" y="454310"/>
                    <a:pt x="6176049" y="451915"/>
                    <a:pt x="6016104" y="451915"/>
                  </a:cubicBezTo>
                  <a:cubicBezTo>
                    <a:pt x="5882558" y="451915"/>
                    <a:pt x="5917847" y="538757"/>
                    <a:pt x="5909704" y="1982"/>
                  </a:cubicBezTo>
                  <a:cubicBezTo>
                    <a:pt x="5880056" y="1796"/>
                    <a:pt x="5885725" y="-55008"/>
                    <a:pt x="5893949" y="453006"/>
                  </a:cubicBezTo>
                  <a:cubicBezTo>
                    <a:pt x="5669678" y="457582"/>
                    <a:pt x="5687642" y="455746"/>
                    <a:pt x="5472287" y="454070"/>
                  </a:cubicBezTo>
                  <a:cubicBezTo>
                    <a:pt x="5461962" y="-52267"/>
                    <a:pt x="5473991" y="1982"/>
                    <a:pt x="5441869" y="2275"/>
                  </a:cubicBezTo>
                  <a:cubicBezTo>
                    <a:pt x="5450624" y="530802"/>
                    <a:pt x="5477291" y="453751"/>
                    <a:pt x="5377597" y="453751"/>
                  </a:cubicBezTo>
                  <a:cubicBezTo>
                    <a:pt x="4965757" y="453751"/>
                    <a:pt x="5029203" y="490015"/>
                    <a:pt x="5026834" y="339106"/>
                  </a:cubicBezTo>
                  <a:cubicBezTo>
                    <a:pt x="5024067" y="161298"/>
                    <a:pt x="5023082" y="167391"/>
                    <a:pt x="5020447" y="9033"/>
                  </a:cubicBezTo>
                  <a:cubicBezTo>
                    <a:pt x="4989256" y="9724"/>
                    <a:pt x="4997427" y="-46760"/>
                    <a:pt x="5007008" y="454948"/>
                  </a:cubicBezTo>
                  <a:cubicBezTo>
                    <a:pt x="4899863" y="454416"/>
                    <a:pt x="4780103" y="449521"/>
                    <a:pt x="4585267" y="453698"/>
                  </a:cubicBezTo>
                  <a:cubicBezTo>
                    <a:pt x="4583989" y="306753"/>
                    <a:pt x="4579598" y="118942"/>
                    <a:pt x="4577975" y="20659"/>
                  </a:cubicBezTo>
                  <a:cubicBezTo>
                    <a:pt x="4542313" y="21750"/>
                    <a:pt x="4559558" y="-26885"/>
                    <a:pt x="4563471" y="454150"/>
                  </a:cubicBezTo>
                  <a:cubicBezTo>
                    <a:pt x="4373372" y="458088"/>
                    <a:pt x="4278362" y="453325"/>
                    <a:pt x="4139041" y="452846"/>
                  </a:cubicBezTo>
                  <a:cubicBezTo>
                    <a:pt x="4133958" y="226244"/>
                    <a:pt x="4136247" y="188197"/>
                    <a:pt x="4134384" y="35186"/>
                  </a:cubicBezTo>
                  <a:cubicBezTo>
                    <a:pt x="4104870" y="36197"/>
                    <a:pt x="4112987" y="14194"/>
                    <a:pt x="4113440" y="157813"/>
                  </a:cubicBezTo>
                  <a:cubicBezTo>
                    <a:pt x="4113759" y="260086"/>
                    <a:pt x="4115249" y="362892"/>
                    <a:pt x="4117245" y="452820"/>
                  </a:cubicBezTo>
                  <a:cubicBezTo>
                    <a:pt x="4097818" y="452793"/>
                    <a:pt x="3794479" y="452633"/>
                    <a:pt x="3781439" y="452607"/>
                  </a:cubicBezTo>
                  <a:cubicBezTo>
                    <a:pt x="3667055" y="452607"/>
                    <a:pt x="3697075" y="522580"/>
                    <a:pt x="3692843" y="51230"/>
                  </a:cubicBezTo>
                  <a:cubicBezTo>
                    <a:pt x="3663409" y="52347"/>
                    <a:pt x="3671579" y="33031"/>
                    <a:pt x="3671313" y="157733"/>
                  </a:cubicBezTo>
                  <a:cubicBezTo>
                    <a:pt x="3671100" y="257532"/>
                    <a:pt x="3672404" y="355788"/>
                    <a:pt x="3674720" y="452953"/>
                  </a:cubicBezTo>
                  <a:cubicBezTo>
                    <a:pt x="3263518" y="456092"/>
                    <a:pt x="3665378" y="452766"/>
                    <a:pt x="3254176" y="455427"/>
                  </a:cubicBezTo>
                  <a:cubicBezTo>
                    <a:pt x="3253298" y="371352"/>
                    <a:pt x="3251834" y="291082"/>
                    <a:pt x="3248215" y="68816"/>
                  </a:cubicBezTo>
                  <a:cubicBezTo>
                    <a:pt x="3217716" y="70067"/>
                    <a:pt x="3225780" y="29572"/>
                    <a:pt x="3230837" y="339505"/>
                  </a:cubicBezTo>
                  <a:cubicBezTo>
                    <a:pt x="3233178" y="488126"/>
                    <a:pt x="3316372" y="456119"/>
                    <a:pt x="2823760" y="456119"/>
                  </a:cubicBezTo>
                  <a:cubicBezTo>
                    <a:pt x="2805796" y="456119"/>
                    <a:pt x="2815164" y="500178"/>
                    <a:pt x="2803720" y="87653"/>
                  </a:cubicBezTo>
                  <a:cubicBezTo>
                    <a:pt x="2767792" y="89196"/>
                    <a:pt x="2787246" y="34947"/>
                    <a:pt x="2790121" y="456039"/>
                  </a:cubicBezTo>
                  <a:cubicBezTo>
                    <a:pt x="2654419" y="455347"/>
                    <a:pt x="2565771" y="447499"/>
                    <a:pt x="2365745" y="452900"/>
                  </a:cubicBezTo>
                  <a:cubicBezTo>
                    <a:pt x="2364068" y="374412"/>
                    <a:pt x="2364015" y="345997"/>
                    <a:pt x="2359597" y="107528"/>
                  </a:cubicBezTo>
                  <a:cubicBezTo>
                    <a:pt x="2330935" y="108858"/>
                    <a:pt x="2335512" y="54662"/>
                    <a:pt x="2343922" y="453511"/>
                  </a:cubicBezTo>
                  <a:cubicBezTo>
                    <a:pt x="2239971" y="456518"/>
                    <a:pt x="2131388" y="456119"/>
                    <a:pt x="2025973" y="454815"/>
                  </a:cubicBezTo>
                  <a:cubicBezTo>
                    <a:pt x="1891975" y="453299"/>
                    <a:pt x="1920371" y="516780"/>
                    <a:pt x="1918695" y="128147"/>
                  </a:cubicBezTo>
                  <a:cubicBezTo>
                    <a:pt x="1892534" y="129398"/>
                    <a:pt x="1892534" y="78607"/>
                    <a:pt x="1900784" y="453910"/>
                  </a:cubicBezTo>
                  <a:cubicBezTo>
                    <a:pt x="1877497" y="453857"/>
                    <a:pt x="1891017" y="453884"/>
                    <a:pt x="1547147" y="453804"/>
                  </a:cubicBezTo>
                  <a:cubicBezTo>
                    <a:pt x="1455278" y="453804"/>
                    <a:pt x="1478138" y="507947"/>
                    <a:pt x="1473055" y="149432"/>
                  </a:cubicBezTo>
                  <a:cubicBezTo>
                    <a:pt x="1441359" y="150842"/>
                    <a:pt x="1449822" y="104388"/>
                    <a:pt x="1455890" y="453565"/>
                  </a:cubicBezTo>
                  <a:cubicBezTo>
                    <a:pt x="1342517" y="452900"/>
                    <a:pt x="1326416" y="451356"/>
                    <a:pt x="1035001" y="452846"/>
                  </a:cubicBezTo>
                  <a:cubicBezTo>
                    <a:pt x="1032872" y="378962"/>
                    <a:pt x="1031115" y="271447"/>
                    <a:pt x="1031222" y="158079"/>
                  </a:cubicBezTo>
                  <a:cubicBezTo>
                    <a:pt x="1003624" y="158132"/>
                    <a:pt x="1007482" y="130808"/>
                    <a:pt x="1010756" y="339532"/>
                  </a:cubicBezTo>
                  <a:cubicBezTo>
                    <a:pt x="1012965" y="482086"/>
                    <a:pt x="1035054" y="453112"/>
                    <a:pt x="908880" y="453112"/>
                  </a:cubicBezTo>
                  <a:cubicBezTo>
                    <a:pt x="750771" y="453112"/>
                    <a:pt x="749626" y="455507"/>
                    <a:pt x="593007" y="455533"/>
                  </a:cubicBezTo>
                  <a:cubicBezTo>
                    <a:pt x="590479" y="325936"/>
                    <a:pt x="590772" y="295712"/>
                    <a:pt x="587338" y="157999"/>
                  </a:cubicBezTo>
                  <a:cubicBezTo>
                    <a:pt x="557186" y="158132"/>
                    <a:pt x="564717" y="119713"/>
                    <a:pt x="571184" y="455507"/>
                  </a:cubicBezTo>
                  <a:cubicBezTo>
                    <a:pt x="569268" y="455507"/>
                    <a:pt x="149709" y="452500"/>
                    <a:pt x="147793" y="452474"/>
                  </a:cubicBezTo>
                  <a:cubicBezTo>
                    <a:pt x="145664" y="379494"/>
                    <a:pt x="144413" y="285601"/>
                    <a:pt x="142843" y="169919"/>
                  </a:cubicBezTo>
                  <a:cubicBezTo>
                    <a:pt x="113835" y="171595"/>
                    <a:pt x="120515" y="146878"/>
                    <a:pt x="123549" y="339505"/>
                  </a:cubicBezTo>
                  <a:cubicBezTo>
                    <a:pt x="125571" y="469076"/>
                    <a:pt x="131453" y="452261"/>
                    <a:pt x="111386" y="451942"/>
                  </a:cubicBezTo>
                  <a:cubicBezTo>
                    <a:pt x="-19285" y="449999"/>
                    <a:pt x="835" y="443162"/>
                    <a:pt x="1473" y="475621"/>
                  </a:cubicBezTo>
                  <a:cubicBezTo>
                    <a:pt x="57867" y="475834"/>
                    <a:pt x="88951" y="476393"/>
                    <a:pt x="126742" y="476925"/>
                  </a:cubicBezTo>
                  <a:cubicBezTo>
                    <a:pt x="135977" y="760464"/>
                    <a:pt x="133635" y="773634"/>
                    <a:pt x="135551" y="962989"/>
                  </a:cubicBezTo>
                  <a:cubicBezTo>
                    <a:pt x="96696" y="963361"/>
                    <a:pt x="65452" y="963760"/>
                    <a:pt x="9324" y="963946"/>
                  </a:cubicBezTo>
                  <a:cubicBezTo>
                    <a:pt x="9724" y="996273"/>
                    <a:pt x="-9225" y="989222"/>
                    <a:pt x="111333" y="987945"/>
                  </a:cubicBezTo>
                  <a:cubicBezTo>
                    <a:pt x="146968" y="987599"/>
                    <a:pt x="133582" y="920552"/>
                    <a:pt x="141646" y="1428779"/>
                  </a:cubicBezTo>
                  <a:cubicBezTo>
                    <a:pt x="142497" y="1482895"/>
                    <a:pt x="166236" y="1469379"/>
                    <a:pt x="14115" y="1469299"/>
                  </a:cubicBezTo>
                  <a:cubicBezTo>
                    <a:pt x="14328" y="1502238"/>
                    <a:pt x="-8986" y="1493990"/>
                    <a:pt x="142737" y="1494070"/>
                  </a:cubicBezTo>
                  <a:cubicBezTo>
                    <a:pt x="144892" y="1614887"/>
                    <a:pt x="150082" y="1786416"/>
                    <a:pt x="150375" y="1978590"/>
                  </a:cubicBezTo>
                  <a:cubicBezTo>
                    <a:pt x="105957" y="1978777"/>
                    <a:pt x="71573" y="1979069"/>
                    <a:pt x="16670" y="1979202"/>
                  </a:cubicBezTo>
                  <a:cubicBezTo>
                    <a:pt x="16776" y="2011449"/>
                    <a:pt x="-1055" y="2004159"/>
                    <a:pt x="111280" y="2003547"/>
                  </a:cubicBezTo>
                  <a:cubicBezTo>
                    <a:pt x="166183" y="2003254"/>
                    <a:pt x="148885" y="1928279"/>
                    <a:pt x="157853" y="2486711"/>
                  </a:cubicBezTo>
                  <a:cubicBezTo>
                    <a:pt x="109736" y="2486950"/>
                    <a:pt x="74660" y="2487322"/>
                    <a:pt x="18213" y="2487509"/>
                  </a:cubicBezTo>
                  <a:cubicBezTo>
                    <a:pt x="18293" y="2520314"/>
                    <a:pt x="1447" y="2512492"/>
                    <a:pt x="111280" y="2511773"/>
                  </a:cubicBezTo>
                  <a:cubicBezTo>
                    <a:pt x="177627" y="2511321"/>
                    <a:pt x="158173" y="2454491"/>
                    <a:pt x="164852" y="2880532"/>
                  </a:cubicBezTo>
                  <a:cubicBezTo>
                    <a:pt x="166982" y="3016329"/>
                    <a:pt x="181912" y="2993101"/>
                    <a:pt x="111040" y="2994432"/>
                  </a:cubicBezTo>
                  <a:cubicBezTo>
                    <a:pt x="3203" y="2996454"/>
                    <a:pt x="19837" y="2987195"/>
                    <a:pt x="19996" y="3020452"/>
                  </a:cubicBezTo>
                  <a:cubicBezTo>
                    <a:pt x="85438" y="3019973"/>
                    <a:pt x="112770" y="3018963"/>
                    <a:pt x="167780" y="3018244"/>
                  </a:cubicBezTo>
                  <a:cubicBezTo>
                    <a:pt x="174087" y="3239871"/>
                    <a:pt x="171852" y="3138370"/>
                    <a:pt x="176882" y="3502605"/>
                  </a:cubicBezTo>
                  <a:cubicBezTo>
                    <a:pt x="124054" y="3503377"/>
                    <a:pt x="88659" y="3504946"/>
                    <a:pt x="23350" y="3505638"/>
                  </a:cubicBezTo>
                  <a:cubicBezTo>
                    <a:pt x="23616" y="3536022"/>
                    <a:pt x="5758" y="3531393"/>
                    <a:pt x="111440" y="3528706"/>
                  </a:cubicBezTo>
                  <a:cubicBezTo>
                    <a:pt x="201100" y="3526524"/>
                    <a:pt x="176935" y="3452719"/>
                    <a:pt x="184812" y="4011231"/>
                  </a:cubicBezTo>
                  <a:cubicBezTo>
                    <a:pt x="119370" y="4010911"/>
                    <a:pt x="99943" y="4010380"/>
                    <a:pt x="29790" y="4010113"/>
                  </a:cubicBezTo>
                  <a:cubicBezTo>
                    <a:pt x="30296" y="4042812"/>
                    <a:pt x="15099" y="4034511"/>
                    <a:pt x="111094" y="4035442"/>
                  </a:cubicBezTo>
                  <a:cubicBezTo>
                    <a:pt x="204027" y="4036294"/>
                    <a:pt x="185212" y="4012774"/>
                    <a:pt x="186223" y="4150885"/>
                  </a:cubicBezTo>
                  <a:cubicBezTo>
                    <a:pt x="189470" y="4594938"/>
                    <a:pt x="226382" y="4520734"/>
                    <a:pt x="111200" y="4521027"/>
                  </a:cubicBezTo>
                  <a:cubicBezTo>
                    <a:pt x="27421" y="4521160"/>
                    <a:pt x="40116" y="4512939"/>
                    <a:pt x="40941" y="4545850"/>
                  </a:cubicBezTo>
                  <a:cubicBezTo>
                    <a:pt x="83416" y="4545797"/>
                    <a:pt x="122112" y="4545691"/>
                    <a:pt x="192450" y="4545611"/>
                  </a:cubicBezTo>
                  <a:cubicBezTo>
                    <a:pt x="205065" y="5126472"/>
                    <a:pt x="216642" y="5030664"/>
                    <a:pt x="111307" y="5029679"/>
                  </a:cubicBezTo>
                  <a:cubicBezTo>
                    <a:pt x="42485" y="5029041"/>
                    <a:pt x="53795" y="5022895"/>
                    <a:pt x="54700" y="5053918"/>
                  </a:cubicBezTo>
                  <a:cubicBezTo>
                    <a:pt x="108459" y="5054263"/>
                    <a:pt x="137255" y="5054769"/>
                    <a:pt x="197853" y="5055009"/>
                  </a:cubicBezTo>
                  <a:cubicBezTo>
                    <a:pt x="197880" y="5056019"/>
                    <a:pt x="203655" y="5292945"/>
                    <a:pt x="208525" y="5539449"/>
                  </a:cubicBezTo>
                  <a:cubicBezTo>
                    <a:pt x="144067" y="5538944"/>
                    <a:pt x="116363" y="5537773"/>
                    <a:pt x="66197" y="5536922"/>
                  </a:cubicBezTo>
                  <a:cubicBezTo>
                    <a:pt x="66756" y="5568184"/>
                    <a:pt x="57601" y="5561399"/>
                    <a:pt x="110987" y="5562596"/>
                  </a:cubicBezTo>
                  <a:cubicBezTo>
                    <a:pt x="236149" y="5565470"/>
                    <a:pt x="208445" y="5475169"/>
                    <a:pt x="217494" y="6048261"/>
                  </a:cubicBezTo>
                  <a:cubicBezTo>
                    <a:pt x="155804" y="6048128"/>
                    <a:pt x="131985" y="6047809"/>
                    <a:pt x="73462" y="6047490"/>
                  </a:cubicBezTo>
                  <a:cubicBezTo>
                    <a:pt x="73808" y="6078672"/>
                    <a:pt x="66224" y="6072180"/>
                    <a:pt x="111120" y="6072472"/>
                  </a:cubicBezTo>
                  <a:cubicBezTo>
                    <a:pt x="259117" y="6073484"/>
                    <a:pt x="211852" y="5998614"/>
                    <a:pt x="220102" y="6511098"/>
                  </a:cubicBezTo>
                  <a:cubicBezTo>
                    <a:pt x="220953" y="6566598"/>
                    <a:pt x="247460" y="6552710"/>
                    <a:pt x="77587" y="6552763"/>
                  </a:cubicBezTo>
                  <a:cubicBezTo>
                    <a:pt x="77774" y="6585701"/>
                    <a:pt x="51746" y="6577453"/>
                    <a:pt x="221140" y="6577426"/>
                  </a:cubicBezTo>
                  <a:cubicBezTo>
                    <a:pt x="221193" y="6580007"/>
                    <a:pt x="226888" y="6936048"/>
                    <a:pt x="229949" y="7065539"/>
                  </a:cubicBezTo>
                  <a:cubicBezTo>
                    <a:pt x="158625" y="7065166"/>
                    <a:pt x="121845" y="7063809"/>
                    <a:pt x="79584" y="7062905"/>
                  </a:cubicBezTo>
                  <a:cubicBezTo>
                    <a:pt x="79663" y="7092624"/>
                    <a:pt x="49351" y="7089352"/>
                    <a:pt x="230534" y="7090256"/>
                  </a:cubicBezTo>
                  <a:cubicBezTo>
                    <a:pt x="230587" y="7092624"/>
                    <a:pt x="240035" y="7570360"/>
                    <a:pt x="240062" y="7572302"/>
                  </a:cubicBezTo>
                  <a:cubicBezTo>
                    <a:pt x="161712" y="7572435"/>
                    <a:pt x="126875" y="7573021"/>
                    <a:pt x="80701" y="7573446"/>
                  </a:cubicBezTo>
                  <a:cubicBezTo>
                    <a:pt x="80754" y="7604522"/>
                    <a:pt x="74527" y="7598243"/>
                    <a:pt x="111333" y="7597844"/>
                  </a:cubicBezTo>
                  <a:cubicBezTo>
                    <a:pt x="254619" y="7596301"/>
                    <a:pt x="240461" y="7595902"/>
                    <a:pt x="240541" y="7600585"/>
                  </a:cubicBezTo>
                  <a:cubicBezTo>
                    <a:pt x="243149" y="7766712"/>
                    <a:pt x="248125" y="7935606"/>
                    <a:pt x="248711" y="8078800"/>
                  </a:cubicBezTo>
                  <a:cubicBezTo>
                    <a:pt x="49271" y="8078986"/>
                    <a:pt x="81979" y="8073851"/>
                    <a:pt x="82085" y="8104634"/>
                  </a:cubicBezTo>
                  <a:cubicBezTo>
                    <a:pt x="129723" y="8104208"/>
                    <a:pt x="164214" y="8103596"/>
                    <a:pt x="248791" y="8103490"/>
                  </a:cubicBezTo>
                  <a:cubicBezTo>
                    <a:pt x="249190" y="8407250"/>
                    <a:pt x="252996" y="8444844"/>
                    <a:pt x="256322" y="8585615"/>
                  </a:cubicBezTo>
                  <a:cubicBezTo>
                    <a:pt x="171133" y="8585696"/>
                    <a:pt x="136030" y="8586467"/>
                    <a:pt x="84853" y="8587159"/>
                  </a:cubicBezTo>
                  <a:cubicBezTo>
                    <a:pt x="85092" y="8616851"/>
                    <a:pt x="78359" y="8611982"/>
                    <a:pt x="111360" y="8611504"/>
                  </a:cubicBezTo>
                  <a:cubicBezTo>
                    <a:pt x="301512" y="8608683"/>
                    <a:pt x="252623" y="8521256"/>
                    <a:pt x="260926" y="9053614"/>
                  </a:cubicBezTo>
                  <a:cubicBezTo>
                    <a:pt x="261831" y="9111774"/>
                    <a:pt x="290281" y="9097248"/>
                    <a:pt x="111173" y="9097754"/>
                  </a:cubicBezTo>
                  <a:cubicBezTo>
                    <a:pt x="85864" y="9097807"/>
                    <a:pt x="90202" y="9091448"/>
                    <a:pt x="90655" y="9122550"/>
                  </a:cubicBezTo>
                  <a:cubicBezTo>
                    <a:pt x="135258" y="9122470"/>
                    <a:pt x="166662" y="9122284"/>
                    <a:pt x="261964" y="9122284"/>
                  </a:cubicBezTo>
                  <a:cubicBezTo>
                    <a:pt x="263322" y="9220354"/>
                    <a:pt x="264759" y="9406090"/>
                    <a:pt x="269230" y="9602734"/>
                  </a:cubicBezTo>
                  <a:cubicBezTo>
                    <a:pt x="185691" y="9602761"/>
                    <a:pt x="152664" y="9603559"/>
                    <a:pt x="99730" y="9604623"/>
                  </a:cubicBezTo>
                  <a:cubicBezTo>
                    <a:pt x="100555" y="9639477"/>
                    <a:pt x="73596" y="9627451"/>
                    <a:pt x="269735" y="9627424"/>
                  </a:cubicBezTo>
                  <a:cubicBezTo>
                    <a:pt x="269789" y="9629420"/>
                    <a:pt x="279210" y="10112531"/>
                    <a:pt x="279263" y="10114739"/>
                  </a:cubicBezTo>
                  <a:cubicBezTo>
                    <a:pt x="208498" y="10114819"/>
                    <a:pt x="168898" y="10114180"/>
                    <a:pt x="114207" y="10112929"/>
                  </a:cubicBezTo>
                  <a:cubicBezTo>
                    <a:pt x="115219" y="10143659"/>
                    <a:pt x="87967" y="10139456"/>
                    <a:pt x="270827" y="10139456"/>
                  </a:cubicBezTo>
                  <a:cubicBezTo>
                    <a:pt x="281286" y="10139456"/>
                    <a:pt x="279662" y="10138365"/>
                    <a:pt x="279715" y="10142888"/>
                  </a:cubicBezTo>
                  <a:cubicBezTo>
                    <a:pt x="288019" y="10681605"/>
                    <a:pt x="292969" y="10623657"/>
                    <a:pt x="270827" y="10623657"/>
                  </a:cubicBezTo>
                  <a:cubicBezTo>
                    <a:pt x="107155" y="10623657"/>
                    <a:pt x="130921" y="10616633"/>
                    <a:pt x="131985" y="10648534"/>
                  </a:cubicBezTo>
                  <a:cubicBezTo>
                    <a:pt x="173209" y="10648427"/>
                    <a:pt x="210335" y="10648374"/>
                    <a:pt x="287540" y="10648374"/>
                  </a:cubicBezTo>
                  <a:cubicBezTo>
                    <a:pt x="295337" y="10986961"/>
                    <a:pt x="293155" y="10989968"/>
                    <a:pt x="294459" y="11128292"/>
                  </a:cubicBezTo>
                  <a:cubicBezTo>
                    <a:pt x="231253" y="11128105"/>
                    <a:pt x="185425" y="11128558"/>
                    <a:pt x="147953" y="11129223"/>
                  </a:cubicBezTo>
                  <a:cubicBezTo>
                    <a:pt x="149044" y="11161736"/>
                    <a:pt x="127434" y="11152956"/>
                    <a:pt x="270853" y="11152956"/>
                  </a:cubicBezTo>
                  <a:cubicBezTo>
                    <a:pt x="303641" y="11152956"/>
                    <a:pt x="294113" y="11097216"/>
                    <a:pt x="301911" y="11596051"/>
                  </a:cubicBezTo>
                  <a:cubicBezTo>
                    <a:pt x="302763" y="11648837"/>
                    <a:pt x="310853" y="11639817"/>
                    <a:pt x="270853" y="11639817"/>
                  </a:cubicBezTo>
                  <a:cubicBezTo>
                    <a:pt x="143801" y="11639817"/>
                    <a:pt x="164586" y="11630186"/>
                    <a:pt x="165704" y="11663843"/>
                  </a:cubicBezTo>
                  <a:cubicBezTo>
                    <a:pt x="210681" y="11664508"/>
                    <a:pt x="257626" y="11664614"/>
                    <a:pt x="303055" y="11664481"/>
                  </a:cubicBezTo>
                  <a:cubicBezTo>
                    <a:pt x="312237" y="12224217"/>
                    <a:pt x="325304" y="12149508"/>
                    <a:pt x="270853" y="12149508"/>
                  </a:cubicBezTo>
                  <a:cubicBezTo>
                    <a:pt x="165092" y="12149508"/>
                    <a:pt x="181566" y="12141473"/>
                    <a:pt x="182630" y="12174251"/>
                  </a:cubicBezTo>
                  <a:cubicBezTo>
                    <a:pt x="227420" y="12174171"/>
                    <a:pt x="266675" y="12174197"/>
                    <a:pt x="309629" y="12174197"/>
                  </a:cubicBezTo>
                  <a:cubicBezTo>
                    <a:pt x="309975" y="12260987"/>
                    <a:pt x="311784" y="12366692"/>
                    <a:pt x="313860" y="12484929"/>
                  </a:cubicBezTo>
                  <a:cubicBezTo>
                    <a:pt x="347633" y="12484662"/>
                    <a:pt x="332862" y="12524917"/>
                    <a:pt x="331425" y="12174197"/>
                  </a:cubicBezTo>
                  <a:lnTo>
                    <a:pt x="752713" y="12174224"/>
                  </a:lnTo>
                  <a:cubicBezTo>
                    <a:pt x="754523" y="12302944"/>
                    <a:pt x="755668" y="12390664"/>
                    <a:pt x="758834" y="12481390"/>
                  </a:cubicBezTo>
                  <a:cubicBezTo>
                    <a:pt x="790770" y="12481124"/>
                    <a:pt x="779353" y="12523002"/>
                    <a:pt x="774536" y="12174224"/>
                  </a:cubicBezTo>
                  <a:cubicBezTo>
                    <a:pt x="1133363" y="12174251"/>
                    <a:pt x="1035932" y="12171058"/>
                    <a:pt x="1197581" y="12170473"/>
                  </a:cubicBezTo>
                  <a:cubicBezTo>
                    <a:pt x="1200402" y="12287566"/>
                    <a:pt x="1200695" y="12351473"/>
                    <a:pt x="1203356" y="12477878"/>
                  </a:cubicBezTo>
                  <a:cubicBezTo>
                    <a:pt x="1232551" y="12477638"/>
                    <a:pt x="1225179" y="12502089"/>
                    <a:pt x="1222358" y="12322818"/>
                  </a:cubicBezTo>
                  <a:cubicBezTo>
                    <a:pt x="1219670" y="12152461"/>
                    <a:pt x="1215998" y="12170419"/>
                    <a:pt x="1228053" y="12170419"/>
                  </a:cubicBezTo>
                  <a:cubicBezTo>
                    <a:pt x="1383156" y="12170419"/>
                    <a:pt x="1386270" y="12173053"/>
                    <a:pt x="1547094" y="12173053"/>
                  </a:cubicBezTo>
                  <a:cubicBezTo>
                    <a:pt x="1666321" y="12173080"/>
                    <a:pt x="1639335" y="12142856"/>
                    <a:pt x="1642156" y="12323297"/>
                  </a:cubicBezTo>
                  <a:cubicBezTo>
                    <a:pt x="1644871" y="12497380"/>
                    <a:pt x="1639628" y="12474499"/>
                    <a:pt x="1667572" y="12474260"/>
                  </a:cubicBezTo>
                  <a:cubicBezTo>
                    <a:pt x="1664352" y="12380022"/>
                    <a:pt x="1662648" y="12259895"/>
                    <a:pt x="1662622" y="12173080"/>
                  </a:cubicBezTo>
                  <a:cubicBezTo>
                    <a:pt x="1840292" y="12173134"/>
                    <a:pt x="1924151" y="12173373"/>
                    <a:pt x="2025946" y="12172548"/>
                  </a:cubicBezTo>
                  <a:cubicBezTo>
                    <a:pt x="2098095" y="12171963"/>
                    <a:pt x="2082606" y="12142031"/>
                    <a:pt x="2085427" y="12323271"/>
                  </a:cubicBezTo>
                  <a:cubicBezTo>
                    <a:pt x="2088088" y="12493389"/>
                    <a:pt x="2080743" y="12471013"/>
                    <a:pt x="2109699" y="12470801"/>
                  </a:cubicBezTo>
                  <a:cubicBezTo>
                    <a:pt x="2107836" y="12365681"/>
                    <a:pt x="2106186" y="12259443"/>
                    <a:pt x="2104988" y="12172043"/>
                  </a:cubicBezTo>
                  <a:cubicBezTo>
                    <a:pt x="2232199" y="12171564"/>
                    <a:pt x="2334288" y="12172362"/>
                    <a:pt x="2528485" y="12172282"/>
                  </a:cubicBezTo>
                  <a:cubicBezTo>
                    <a:pt x="2528884" y="12264844"/>
                    <a:pt x="2530880" y="12385103"/>
                    <a:pt x="2532876" y="12467529"/>
                  </a:cubicBezTo>
                  <a:cubicBezTo>
                    <a:pt x="2566835" y="12467289"/>
                    <a:pt x="2551639" y="12505788"/>
                    <a:pt x="2550308" y="12172229"/>
                  </a:cubicBezTo>
                  <a:cubicBezTo>
                    <a:pt x="2552277" y="12172229"/>
                    <a:pt x="2968536" y="12170393"/>
                    <a:pt x="2970665" y="12170367"/>
                  </a:cubicBezTo>
                  <a:cubicBezTo>
                    <a:pt x="2973406" y="12316034"/>
                    <a:pt x="2973592" y="12361610"/>
                    <a:pt x="2975934" y="12464070"/>
                  </a:cubicBezTo>
                  <a:cubicBezTo>
                    <a:pt x="3006300" y="12463857"/>
                    <a:pt x="2998662" y="12506267"/>
                    <a:pt x="2992515" y="12170234"/>
                  </a:cubicBezTo>
                  <a:cubicBezTo>
                    <a:pt x="3289812" y="12168212"/>
                    <a:pt x="3265487" y="12172096"/>
                    <a:pt x="3416624" y="12172814"/>
                  </a:cubicBezTo>
                  <a:cubicBezTo>
                    <a:pt x="3419605" y="12263754"/>
                    <a:pt x="3421255" y="12375206"/>
                    <a:pt x="3421681" y="12460638"/>
                  </a:cubicBezTo>
                  <a:cubicBezTo>
                    <a:pt x="3450023" y="12460425"/>
                    <a:pt x="3444488" y="12483332"/>
                    <a:pt x="3441987" y="12322818"/>
                  </a:cubicBezTo>
                  <a:cubicBezTo>
                    <a:pt x="3439272" y="12150119"/>
                    <a:pt x="3429478" y="12172947"/>
                    <a:pt x="3462212" y="12172947"/>
                  </a:cubicBezTo>
                  <a:cubicBezTo>
                    <a:pt x="3749077" y="12173187"/>
                    <a:pt x="3797912" y="12173320"/>
                    <a:pt x="3859895" y="12173053"/>
                  </a:cubicBezTo>
                  <a:cubicBezTo>
                    <a:pt x="3861811" y="12293605"/>
                    <a:pt x="3863248" y="12374594"/>
                    <a:pt x="3864020" y="12457258"/>
                  </a:cubicBezTo>
                  <a:cubicBezTo>
                    <a:pt x="3892363" y="12457045"/>
                    <a:pt x="3886535" y="12479687"/>
                    <a:pt x="3884086" y="12322818"/>
                  </a:cubicBezTo>
                  <a:cubicBezTo>
                    <a:pt x="3881292" y="12146953"/>
                    <a:pt x="3861864" y="12173213"/>
                    <a:pt x="3941198" y="12172469"/>
                  </a:cubicBezTo>
                  <a:cubicBezTo>
                    <a:pt x="4093613" y="12171032"/>
                    <a:pt x="4180798" y="12171670"/>
                    <a:pt x="4260265" y="12172841"/>
                  </a:cubicBezTo>
                  <a:cubicBezTo>
                    <a:pt x="4315834" y="12173666"/>
                    <a:pt x="4301196" y="12145251"/>
                    <a:pt x="4303991" y="12323297"/>
                  </a:cubicBezTo>
                  <a:cubicBezTo>
                    <a:pt x="4306386" y="12476281"/>
                    <a:pt x="4300478" y="12453906"/>
                    <a:pt x="4328422" y="12453693"/>
                  </a:cubicBezTo>
                  <a:cubicBezTo>
                    <a:pt x="4326453" y="12378132"/>
                    <a:pt x="4324483" y="12264259"/>
                    <a:pt x="4324536" y="12173639"/>
                  </a:cubicBezTo>
                  <a:cubicBezTo>
                    <a:pt x="4570736" y="12175847"/>
                    <a:pt x="4552213" y="12169781"/>
                    <a:pt x="4744973" y="12169781"/>
                  </a:cubicBezTo>
                  <a:cubicBezTo>
                    <a:pt x="4745346" y="12259044"/>
                    <a:pt x="4747209" y="12374115"/>
                    <a:pt x="4748992" y="12450474"/>
                  </a:cubicBezTo>
                  <a:cubicBezTo>
                    <a:pt x="4782365" y="12450208"/>
                    <a:pt x="4768100" y="12489132"/>
                    <a:pt x="4766796" y="12169808"/>
                  </a:cubicBezTo>
                  <a:cubicBezTo>
                    <a:pt x="4808206" y="12169861"/>
                    <a:pt x="4635167" y="12169116"/>
                    <a:pt x="5190799" y="12171803"/>
                  </a:cubicBezTo>
                  <a:cubicBezTo>
                    <a:pt x="5192396" y="12250370"/>
                    <a:pt x="5194392" y="12366931"/>
                    <a:pt x="5194977" y="12447068"/>
                  </a:cubicBezTo>
                  <a:cubicBezTo>
                    <a:pt x="5223480" y="12446856"/>
                    <a:pt x="5217545" y="12468406"/>
                    <a:pt x="5215283" y="12322845"/>
                  </a:cubicBezTo>
                  <a:cubicBezTo>
                    <a:pt x="5212675" y="12155174"/>
                    <a:pt x="5210147" y="12171909"/>
                    <a:pt x="5218025" y="12171936"/>
                  </a:cubicBezTo>
                  <a:cubicBezTo>
                    <a:pt x="5719339" y="12174624"/>
                    <a:pt x="5633298" y="12125349"/>
                    <a:pt x="5636465" y="12323271"/>
                  </a:cubicBezTo>
                  <a:cubicBezTo>
                    <a:pt x="5638647" y="12463777"/>
                    <a:pt x="5631808" y="12443716"/>
                    <a:pt x="5660364" y="12443503"/>
                  </a:cubicBezTo>
                  <a:cubicBezTo>
                    <a:pt x="5658102" y="12326810"/>
                    <a:pt x="5657915" y="12284027"/>
                    <a:pt x="5655467" y="12170500"/>
                  </a:cubicBezTo>
                  <a:cubicBezTo>
                    <a:pt x="5856397" y="12169994"/>
                    <a:pt x="5846524" y="12173586"/>
                    <a:pt x="6077021" y="12173053"/>
                  </a:cubicBezTo>
                  <a:cubicBezTo>
                    <a:pt x="6079630" y="12290918"/>
                    <a:pt x="6079683" y="12332982"/>
                    <a:pt x="6081892" y="12440257"/>
                  </a:cubicBezTo>
                  <a:cubicBezTo>
                    <a:pt x="6110660" y="12440044"/>
                    <a:pt x="6103821" y="12459733"/>
                    <a:pt x="6101612" y="12322845"/>
                  </a:cubicBezTo>
                  <a:cubicBezTo>
                    <a:pt x="6098818" y="12142909"/>
                    <a:pt x="6078459" y="12173240"/>
                    <a:pt x="6175783" y="12172601"/>
                  </a:cubicBezTo>
                  <a:cubicBezTo>
                    <a:pt x="6270207" y="12171963"/>
                    <a:pt x="6347386" y="12171697"/>
                    <a:pt x="6495010" y="12172495"/>
                  </a:cubicBezTo>
                  <a:cubicBezTo>
                    <a:pt x="6530645" y="12172682"/>
                    <a:pt x="6520692" y="12145809"/>
                    <a:pt x="6523512" y="12323297"/>
                  </a:cubicBezTo>
                  <a:cubicBezTo>
                    <a:pt x="6525721" y="12459573"/>
                    <a:pt x="6518084" y="12436931"/>
                    <a:pt x="6547145" y="12436718"/>
                  </a:cubicBezTo>
                  <a:cubicBezTo>
                    <a:pt x="6545628" y="12343545"/>
                    <a:pt x="6544218" y="12262583"/>
                    <a:pt x="6543286" y="12172734"/>
                  </a:cubicBezTo>
                  <a:cubicBezTo>
                    <a:pt x="6850643" y="12173932"/>
                    <a:pt x="6766865" y="12170313"/>
                    <a:pt x="6963963" y="12170154"/>
                  </a:cubicBezTo>
                  <a:cubicBezTo>
                    <a:pt x="6967901" y="12474393"/>
                    <a:pt x="6959651" y="12433526"/>
                    <a:pt x="6989991" y="12433286"/>
                  </a:cubicBezTo>
                  <a:cubicBezTo>
                    <a:pt x="6988313" y="12355385"/>
                    <a:pt x="6986823" y="12248987"/>
                    <a:pt x="6985812" y="12170154"/>
                  </a:cubicBezTo>
                  <a:cubicBezTo>
                    <a:pt x="7125372" y="12170207"/>
                    <a:pt x="7098306" y="12171351"/>
                    <a:pt x="7407819" y="12171244"/>
                  </a:cubicBezTo>
                  <a:cubicBezTo>
                    <a:pt x="7412343" y="12469817"/>
                    <a:pt x="7402762" y="12429934"/>
                    <a:pt x="7433740" y="12429668"/>
                  </a:cubicBezTo>
                  <a:cubicBezTo>
                    <a:pt x="7432224" y="12349824"/>
                    <a:pt x="7431265" y="12281446"/>
                    <a:pt x="7429615" y="12171218"/>
                  </a:cubicBezTo>
                  <a:cubicBezTo>
                    <a:pt x="7638796" y="12171138"/>
                    <a:pt x="7686726" y="12171244"/>
                    <a:pt x="7772713" y="12170792"/>
                  </a:cubicBezTo>
                  <a:cubicBezTo>
                    <a:pt x="7871662" y="12170260"/>
                    <a:pt x="7848482" y="12139902"/>
                    <a:pt x="7851329" y="12323351"/>
                  </a:cubicBezTo>
                  <a:cubicBezTo>
                    <a:pt x="7853219" y="12444993"/>
                    <a:pt x="7846326" y="12426183"/>
                    <a:pt x="7875016" y="12425943"/>
                  </a:cubicBezTo>
                  <a:cubicBezTo>
                    <a:pt x="7868601" y="12130245"/>
                    <a:pt x="7854070" y="12170446"/>
                    <a:pt x="7932526" y="12170446"/>
                  </a:cubicBezTo>
                  <a:close/>
                  <a:moveTo>
                    <a:pt x="7821656" y="10142994"/>
                  </a:moveTo>
                  <a:cubicBezTo>
                    <a:pt x="7830145" y="10698686"/>
                    <a:pt x="7846140" y="10622779"/>
                    <a:pt x="7772740" y="10622274"/>
                  </a:cubicBezTo>
                  <a:cubicBezTo>
                    <a:pt x="7329070" y="10619267"/>
                    <a:pt x="7404785" y="10651726"/>
                    <a:pt x="7402522" y="10505899"/>
                  </a:cubicBezTo>
                  <a:cubicBezTo>
                    <a:pt x="7395630" y="10064693"/>
                    <a:pt x="7376149" y="10137301"/>
                    <a:pt x="7452876" y="10138764"/>
                  </a:cubicBezTo>
                  <a:cubicBezTo>
                    <a:pt x="7725369" y="10143899"/>
                    <a:pt x="7821523" y="10135492"/>
                    <a:pt x="7821656" y="10142994"/>
                  </a:cubicBezTo>
                  <a:close/>
                  <a:moveTo>
                    <a:pt x="7821177" y="10115085"/>
                  </a:moveTo>
                  <a:cubicBezTo>
                    <a:pt x="7457905" y="10115963"/>
                    <a:pt x="7591770" y="10115644"/>
                    <a:pt x="7397253" y="10113143"/>
                  </a:cubicBezTo>
                  <a:cubicBezTo>
                    <a:pt x="7395284" y="9973621"/>
                    <a:pt x="7396721" y="9797889"/>
                    <a:pt x="7390414" y="9627531"/>
                  </a:cubicBezTo>
                  <a:cubicBezTo>
                    <a:pt x="7759594" y="9627717"/>
                    <a:pt x="7651730" y="9627424"/>
                    <a:pt x="7811862" y="9629739"/>
                  </a:cubicBezTo>
                  <a:cubicBezTo>
                    <a:pt x="7812900" y="9862913"/>
                    <a:pt x="7818488" y="9960743"/>
                    <a:pt x="7821177" y="10115085"/>
                  </a:cubicBezTo>
                  <a:close/>
                  <a:moveTo>
                    <a:pt x="7811782" y="9604969"/>
                  </a:moveTo>
                  <a:cubicBezTo>
                    <a:pt x="7371944" y="9598370"/>
                    <a:pt x="7389722" y="9609199"/>
                    <a:pt x="7389296" y="9597439"/>
                  </a:cubicBezTo>
                  <a:cubicBezTo>
                    <a:pt x="7384399" y="9473057"/>
                    <a:pt x="7383068" y="9363228"/>
                    <a:pt x="7382510" y="9234907"/>
                  </a:cubicBezTo>
                  <a:cubicBezTo>
                    <a:pt x="7381924" y="9097621"/>
                    <a:pt x="7362710" y="9120714"/>
                    <a:pt x="7453035" y="9120475"/>
                  </a:cubicBezTo>
                  <a:cubicBezTo>
                    <a:pt x="7581098" y="9120129"/>
                    <a:pt x="7671131" y="9119916"/>
                    <a:pt x="7772527" y="9121539"/>
                  </a:cubicBezTo>
                  <a:cubicBezTo>
                    <a:pt x="7815934" y="9122258"/>
                    <a:pt x="7809546" y="9054173"/>
                    <a:pt x="7811782" y="9604969"/>
                  </a:cubicBezTo>
                  <a:close/>
                  <a:moveTo>
                    <a:pt x="3407868" y="10142569"/>
                  </a:moveTo>
                  <a:cubicBezTo>
                    <a:pt x="3407735" y="10135119"/>
                    <a:pt x="3358926" y="10133443"/>
                    <a:pt x="3828890" y="10136157"/>
                  </a:cubicBezTo>
                  <a:cubicBezTo>
                    <a:pt x="3832111" y="10322478"/>
                    <a:pt x="3829236" y="10405009"/>
                    <a:pt x="3834772" y="10622140"/>
                  </a:cubicBezTo>
                  <a:cubicBezTo>
                    <a:pt x="3597807" y="10622353"/>
                    <a:pt x="3543436" y="10625546"/>
                    <a:pt x="3411541" y="10624349"/>
                  </a:cubicBezTo>
                  <a:cubicBezTo>
                    <a:pt x="3405606" y="10291668"/>
                    <a:pt x="3411035" y="10345731"/>
                    <a:pt x="3407868" y="10142569"/>
                  </a:cubicBezTo>
                  <a:close/>
                  <a:moveTo>
                    <a:pt x="737224" y="9630963"/>
                  </a:moveTo>
                  <a:cubicBezTo>
                    <a:pt x="1168653" y="9630963"/>
                    <a:pt x="973497" y="9629739"/>
                    <a:pt x="1157741" y="9628409"/>
                  </a:cubicBezTo>
                  <a:cubicBezTo>
                    <a:pt x="1158114" y="9732331"/>
                    <a:pt x="1159710" y="9780461"/>
                    <a:pt x="1161786" y="9961435"/>
                  </a:cubicBezTo>
                  <a:cubicBezTo>
                    <a:pt x="1164102" y="10163161"/>
                    <a:pt x="1249424" y="10109072"/>
                    <a:pt x="749360" y="10111785"/>
                  </a:cubicBezTo>
                  <a:cubicBezTo>
                    <a:pt x="730678" y="10111892"/>
                    <a:pt x="751196" y="10095290"/>
                    <a:pt x="737224" y="9630963"/>
                  </a:cubicBezTo>
                  <a:close/>
                  <a:moveTo>
                    <a:pt x="714231" y="8103809"/>
                  </a:moveTo>
                  <a:cubicBezTo>
                    <a:pt x="896665" y="8106523"/>
                    <a:pt x="845594" y="8106017"/>
                    <a:pt x="1132725" y="8105113"/>
                  </a:cubicBezTo>
                  <a:cubicBezTo>
                    <a:pt x="1143130" y="8606953"/>
                    <a:pt x="1129611" y="8019362"/>
                    <a:pt x="1143130" y="8586361"/>
                  </a:cubicBezTo>
                  <a:cubicBezTo>
                    <a:pt x="991701" y="8588356"/>
                    <a:pt x="1084475" y="8591043"/>
                    <a:pt x="719234" y="8589287"/>
                  </a:cubicBezTo>
                  <a:cubicBezTo>
                    <a:pt x="718276" y="8405440"/>
                    <a:pt x="722241" y="8543552"/>
                    <a:pt x="714231" y="8103809"/>
                  </a:cubicBezTo>
                  <a:close/>
                  <a:moveTo>
                    <a:pt x="684344" y="6147661"/>
                  </a:moveTo>
                  <a:cubicBezTo>
                    <a:pt x="682747" y="6044643"/>
                    <a:pt x="614670" y="6073883"/>
                    <a:pt x="1068533" y="6070823"/>
                  </a:cubicBezTo>
                  <a:cubicBezTo>
                    <a:pt x="1118832" y="6070504"/>
                    <a:pt x="1099538" y="6004521"/>
                    <a:pt x="1107469" y="6511284"/>
                  </a:cubicBezTo>
                  <a:cubicBezTo>
                    <a:pt x="1108320" y="6564017"/>
                    <a:pt x="1166444" y="6557579"/>
                    <a:pt x="749467" y="6553109"/>
                  </a:cubicBezTo>
                  <a:cubicBezTo>
                    <a:pt x="661031" y="6552124"/>
                    <a:pt x="691689" y="6617203"/>
                    <a:pt x="684344" y="6147661"/>
                  </a:cubicBezTo>
                  <a:close/>
                  <a:moveTo>
                    <a:pt x="643013" y="3606288"/>
                  </a:moveTo>
                  <a:cubicBezTo>
                    <a:pt x="641496" y="3509230"/>
                    <a:pt x="563759" y="3525832"/>
                    <a:pt x="1063237" y="3529823"/>
                  </a:cubicBezTo>
                  <a:cubicBezTo>
                    <a:pt x="1071966" y="4048798"/>
                    <a:pt x="1071088" y="4013545"/>
                    <a:pt x="1068693" y="4013492"/>
                  </a:cubicBezTo>
                  <a:cubicBezTo>
                    <a:pt x="587099" y="4003781"/>
                    <a:pt x="646872" y="4042972"/>
                    <a:pt x="645701" y="3969300"/>
                  </a:cubicBezTo>
                  <a:cubicBezTo>
                    <a:pt x="642907" y="3784788"/>
                    <a:pt x="645888" y="3785825"/>
                    <a:pt x="643013" y="3606288"/>
                  </a:cubicBezTo>
                  <a:close/>
                  <a:moveTo>
                    <a:pt x="1048573" y="2511720"/>
                  </a:moveTo>
                  <a:cubicBezTo>
                    <a:pt x="1049132" y="2546441"/>
                    <a:pt x="1055280" y="2994139"/>
                    <a:pt x="1055280" y="2996028"/>
                  </a:cubicBezTo>
                  <a:cubicBezTo>
                    <a:pt x="551304" y="2986902"/>
                    <a:pt x="635163" y="3036363"/>
                    <a:pt x="632741" y="2880239"/>
                  </a:cubicBezTo>
                  <a:cubicBezTo>
                    <a:pt x="629893" y="2698254"/>
                    <a:pt x="627072" y="2698733"/>
                    <a:pt x="624224" y="2517494"/>
                  </a:cubicBezTo>
                  <a:cubicBezTo>
                    <a:pt x="623985" y="2502781"/>
                    <a:pt x="602135" y="2514913"/>
                    <a:pt x="1048573" y="2511720"/>
                  </a:cubicBezTo>
                  <a:close/>
                  <a:moveTo>
                    <a:pt x="623719" y="2485753"/>
                  </a:moveTo>
                  <a:cubicBezTo>
                    <a:pt x="619966" y="2250556"/>
                    <a:pt x="616720" y="2129340"/>
                    <a:pt x="616906" y="2004904"/>
                  </a:cubicBezTo>
                  <a:cubicBezTo>
                    <a:pt x="775574" y="2005037"/>
                    <a:pt x="767244" y="2006394"/>
                    <a:pt x="1038567" y="2005888"/>
                  </a:cubicBezTo>
                  <a:cubicBezTo>
                    <a:pt x="1038966" y="2245182"/>
                    <a:pt x="1045034" y="2311670"/>
                    <a:pt x="1048174" y="2486977"/>
                  </a:cubicBezTo>
                  <a:cubicBezTo>
                    <a:pt x="820551" y="2488679"/>
                    <a:pt x="766739" y="2486019"/>
                    <a:pt x="623719" y="2485753"/>
                  </a:cubicBezTo>
                  <a:close/>
                  <a:moveTo>
                    <a:pt x="1055546" y="3020745"/>
                  </a:moveTo>
                  <a:cubicBezTo>
                    <a:pt x="1058154" y="3270841"/>
                    <a:pt x="1059751" y="3328097"/>
                    <a:pt x="1062812" y="3505133"/>
                  </a:cubicBezTo>
                  <a:cubicBezTo>
                    <a:pt x="957716" y="3504308"/>
                    <a:pt x="853498" y="3504414"/>
                    <a:pt x="749334" y="3504973"/>
                  </a:cubicBezTo>
                  <a:cubicBezTo>
                    <a:pt x="612701" y="3505718"/>
                    <a:pt x="641257" y="3590006"/>
                    <a:pt x="635189" y="3061798"/>
                  </a:cubicBezTo>
                  <a:cubicBezTo>
                    <a:pt x="634550" y="3005660"/>
                    <a:pt x="567139" y="3012231"/>
                    <a:pt x="1055546" y="3020745"/>
                  </a:cubicBezTo>
                  <a:close/>
                  <a:moveTo>
                    <a:pt x="4599132" y="2880691"/>
                  </a:moveTo>
                  <a:cubicBezTo>
                    <a:pt x="4601501" y="3032026"/>
                    <a:pt x="4672106" y="2989430"/>
                    <a:pt x="4260292" y="2994379"/>
                  </a:cubicBezTo>
                  <a:cubicBezTo>
                    <a:pt x="4161503" y="2995576"/>
                    <a:pt x="4182874" y="3017792"/>
                    <a:pt x="4180718" y="2880212"/>
                  </a:cubicBezTo>
                  <a:cubicBezTo>
                    <a:pt x="4177870" y="2698547"/>
                    <a:pt x="4174650" y="2698414"/>
                    <a:pt x="4171829" y="2517467"/>
                  </a:cubicBezTo>
                  <a:cubicBezTo>
                    <a:pt x="4171616" y="2503951"/>
                    <a:pt x="4145722" y="2516882"/>
                    <a:pt x="4579705" y="2512199"/>
                  </a:cubicBezTo>
                  <a:cubicBezTo>
                    <a:pt x="4610257" y="2511880"/>
                    <a:pt x="4592719" y="2470933"/>
                    <a:pt x="4599132" y="2880691"/>
                  </a:cubicBezTo>
                  <a:close/>
                  <a:moveTo>
                    <a:pt x="5044453" y="2994591"/>
                  </a:moveTo>
                  <a:cubicBezTo>
                    <a:pt x="4914420" y="2994538"/>
                    <a:pt x="5075484" y="2994405"/>
                    <a:pt x="4623164" y="2993687"/>
                  </a:cubicBezTo>
                  <a:cubicBezTo>
                    <a:pt x="4616777" y="2740611"/>
                    <a:pt x="4622233" y="2720311"/>
                    <a:pt x="4618933" y="2511800"/>
                  </a:cubicBezTo>
                  <a:cubicBezTo>
                    <a:pt x="4870641" y="2509432"/>
                    <a:pt x="5040753" y="2515445"/>
                    <a:pt x="5040780" y="2517786"/>
                  </a:cubicBezTo>
                  <a:cubicBezTo>
                    <a:pt x="5043920" y="2717836"/>
                    <a:pt x="5037560" y="2748673"/>
                    <a:pt x="5044453" y="2994591"/>
                  </a:cubicBezTo>
                  <a:close/>
                  <a:moveTo>
                    <a:pt x="6810830" y="2487402"/>
                  </a:moveTo>
                  <a:cubicBezTo>
                    <a:pt x="6302888" y="2487589"/>
                    <a:pt x="6390925" y="2515897"/>
                    <a:pt x="6389408" y="2336068"/>
                  </a:cubicBezTo>
                  <a:cubicBezTo>
                    <a:pt x="6388610" y="2227436"/>
                    <a:pt x="6386694" y="2105181"/>
                    <a:pt x="6384485" y="2004079"/>
                  </a:cubicBezTo>
                  <a:cubicBezTo>
                    <a:pt x="6499561" y="2003493"/>
                    <a:pt x="6628076" y="1997773"/>
                    <a:pt x="6805453" y="2003041"/>
                  </a:cubicBezTo>
                  <a:cubicBezTo>
                    <a:pt x="6812986" y="2199712"/>
                    <a:pt x="6809100" y="2353202"/>
                    <a:pt x="6810830" y="2487402"/>
                  </a:cubicBezTo>
                  <a:close/>
                  <a:moveTo>
                    <a:pt x="6823391" y="3243703"/>
                  </a:moveTo>
                  <a:cubicBezTo>
                    <a:pt x="6827968" y="3540412"/>
                    <a:pt x="6832865" y="3504042"/>
                    <a:pt x="6814209" y="3504467"/>
                  </a:cubicBezTo>
                  <a:cubicBezTo>
                    <a:pt x="6702939" y="3506862"/>
                    <a:pt x="6607610" y="3506888"/>
                    <a:pt x="6495223" y="3504467"/>
                  </a:cubicBezTo>
                  <a:cubicBezTo>
                    <a:pt x="6372642" y="3501833"/>
                    <a:pt x="6414744" y="3581066"/>
                    <a:pt x="6399548" y="3061559"/>
                  </a:cubicBezTo>
                  <a:cubicBezTo>
                    <a:pt x="6398190" y="3015105"/>
                    <a:pt x="6330247" y="3014386"/>
                    <a:pt x="6814289" y="3020266"/>
                  </a:cubicBezTo>
                  <a:cubicBezTo>
                    <a:pt x="6827649" y="3020426"/>
                    <a:pt x="6819479" y="2993687"/>
                    <a:pt x="6823391" y="3243703"/>
                  </a:cubicBezTo>
                  <a:close/>
                  <a:moveTo>
                    <a:pt x="7293328" y="8587638"/>
                  </a:moveTo>
                  <a:cubicBezTo>
                    <a:pt x="6858467" y="8587638"/>
                    <a:pt x="6928087" y="8607486"/>
                    <a:pt x="6927263" y="8508538"/>
                  </a:cubicBezTo>
                  <a:cubicBezTo>
                    <a:pt x="6923377" y="8042376"/>
                    <a:pt x="6904296" y="8106656"/>
                    <a:pt x="6974049" y="8106656"/>
                  </a:cubicBezTo>
                  <a:cubicBezTo>
                    <a:pt x="7397573" y="8106656"/>
                    <a:pt x="7344612" y="8081141"/>
                    <a:pt x="7345038" y="8145474"/>
                  </a:cubicBezTo>
                  <a:cubicBezTo>
                    <a:pt x="7347673" y="8654286"/>
                    <a:pt x="7378943" y="8587638"/>
                    <a:pt x="7293328" y="8587638"/>
                  </a:cubicBezTo>
                  <a:close/>
                  <a:moveTo>
                    <a:pt x="7351399" y="8612248"/>
                  </a:moveTo>
                  <a:cubicBezTo>
                    <a:pt x="7355390" y="8868516"/>
                    <a:pt x="7357812" y="8969380"/>
                    <a:pt x="7359515" y="9095944"/>
                  </a:cubicBezTo>
                  <a:cubicBezTo>
                    <a:pt x="7093250" y="9096237"/>
                    <a:pt x="7110203" y="9098046"/>
                    <a:pt x="6937509" y="9097647"/>
                  </a:cubicBezTo>
                  <a:cubicBezTo>
                    <a:pt x="6931707" y="8773799"/>
                    <a:pt x="6930989" y="8822674"/>
                    <a:pt x="6928301" y="8612009"/>
                  </a:cubicBezTo>
                  <a:cubicBezTo>
                    <a:pt x="7059424" y="8611716"/>
                    <a:pt x="7228499" y="8612674"/>
                    <a:pt x="7351399" y="8612248"/>
                  </a:cubicBezTo>
                  <a:close/>
                  <a:moveTo>
                    <a:pt x="7293328" y="8078454"/>
                  </a:moveTo>
                  <a:cubicBezTo>
                    <a:pt x="6847077" y="8078454"/>
                    <a:pt x="6923936" y="8120544"/>
                    <a:pt x="6921488" y="7963543"/>
                  </a:cubicBezTo>
                  <a:cubicBezTo>
                    <a:pt x="6914595" y="7523214"/>
                    <a:pt x="6892692" y="7596939"/>
                    <a:pt x="6974049" y="7596939"/>
                  </a:cubicBezTo>
                  <a:cubicBezTo>
                    <a:pt x="7366143" y="7596939"/>
                    <a:pt x="7336176" y="7590660"/>
                    <a:pt x="7336309" y="7600744"/>
                  </a:cubicBezTo>
                  <a:cubicBezTo>
                    <a:pt x="7344878" y="8153057"/>
                    <a:pt x="7365051" y="8078454"/>
                    <a:pt x="7293328" y="8078454"/>
                  </a:cubicBezTo>
                  <a:close/>
                  <a:moveTo>
                    <a:pt x="6912093" y="7418626"/>
                  </a:moveTo>
                  <a:cubicBezTo>
                    <a:pt x="6909432" y="7291210"/>
                    <a:pt x="6907649" y="7172468"/>
                    <a:pt x="6906824" y="7087170"/>
                  </a:cubicBezTo>
                  <a:cubicBezTo>
                    <a:pt x="6996484" y="7087116"/>
                    <a:pt x="6926332" y="7087116"/>
                    <a:pt x="7293328" y="7087250"/>
                  </a:cubicBezTo>
                  <a:cubicBezTo>
                    <a:pt x="7340993" y="7087250"/>
                    <a:pt x="7326515" y="7012407"/>
                    <a:pt x="7335857" y="7570626"/>
                  </a:cubicBezTo>
                  <a:cubicBezTo>
                    <a:pt x="6831082" y="7569083"/>
                    <a:pt x="6916352" y="7621790"/>
                    <a:pt x="6912093" y="7418626"/>
                  </a:cubicBezTo>
                  <a:close/>
                  <a:moveTo>
                    <a:pt x="7293328" y="7062532"/>
                  </a:moveTo>
                  <a:cubicBezTo>
                    <a:pt x="6923537" y="7062400"/>
                    <a:pt x="6995552" y="7062426"/>
                    <a:pt x="6906584" y="7062453"/>
                  </a:cubicBezTo>
                  <a:cubicBezTo>
                    <a:pt x="6904561" y="6819407"/>
                    <a:pt x="6899877" y="6674006"/>
                    <a:pt x="6898095" y="6580672"/>
                  </a:cubicBezTo>
                  <a:cubicBezTo>
                    <a:pt x="7210455" y="6579715"/>
                    <a:pt x="7143895" y="6576389"/>
                    <a:pt x="7319117" y="6576921"/>
                  </a:cubicBezTo>
                  <a:cubicBezTo>
                    <a:pt x="7330188" y="7120347"/>
                    <a:pt x="7343814" y="7062532"/>
                    <a:pt x="7293328" y="7062532"/>
                  </a:cubicBezTo>
                  <a:close/>
                  <a:moveTo>
                    <a:pt x="5593192" y="8105273"/>
                  </a:moveTo>
                  <a:cubicBezTo>
                    <a:pt x="6073030" y="8108784"/>
                    <a:pt x="6011367" y="8080209"/>
                    <a:pt x="6013203" y="8145128"/>
                  </a:cubicBezTo>
                  <a:cubicBezTo>
                    <a:pt x="6018286" y="8325889"/>
                    <a:pt x="6021293" y="8587984"/>
                    <a:pt x="6016050" y="8587984"/>
                  </a:cubicBezTo>
                  <a:cubicBezTo>
                    <a:pt x="5857435" y="8587984"/>
                    <a:pt x="5853310" y="8590245"/>
                    <a:pt x="5696744" y="8590245"/>
                  </a:cubicBezTo>
                  <a:cubicBezTo>
                    <a:pt x="5559047" y="8590272"/>
                    <a:pt x="5605221" y="8677592"/>
                    <a:pt x="5593192" y="8105273"/>
                  </a:cubicBezTo>
                  <a:close/>
                  <a:moveTo>
                    <a:pt x="3818644" y="8103011"/>
                  </a:moveTo>
                  <a:cubicBezTo>
                    <a:pt x="4306785" y="8105060"/>
                    <a:pt x="4238096" y="8093512"/>
                    <a:pt x="4239773" y="8145846"/>
                  </a:cubicBezTo>
                  <a:cubicBezTo>
                    <a:pt x="4242567" y="8234683"/>
                    <a:pt x="4244910" y="8329694"/>
                    <a:pt x="4246027" y="8508698"/>
                  </a:cubicBezTo>
                  <a:cubicBezTo>
                    <a:pt x="4246746" y="8622519"/>
                    <a:pt x="4312108" y="8589181"/>
                    <a:pt x="3824712" y="8586414"/>
                  </a:cubicBezTo>
                  <a:cubicBezTo>
                    <a:pt x="3823914" y="8444684"/>
                    <a:pt x="3826948" y="8463813"/>
                    <a:pt x="3818644" y="8103011"/>
                  </a:cubicBezTo>
                  <a:close/>
                  <a:moveTo>
                    <a:pt x="1150263" y="7600239"/>
                  </a:moveTo>
                  <a:cubicBezTo>
                    <a:pt x="1150210" y="7597339"/>
                    <a:pt x="1116836" y="7594332"/>
                    <a:pt x="1547147" y="7594332"/>
                  </a:cubicBezTo>
                  <a:cubicBezTo>
                    <a:pt x="1575809" y="7594332"/>
                    <a:pt x="1568225" y="7537635"/>
                    <a:pt x="1574904" y="7963995"/>
                  </a:cubicBezTo>
                  <a:cubicBezTo>
                    <a:pt x="1577246" y="8115702"/>
                    <a:pt x="1649688" y="8080263"/>
                    <a:pt x="1228107" y="8080263"/>
                  </a:cubicBezTo>
                  <a:cubicBezTo>
                    <a:pt x="1119737" y="8080263"/>
                    <a:pt x="1158912" y="8153323"/>
                    <a:pt x="1150263" y="7600239"/>
                  </a:cubicBezTo>
                  <a:close/>
                  <a:moveTo>
                    <a:pt x="1516249" y="4036959"/>
                  </a:moveTo>
                  <a:cubicBezTo>
                    <a:pt x="1517366" y="4168977"/>
                    <a:pt x="1519921" y="4514987"/>
                    <a:pt x="1520001" y="4521000"/>
                  </a:cubicBezTo>
                  <a:cubicBezTo>
                    <a:pt x="1175173" y="4521293"/>
                    <a:pt x="1156996" y="4521214"/>
                    <a:pt x="1098686" y="4522012"/>
                  </a:cubicBezTo>
                  <a:cubicBezTo>
                    <a:pt x="1091527" y="4154743"/>
                    <a:pt x="1094801" y="4212877"/>
                    <a:pt x="1092751" y="4038688"/>
                  </a:cubicBezTo>
                  <a:cubicBezTo>
                    <a:pt x="1274919" y="4042067"/>
                    <a:pt x="1398591" y="4037278"/>
                    <a:pt x="1516249" y="4036959"/>
                  </a:cubicBezTo>
                  <a:close/>
                  <a:moveTo>
                    <a:pt x="1092459" y="4013971"/>
                  </a:moveTo>
                  <a:cubicBezTo>
                    <a:pt x="1084714" y="3429997"/>
                    <a:pt x="1043676" y="3530541"/>
                    <a:pt x="1228133" y="3530541"/>
                  </a:cubicBezTo>
                  <a:cubicBezTo>
                    <a:pt x="1378259" y="3530541"/>
                    <a:pt x="1383422" y="3528945"/>
                    <a:pt x="1505923" y="3528626"/>
                  </a:cubicBezTo>
                  <a:cubicBezTo>
                    <a:pt x="1515158" y="3976803"/>
                    <a:pt x="1514466" y="3879079"/>
                    <a:pt x="1515982" y="4012295"/>
                  </a:cubicBezTo>
                  <a:cubicBezTo>
                    <a:pt x="1386642" y="4012588"/>
                    <a:pt x="1273163" y="4017350"/>
                    <a:pt x="1092459" y="4013971"/>
                  </a:cubicBezTo>
                  <a:close/>
                  <a:moveTo>
                    <a:pt x="1520347" y="4545691"/>
                  </a:moveTo>
                  <a:cubicBezTo>
                    <a:pt x="1525563" y="4915061"/>
                    <a:pt x="1526202" y="4826091"/>
                    <a:pt x="1529742" y="5027258"/>
                  </a:cubicBezTo>
                  <a:cubicBezTo>
                    <a:pt x="1527852" y="5027258"/>
                    <a:pt x="1136717" y="5029307"/>
                    <a:pt x="1108959" y="5029706"/>
                  </a:cubicBezTo>
                  <a:cubicBezTo>
                    <a:pt x="1106670" y="4893643"/>
                    <a:pt x="1109598" y="5088133"/>
                    <a:pt x="1099192" y="4546702"/>
                  </a:cubicBezTo>
                  <a:cubicBezTo>
                    <a:pt x="1167003" y="4545824"/>
                    <a:pt x="1179537" y="4545984"/>
                    <a:pt x="1520347" y="4545691"/>
                  </a:cubicBezTo>
                  <a:close/>
                  <a:moveTo>
                    <a:pt x="2398054" y="3969726"/>
                  </a:moveTo>
                  <a:cubicBezTo>
                    <a:pt x="2398799" y="4017829"/>
                    <a:pt x="2459104" y="4024374"/>
                    <a:pt x="2026159" y="4012534"/>
                  </a:cubicBezTo>
                  <a:cubicBezTo>
                    <a:pt x="1964177" y="4010752"/>
                    <a:pt x="1979267" y="4080646"/>
                    <a:pt x="1971842" y="3606342"/>
                  </a:cubicBezTo>
                  <a:cubicBezTo>
                    <a:pt x="1970245" y="3503563"/>
                    <a:pt x="1904191" y="3531313"/>
                    <a:pt x="2345066" y="3529557"/>
                  </a:cubicBezTo>
                  <a:cubicBezTo>
                    <a:pt x="2419264" y="3529344"/>
                    <a:pt x="2390176" y="3465676"/>
                    <a:pt x="2398054" y="3969726"/>
                  </a:cubicBezTo>
                  <a:close/>
                  <a:moveTo>
                    <a:pt x="3296145" y="4521958"/>
                  </a:moveTo>
                  <a:cubicBezTo>
                    <a:pt x="2876241" y="4514057"/>
                    <a:pt x="2875256" y="4535075"/>
                    <a:pt x="2874485" y="4513870"/>
                  </a:cubicBezTo>
                  <a:cubicBezTo>
                    <a:pt x="2869934" y="4391350"/>
                    <a:pt x="2868417" y="4274151"/>
                    <a:pt x="2867752" y="4150912"/>
                  </a:cubicBezTo>
                  <a:cubicBezTo>
                    <a:pt x="2867006" y="4004233"/>
                    <a:pt x="2783387" y="4035655"/>
                    <a:pt x="3289652" y="4035229"/>
                  </a:cubicBezTo>
                  <a:cubicBezTo>
                    <a:pt x="3290850" y="4169962"/>
                    <a:pt x="3286299" y="4286230"/>
                    <a:pt x="3296145" y="4521958"/>
                  </a:cubicBezTo>
                  <a:close/>
                  <a:moveTo>
                    <a:pt x="3737953" y="4523555"/>
                  </a:moveTo>
                  <a:cubicBezTo>
                    <a:pt x="3448693" y="4523661"/>
                    <a:pt x="3408693" y="4524060"/>
                    <a:pt x="3317995" y="4522384"/>
                  </a:cubicBezTo>
                  <a:cubicBezTo>
                    <a:pt x="3308095" y="4286017"/>
                    <a:pt x="3312593" y="4162991"/>
                    <a:pt x="3311448" y="4035229"/>
                  </a:cubicBezTo>
                  <a:cubicBezTo>
                    <a:pt x="3821252" y="4034804"/>
                    <a:pt x="3734546" y="4010779"/>
                    <a:pt x="3733801" y="4150885"/>
                  </a:cubicBezTo>
                  <a:cubicBezTo>
                    <a:pt x="3733322" y="4242942"/>
                    <a:pt x="3733588" y="4271650"/>
                    <a:pt x="3737953" y="4523555"/>
                  </a:cubicBezTo>
                  <a:close/>
                  <a:moveTo>
                    <a:pt x="6814343" y="6556408"/>
                  </a:moveTo>
                  <a:cubicBezTo>
                    <a:pt x="6396115" y="6559228"/>
                    <a:pt x="6453121" y="6568513"/>
                    <a:pt x="6452216" y="6510805"/>
                  </a:cubicBezTo>
                  <a:cubicBezTo>
                    <a:pt x="6444258" y="6002951"/>
                    <a:pt x="6429913" y="6072313"/>
                    <a:pt x="6495276" y="6070504"/>
                  </a:cubicBezTo>
                  <a:cubicBezTo>
                    <a:pt x="6593612" y="6067949"/>
                    <a:pt x="6687450" y="6067338"/>
                    <a:pt x="6814157" y="6070238"/>
                  </a:cubicBezTo>
                  <a:cubicBezTo>
                    <a:pt x="6882313" y="6071807"/>
                    <a:pt x="6868793" y="6055764"/>
                    <a:pt x="6870231" y="6148060"/>
                  </a:cubicBezTo>
                  <a:cubicBezTo>
                    <a:pt x="6877709" y="6626754"/>
                    <a:pt x="6895646" y="6555875"/>
                    <a:pt x="6814343" y="6556408"/>
                  </a:cubicBezTo>
                  <a:close/>
                  <a:moveTo>
                    <a:pt x="6876298" y="6580779"/>
                  </a:moveTo>
                  <a:cubicBezTo>
                    <a:pt x="6879040" y="6728814"/>
                    <a:pt x="6881807" y="6762577"/>
                    <a:pt x="6884788" y="7062506"/>
                  </a:cubicBezTo>
                  <a:cubicBezTo>
                    <a:pt x="6414664" y="7062746"/>
                    <a:pt x="6462569" y="7067242"/>
                    <a:pt x="6462435" y="7055642"/>
                  </a:cubicBezTo>
                  <a:cubicBezTo>
                    <a:pt x="6456740" y="6510060"/>
                    <a:pt x="6432335" y="6580593"/>
                    <a:pt x="6494930" y="6581098"/>
                  </a:cubicBezTo>
                  <a:cubicBezTo>
                    <a:pt x="6668714" y="6582455"/>
                    <a:pt x="6812213" y="6581045"/>
                    <a:pt x="6876298" y="6580779"/>
                  </a:cubicBezTo>
                  <a:close/>
                  <a:moveTo>
                    <a:pt x="5568575" y="6579555"/>
                  </a:moveTo>
                  <a:cubicBezTo>
                    <a:pt x="6070262" y="6579130"/>
                    <a:pt x="5988772" y="6549890"/>
                    <a:pt x="5992498" y="6692923"/>
                  </a:cubicBezTo>
                  <a:cubicBezTo>
                    <a:pt x="5995744" y="6821695"/>
                    <a:pt x="5997900" y="6935116"/>
                    <a:pt x="5996995" y="7056041"/>
                  </a:cubicBezTo>
                  <a:cubicBezTo>
                    <a:pt x="5996889" y="7068492"/>
                    <a:pt x="6042664" y="7064714"/>
                    <a:pt x="5573285" y="7064980"/>
                  </a:cubicBezTo>
                  <a:cubicBezTo>
                    <a:pt x="5565488" y="6556541"/>
                    <a:pt x="5570863" y="6799081"/>
                    <a:pt x="5568575" y="6579555"/>
                  </a:cubicBezTo>
                  <a:close/>
                  <a:moveTo>
                    <a:pt x="4237883" y="6579395"/>
                  </a:moveTo>
                  <a:cubicBezTo>
                    <a:pt x="4462260" y="6582562"/>
                    <a:pt x="4552985" y="6579928"/>
                    <a:pt x="4660023" y="6579342"/>
                  </a:cubicBezTo>
                  <a:cubicBezTo>
                    <a:pt x="4666650" y="7035368"/>
                    <a:pt x="4666863" y="7062186"/>
                    <a:pt x="4666890" y="7065433"/>
                  </a:cubicBezTo>
                  <a:cubicBezTo>
                    <a:pt x="4194876" y="7065353"/>
                    <a:pt x="4243392" y="7070302"/>
                    <a:pt x="4243020" y="7055455"/>
                  </a:cubicBezTo>
                  <a:cubicBezTo>
                    <a:pt x="4235701" y="6750764"/>
                    <a:pt x="4239241" y="6719795"/>
                    <a:pt x="4237883" y="6579395"/>
                  </a:cubicBezTo>
                  <a:close/>
                  <a:moveTo>
                    <a:pt x="2028847" y="7089059"/>
                  </a:moveTo>
                  <a:cubicBezTo>
                    <a:pt x="2298360" y="7091959"/>
                    <a:pt x="2311960" y="7087489"/>
                    <a:pt x="2447182" y="7086531"/>
                  </a:cubicBezTo>
                  <a:cubicBezTo>
                    <a:pt x="2455645" y="7541705"/>
                    <a:pt x="2455458" y="7400482"/>
                    <a:pt x="2458545" y="7573233"/>
                  </a:cubicBezTo>
                  <a:cubicBezTo>
                    <a:pt x="2263018" y="7572728"/>
                    <a:pt x="2437787" y="7571504"/>
                    <a:pt x="2032866" y="7571797"/>
                  </a:cubicBezTo>
                  <a:cubicBezTo>
                    <a:pt x="2030364" y="7376669"/>
                    <a:pt x="2036512" y="7408038"/>
                    <a:pt x="2028847" y="7089059"/>
                  </a:cubicBezTo>
                  <a:close/>
                  <a:moveTo>
                    <a:pt x="2420834" y="5422011"/>
                  </a:moveTo>
                  <a:cubicBezTo>
                    <a:pt x="2423043" y="5562889"/>
                    <a:pt x="2443935" y="5538997"/>
                    <a:pt x="2344907" y="5539768"/>
                  </a:cubicBezTo>
                  <a:cubicBezTo>
                    <a:pt x="2203297" y="5540912"/>
                    <a:pt x="2111934" y="5540540"/>
                    <a:pt x="2025973" y="5539609"/>
                  </a:cubicBezTo>
                  <a:cubicBezTo>
                    <a:pt x="1993718" y="5539263"/>
                    <a:pt x="2005747" y="5597264"/>
                    <a:pt x="1997044" y="5058361"/>
                  </a:cubicBezTo>
                  <a:cubicBezTo>
                    <a:pt x="1997018" y="5056472"/>
                    <a:pt x="1962554" y="5045404"/>
                    <a:pt x="2344774" y="5054663"/>
                  </a:cubicBezTo>
                  <a:cubicBezTo>
                    <a:pt x="2450242" y="5057190"/>
                    <a:pt x="2413968" y="4982002"/>
                    <a:pt x="2420834" y="5422011"/>
                  </a:cubicBezTo>
                  <a:close/>
                  <a:moveTo>
                    <a:pt x="2025787" y="5564299"/>
                  </a:moveTo>
                  <a:cubicBezTo>
                    <a:pt x="2485425" y="5569248"/>
                    <a:pt x="2423336" y="5544691"/>
                    <a:pt x="2425252" y="5603224"/>
                  </a:cubicBezTo>
                  <a:cubicBezTo>
                    <a:pt x="2429031" y="5716299"/>
                    <a:pt x="2428845" y="5731544"/>
                    <a:pt x="2433902" y="6048181"/>
                  </a:cubicBezTo>
                  <a:cubicBezTo>
                    <a:pt x="2070151" y="6047596"/>
                    <a:pt x="2095726" y="6047303"/>
                    <a:pt x="2011442" y="6046026"/>
                  </a:cubicBezTo>
                  <a:cubicBezTo>
                    <a:pt x="2005268" y="5503851"/>
                    <a:pt x="1994623" y="5563980"/>
                    <a:pt x="2025787" y="5564299"/>
                  </a:cubicBezTo>
                  <a:close/>
                  <a:moveTo>
                    <a:pt x="2025734" y="6071036"/>
                  </a:moveTo>
                  <a:cubicBezTo>
                    <a:pt x="2506103" y="6078778"/>
                    <a:pt x="2433742" y="6039880"/>
                    <a:pt x="2435472" y="6148087"/>
                  </a:cubicBezTo>
                  <a:cubicBezTo>
                    <a:pt x="2443110" y="6636039"/>
                    <a:pt x="2463762" y="6553241"/>
                    <a:pt x="2345013" y="6553082"/>
                  </a:cubicBezTo>
                  <a:cubicBezTo>
                    <a:pt x="1951722" y="6551991"/>
                    <a:pt x="2017457" y="6575511"/>
                    <a:pt x="2016419" y="6510832"/>
                  </a:cubicBezTo>
                  <a:cubicBezTo>
                    <a:pt x="2008674" y="6016201"/>
                    <a:pt x="2008062" y="6070743"/>
                    <a:pt x="2025734" y="6071036"/>
                  </a:cubicBezTo>
                  <a:close/>
                  <a:moveTo>
                    <a:pt x="2026133" y="6579661"/>
                  </a:moveTo>
                  <a:cubicBezTo>
                    <a:pt x="2122579" y="6577187"/>
                    <a:pt x="2152093" y="6577533"/>
                    <a:pt x="2345013" y="6577772"/>
                  </a:cubicBezTo>
                  <a:cubicBezTo>
                    <a:pt x="2470788" y="6578118"/>
                    <a:pt x="2435898" y="6486195"/>
                    <a:pt x="2446596" y="7056014"/>
                  </a:cubicBezTo>
                  <a:cubicBezTo>
                    <a:pt x="2446623" y="7057983"/>
                    <a:pt x="2495139" y="7069370"/>
                    <a:pt x="2028235" y="7064315"/>
                  </a:cubicBezTo>
                  <a:cubicBezTo>
                    <a:pt x="2028209" y="7062453"/>
                    <a:pt x="2015301" y="6579928"/>
                    <a:pt x="2026133" y="6579661"/>
                  </a:cubicBezTo>
                  <a:close/>
                  <a:moveTo>
                    <a:pt x="2823760" y="5537454"/>
                  </a:moveTo>
                  <a:cubicBezTo>
                    <a:pt x="2368300" y="5537454"/>
                    <a:pt x="2445132" y="5574942"/>
                    <a:pt x="2442631" y="5421558"/>
                  </a:cubicBezTo>
                  <a:cubicBezTo>
                    <a:pt x="2439863" y="5244655"/>
                    <a:pt x="2443615" y="5238988"/>
                    <a:pt x="2440794" y="5058334"/>
                  </a:cubicBezTo>
                  <a:cubicBezTo>
                    <a:pt x="2440768" y="5056445"/>
                    <a:pt x="2863147" y="5051097"/>
                    <a:pt x="2863254" y="5058707"/>
                  </a:cubicBezTo>
                  <a:cubicBezTo>
                    <a:pt x="2871956" y="5614079"/>
                    <a:pt x="2882575" y="5537454"/>
                    <a:pt x="2823760" y="5537454"/>
                  </a:cubicBezTo>
                  <a:close/>
                  <a:moveTo>
                    <a:pt x="2868922" y="5562224"/>
                  </a:moveTo>
                  <a:cubicBezTo>
                    <a:pt x="2877731" y="6120656"/>
                    <a:pt x="2894311" y="6045255"/>
                    <a:pt x="2823760" y="6045255"/>
                  </a:cubicBezTo>
                  <a:cubicBezTo>
                    <a:pt x="2663840" y="6045255"/>
                    <a:pt x="2664266" y="6048261"/>
                    <a:pt x="2504640" y="6048261"/>
                  </a:cubicBezTo>
                  <a:cubicBezTo>
                    <a:pt x="2430335" y="6048261"/>
                    <a:pt x="2462990" y="6121800"/>
                    <a:pt x="2445851" y="5563927"/>
                  </a:cubicBezTo>
                  <a:cubicBezTo>
                    <a:pt x="2790174" y="5562916"/>
                    <a:pt x="2686887" y="5561798"/>
                    <a:pt x="2868922" y="5562224"/>
                  </a:cubicBezTo>
                  <a:close/>
                  <a:moveTo>
                    <a:pt x="2504640" y="6072951"/>
                  </a:moveTo>
                  <a:cubicBezTo>
                    <a:pt x="2664532" y="6072951"/>
                    <a:pt x="2664133" y="6069945"/>
                    <a:pt x="2823760" y="6069945"/>
                  </a:cubicBezTo>
                  <a:cubicBezTo>
                    <a:pt x="2892156" y="6069945"/>
                    <a:pt x="2874085" y="5992921"/>
                    <a:pt x="2883666" y="6556993"/>
                  </a:cubicBezTo>
                  <a:cubicBezTo>
                    <a:pt x="2703228" y="6558776"/>
                    <a:pt x="2700114" y="6553375"/>
                    <a:pt x="2462537" y="6553241"/>
                  </a:cubicBezTo>
                  <a:cubicBezTo>
                    <a:pt x="2455059" y="5996247"/>
                    <a:pt x="2441220" y="6072951"/>
                    <a:pt x="2504640" y="6072951"/>
                  </a:cubicBezTo>
                  <a:close/>
                  <a:moveTo>
                    <a:pt x="2504640" y="6577959"/>
                  </a:moveTo>
                  <a:cubicBezTo>
                    <a:pt x="2663148" y="6577959"/>
                    <a:pt x="2661658" y="6581976"/>
                    <a:pt x="2823760" y="6581976"/>
                  </a:cubicBezTo>
                  <a:cubicBezTo>
                    <a:pt x="2902588" y="6581976"/>
                    <a:pt x="2886088" y="6505298"/>
                    <a:pt x="2892395" y="7055881"/>
                  </a:cubicBezTo>
                  <a:cubicBezTo>
                    <a:pt x="2892502" y="7065007"/>
                    <a:pt x="2468579" y="7064688"/>
                    <a:pt x="2468419" y="7055509"/>
                  </a:cubicBezTo>
                  <a:cubicBezTo>
                    <a:pt x="2457960" y="6501626"/>
                    <a:pt x="2451067" y="6577959"/>
                    <a:pt x="2504640" y="6577959"/>
                  </a:cubicBezTo>
                  <a:close/>
                  <a:moveTo>
                    <a:pt x="2884944" y="5052853"/>
                  </a:moveTo>
                  <a:cubicBezTo>
                    <a:pt x="2969414" y="5053572"/>
                    <a:pt x="3117996" y="5059904"/>
                    <a:pt x="3303225" y="5054370"/>
                  </a:cubicBezTo>
                  <a:cubicBezTo>
                    <a:pt x="3306232" y="5241782"/>
                    <a:pt x="3311342" y="5364462"/>
                    <a:pt x="3312167" y="5538731"/>
                  </a:cubicBezTo>
                  <a:cubicBezTo>
                    <a:pt x="2960712" y="5539502"/>
                    <a:pt x="3049866" y="5538066"/>
                    <a:pt x="2890320" y="5537560"/>
                  </a:cubicBezTo>
                  <a:cubicBezTo>
                    <a:pt x="2885636" y="5239946"/>
                    <a:pt x="2887711" y="5223557"/>
                    <a:pt x="2884944" y="5052853"/>
                  </a:cubicBezTo>
                  <a:close/>
                  <a:moveTo>
                    <a:pt x="2890719" y="5562277"/>
                  </a:moveTo>
                  <a:cubicBezTo>
                    <a:pt x="3045315" y="5562836"/>
                    <a:pt x="2976440" y="5564166"/>
                    <a:pt x="3312273" y="5563448"/>
                  </a:cubicBezTo>
                  <a:cubicBezTo>
                    <a:pt x="3312938" y="5897352"/>
                    <a:pt x="3317463" y="5912385"/>
                    <a:pt x="3321162" y="6046825"/>
                  </a:cubicBezTo>
                  <a:cubicBezTo>
                    <a:pt x="2962788" y="6047649"/>
                    <a:pt x="3044624" y="6046133"/>
                    <a:pt x="2897345" y="6045414"/>
                  </a:cubicBezTo>
                  <a:cubicBezTo>
                    <a:pt x="2894870" y="5843528"/>
                    <a:pt x="2898330" y="6044270"/>
                    <a:pt x="2890719" y="5562277"/>
                  </a:cubicBezTo>
                  <a:close/>
                  <a:moveTo>
                    <a:pt x="3323291" y="6148087"/>
                  </a:moveTo>
                  <a:cubicBezTo>
                    <a:pt x="3330450" y="6616644"/>
                    <a:pt x="3340723" y="6554412"/>
                    <a:pt x="3302746" y="6553854"/>
                  </a:cubicBezTo>
                  <a:cubicBezTo>
                    <a:pt x="2847312" y="6546510"/>
                    <a:pt x="2905835" y="6582721"/>
                    <a:pt x="2904717" y="6510779"/>
                  </a:cubicBezTo>
                  <a:cubicBezTo>
                    <a:pt x="2899341" y="6180732"/>
                    <a:pt x="2898543" y="6136353"/>
                    <a:pt x="2897665" y="6070131"/>
                  </a:cubicBezTo>
                  <a:cubicBezTo>
                    <a:pt x="3396690" y="6072632"/>
                    <a:pt x="3321641" y="6043898"/>
                    <a:pt x="3323291" y="6148087"/>
                  </a:cubicBezTo>
                  <a:close/>
                  <a:moveTo>
                    <a:pt x="3325021" y="5053758"/>
                  </a:moveTo>
                  <a:cubicBezTo>
                    <a:pt x="3496650" y="5049182"/>
                    <a:pt x="3746469" y="5055408"/>
                    <a:pt x="3746522" y="5058840"/>
                  </a:cubicBezTo>
                  <a:cubicBezTo>
                    <a:pt x="3747986" y="5153105"/>
                    <a:pt x="3750248" y="5274827"/>
                    <a:pt x="3754533" y="5539768"/>
                  </a:cubicBezTo>
                  <a:cubicBezTo>
                    <a:pt x="3588865" y="5539609"/>
                    <a:pt x="3619550" y="5538146"/>
                    <a:pt x="3334016" y="5538677"/>
                  </a:cubicBezTo>
                  <a:cubicBezTo>
                    <a:pt x="3332952" y="5334344"/>
                    <a:pt x="3327283" y="5221402"/>
                    <a:pt x="3325021" y="5053758"/>
                  </a:cubicBezTo>
                  <a:close/>
                  <a:moveTo>
                    <a:pt x="2983705" y="6579661"/>
                  </a:moveTo>
                  <a:cubicBezTo>
                    <a:pt x="3092261" y="6576389"/>
                    <a:pt x="3193950" y="6576921"/>
                    <a:pt x="3302453" y="6578544"/>
                  </a:cubicBezTo>
                  <a:cubicBezTo>
                    <a:pt x="3338700" y="6579130"/>
                    <a:pt x="3331302" y="6558457"/>
                    <a:pt x="3330024" y="6692444"/>
                  </a:cubicBezTo>
                  <a:cubicBezTo>
                    <a:pt x="3325500" y="7118724"/>
                    <a:pt x="3357330" y="7062746"/>
                    <a:pt x="3302692" y="7062213"/>
                  </a:cubicBezTo>
                  <a:cubicBezTo>
                    <a:pt x="2880978" y="7058276"/>
                    <a:pt x="2914298" y="7066257"/>
                    <a:pt x="2914165" y="7055562"/>
                  </a:cubicBezTo>
                  <a:cubicBezTo>
                    <a:pt x="2907778" y="6497742"/>
                    <a:pt x="2877572" y="6582721"/>
                    <a:pt x="2983705" y="6579661"/>
                  </a:cubicBezTo>
                  <a:close/>
                  <a:moveTo>
                    <a:pt x="3334123" y="5603250"/>
                  </a:moveTo>
                  <a:cubicBezTo>
                    <a:pt x="3334123" y="5545914"/>
                    <a:pt x="3269799" y="5564060"/>
                    <a:pt x="3754932" y="5564459"/>
                  </a:cubicBezTo>
                  <a:cubicBezTo>
                    <a:pt x="3759776" y="5864866"/>
                    <a:pt x="3759776" y="5869017"/>
                    <a:pt x="3761905" y="5966634"/>
                  </a:cubicBezTo>
                  <a:cubicBezTo>
                    <a:pt x="3764087" y="6065874"/>
                    <a:pt x="3843208" y="6045680"/>
                    <a:pt x="3342958" y="6046771"/>
                  </a:cubicBezTo>
                  <a:cubicBezTo>
                    <a:pt x="3340457" y="5955486"/>
                    <a:pt x="3334123" y="5851297"/>
                    <a:pt x="3334123" y="5603250"/>
                  </a:cubicBezTo>
                  <a:close/>
                  <a:moveTo>
                    <a:pt x="3462186" y="6071355"/>
                  </a:moveTo>
                  <a:cubicBezTo>
                    <a:pt x="3623489" y="6071355"/>
                    <a:pt x="3617874" y="6068960"/>
                    <a:pt x="3764007" y="6068748"/>
                  </a:cubicBezTo>
                  <a:cubicBezTo>
                    <a:pt x="3765098" y="6127467"/>
                    <a:pt x="3765311" y="6146118"/>
                    <a:pt x="3770980" y="6511204"/>
                  </a:cubicBezTo>
                  <a:cubicBezTo>
                    <a:pt x="3771938" y="6572265"/>
                    <a:pt x="3818644" y="6554785"/>
                    <a:pt x="3462186" y="6555077"/>
                  </a:cubicBezTo>
                  <a:cubicBezTo>
                    <a:pt x="3329492" y="6555077"/>
                    <a:pt x="3352113" y="6565188"/>
                    <a:pt x="3351262" y="6510725"/>
                  </a:cubicBezTo>
                  <a:cubicBezTo>
                    <a:pt x="3343065" y="5981826"/>
                    <a:pt x="3310916" y="6071355"/>
                    <a:pt x="3462186" y="6071355"/>
                  </a:cubicBezTo>
                  <a:close/>
                  <a:moveTo>
                    <a:pt x="3768239" y="5055594"/>
                  </a:moveTo>
                  <a:cubicBezTo>
                    <a:pt x="4224577" y="5056338"/>
                    <a:pt x="4189926" y="5052295"/>
                    <a:pt x="4190032" y="5058840"/>
                  </a:cubicBezTo>
                  <a:cubicBezTo>
                    <a:pt x="4198735" y="5614957"/>
                    <a:pt x="4240039" y="5536762"/>
                    <a:pt x="4100719" y="5536762"/>
                  </a:cubicBezTo>
                  <a:cubicBezTo>
                    <a:pt x="3941092" y="5536762"/>
                    <a:pt x="3940853" y="5539768"/>
                    <a:pt x="3781412" y="5539768"/>
                  </a:cubicBezTo>
                  <a:cubicBezTo>
                    <a:pt x="3774519" y="5539768"/>
                    <a:pt x="3776649" y="5593725"/>
                    <a:pt x="3768239" y="5055594"/>
                  </a:cubicBezTo>
                  <a:close/>
                  <a:moveTo>
                    <a:pt x="3351794" y="6692763"/>
                  </a:moveTo>
                  <a:cubicBezTo>
                    <a:pt x="3353364" y="6544408"/>
                    <a:pt x="3262693" y="6579954"/>
                    <a:pt x="3772178" y="6579528"/>
                  </a:cubicBezTo>
                  <a:cubicBezTo>
                    <a:pt x="3774573" y="6705188"/>
                    <a:pt x="3780534" y="6856230"/>
                    <a:pt x="3779709" y="7055668"/>
                  </a:cubicBezTo>
                  <a:cubicBezTo>
                    <a:pt x="3779709" y="7057557"/>
                    <a:pt x="3829636" y="7065832"/>
                    <a:pt x="3356558" y="7062665"/>
                  </a:cubicBezTo>
                  <a:cubicBezTo>
                    <a:pt x="3352938" y="6938868"/>
                    <a:pt x="3350596" y="6817146"/>
                    <a:pt x="3351794" y="6692763"/>
                  </a:cubicBezTo>
                  <a:close/>
                  <a:moveTo>
                    <a:pt x="3776728" y="5564459"/>
                  </a:moveTo>
                  <a:cubicBezTo>
                    <a:pt x="3886242" y="5564459"/>
                    <a:pt x="3928451" y="5561745"/>
                    <a:pt x="4200412" y="5561399"/>
                  </a:cubicBezTo>
                  <a:cubicBezTo>
                    <a:pt x="4199613" y="5877850"/>
                    <a:pt x="4204617" y="5909298"/>
                    <a:pt x="4208183" y="6046984"/>
                  </a:cubicBezTo>
                  <a:cubicBezTo>
                    <a:pt x="3705192" y="6045547"/>
                    <a:pt x="3785937" y="6065980"/>
                    <a:pt x="3783727" y="5966022"/>
                  </a:cubicBezTo>
                  <a:cubicBezTo>
                    <a:pt x="3781146" y="5847652"/>
                    <a:pt x="3781412" y="5855208"/>
                    <a:pt x="3776728" y="5564459"/>
                  </a:cubicBezTo>
                  <a:close/>
                  <a:moveTo>
                    <a:pt x="4208795" y="6071701"/>
                  </a:moveTo>
                  <a:cubicBezTo>
                    <a:pt x="4210445" y="6143883"/>
                    <a:pt x="4215794" y="6552310"/>
                    <a:pt x="4215821" y="6554360"/>
                  </a:cubicBezTo>
                  <a:cubicBezTo>
                    <a:pt x="3731698" y="6548878"/>
                    <a:pt x="3793894" y="6579768"/>
                    <a:pt x="3792803" y="6510779"/>
                  </a:cubicBezTo>
                  <a:cubicBezTo>
                    <a:pt x="3787693" y="6181424"/>
                    <a:pt x="3786975" y="6131964"/>
                    <a:pt x="3785830" y="6068721"/>
                  </a:cubicBezTo>
                  <a:cubicBezTo>
                    <a:pt x="3935796" y="6068774"/>
                    <a:pt x="3846934" y="6070717"/>
                    <a:pt x="4208795" y="6071701"/>
                  </a:cubicBezTo>
                  <a:close/>
                  <a:moveTo>
                    <a:pt x="4216061" y="6579103"/>
                  </a:moveTo>
                  <a:cubicBezTo>
                    <a:pt x="4217365" y="6716336"/>
                    <a:pt x="4213825" y="6758587"/>
                    <a:pt x="4221437" y="7065592"/>
                  </a:cubicBezTo>
                  <a:cubicBezTo>
                    <a:pt x="4030885" y="7065885"/>
                    <a:pt x="3801452" y="7062613"/>
                    <a:pt x="3801479" y="7055801"/>
                  </a:cubicBezTo>
                  <a:cubicBezTo>
                    <a:pt x="3802303" y="6857667"/>
                    <a:pt x="3796529" y="6711627"/>
                    <a:pt x="3793974" y="6579476"/>
                  </a:cubicBezTo>
                  <a:cubicBezTo>
                    <a:pt x="3948570" y="6579449"/>
                    <a:pt x="4082568" y="6577480"/>
                    <a:pt x="4216061" y="6579103"/>
                  </a:cubicBezTo>
                  <a:close/>
                  <a:moveTo>
                    <a:pt x="3801399" y="7085147"/>
                  </a:moveTo>
                  <a:cubicBezTo>
                    <a:pt x="3967093" y="7085706"/>
                    <a:pt x="3889888" y="7090894"/>
                    <a:pt x="4222048" y="7090336"/>
                  </a:cubicBezTo>
                  <a:cubicBezTo>
                    <a:pt x="4222315" y="7102282"/>
                    <a:pt x="4231177" y="7569855"/>
                    <a:pt x="4231230" y="7573021"/>
                  </a:cubicBezTo>
                  <a:cubicBezTo>
                    <a:pt x="3933800" y="7574431"/>
                    <a:pt x="3977978" y="7570599"/>
                    <a:pt x="3810527" y="7570174"/>
                  </a:cubicBezTo>
                  <a:cubicBezTo>
                    <a:pt x="3807812" y="7415673"/>
                    <a:pt x="3800893" y="7285490"/>
                    <a:pt x="3801399" y="7085147"/>
                  </a:cubicBezTo>
                  <a:close/>
                  <a:moveTo>
                    <a:pt x="4230591" y="6071781"/>
                  </a:moveTo>
                  <a:cubicBezTo>
                    <a:pt x="4571295" y="6072951"/>
                    <a:pt x="4516471" y="6071382"/>
                    <a:pt x="4649724" y="6070371"/>
                  </a:cubicBezTo>
                  <a:cubicBezTo>
                    <a:pt x="4651986" y="6291493"/>
                    <a:pt x="4656164" y="6319935"/>
                    <a:pt x="4659651" y="6554625"/>
                  </a:cubicBezTo>
                  <a:cubicBezTo>
                    <a:pt x="4534435" y="6555264"/>
                    <a:pt x="4472666" y="6557871"/>
                    <a:pt x="4237591" y="6554652"/>
                  </a:cubicBezTo>
                  <a:cubicBezTo>
                    <a:pt x="4237564" y="6552550"/>
                    <a:pt x="4232401" y="6152343"/>
                    <a:pt x="4230591" y="6071781"/>
                  </a:cubicBezTo>
                  <a:close/>
                  <a:moveTo>
                    <a:pt x="4665000" y="5602825"/>
                  </a:moveTo>
                  <a:cubicBezTo>
                    <a:pt x="4663004" y="5542908"/>
                    <a:pt x="4603257" y="5562809"/>
                    <a:pt x="5058531" y="5562809"/>
                  </a:cubicBezTo>
                  <a:cubicBezTo>
                    <a:pt x="5104172" y="5562809"/>
                    <a:pt x="5077772" y="5504143"/>
                    <a:pt x="5091771" y="5966740"/>
                  </a:cubicBezTo>
                  <a:cubicBezTo>
                    <a:pt x="5094592" y="6060154"/>
                    <a:pt x="5166527" y="6045361"/>
                    <a:pt x="4739251" y="6045361"/>
                  </a:cubicBezTo>
                  <a:cubicBezTo>
                    <a:pt x="4640463" y="6045361"/>
                    <a:pt x="4682272" y="6120257"/>
                    <a:pt x="4665000" y="5602825"/>
                  </a:cubicBezTo>
                  <a:close/>
                  <a:moveTo>
                    <a:pt x="4739278" y="6070051"/>
                  </a:moveTo>
                  <a:cubicBezTo>
                    <a:pt x="5158011" y="6070051"/>
                    <a:pt x="5094352" y="6044802"/>
                    <a:pt x="5095976" y="6148087"/>
                  </a:cubicBezTo>
                  <a:cubicBezTo>
                    <a:pt x="5103321" y="6616324"/>
                    <a:pt x="5113248" y="6552656"/>
                    <a:pt x="5058558" y="6552656"/>
                  </a:cubicBezTo>
                  <a:cubicBezTo>
                    <a:pt x="4622525" y="6552656"/>
                    <a:pt x="4681766" y="6571041"/>
                    <a:pt x="4680809" y="6510779"/>
                  </a:cubicBezTo>
                  <a:cubicBezTo>
                    <a:pt x="4672691" y="5997018"/>
                    <a:pt x="4645014" y="6070051"/>
                    <a:pt x="4739278" y="6070051"/>
                  </a:cubicBezTo>
                  <a:close/>
                  <a:moveTo>
                    <a:pt x="4739278" y="6579130"/>
                  </a:moveTo>
                  <a:cubicBezTo>
                    <a:pt x="4897760" y="6579130"/>
                    <a:pt x="4906196" y="6577347"/>
                    <a:pt x="5058558" y="6577347"/>
                  </a:cubicBezTo>
                  <a:cubicBezTo>
                    <a:pt x="5117932" y="6577347"/>
                    <a:pt x="5100074" y="6508916"/>
                    <a:pt x="5108218" y="7061335"/>
                  </a:cubicBezTo>
                  <a:cubicBezTo>
                    <a:pt x="4933129" y="7060244"/>
                    <a:pt x="4904147" y="7065459"/>
                    <a:pt x="4688739" y="7065433"/>
                  </a:cubicBezTo>
                  <a:cubicBezTo>
                    <a:pt x="4681128" y="6511311"/>
                    <a:pt x="4658693" y="6579130"/>
                    <a:pt x="4739278" y="6579130"/>
                  </a:cubicBezTo>
                  <a:close/>
                  <a:moveTo>
                    <a:pt x="5099462" y="5058334"/>
                  </a:moveTo>
                  <a:cubicBezTo>
                    <a:pt x="5099382" y="5052560"/>
                    <a:pt x="5523305" y="5051736"/>
                    <a:pt x="5523412" y="5058760"/>
                  </a:cubicBezTo>
                  <a:cubicBezTo>
                    <a:pt x="5526579" y="5261205"/>
                    <a:pt x="5523066" y="5189209"/>
                    <a:pt x="5528814" y="5537028"/>
                  </a:cubicBezTo>
                  <a:cubicBezTo>
                    <a:pt x="5333313" y="5533915"/>
                    <a:pt x="5222522" y="5537533"/>
                    <a:pt x="5108883" y="5537986"/>
                  </a:cubicBezTo>
                  <a:cubicBezTo>
                    <a:pt x="5108697" y="5357997"/>
                    <a:pt x="5102150" y="5230075"/>
                    <a:pt x="5099462" y="5058334"/>
                  </a:cubicBezTo>
                  <a:close/>
                  <a:moveTo>
                    <a:pt x="5108590" y="5603356"/>
                  </a:moveTo>
                  <a:cubicBezTo>
                    <a:pt x="5108936" y="5557435"/>
                    <a:pt x="5045384" y="5553976"/>
                    <a:pt x="5529187" y="5561825"/>
                  </a:cubicBezTo>
                  <a:cubicBezTo>
                    <a:pt x="5536798" y="6009709"/>
                    <a:pt x="5533685" y="5861700"/>
                    <a:pt x="5535867" y="6046638"/>
                  </a:cubicBezTo>
                  <a:cubicBezTo>
                    <a:pt x="5047832" y="6038045"/>
                    <a:pt x="5116920" y="6077581"/>
                    <a:pt x="5113540" y="5965942"/>
                  </a:cubicBezTo>
                  <a:cubicBezTo>
                    <a:pt x="5108830" y="5809739"/>
                    <a:pt x="5107978" y="5701559"/>
                    <a:pt x="5108590" y="5603356"/>
                  </a:cubicBezTo>
                  <a:close/>
                  <a:moveTo>
                    <a:pt x="5536186" y="6071328"/>
                  </a:moveTo>
                  <a:cubicBezTo>
                    <a:pt x="5539433" y="6319429"/>
                    <a:pt x="5543984" y="6351569"/>
                    <a:pt x="5546486" y="6554891"/>
                  </a:cubicBezTo>
                  <a:cubicBezTo>
                    <a:pt x="5378742" y="6555025"/>
                    <a:pt x="5325515" y="6555450"/>
                    <a:pt x="5218184" y="6553854"/>
                  </a:cubicBezTo>
                  <a:cubicBezTo>
                    <a:pt x="5094512" y="6552018"/>
                    <a:pt x="5125224" y="6627605"/>
                    <a:pt x="5117719" y="6147661"/>
                  </a:cubicBezTo>
                  <a:cubicBezTo>
                    <a:pt x="5116175" y="6047995"/>
                    <a:pt x="5036468" y="6063240"/>
                    <a:pt x="5536186" y="6071328"/>
                  </a:cubicBezTo>
                  <a:close/>
                  <a:moveTo>
                    <a:pt x="5546778" y="6579582"/>
                  </a:moveTo>
                  <a:cubicBezTo>
                    <a:pt x="5549599" y="6858172"/>
                    <a:pt x="5543212" y="6526396"/>
                    <a:pt x="5551515" y="7064980"/>
                  </a:cubicBezTo>
                  <a:cubicBezTo>
                    <a:pt x="5095417" y="7065220"/>
                    <a:pt x="5343080" y="7063650"/>
                    <a:pt x="5130041" y="7061521"/>
                  </a:cubicBezTo>
                  <a:cubicBezTo>
                    <a:pt x="5128737" y="6956960"/>
                    <a:pt x="5129402" y="7007378"/>
                    <a:pt x="5122802" y="6577507"/>
                  </a:cubicBezTo>
                  <a:cubicBezTo>
                    <a:pt x="5301776" y="6578464"/>
                    <a:pt x="5136402" y="6579928"/>
                    <a:pt x="5546778" y="6579582"/>
                  </a:cubicBezTo>
                  <a:close/>
                  <a:moveTo>
                    <a:pt x="5551036" y="5562171"/>
                  </a:moveTo>
                  <a:cubicBezTo>
                    <a:pt x="6031459" y="5569780"/>
                    <a:pt x="5971899" y="5535990"/>
                    <a:pt x="5973177" y="5603516"/>
                  </a:cubicBezTo>
                  <a:cubicBezTo>
                    <a:pt x="5975678" y="5735961"/>
                    <a:pt x="5977434" y="5838447"/>
                    <a:pt x="5978632" y="5966528"/>
                  </a:cubicBezTo>
                  <a:cubicBezTo>
                    <a:pt x="5979457" y="6055924"/>
                    <a:pt x="6065392" y="6054912"/>
                    <a:pt x="5557716" y="6046984"/>
                  </a:cubicBezTo>
                  <a:cubicBezTo>
                    <a:pt x="5556013" y="5901104"/>
                    <a:pt x="5557850" y="5953624"/>
                    <a:pt x="5551036" y="5562171"/>
                  </a:cubicBezTo>
                  <a:close/>
                  <a:moveTo>
                    <a:pt x="5551915" y="7089671"/>
                  </a:moveTo>
                  <a:cubicBezTo>
                    <a:pt x="5554523" y="7258778"/>
                    <a:pt x="5555268" y="7315715"/>
                    <a:pt x="5557636" y="7419265"/>
                  </a:cubicBezTo>
                  <a:cubicBezTo>
                    <a:pt x="5562134" y="7623705"/>
                    <a:pt x="5635587" y="7563070"/>
                    <a:pt x="5217865" y="7572037"/>
                  </a:cubicBezTo>
                  <a:cubicBezTo>
                    <a:pt x="5118304" y="7574058"/>
                    <a:pt x="5137865" y="7665662"/>
                    <a:pt x="5130360" y="7086212"/>
                  </a:cubicBezTo>
                  <a:cubicBezTo>
                    <a:pt x="5294617" y="7087888"/>
                    <a:pt x="5137519" y="7089884"/>
                    <a:pt x="5551915" y="7089671"/>
                  </a:cubicBezTo>
                  <a:close/>
                  <a:moveTo>
                    <a:pt x="5559100" y="6147714"/>
                  </a:moveTo>
                  <a:cubicBezTo>
                    <a:pt x="5557583" y="6050549"/>
                    <a:pt x="5476173" y="6071355"/>
                    <a:pt x="5979803" y="6069280"/>
                  </a:cubicBezTo>
                  <a:cubicBezTo>
                    <a:pt x="5983183" y="6318870"/>
                    <a:pt x="5984381" y="6262332"/>
                    <a:pt x="5989543" y="6556781"/>
                  </a:cubicBezTo>
                  <a:cubicBezTo>
                    <a:pt x="5501003" y="6555956"/>
                    <a:pt x="5568628" y="6571068"/>
                    <a:pt x="5567696" y="6510779"/>
                  </a:cubicBezTo>
                  <a:cubicBezTo>
                    <a:pt x="5564849" y="6329193"/>
                    <a:pt x="5561895" y="6324750"/>
                    <a:pt x="5559100" y="6147714"/>
                  </a:cubicBezTo>
                  <a:close/>
                  <a:moveTo>
                    <a:pt x="6016050" y="5536815"/>
                  </a:moveTo>
                  <a:cubicBezTo>
                    <a:pt x="5986483" y="5536815"/>
                    <a:pt x="5993935" y="5554375"/>
                    <a:pt x="5991859" y="5421532"/>
                  </a:cubicBezTo>
                  <a:cubicBezTo>
                    <a:pt x="5985152" y="4999561"/>
                    <a:pt x="5974028" y="5055088"/>
                    <a:pt x="6016050" y="5055088"/>
                  </a:cubicBezTo>
                  <a:cubicBezTo>
                    <a:pt x="6175996" y="5055088"/>
                    <a:pt x="6175065" y="5054237"/>
                    <a:pt x="6335357" y="5054237"/>
                  </a:cubicBezTo>
                  <a:cubicBezTo>
                    <a:pt x="6441703" y="5054237"/>
                    <a:pt x="6409315" y="4981815"/>
                    <a:pt x="6416208" y="5421931"/>
                  </a:cubicBezTo>
                  <a:cubicBezTo>
                    <a:pt x="6418630" y="5576724"/>
                    <a:pt x="6498337" y="5536815"/>
                    <a:pt x="6016050" y="5536815"/>
                  </a:cubicBezTo>
                  <a:close/>
                  <a:moveTo>
                    <a:pt x="6417618" y="5563581"/>
                  </a:moveTo>
                  <a:cubicBezTo>
                    <a:pt x="6418204" y="5820647"/>
                    <a:pt x="6421025" y="5880138"/>
                    <a:pt x="6424325" y="6047383"/>
                  </a:cubicBezTo>
                  <a:cubicBezTo>
                    <a:pt x="6253122" y="6049964"/>
                    <a:pt x="6178125" y="6044377"/>
                    <a:pt x="6001307" y="6044510"/>
                  </a:cubicBezTo>
                  <a:cubicBezTo>
                    <a:pt x="5999923" y="5929865"/>
                    <a:pt x="6000481" y="5893894"/>
                    <a:pt x="5994254" y="5561532"/>
                  </a:cubicBezTo>
                  <a:cubicBezTo>
                    <a:pt x="6181212" y="5561346"/>
                    <a:pt x="6128039" y="5563714"/>
                    <a:pt x="6417618" y="5563581"/>
                  </a:cubicBezTo>
                  <a:close/>
                  <a:moveTo>
                    <a:pt x="5996809" y="7089458"/>
                  </a:moveTo>
                  <a:cubicBezTo>
                    <a:pt x="5995798" y="7301427"/>
                    <a:pt x="6003675" y="7409740"/>
                    <a:pt x="6006603" y="7568790"/>
                  </a:cubicBezTo>
                  <a:cubicBezTo>
                    <a:pt x="5817941" y="7568950"/>
                    <a:pt x="5835746" y="7573952"/>
                    <a:pt x="5582413" y="7571717"/>
                  </a:cubicBezTo>
                  <a:cubicBezTo>
                    <a:pt x="5579406" y="7388269"/>
                    <a:pt x="5579646" y="7476335"/>
                    <a:pt x="5573684" y="7089671"/>
                  </a:cubicBezTo>
                  <a:lnTo>
                    <a:pt x="5996809" y="7089458"/>
                  </a:lnTo>
                  <a:close/>
                  <a:moveTo>
                    <a:pt x="6002744" y="6147714"/>
                  </a:moveTo>
                  <a:cubicBezTo>
                    <a:pt x="6001014" y="6037406"/>
                    <a:pt x="5935146" y="6072686"/>
                    <a:pt x="6335357" y="6072686"/>
                  </a:cubicBezTo>
                  <a:cubicBezTo>
                    <a:pt x="6452189" y="6072686"/>
                    <a:pt x="6422276" y="5990925"/>
                    <a:pt x="6430419" y="6511257"/>
                  </a:cubicBezTo>
                  <a:cubicBezTo>
                    <a:pt x="6431351" y="6570642"/>
                    <a:pt x="6497378" y="6556807"/>
                    <a:pt x="6016050" y="6556807"/>
                  </a:cubicBezTo>
                  <a:cubicBezTo>
                    <a:pt x="6012059" y="6556807"/>
                    <a:pt x="6009876" y="6604139"/>
                    <a:pt x="6002744" y="6147714"/>
                  </a:cubicBezTo>
                  <a:close/>
                  <a:moveTo>
                    <a:pt x="6016050" y="6581497"/>
                  </a:moveTo>
                  <a:cubicBezTo>
                    <a:pt x="6513160" y="6581497"/>
                    <a:pt x="6430206" y="6545792"/>
                    <a:pt x="6434358" y="6692976"/>
                  </a:cubicBezTo>
                  <a:cubicBezTo>
                    <a:pt x="6437924" y="6824197"/>
                    <a:pt x="6439228" y="6923836"/>
                    <a:pt x="6440612" y="7055881"/>
                  </a:cubicBezTo>
                  <a:cubicBezTo>
                    <a:pt x="6440745" y="7067800"/>
                    <a:pt x="6481037" y="7064741"/>
                    <a:pt x="6018791" y="7064741"/>
                  </a:cubicBezTo>
                  <a:cubicBezTo>
                    <a:pt x="6021586" y="6704364"/>
                    <a:pt x="6004553" y="6581497"/>
                    <a:pt x="6016050" y="6581497"/>
                  </a:cubicBezTo>
                  <a:close/>
                  <a:moveTo>
                    <a:pt x="6018632" y="7089458"/>
                  </a:moveTo>
                  <a:cubicBezTo>
                    <a:pt x="6033402" y="7089458"/>
                    <a:pt x="6383074" y="7089112"/>
                    <a:pt x="6440958" y="7088686"/>
                  </a:cubicBezTo>
                  <a:cubicBezTo>
                    <a:pt x="6443753" y="7345593"/>
                    <a:pt x="6446840" y="7405217"/>
                    <a:pt x="6449607" y="7571238"/>
                  </a:cubicBezTo>
                  <a:cubicBezTo>
                    <a:pt x="6202902" y="7573154"/>
                    <a:pt x="6205697" y="7568976"/>
                    <a:pt x="6028399" y="7568817"/>
                  </a:cubicBezTo>
                  <a:cubicBezTo>
                    <a:pt x="6025312" y="7400003"/>
                    <a:pt x="6017621" y="7297915"/>
                    <a:pt x="6018632" y="7089458"/>
                  </a:cubicBezTo>
                  <a:close/>
                  <a:moveTo>
                    <a:pt x="6814635" y="6045521"/>
                  </a:moveTo>
                  <a:cubicBezTo>
                    <a:pt x="6385416" y="6035730"/>
                    <a:pt x="6447080" y="6082396"/>
                    <a:pt x="6444418" y="5965995"/>
                  </a:cubicBezTo>
                  <a:cubicBezTo>
                    <a:pt x="6441623" y="5844619"/>
                    <a:pt x="6439495" y="5723669"/>
                    <a:pt x="6439495" y="5603250"/>
                  </a:cubicBezTo>
                  <a:cubicBezTo>
                    <a:pt x="6439495" y="5543706"/>
                    <a:pt x="6377113" y="5567705"/>
                    <a:pt x="6860783" y="5561319"/>
                  </a:cubicBezTo>
                  <a:cubicBezTo>
                    <a:pt x="6867782" y="6122811"/>
                    <a:pt x="6890483" y="6047250"/>
                    <a:pt x="6814635" y="6045521"/>
                  </a:cubicBezTo>
                  <a:close/>
                  <a:moveTo>
                    <a:pt x="6814263" y="5537347"/>
                  </a:moveTo>
                  <a:cubicBezTo>
                    <a:pt x="6717790" y="5539050"/>
                    <a:pt x="6707171" y="5538731"/>
                    <a:pt x="6439335" y="5538864"/>
                  </a:cubicBezTo>
                  <a:cubicBezTo>
                    <a:pt x="6439122" y="5500179"/>
                    <a:pt x="6433985" y="5106092"/>
                    <a:pt x="6433214" y="5054130"/>
                  </a:cubicBezTo>
                  <a:cubicBezTo>
                    <a:pt x="6435928" y="5054130"/>
                    <a:pt x="6737750" y="5053518"/>
                    <a:pt x="6852852" y="5052986"/>
                  </a:cubicBezTo>
                  <a:cubicBezTo>
                    <a:pt x="6861608" y="5611791"/>
                    <a:pt x="6878560" y="5536230"/>
                    <a:pt x="6814263" y="5537347"/>
                  </a:cubicBezTo>
                  <a:close/>
                  <a:moveTo>
                    <a:pt x="6814343" y="5028482"/>
                  </a:moveTo>
                  <a:cubicBezTo>
                    <a:pt x="6667676" y="5029280"/>
                    <a:pt x="6638163" y="5028615"/>
                    <a:pt x="6494983" y="5029174"/>
                  </a:cubicBezTo>
                  <a:cubicBezTo>
                    <a:pt x="6409821" y="5029520"/>
                    <a:pt x="6433746" y="5106730"/>
                    <a:pt x="6423899" y="4545691"/>
                  </a:cubicBezTo>
                  <a:cubicBezTo>
                    <a:pt x="6553187" y="4546196"/>
                    <a:pt x="6529634" y="4547048"/>
                    <a:pt x="6843218" y="4546383"/>
                  </a:cubicBezTo>
                  <a:cubicBezTo>
                    <a:pt x="6846092" y="5094625"/>
                    <a:pt x="6876005" y="5028136"/>
                    <a:pt x="6814343" y="5028482"/>
                  </a:cubicBezTo>
                  <a:close/>
                  <a:moveTo>
                    <a:pt x="6814395" y="4521719"/>
                  </a:moveTo>
                  <a:cubicBezTo>
                    <a:pt x="6377432" y="4522916"/>
                    <a:pt x="6423473" y="4522597"/>
                    <a:pt x="6423313" y="4513711"/>
                  </a:cubicBezTo>
                  <a:cubicBezTo>
                    <a:pt x="6413280" y="3948973"/>
                    <a:pt x="6388876" y="4034085"/>
                    <a:pt x="6494823" y="4035948"/>
                  </a:cubicBezTo>
                  <a:cubicBezTo>
                    <a:pt x="6895886" y="4042945"/>
                    <a:pt x="6838853" y="3998034"/>
                    <a:pt x="6839466" y="4151737"/>
                  </a:cubicBezTo>
                  <a:cubicBezTo>
                    <a:pt x="6840823" y="4578203"/>
                    <a:pt x="6859346" y="4521586"/>
                    <a:pt x="6814395" y="4521719"/>
                  </a:cubicBezTo>
                  <a:close/>
                  <a:moveTo>
                    <a:pt x="6814476" y="4013439"/>
                  </a:moveTo>
                  <a:cubicBezTo>
                    <a:pt x="6352522" y="4008464"/>
                    <a:pt x="6414505" y="4027327"/>
                    <a:pt x="6413600" y="3969247"/>
                  </a:cubicBezTo>
                  <a:cubicBezTo>
                    <a:pt x="6405483" y="3447664"/>
                    <a:pt x="6379694" y="3526737"/>
                    <a:pt x="6494823" y="3529238"/>
                  </a:cubicBezTo>
                  <a:cubicBezTo>
                    <a:pt x="6895087" y="3537831"/>
                    <a:pt x="6827224" y="3493373"/>
                    <a:pt x="6828954" y="3606767"/>
                  </a:cubicBezTo>
                  <a:cubicBezTo>
                    <a:pt x="6836085" y="4061410"/>
                    <a:pt x="6852745" y="4013812"/>
                    <a:pt x="6814476" y="4013439"/>
                  </a:cubicBezTo>
                  <a:close/>
                  <a:moveTo>
                    <a:pt x="6335383" y="5029520"/>
                  </a:moveTo>
                  <a:cubicBezTo>
                    <a:pt x="6175437" y="5029520"/>
                    <a:pt x="6176369" y="5030371"/>
                    <a:pt x="6016077" y="5030371"/>
                  </a:cubicBezTo>
                  <a:cubicBezTo>
                    <a:pt x="5973443" y="5030371"/>
                    <a:pt x="5986456" y="5081029"/>
                    <a:pt x="5980309" y="4695376"/>
                  </a:cubicBezTo>
                  <a:cubicBezTo>
                    <a:pt x="5977541" y="4518686"/>
                    <a:pt x="5966204" y="4545717"/>
                    <a:pt x="6016077" y="4545717"/>
                  </a:cubicBezTo>
                  <a:cubicBezTo>
                    <a:pt x="6341584" y="4545558"/>
                    <a:pt x="6349967" y="4545505"/>
                    <a:pt x="6402076" y="4545638"/>
                  </a:cubicBezTo>
                  <a:cubicBezTo>
                    <a:pt x="6412189" y="5113222"/>
                    <a:pt x="6436514" y="5029520"/>
                    <a:pt x="6335383" y="5029520"/>
                  </a:cubicBezTo>
                  <a:close/>
                  <a:moveTo>
                    <a:pt x="6335383" y="4520868"/>
                  </a:moveTo>
                  <a:cubicBezTo>
                    <a:pt x="5976476" y="4521054"/>
                    <a:pt x="6015199" y="4521054"/>
                    <a:pt x="5978100" y="4521000"/>
                  </a:cubicBezTo>
                  <a:cubicBezTo>
                    <a:pt x="5977195" y="4435702"/>
                    <a:pt x="5971713" y="4037198"/>
                    <a:pt x="5971686" y="4035282"/>
                  </a:cubicBezTo>
                  <a:cubicBezTo>
                    <a:pt x="5973629" y="4035282"/>
                    <a:pt x="6330939" y="4034378"/>
                    <a:pt x="6392895" y="4034697"/>
                  </a:cubicBezTo>
                  <a:cubicBezTo>
                    <a:pt x="6402661" y="4598770"/>
                    <a:pt x="6430100" y="4520868"/>
                    <a:pt x="6335383" y="4520868"/>
                  </a:cubicBezTo>
                  <a:close/>
                  <a:moveTo>
                    <a:pt x="5971979" y="5536868"/>
                  </a:moveTo>
                  <a:cubicBezTo>
                    <a:pt x="5857116" y="5537134"/>
                    <a:pt x="5723517" y="5540194"/>
                    <a:pt x="5550637" y="5537401"/>
                  </a:cubicBezTo>
                  <a:cubicBezTo>
                    <a:pt x="5544968" y="5204481"/>
                    <a:pt x="5548535" y="5271421"/>
                    <a:pt x="5545208" y="5058334"/>
                  </a:cubicBezTo>
                  <a:cubicBezTo>
                    <a:pt x="5545075" y="5050725"/>
                    <a:pt x="5513459" y="5053838"/>
                    <a:pt x="5964261" y="5055009"/>
                  </a:cubicBezTo>
                  <a:cubicBezTo>
                    <a:pt x="5971154" y="5490734"/>
                    <a:pt x="5970967" y="5480810"/>
                    <a:pt x="5971979" y="5536868"/>
                  </a:cubicBezTo>
                  <a:close/>
                  <a:moveTo>
                    <a:pt x="5544729" y="5029254"/>
                  </a:moveTo>
                  <a:cubicBezTo>
                    <a:pt x="5536665" y="4517781"/>
                    <a:pt x="5535202" y="4544068"/>
                    <a:pt x="5537091" y="4544068"/>
                  </a:cubicBezTo>
                  <a:cubicBezTo>
                    <a:pt x="5703211" y="4544760"/>
                    <a:pt x="5710344" y="4543908"/>
                    <a:pt x="5856317" y="4545079"/>
                  </a:cubicBezTo>
                  <a:cubicBezTo>
                    <a:pt x="5988932" y="4546143"/>
                    <a:pt x="5954733" y="4457386"/>
                    <a:pt x="5963835" y="5030292"/>
                  </a:cubicBezTo>
                  <a:cubicBezTo>
                    <a:pt x="5865259" y="5029999"/>
                    <a:pt x="5757822" y="5027844"/>
                    <a:pt x="5544729" y="5029254"/>
                  </a:cubicBezTo>
                  <a:close/>
                  <a:moveTo>
                    <a:pt x="5535627" y="4513658"/>
                  </a:moveTo>
                  <a:cubicBezTo>
                    <a:pt x="5523678" y="3994549"/>
                    <a:pt x="5531635" y="4037171"/>
                    <a:pt x="5537091" y="4037171"/>
                  </a:cubicBezTo>
                  <a:cubicBezTo>
                    <a:pt x="6033695" y="4039220"/>
                    <a:pt x="5949464" y="3996305"/>
                    <a:pt x="5951407" y="4151125"/>
                  </a:cubicBezTo>
                  <a:cubicBezTo>
                    <a:pt x="5953323" y="4318396"/>
                    <a:pt x="5954680" y="4353064"/>
                    <a:pt x="5956197" y="4514189"/>
                  </a:cubicBezTo>
                  <a:cubicBezTo>
                    <a:pt x="5956277" y="4524140"/>
                    <a:pt x="5535814" y="4522597"/>
                    <a:pt x="5535627" y="4513658"/>
                  </a:cubicBezTo>
                  <a:close/>
                  <a:moveTo>
                    <a:pt x="5856264" y="4011630"/>
                  </a:moveTo>
                  <a:cubicBezTo>
                    <a:pt x="5469600" y="4017350"/>
                    <a:pt x="5529825" y="4027088"/>
                    <a:pt x="5528894" y="3969220"/>
                  </a:cubicBezTo>
                  <a:cubicBezTo>
                    <a:pt x="5521336" y="3474749"/>
                    <a:pt x="5514257" y="3528626"/>
                    <a:pt x="5537091" y="3528759"/>
                  </a:cubicBezTo>
                  <a:cubicBezTo>
                    <a:pt x="6018179" y="3531978"/>
                    <a:pt x="5943369" y="3504627"/>
                    <a:pt x="5944966" y="3606741"/>
                  </a:cubicBezTo>
                  <a:cubicBezTo>
                    <a:pt x="5947681" y="3780185"/>
                    <a:pt x="5946057" y="3788433"/>
                    <a:pt x="5948905" y="3969699"/>
                  </a:cubicBezTo>
                  <a:cubicBezTo>
                    <a:pt x="5949704" y="4021793"/>
                    <a:pt x="5968146" y="4009954"/>
                    <a:pt x="5856264" y="4011630"/>
                  </a:cubicBezTo>
                  <a:close/>
                  <a:moveTo>
                    <a:pt x="5522933" y="5029387"/>
                  </a:moveTo>
                  <a:cubicBezTo>
                    <a:pt x="5438329" y="5029839"/>
                    <a:pt x="5445142" y="5029759"/>
                    <a:pt x="5099036" y="5029919"/>
                  </a:cubicBezTo>
                  <a:cubicBezTo>
                    <a:pt x="5096189" y="4830907"/>
                    <a:pt x="5099622" y="4896676"/>
                    <a:pt x="5093315" y="4547660"/>
                  </a:cubicBezTo>
                  <a:cubicBezTo>
                    <a:pt x="5265077" y="4546941"/>
                    <a:pt x="5188164" y="4542605"/>
                    <a:pt x="5514523" y="4543988"/>
                  </a:cubicBezTo>
                  <a:cubicBezTo>
                    <a:pt x="5516093" y="4613084"/>
                    <a:pt x="5522693" y="5014088"/>
                    <a:pt x="5522933" y="5029387"/>
                  </a:cubicBezTo>
                  <a:close/>
                  <a:moveTo>
                    <a:pt x="5092862" y="4522916"/>
                  </a:moveTo>
                  <a:cubicBezTo>
                    <a:pt x="5084346" y="4032915"/>
                    <a:pt x="5086156" y="4162459"/>
                    <a:pt x="5083947" y="4038289"/>
                  </a:cubicBezTo>
                  <a:cubicBezTo>
                    <a:pt x="5256241" y="4038103"/>
                    <a:pt x="5245729" y="4035974"/>
                    <a:pt x="5508029" y="4037065"/>
                  </a:cubicBezTo>
                  <a:cubicBezTo>
                    <a:pt x="5509334" y="4154850"/>
                    <a:pt x="5507497" y="4249859"/>
                    <a:pt x="5513858" y="4514323"/>
                  </a:cubicBezTo>
                  <a:cubicBezTo>
                    <a:pt x="5513937" y="4519298"/>
                    <a:pt x="5550983" y="4520947"/>
                    <a:pt x="5092862" y="4522916"/>
                  </a:cubicBezTo>
                  <a:close/>
                  <a:moveTo>
                    <a:pt x="5083494" y="4013598"/>
                  </a:moveTo>
                  <a:cubicBezTo>
                    <a:pt x="5080061" y="3809238"/>
                    <a:pt x="5081897" y="3812538"/>
                    <a:pt x="5077480" y="3528599"/>
                  </a:cubicBezTo>
                  <a:cubicBezTo>
                    <a:pt x="5575334" y="3528519"/>
                    <a:pt x="5499194" y="3502073"/>
                    <a:pt x="5500817" y="3606741"/>
                  </a:cubicBezTo>
                  <a:cubicBezTo>
                    <a:pt x="5503319" y="3767839"/>
                    <a:pt x="5504091" y="3782260"/>
                    <a:pt x="5507071" y="3969646"/>
                  </a:cubicBezTo>
                  <a:cubicBezTo>
                    <a:pt x="5508003" y="4027221"/>
                    <a:pt x="5575627" y="4013067"/>
                    <a:pt x="5083494" y="4013598"/>
                  </a:cubicBezTo>
                  <a:close/>
                  <a:moveTo>
                    <a:pt x="5077613" y="5054609"/>
                  </a:moveTo>
                  <a:cubicBezTo>
                    <a:pt x="5080301" y="5233029"/>
                    <a:pt x="5086927" y="5355443"/>
                    <a:pt x="5087060" y="5538066"/>
                  </a:cubicBezTo>
                  <a:cubicBezTo>
                    <a:pt x="4947154" y="5538332"/>
                    <a:pt x="4891772" y="5536416"/>
                    <a:pt x="4662951" y="5536416"/>
                  </a:cubicBezTo>
                  <a:cubicBezTo>
                    <a:pt x="4657522" y="5337750"/>
                    <a:pt x="4660290" y="5233082"/>
                    <a:pt x="4657362" y="5054503"/>
                  </a:cubicBezTo>
                  <a:cubicBezTo>
                    <a:pt x="4711893" y="5054849"/>
                    <a:pt x="4723416" y="5054769"/>
                    <a:pt x="5077613" y="5054609"/>
                  </a:cubicBezTo>
                  <a:close/>
                  <a:moveTo>
                    <a:pt x="4739278" y="5030052"/>
                  </a:moveTo>
                  <a:cubicBezTo>
                    <a:pt x="4634395" y="5030052"/>
                    <a:pt x="4658853" y="5060063"/>
                    <a:pt x="4653317" y="4876642"/>
                  </a:cubicBezTo>
                  <a:cubicBezTo>
                    <a:pt x="4650043" y="4768462"/>
                    <a:pt x="4647675" y="4646926"/>
                    <a:pt x="4648234" y="4546941"/>
                  </a:cubicBezTo>
                  <a:cubicBezTo>
                    <a:pt x="4662844" y="4547021"/>
                    <a:pt x="5017866" y="4547793"/>
                    <a:pt x="5071491" y="4547713"/>
                  </a:cubicBezTo>
                  <a:cubicBezTo>
                    <a:pt x="5077746" y="4894920"/>
                    <a:pt x="5074499" y="4839021"/>
                    <a:pt x="5077240" y="5029919"/>
                  </a:cubicBezTo>
                  <a:lnTo>
                    <a:pt x="4739278" y="5030052"/>
                  </a:lnTo>
                  <a:close/>
                  <a:moveTo>
                    <a:pt x="4649192" y="5966368"/>
                  </a:moveTo>
                  <a:cubicBezTo>
                    <a:pt x="4649298" y="6064065"/>
                    <a:pt x="4725359" y="6049059"/>
                    <a:pt x="4260452" y="6047197"/>
                  </a:cubicBezTo>
                  <a:cubicBezTo>
                    <a:pt x="4229394" y="6047064"/>
                    <a:pt x="4218749" y="6117702"/>
                    <a:pt x="4222048" y="5603729"/>
                  </a:cubicBezTo>
                  <a:cubicBezTo>
                    <a:pt x="4222394" y="5547085"/>
                    <a:pt x="4155196" y="5561133"/>
                    <a:pt x="4641873" y="5561133"/>
                  </a:cubicBezTo>
                  <a:cubicBezTo>
                    <a:pt x="4645546" y="5683015"/>
                    <a:pt x="4648979" y="5773714"/>
                    <a:pt x="4649192" y="5966368"/>
                  </a:cubicBezTo>
                  <a:close/>
                  <a:moveTo>
                    <a:pt x="4222235" y="5536656"/>
                  </a:moveTo>
                  <a:cubicBezTo>
                    <a:pt x="4221889" y="5309973"/>
                    <a:pt x="4214038" y="5233268"/>
                    <a:pt x="4211776" y="5054849"/>
                  </a:cubicBezTo>
                  <a:cubicBezTo>
                    <a:pt x="4411029" y="5052348"/>
                    <a:pt x="4327836" y="5051736"/>
                    <a:pt x="4635539" y="5054343"/>
                  </a:cubicBezTo>
                  <a:cubicBezTo>
                    <a:pt x="4638653" y="5245214"/>
                    <a:pt x="4635513" y="5329981"/>
                    <a:pt x="4641101" y="5536416"/>
                  </a:cubicBezTo>
                  <a:cubicBezTo>
                    <a:pt x="4263219" y="5536443"/>
                    <a:pt x="4376406" y="5536416"/>
                    <a:pt x="4222235" y="5536656"/>
                  </a:cubicBezTo>
                  <a:close/>
                  <a:moveTo>
                    <a:pt x="4579758" y="5029014"/>
                  </a:moveTo>
                  <a:cubicBezTo>
                    <a:pt x="4477456" y="5027631"/>
                    <a:pt x="4365069" y="5027498"/>
                    <a:pt x="4260265" y="5029333"/>
                  </a:cubicBezTo>
                  <a:cubicBezTo>
                    <a:pt x="4179733" y="5030744"/>
                    <a:pt x="4224178" y="5091645"/>
                    <a:pt x="4206160" y="4545717"/>
                  </a:cubicBezTo>
                  <a:cubicBezTo>
                    <a:pt x="4564455" y="4544893"/>
                    <a:pt x="4460610" y="4545345"/>
                    <a:pt x="4626438" y="4546755"/>
                  </a:cubicBezTo>
                  <a:cubicBezTo>
                    <a:pt x="4623457" y="5091192"/>
                    <a:pt x="4671867" y="5030132"/>
                    <a:pt x="4579758" y="5029014"/>
                  </a:cubicBezTo>
                  <a:close/>
                  <a:moveTo>
                    <a:pt x="4626650" y="4513870"/>
                  </a:moveTo>
                  <a:cubicBezTo>
                    <a:pt x="4626544" y="4527360"/>
                    <a:pt x="4669551" y="4519218"/>
                    <a:pt x="4260345" y="4520841"/>
                  </a:cubicBezTo>
                  <a:cubicBezTo>
                    <a:pt x="4185003" y="4521054"/>
                    <a:pt x="4203659" y="4595657"/>
                    <a:pt x="4197724" y="4147666"/>
                  </a:cubicBezTo>
                  <a:cubicBezTo>
                    <a:pt x="4196048" y="4015302"/>
                    <a:pt x="4179600" y="4036825"/>
                    <a:pt x="4260238" y="4038023"/>
                  </a:cubicBezTo>
                  <a:cubicBezTo>
                    <a:pt x="4359959" y="4039619"/>
                    <a:pt x="4397111" y="4039247"/>
                    <a:pt x="4621328" y="4039300"/>
                  </a:cubicBezTo>
                  <a:cubicBezTo>
                    <a:pt x="4626890" y="4391111"/>
                    <a:pt x="4627582" y="4402179"/>
                    <a:pt x="4626650" y="4513870"/>
                  </a:cubicBezTo>
                  <a:close/>
                  <a:moveTo>
                    <a:pt x="4195834" y="4012481"/>
                  </a:moveTo>
                  <a:cubicBezTo>
                    <a:pt x="4192694" y="3808254"/>
                    <a:pt x="4191869" y="3781382"/>
                    <a:pt x="4187983" y="3527801"/>
                  </a:cubicBezTo>
                  <a:cubicBezTo>
                    <a:pt x="4305934" y="3527029"/>
                    <a:pt x="4343512" y="3524661"/>
                    <a:pt x="4611720" y="3527455"/>
                  </a:cubicBezTo>
                  <a:cubicBezTo>
                    <a:pt x="4617416" y="3899566"/>
                    <a:pt x="4615579" y="3677087"/>
                    <a:pt x="4620929" y="4014610"/>
                  </a:cubicBezTo>
                  <a:cubicBezTo>
                    <a:pt x="4187105" y="4014530"/>
                    <a:pt x="4373398" y="4014131"/>
                    <a:pt x="4195834" y="4012481"/>
                  </a:cubicBezTo>
                  <a:close/>
                  <a:moveTo>
                    <a:pt x="4188915" y="4877041"/>
                  </a:moveTo>
                  <a:cubicBezTo>
                    <a:pt x="4188276" y="5073925"/>
                    <a:pt x="4278495" y="5031675"/>
                    <a:pt x="3767866" y="5030877"/>
                  </a:cubicBezTo>
                  <a:cubicBezTo>
                    <a:pt x="3762676" y="4700138"/>
                    <a:pt x="3761452" y="4619815"/>
                    <a:pt x="3760228" y="4548245"/>
                  </a:cubicBezTo>
                  <a:cubicBezTo>
                    <a:pt x="3956714" y="4548192"/>
                    <a:pt x="3866442" y="4546303"/>
                    <a:pt x="4184284" y="4545771"/>
                  </a:cubicBezTo>
                  <a:cubicBezTo>
                    <a:pt x="4187212" y="4633331"/>
                    <a:pt x="4189314" y="4748880"/>
                    <a:pt x="4188915" y="4877041"/>
                  </a:cubicBezTo>
                  <a:close/>
                  <a:moveTo>
                    <a:pt x="4100719" y="4521134"/>
                  </a:moveTo>
                  <a:cubicBezTo>
                    <a:pt x="3722064" y="4521134"/>
                    <a:pt x="3759935" y="4531324"/>
                    <a:pt x="3759616" y="4513790"/>
                  </a:cubicBezTo>
                  <a:cubicBezTo>
                    <a:pt x="3750062" y="3974541"/>
                    <a:pt x="3749822" y="4038661"/>
                    <a:pt x="3781412" y="4038661"/>
                  </a:cubicBezTo>
                  <a:cubicBezTo>
                    <a:pt x="4254357" y="4038661"/>
                    <a:pt x="4174012" y="4001999"/>
                    <a:pt x="4175901" y="4148092"/>
                  </a:cubicBezTo>
                  <a:cubicBezTo>
                    <a:pt x="4178216" y="4322866"/>
                    <a:pt x="4179387" y="4406914"/>
                    <a:pt x="4183193" y="4514535"/>
                  </a:cubicBezTo>
                  <a:cubicBezTo>
                    <a:pt x="4183512" y="4523235"/>
                    <a:pt x="4195914" y="4521134"/>
                    <a:pt x="4100719" y="4521134"/>
                  </a:cubicBezTo>
                  <a:close/>
                  <a:moveTo>
                    <a:pt x="4100719" y="4012109"/>
                  </a:moveTo>
                  <a:cubicBezTo>
                    <a:pt x="3699683" y="4012109"/>
                    <a:pt x="3755651" y="4031318"/>
                    <a:pt x="3754639" y="3969193"/>
                  </a:cubicBezTo>
                  <a:cubicBezTo>
                    <a:pt x="3746709" y="3462590"/>
                    <a:pt x="3726243" y="3527881"/>
                    <a:pt x="3781386" y="3527881"/>
                  </a:cubicBezTo>
                  <a:cubicBezTo>
                    <a:pt x="4065695" y="3528014"/>
                    <a:pt x="4112987" y="3528147"/>
                    <a:pt x="4166187" y="3527907"/>
                  </a:cubicBezTo>
                  <a:cubicBezTo>
                    <a:pt x="4174810" y="4092405"/>
                    <a:pt x="4204564" y="4012109"/>
                    <a:pt x="4100719" y="4012109"/>
                  </a:cubicBezTo>
                  <a:close/>
                  <a:moveTo>
                    <a:pt x="3746070" y="5030823"/>
                  </a:moveTo>
                  <a:cubicBezTo>
                    <a:pt x="3625299" y="5030345"/>
                    <a:pt x="3497235" y="5024598"/>
                    <a:pt x="3324648" y="5029014"/>
                  </a:cubicBezTo>
                  <a:cubicBezTo>
                    <a:pt x="3322573" y="4872013"/>
                    <a:pt x="3326645" y="4744411"/>
                    <a:pt x="3318980" y="4547154"/>
                  </a:cubicBezTo>
                  <a:cubicBezTo>
                    <a:pt x="3411168" y="4548830"/>
                    <a:pt x="3461574" y="4548351"/>
                    <a:pt x="3738379" y="4548245"/>
                  </a:cubicBezTo>
                  <a:cubicBezTo>
                    <a:pt x="3740055" y="4643574"/>
                    <a:pt x="3740854" y="4697371"/>
                    <a:pt x="3746070" y="5030823"/>
                  </a:cubicBezTo>
                  <a:close/>
                  <a:moveTo>
                    <a:pt x="3311209" y="4010512"/>
                  </a:moveTo>
                  <a:cubicBezTo>
                    <a:pt x="3309080" y="3830098"/>
                    <a:pt x="3304928" y="3772362"/>
                    <a:pt x="3301761" y="3528572"/>
                  </a:cubicBezTo>
                  <a:cubicBezTo>
                    <a:pt x="3331275" y="3528572"/>
                    <a:pt x="3603077" y="3528253"/>
                    <a:pt x="3723076" y="3527934"/>
                  </a:cubicBezTo>
                  <a:cubicBezTo>
                    <a:pt x="3727148" y="3813362"/>
                    <a:pt x="3731060" y="3804636"/>
                    <a:pt x="3733482" y="4013758"/>
                  </a:cubicBezTo>
                  <a:cubicBezTo>
                    <a:pt x="3535266" y="4012668"/>
                    <a:pt x="3726110" y="4010166"/>
                    <a:pt x="3311209" y="4010512"/>
                  </a:cubicBezTo>
                  <a:close/>
                  <a:moveTo>
                    <a:pt x="3302293" y="5029626"/>
                  </a:moveTo>
                  <a:cubicBezTo>
                    <a:pt x="3103545" y="5035346"/>
                    <a:pt x="2997252" y="5029068"/>
                    <a:pt x="2884544" y="5028136"/>
                  </a:cubicBezTo>
                  <a:cubicBezTo>
                    <a:pt x="2875523" y="4456508"/>
                    <a:pt x="2841378" y="4548884"/>
                    <a:pt x="2983546" y="4546595"/>
                  </a:cubicBezTo>
                  <a:cubicBezTo>
                    <a:pt x="3088562" y="4544893"/>
                    <a:pt x="3188734" y="4544733"/>
                    <a:pt x="3297130" y="4546782"/>
                  </a:cubicBezTo>
                  <a:cubicBezTo>
                    <a:pt x="3302080" y="4673665"/>
                    <a:pt x="3304183" y="5029547"/>
                    <a:pt x="3302293" y="5029626"/>
                  </a:cubicBezTo>
                  <a:close/>
                  <a:moveTo>
                    <a:pt x="3143013" y="4010645"/>
                  </a:moveTo>
                  <a:cubicBezTo>
                    <a:pt x="2994670" y="4010645"/>
                    <a:pt x="2990146" y="4012375"/>
                    <a:pt x="2866447" y="4012721"/>
                  </a:cubicBezTo>
                  <a:cubicBezTo>
                    <a:pt x="2861763" y="3674426"/>
                    <a:pt x="2860885" y="3614855"/>
                    <a:pt x="2859395" y="3530834"/>
                  </a:cubicBezTo>
                  <a:cubicBezTo>
                    <a:pt x="3348520" y="3529344"/>
                    <a:pt x="3279353" y="3497417"/>
                    <a:pt x="3281082" y="3606767"/>
                  </a:cubicBezTo>
                  <a:cubicBezTo>
                    <a:pt x="3288747" y="4096024"/>
                    <a:pt x="3329598" y="4010486"/>
                    <a:pt x="3143013" y="4010645"/>
                  </a:cubicBezTo>
                  <a:close/>
                  <a:moveTo>
                    <a:pt x="2862775" y="5028003"/>
                  </a:moveTo>
                  <a:cubicBezTo>
                    <a:pt x="2659636" y="5026992"/>
                    <a:pt x="2647047" y="5033457"/>
                    <a:pt x="2440342" y="5031622"/>
                  </a:cubicBezTo>
                  <a:cubicBezTo>
                    <a:pt x="2430309" y="4469891"/>
                    <a:pt x="2396989" y="4544547"/>
                    <a:pt x="2504640" y="4544547"/>
                  </a:cubicBezTo>
                  <a:cubicBezTo>
                    <a:pt x="2661711" y="4544547"/>
                    <a:pt x="2664958" y="4547873"/>
                    <a:pt x="2823760" y="4547873"/>
                  </a:cubicBezTo>
                  <a:cubicBezTo>
                    <a:pt x="2866234" y="4547873"/>
                    <a:pt x="2854152" y="4482023"/>
                    <a:pt x="2862775" y="5028003"/>
                  </a:cubicBezTo>
                  <a:close/>
                  <a:moveTo>
                    <a:pt x="2823760" y="4523182"/>
                  </a:moveTo>
                  <a:cubicBezTo>
                    <a:pt x="2821391" y="4523182"/>
                    <a:pt x="2429777" y="4521932"/>
                    <a:pt x="2429750" y="4514057"/>
                  </a:cubicBezTo>
                  <a:cubicBezTo>
                    <a:pt x="2428605" y="3964910"/>
                    <a:pt x="2382245" y="4038928"/>
                    <a:pt x="2504640" y="4038928"/>
                  </a:cubicBezTo>
                  <a:cubicBezTo>
                    <a:pt x="2913154" y="4038928"/>
                    <a:pt x="2845157" y="4000588"/>
                    <a:pt x="2845929" y="4151045"/>
                  </a:cubicBezTo>
                  <a:cubicBezTo>
                    <a:pt x="2848164" y="4579800"/>
                    <a:pt x="2869588" y="4523182"/>
                    <a:pt x="2823760" y="4523182"/>
                  </a:cubicBezTo>
                  <a:close/>
                  <a:moveTo>
                    <a:pt x="2823760" y="4012800"/>
                  </a:moveTo>
                  <a:cubicBezTo>
                    <a:pt x="2358559" y="4012800"/>
                    <a:pt x="2420861" y="4033340"/>
                    <a:pt x="2419850" y="3969300"/>
                  </a:cubicBezTo>
                  <a:cubicBezTo>
                    <a:pt x="2417002" y="3788060"/>
                    <a:pt x="2420622" y="3787954"/>
                    <a:pt x="2417774" y="3606288"/>
                  </a:cubicBezTo>
                  <a:cubicBezTo>
                    <a:pt x="2416257" y="3509522"/>
                    <a:pt x="2398719" y="3529291"/>
                    <a:pt x="2504640" y="3529291"/>
                  </a:cubicBezTo>
                  <a:cubicBezTo>
                    <a:pt x="2904877" y="3529291"/>
                    <a:pt x="2837306" y="3506303"/>
                    <a:pt x="2838876" y="3606714"/>
                  </a:cubicBezTo>
                  <a:cubicBezTo>
                    <a:pt x="2846301" y="4075458"/>
                    <a:pt x="2851331" y="4012800"/>
                    <a:pt x="2823760" y="4012800"/>
                  </a:cubicBezTo>
                  <a:close/>
                  <a:moveTo>
                    <a:pt x="2418519" y="5031382"/>
                  </a:moveTo>
                  <a:cubicBezTo>
                    <a:pt x="2260489" y="5029360"/>
                    <a:pt x="2369444" y="5027072"/>
                    <a:pt x="1996565" y="5028509"/>
                  </a:cubicBezTo>
                  <a:cubicBezTo>
                    <a:pt x="1987144" y="4473695"/>
                    <a:pt x="1968089" y="4544547"/>
                    <a:pt x="2026000" y="4544068"/>
                  </a:cubicBezTo>
                  <a:cubicBezTo>
                    <a:pt x="2122420" y="4543296"/>
                    <a:pt x="2201275" y="4543004"/>
                    <a:pt x="2344933" y="4543961"/>
                  </a:cubicBezTo>
                  <a:cubicBezTo>
                    <a:pt x="2423522" y="4544573"/>
                    <a:pt x="2408220" y="4462787"/>
                    <a:pt x="2418519" y="5031382"/>
                  </a:cubicBezTo>
                  <a:close/>
                  <a:moveTo>
                    <a:pt x="1982726" y="5563873"/>
                  </a:moveTo>
                  <a:cubicBezTo>
                    <a:pt x="1989752" y="5937713"/>
                    <a:pt x="1987996" y="5902993"/>
                    <a:pt x="1989593" y="6045707"/>
                  </a:cubicBezTo>
                  <a:cubicBezTo>
                    <a:pt x="1921516" y="6044776"/>
                    <a:pt x="1902275" y="6044989"/>
                    <a:pt x="1567346" y="6044909"/>
                  </a:cubicBezTo>
                  <a:cubicBezTo>
                    <a:pt x="1564392" y="5911693"/>
                    <a:pt x="1561571" y="5875589"/>
                    <a:pt x="1559336" y="5561825"/>
                  </a:cubicBezTo>
                  <a:cubicBezTo>
                    <a:pt x="1562290" y="5561851"/>
                    <a:pt x="1980517" y="5563873"/>
                    <a:pt x="1982726" y="5563873"/>
                  </a:cubicBezTo>
                  <a:close/>
                  <a:moveTo>
                    <a:pt x="1559149" y="5537134"/>
                  </a:moveTo>
                  <a:cubicBezTo>
                    <a:pt x="1558537" y="5470354"/>
                    <a:pt x="1557872" y="5435553"/>
                    <a:pt x="1552070" y="5058334"/>
                  </a:cubicBezTo>
                  <a:cubicBezTo>
                    <a:pt x="1551884" y="5045909"/>
                    <a:pt x="1529928" y="5054769"/>
                    <a:pt x="1975168" y="5053305"/>
                  </a:cubicBezTo>
                  <a:cubicBezTo>
                    <a:pt x="1977909" y="5218794"/>
                    <a:pt x="1978043" y="5304678"/>
                    <a:pt x="1982274" y="5539183"/>
                  </a:cubicBezTo>
                  <a:cubicBezTo>
                    <a:pt x="1980092" y="5539156"/>
                    <a:pt x="1561172" y="5537134"/>
                    <a:pt x="1559149" y="5537134"/>
                  </a:cubicBezTo>
                  <a:close/>
                  <a:moveTo>
                    <a:pt x="1866320" y="6069679"/>
                  </a:moveTo>
                  <a:cubicBezTo>
                    <a:pt x="2028182" y="6069679"/>
                    <a:pt x="1986346" y="5981746"/>
                    <a:pt x="1994623" y="6511257"/>
                  </a:cubicBezTo>
                  <a:cubicBezTo>
                    <a:pt x="1995687" y="6578943"/>
                    <a:pt x="2051602" y="6554120"/>
                    <a:pt x="1574399" y="6552391"/>
                  </a:cubicBezTo>
                  <a:cubicBezTo>
                    <a:pt x="1571258" y="6388897"/>
                    <a:pt x="1571791" y="6263716"/>
                    <a:pt x="1567879" y="6069626"/>
                  </a:cubicBezTo>
                  <a:lnTo>
                    <a:pt x="1866320" y="6069679"/>
                  </a:lnTo>
                  <a:close/>
                  <a:moveTo>
                    <a:pt x="2345066" y="4519245"/>
                  </a:moveTo>
                  <a:cubicBezTo>
                    <a:pt x="2247369" y="4518473"/>
                    <a:pt x="2137243" y="4518393"/>
                    <a:pt x="2025787" y="4519298"/>
                  </a:cubicBezTo>
                  <a:cubicBezTo>
                    <a:pt x="1969686" y="4519750"/>
                    <a:pt x="1987597" y="4593209"/>
                    <a:pt x="1979453" y="4036054"/>
                  </a:cubicBezTo>
                  <a:cubicBezTo>
                    <a:pt x="2145201" y="4039619"/>
                    <a:pt x="2046865" y="4040018"/>
                    <a:pt x="2399304" y="4039034"/>
                  </a:cubicBezTo>
                  <a:cubicBezTo>
                    <a:pt x="2410535" y="4595284"/>
                    <a:pt x="2432039" y="4519830"/>
                    <a:pt x="2345066" y="4519245"/>
                  </a:cubicBezTo>
                  <a:close/>
                  <a:moveTo>
                    <a:pt x="1974769" y="5028589"/>
                  </a:moveTo>
                  <a:cubicBezTo>
                    <a:pt x="1718643" y="5029520"/>
                    <a:pt x="1738310" y="5027285"/>
                    <a:pt x="1551565" y="5027258"/>
                  </a:cubicBezTo>
                  <a:cubicBezTo>
                    <a:pt x="1542729" y="4510677"/>
                    <a:pt x="1537699" y="4545691"/>
                    <a:pt x="1547147" y="4545664"/>
                  </a:cubicBezTo>
                  <a:cubicBezTo>
                    <a:pt x="1550287" y="4545664"/>
                    <a:pt x="1962873" y="4544494"/>
                    <a:pt x="1965188" y="4544467"/>
                  </a:cubicBezTo>
                  <a:cubicBezTo>
                    <a:pt x="1969340" y="4800789"/>
                    <a:pt x="1973625" y="4962579"/>
                    <a:pt x="1974769" y="5028589"/>
                  </a:cubicBezTo>
                  <a:close/>
                  <a:moveTo>
                    <a:pt x="1541718" y="4513923"/>
                  </a:moveTo>
                  <a:cubicBezTo>
                    <a:pt x="1540254" y="4406781"/>
                    <a:pt x="1531711" y="4036905"/>
                    <a:pt x="1547173" y="4036905"/>
                  </a:cubicBezTo>
                  <a:cubicBezTo>
                    <a:pt x="2040078" y="4036905"/>
                    <a:pt x="1957311" y="3997875"/>
                    <a:pt x="1959227" y="4151125"/>
                  </a:cubicBezTo>
                  <a:cubicBezTo>
                    <a:pt x="1960877" y="4283276"/>
                    <a:pt x="1961888" y="4338617"/>
                    <a:pt x="1964816" y="4519750"/>
                  </a:cubicBezTo>
                  <a:cubicBezTo>
                    <a:pt x="1489236" y="4522464"/>
                    <a:pt x="1541851" y="4523794"/>
                    <a:pt x="1541718" y="4513923"/>
                  </a:cubicBezTo>
                  <a:close/>
                  <a:moveTo>
                    <a:pt x="1866320" y="4010273"/>
                  </a:moveTo>
                  <a:cubicBezTo>
                    <a:pt x="1476355" y="4010273"/>
                    <a:pt x="1538178" y="4031797"/>
                    <a:pt x="1537193" y="3969193"/>
                  </a:cubicBezTo>
                  <a:cubicBezTo>
                    <a:pt x="1529476" y="3475361"/>
                    <a:pt x="1515717" y="3528519"/>
                    <a:pt x="1547147" y="3528519"/>
                  </a:cubicBezTo>
                  <a:cubicBezTo>
                    <a:pt x="2023232" y="3528519"/>
                    <a:pt x="1948448" y="3504627"/>
                    <a:pt x="1950045" y="3606767"/>
                  </a:cubicBezTo>
                  <a:cubicBezTo>
                    <a:pt x="1957577" y="4086605"/>
                    <a:pt x="1982514" y="4010273"/>
                    <a:pt x="1866320" y="4010273"/>
                  </a:cubicBezTo>
                  <a:close/>
                  <a:moveTo>
                    <a:pt x="1530168" y="5051975"/>
                  </a:moveTo>
                  <a:cubicBezTo>
                    <a:pt x="1530194" y="5054317"/>
                    <a:pt x="1536634" y="5460483"/>
                    <a:pt x="1537326" y="5537134"/>
                  </a:cubicBezTo>
                  <a:cubicBezTo>
                    <a:pt x="1405192" y="5537081"/>
                    <a:pt x="1562769" y="5536842"/>
                    <a:pt x="1116757" y="5535671"/>
                  </a:cubicBezTo>
                  <a:cubicBezTo>
                    <a:pt x="1115799" y="5461387"/>
                    <a:pt x="1114707" y="5395777"/>
                    <a:pt x="1109411" y="5058361"/>
                  </a:cubicBezTo>
                  <a:cubicBezTo>
                    <a:pt x="1109358" y="5053439"/>
                    <a:pt x="1072845" y="5052374"/>
                    <a:pt x="1530168" y="5051975"/>
                  </a:cubicBezTo>
                  <a:close/>
                  <a:moveTo>
                    <a:pt x="1537539" y="5561825"/>
                  </a:moveTo>
                  <a:cubicBezTo>
                    <a:pt x="1539934" y="5889238"/>
                    <a:pt x="1542623" y="5913529"/>
                    <a:pt x="1545523" y="6044909"/>
                  </a:cubicBezTo>
                  <a:cubicBezTo>
                    <a:pt x="1543235" y="6044909"/>
                    <a:pt x="1127136" y="6045707"/>
                    <a:pt x="1123995" y="6045734"/>
                  </a:cubicBezTo>
                  <a:cubicBezTo>
                    <a:pt x="1117023" y="5593087"/>
                    <a:pt x="1119418" y="5750754"/>
                    <a:pt x="1117049" y="5560361"/>
                  </a:cubicBezTo>
                  <a:cubicBezTo>
                    <a:pt x="1518298" y="5561293"/>
                    <a:pt x="1389064" y="5561772"/>
                    <a:pt x="1537539" y="5561825"/>
                  </a:cubicBezTo>
                  <a:close/>
                  <a:moveTo>
                    <a:pt x="1546056" y="6069626"/>
                  </a:moveTo>
                  <a:cubicBezTo>
                    <a:pt x="1550207" y="6275263"/>
                    <a:pt x="1549010" y="6363914"/>
                    <a:pt x="1552603" y="6552337"/>
                  </a:cubicBezTo>
                  <a:cubicBezTo>
                    <a:pt x="1549941" y="6552337"/>
                    <a:pt x="1504007" y="6552151"/>
                    <a:pt x="1129957" y="6553241"/>
                  </a:cubicBezTo>
                  <a:cubicBezTo>
                    <a:pt x="1126311" y="6329113"/>
                    <a:pt x="1128866" y="6362025"/>
                    <a:pt x="1124395" y="6070450"/>
                  </a:cubicBezTo>
                  <a:cubicBezTo>
                    <a:pt x="1129637" y="6070450"/>
                    <a:pt x="1520400" y="6069626"/>
                    <a:pt x="1546056" y="6069626"/>
                  </a:cubicBezTo>
                  <a:close/>
                  <a:moveTo>
                    <a:pt x="1547147" y="6577028"/>
                  </a:moveTo>
                  <a:cubicBezTo>
                    <a:pt x="1556115" y="6577028"/>
                    <a:pt x="1551990" y="6564204"/>
                    <a:pt x="1556435" y="6693029"/>
                  </a:cubicBezTo>
                  <a:cubicBezTo>
                    <a:pt x="1570673" y="7106565"/>
                    <a:pt x="1567506" y="7064847"/>
                    <a:pt x="1547147" y="7064847"/>
                  </a:cubicBezTo>
                  <a:cubicBezTo>
                    <a:pt x="1544512" y="7064847"/>
                    <a:pt x="1139484" y="7064928"/>
                    <a:pt x="1139218" y="7055349"/>
                  </a:cubicBezTo>
                  <a:cubicBezTo>
                    <a:pt x="1135892" y="6937698"/>
                    <a:pt x="1136158" y="6932828"/>
                    <a:pt x="1130383" y="6577986"/>
                  </a:cubicBezTo>
                  <a:cubicBezTo>
                    <a:pt x="1133337" y="6577986"/>
                    <a:pt x="1544778" y="6577028"/>
                    <a:pt x="1547147" y="6577028"/>
                  </a:cubicBezTo>
                  <a:close/>
                  <a:moveTo>
                    <a:pt x="1228133" y="7086558"/>
                  </a:moveTo>
                  <a:cubicBezTo>
                    <a:pt x="1386988" y="7086558"/>
                    <a:pt x="1387547" y="7089564"/>
                    <a:pt x="1547173" y="7089564"/>
                  </a:cubicBezTo>
                  <a:cubicBezTo>
                    <a:pt x="1572882" y="7089564"/>
                    <a:pt x="1560134" y="7036272"/>
                    <a:pt x="1567639" y="7569668"/>
                  </a:cubicBezTo>
                  <a:cubicBezTo>
                    <a:pt x="1557260" y="7569642"/>
                    <a:pt x="1151780" y="7571930"/>
                    <a:pt x="1149810" y="7571956"/>
                  </a:cubicBezTo>
                  <a:cubicBezTo>
                    <a:pt x="1140309" y="7000195"/>
                    <a:pt x="1109997" y="7086558"/>
                    <a:pt x="1228133" y="7086558"/>
                  </a:cubicBezTo>
                  <a:close/>
                  <a:moveTo>
                    <a:pt x="1574904" y="6577080"/>
                  </a:moveTo>
                  <a:cubicBezTo>
                    <a:pt x="1716700" y="6577640"/>
                    <a:pt x="1708184" y="6581657"/>
                    <a:pt x="1866320" y="6581657"/>
                  </a:cubicBezTo>
                  <a:cubicBezTo>
                    <a:pt x="2036379" y="6581657"/>
                    <a:pt x="1991802" y="6480847"/>
                    <a:pt x="2006173" y="7056094"/>
                  </a:cubicBezTo>
                  <a:cubicBezTo>
                    <a:pt x="2006439" y="7066816"/>
                    <a:pt x="2059586" y="7063996"/>
                    <a:pt x="1584698" y="7064820"/>
                  </a:cubicBezTo>
                  <a:cubicBezTo>
                    <a:pt x="1583580" y="6788199"/>
                    <a:pt x="1577246" y="6686006"/>
                    <a:pt x="1574904" y="6577080"/>
                  </a:cubicBezTo>
                  <a:close/>
                  <a:moveTo>
                    <a:pt x="2006998" y="7088819"/>
                  </a:moveTo>
                  <a:cubicBezTo>
                    <a:pt x="2014050" y="7377680"/>
                    <a:pt x="2008808" y="7397182"/>
                    <a:pt x="2011070" y="7571797"/>
                  </a:cubicBezTo>
                  <a:cubicBezTo>
                    <a:pt x="1619721" y="7572063"/>
                    <a:pt x="1771310" y="7570227"/>
                    <a:pt x="1589409" y="7569695"/>
                  </a:cubicBezTo>
                  <a:cubicBezTo>
                    <a:pt x="1589382" y="7567593"/>
                    <a:pt x="1584858" y="7091586"/>
                    <a:pt x="1584831" y="7089511"/>
                  </a:cubicBezTo>
                  <a:cubicBezTo>
                    <a:pt x="1704511" y="7089325"/>
                    <a:pt x="1830286" y="7087010"/>
                    <a:pt x="2006998" y="7088819"/>
                  </a:cubicBezTo>
                  <a:close/>
                  <a:moveTo>
                    <a:pt x="2011442" y="7596487"/>
                  </a:moveTo>
                  <a:cubicBezTo>
                    <a:pt x="2011469" y="7598456"/>
                    <a:pt x="2017829" y="8004968"/>
                    <a:pt x="2019719" y="8080502"/>
                  </a:cubicBezTo>
                  <a:cubicBezTo>
                    <a:pt x="1791191" y="8079012"/>
                    <a:pt x="1697938" y="8081353"/>
                    <a:pt x="1598776" y="8081646"/>
                  </a:cubicBezTo>
                  <a:cubicBezTo>
                    <a:pt x="1598750" y="8079757"/>
                    <a:pt x="1589941" y="7602979"/>
                    <a:pt x="1589808" y="7594412"/>
                  </a:cubicBezTo>
                  <a:cubicBezTo>
                    <a:pt x="1789966" y="7595050"/>
                    <a:pt x="1606761" y="7596780"/>
                    <a:pt x="2011442" y="7596487"/>
                  </a:cubicBezTo>
                  <a:close/>
                  <a:moveTo>
                    <a:pt x="2020331" y="8105246"/>
                  </a:moveTo>
                  <a:cubicBezTo>
                    <a:pt x="2028714" y="8413422"/>
                    <a:pt x="2026505" y="8445882"/>
                    <a:pt x="2027889" y="8588595"/>
                  </a:cubicBezTo>
                  <a:cubicBezTo>
                    <a:pt x="1865282" y="8586760"/>
                    <a:pt x="1665789" y="8588728"/>
                    <a:pt x="1605802" y="8588888"/>
                  </a:cubicBezTo>
                  <a:cubicBezTo>
                    <a:pt x="1604445" y="8453012"/>
                    <a:pt x="1606361" y="8458891"/>
                    <a:pt x="1599229" y="8106337"/>
                  </a:cubicBezTo>
                  <a:cubicBezTo>
                    <a:pt x="1730299" y="8106017"/>
                    <a:pt x="1778975" y="8103676"/>
                    <a:pt x="2020331" y="8105246"/>
                  </a:cubicBezTo>
                  <a:close/>
                  <a:moveTo>
                    <a:pt x="2025787" y="8613365"/>
                  </a:moveTo>
                  <a:cubicBezTo>
                    <a:pt x="2031189" y="8613392"/>
                    <a:pt x="2025441" y="8585296"/>
                    <a:pt x="2035474" y="9095492"/>
                  </a:cubicBezTo>
                  <a:cubicBezTo>
                    <a:pt x="1793506" y="9094135"/>
                    <a:pt x="1725642" y="9095598"/>
                    <a:pt x="1616315" y="9095891"/>
                  </a:cubicBezTo>
                  <a:cubicBezTo>
                    <a:pt x="1612536" y="8844225"/>
                    <a:pt x="1608836" y="8856411"/>
                    <a:pt x="1606042" y="8613632"/>
                  </a:cubicBezTo>
                  <a:cubicBezTo>
                    <a:pt x="1738789" y="8613339"/>
                    <a:pt x="1827358" y="8611477"/>
                    <a:pt x="2025787" y="8613365"/>
                  </a:cubicBezTo>
                  <a:close/>
                  <a:moveTo>
                    <a:pt x="2033265" y="7600345"/>
                  </a:moveTo>
                  <a:cubicBezTo>
                    <a:pt x="2033159" y="7593401"/>
                    <a:pt x="1999599" y="7596913"/>
                    <a:pt x="2458945" y="7597924"/>
                  </a:cubicBezTo>
                  <a:cubicBezTo>
                    <a:pt x="2459583" y="7637381"/>
                    <a:pt x="2464693" y="8068556"/>
                    <a:pt x="2464773" y="8080476"/>
                  </a:cubicBezTo>
                  <a:cubicBezTo>
                    <a:pt x="2338174" y="8080555"/>
                    <a:pt x="2201514" y="8081673"/>
                    <a:pt x="2041462" y="8080636"/>
                  </a:cubicBezTo>
                  <a:cubicBezTo>
                    <a:pt x="2039812" y="8012684"/>
                    <a:pt x="2039439" y="7978336"/>
                    <a:pt x="2033265" y="7600345"/>
                  </a:cubicBezTo>
                  <a:close/>
                  <a:moveTo>
                    <a:pt x="2464933" y="8105193"/>
                  </a:moveTo>
                  <a:cubicBezTo>
                    <a:pt x="2465917" y="8378302"/>
                    <a:pt x="2468845" y="8437527"/>
                    <a:pt x="2471852" y="8589633"/>
                  </a:cubicBezTo>
                  <a:cubicBezTo>
                    <a:pt x="2141954" y="8589367"/>
                    <a:pt x="2122366" y="8589474"/>
                    <a:pt x="2049712" y="8588809"/>
                  </a:cubicBezTo>
                  <a:cubicBezTo>
                    <a:pt x="2048461" y="8454768"/>
                    <a:pt x="2050351" y="8409405"/>
                    <a:pt x="2042154" y="8105379"/>
                  </a:cubicBezTo>
                  <a:cubicBezTo>
                    <a:pt x="2196697" y="8106337"/>
                    <a:pt x="2367182" y="8105273"/>
                    <a:pt x="2464933" y="8105193"/>
                  </a:cubicBezTo>
                  <a:close/>
                  <a:moveTo>
                    <a:pt x="2185440" y="8614111"/>
                  </a:moveTo>
                  <a:cubicBezTo>
                    <a:pt x="2527447" y="8614403"/>
                    <a:pt x="2472012" y="8589048"/>
                    <a:pt x="2473582" y="8690470"/>
                  </a:cubicBezTo>
                  <a:cubicBezTo>
                    <a:pt x="2476084" y="8850424"/>
                    <a:pt x="2475844" y="8874317"/>
                    <a:pt x="2478639" y="9053747"/>
                  </a:cubicBezTo>
                  <a:cubicBezTo>
                    <a:pt x="2479517" y="9110259"/>
                    <a:pt x="2547487" y="9098126"/>
                    <a:pt x="2057244" y="9095598"/>
                  </a:cubicBezTo>
                  <a:cubicBezTo>
                    <a:pt x="2056605" y="9063378"/>
                    <a:pt x="2057031" y="9089771"/>
                    <a:pt x="2050936" y="8690044"/>
                  </a:cubicBezTo>
                  <a:cubicBezTo>
                    <a:pt x="2049473" y="8593092"/>
                    <a:pt x="2022833" y="8614111"/>
                    <a:pt x="2185440" y="8614111"/>
                  </a:cubicBezTo>
                  <a:close/>
                  <a:moveTo>
                    <a:pt x="2468978" y="7086398"/>
                  </a:moveTo>
                  <a:cubicBezTo>
                    <a:pt x="2470867" y="7086398"/>
                    <a:pt x="2805077" y="7085653"/>
                    <a:pt x="2892741" y="7085786"/>
                  </a:cubicBezTo>
                  <a:cubicBezTo>
                    <a:pt x="2899501" y="7658585"/>
                    <a:pt x="2922335" y="7570812"/>
                    <a:pt x="2823760" y="7570812"/>
                  </a:cubicBezTo>
                  <a:cubicBezTo>
                    <a:pt x="2664878" y="7570812"/>
                    <a:pt x="2661392" y="7573287"/>
                    <a:pt x="2504640" y="7573287"/>
                  </a:cubicBezTo>
                  <a:cubicBezTo>
                    <a:pt x="2472890" y="7573287"/>
                    <a:pt x="2479171" y="7637886"/>
                    <a:pt x="2468978" y="7086398"/>
                  </a:cubicBezTo>
                  <a:close/>
                  <a:moveTo>
                    <a:pt x="2504640" y="7597977"/>
                  </a:moveTo>
                  <a:cubicBezTo>
                    <a:pt x="2930798" y="7597977"/>
                    <a:pt x="2898703" y="7589835"/>
                    <a:pt x="2898889" y="7600771"/>
                  </a:cubicBezTo>
                  <a:cubicBezTo>
                    <a:pt x="2907725" y="8163034"/>
                    <a:pt x="2940885" y="8082045"/>
                    <a:pt x="2823760" y="8082126"/>
                  </a:cubicBezTo>
                  <a:cubicBezTo>
                    <a:pt x="2667992" y="8082126"/>
                    <a:pt x="2668098" y="8080476"/>
                    <a:pt x="2504640" y="8080476"/>
                  </a:cubicBezTo>
                  <a:cubicBezTo>
                    <a:pt x="2480182" y="8080476"/>
                    <a:pt x="2487368" y="8098196"/>
                    <a:pt x="2485265" y="7963570"/>
                  </a:cubicBezTo>
                  <a:cubicBezTo>
                    <a:pt x="2478665" y="7541759"/>
                    <a:pt x="2471559" y="7597977"/>
                    <a:pt x="2504640" y="7597977"/>
                  </a:cubicBezTo>
                  <a:close/>
                  <a:moveTo>
                    <a:pt x="2504640" y="8105193"/>
                  </a:moveTo>
                  <a:cubicBezTo>
                    <a:pt x="2973087" y="8105193"/>
                    <a:pt x="2908683" y="8094310"/>
                    <a:pt x="2909960" y="8145740"/>
                  </a:cubicBezTo>
                  <a:cubicBezTo>
                    <a:pt x="2922628" y="8673628"/>
                    <a:pt x="2935855" y="8586893"/>
                    <a:pt x="2823760" y="8586893"/>
                  </a:cubicBezTo>
                  <a:cubicBezTo>
                    <a:pt x="2426610" y="8586893"/>
                    <a:pt x="2494527" y="8623343"/>
                    <a:pt x="2491892" y="8508325"/>
                  </a:cubicBezTo>
                  <a:cubicBezTo>
                    <a:pt x="2481486" y="8055599"/>
                    <a:pt x="2484068" y="8105193"/>
                    <a:pt x="2504640" y="8105193"/>
                  </a:cubicBezTo>
                  <a:close/>
                  <a:moveTo>
                    <a:pt x="2914511" y="7085839"/>
                  </a:moveTo>
                  <a:cubicBezTo>
                    <a:pt x="3343331" y="7086691"/>
                    <a:pt x="3149640" y="7085893"/>
                    <a:pt x="3335427" y="7087276"/>
                  </a:cubicBezTo>
                  <a:cubicBezTo>
                    <a:pt x="3350730" y="7649859"/>
                    <a:pt x="3349505" y="7572223"/>
                    <a:pt x="3302799" y="7571105"/>
                  </a:cubicBezTo>
                  <a:cubicBezTo>
                    <a:pt x="2839621" y="7559878"/>
                    <a:pt x="2919940" y="7624237"/>
                    <a:pt x="2918636" y="7418866"/>
                  </a:cubicBezTo>
                  <a:cubicBezTo>
                    <a:pt x="2917784" y="7279318"/>
                    <a:pt x="2916374" y="7241538"/>
                    <a:pt x="2914511" y="7085839"/>
                  </a:cubicBezTo>
                  <a:close/>
                  <a:moveTo>
                    <a:pt x="2983493" y="7594705"/>
                  </a:moveTo>
                  <a:cubicBezTo>
                    <a:pt x="3380244" y="7590953"/>
                    <a:pt x="3341841" y="7598828"/>
                    <a:pt x="3341894" y="7600771"/>
                  </a:cubicBezTo>
                  <a:cubicBezTo>
                    <a:pt x="3350516" y="8151860"/>
                    <a:pt x="3379019" y="8080449"/>
                    <a:pt x="3302480" y="8081167"/>
                  </a:cubicBezTo>
                  <a:cubicBezTo>
                    <a:pt x="3196346" y="8082019"/>
                    <a:pt x="3211036" y="8081806"/>
                    <a:pt x="2930266" y="8082045"/>
                  </a:cubicBezTo>
                  <a:cubicBezTo>
                    <a:pt x="2918024" y="7517388"/>
                    <a:pt x="2897345" y="7595636"/>
                    <a:pt x="2983493" y="7594705"/>
                  </a:cubicBezTo>
                  <a:close/>
                  <a:moveTo>
                    <a:pt x="3354083" y="8105485"/>
                  </a:moveTo>
                  <a:cubicBezTo>
                    <a:pt x="3361056" y="8476212"/>
                    <a:pt x="3359219" y="8443167"/>
                    <a:pt x="3360949" y="8589873"/>
                  </a:cubicBezTo>
                  <a:cubicBezTo>
                    <a:pt x="2909188" y="8587079"/>
                    <a:pt x="3273578" y="8590112"/>
                    <a:pt x="2937798" y="8587292"/>
                  </a:cubicBezTo>
                  <a:cubicBezTo>
                    <a:pt x="2936573" y="8457375"/>
                    <a:pt x="2938117" y="8420499"/>
                    <a:pt x="2930825" y="8106762"/>
                  </a:cubicBezTo>
                  <a:cubicBezTo>
                    <a:pt x="3337157" y="8106417"/>
                    <a:pt x="3174975" y="8106656"/>
                    <a:pt x="3354083" y="8105485"/>
                  </a:cubicBezTo>
                  <a:close/>
                  <a:moveTo>
                    <a:pt x="3357276" y="7087410"/>
                  </a:moveTo>
                  <a:cubicBezTo>
                    <a:pt x="3607628" y="7088899"/>
                    <a:pt x="3594773" y="7085147"/>
                    <a:pt x="3779629" y="7085095"/>
                  </a:cubicBezTo>
                  <a:cubicBezTo>
                    <a:pt x="3778671" y="7461249"/>
                    <a:pt x="3799137" y="7570120"/>
                    <a:pt x="3781439" y="7570120"/>
                  </a:cubicBezTo>
                  <a:cubicBezTo>
                    <a:pt x="3625139" y="7570120"/>
                    <a:pt x="3530822" y="7574936"/>
                    <a:pt x="3363291" y="7572356"/>
                  </a:cubicBezTo>
                  <a:cubicBezTo>
                    <a:pt x="3361135" y="7421234"/>
                    <a:pt x="3363051" y="7298501"/>
                    <a:pt x="3357276" y="7087410"/>
                  </a:cubicBezTo>
                  <a:close/>
                  <a:moveTo>
                    <a:pt x="3462186" y="7597711"/>
                  </a:moveTo>
                  <a:cubicBezTo>
                    <a:pt x="3814812" y="7597711"/>
                    <a:pt x="3789024" y="7588186"/>
                    <a:pt x="3789210" y="7600718"/>
                  </a:cubicBezTo>
                  <a:cubicBezTo>
                    <a:pt x="3797566" y="8135763"/>
                    <a:pt x="3801426" y="8078214"/>
                    <a:pt x="3781386" y="8078214"/>
                  </a:cubicBezTo>
                  <a:cubicBezTo>
                    <a:pt x="3293005" y="8078214"/>
                    <a:pt x="3375879" y="8118761"/>
                    <a:pt x="3373457" y="7963516"/>
                  </a:cubicBezTo>
                  <a:cubicBezTo>
                    <a:pt x="3366591" y="7522390"/>
                    <a:pt x="3324462" y="7597711"/>
                    <a:pt x="3462186" y="7597711"/>
                  </a:cubicBezTo>
                  <a:close/>
                  <a:moveTo>
                    <a:pt x="3462186" y="8105193"/>
                  </a:moveTo>
                  <a:cubicBezTo>
                    <a:pt x="3853774" y="8105193"/>
                    <a:pt x="3796342" y="8084014"/>
                    <a:pt x="3797832" y="8146751"/>
                  </a:cubicBezTo>
                  <a:cubicBezTo>
                    <a:pt x="3810447" y="8646543"/>
                    <a:pt x="3805205" y="8586281"/>
                    <a:pt x="3781386" y="8586281"/>
                  </a:cubicBezTo>
                  <a:cubicBezTo>
                    <a:pt x="3316558" y="8586281"/>
                    <a:pt x="3382958" y="8625711"/>
                    <a:pt x="3381973" y="8508458"/>
                  </a:cubicBezTo>
                  <a:cubicBezTo>
                    <a:pt x="3378061" y="8033011"/>
                    <a:pt x="3349372" y="8105193"/>
                    <a:pt x="3462186" y="8105193"/>
                  </a:cubicBezTo>
                  <a:close/>
                  <a:moveTo>
                    <a:pt x="3462186" y="8614855"/>
                  </a:moveTo>
                  <a:cubicBezTo>
                    <a:pt x="3861305" y="8614855"/>
                    <a:pt x="3802357" y="8579656"/>
                    <a:pt x="3804087" y="8690470"/>
                  </a:cubicBezTo>
                  <a:cubicBezTo>
                    <a:pt x="3811352" y="9154424"/>
                    <a:pt x="3830700" y="9096929"/>
                    <a:pt x="3781412" y="9096929"/>
                  </a:cubicBezTo>
                  <a:cubicBezTo>
                    <a:pt x="3327097" y="9096929"/>
                    <a:pt x="3388760" y="9110684"/>
                    <a:pt x="3387828" y="9053321"/>
                  </a:cubicBezTo>
                  <a:cubicBezTo>
                    <a:pt x="3379632" y="8529398"/>
                    <a:pt x="3364275" y="8614855"/>
                    <a:pt x="3462186" y="8614855"/>
                  </a:cubicBezTo>
                  <a:close/>
                  <a:moveTo>
                    <a:pt x="3811006" y="7600292"/>
                  </a:moveTo>
                  <a:cubicBezTo>
                    <a:pt x="3810820" y="7587547"/>
                    <a:pt x="3802224" y="7599653"/>
                    <a:pt x="4231629" y="7597738"/>
                  </a:cubicBezTo>
                  <a:cubicBezTo>
                    <a:pt x="4234291" y="7775385"/>
                    <a:pt x="4233333" y="7909612"/>
                    <a:pt x="4237857" y="8081167"/>
                  </a:cubicBezTo>
                  <a:cubicBezTo>
                    <a:pt x="4000014" y="8083828"/>
                    <a:pt x="3955543" y="8078879"/>
                    <a:pt x="3818085" y="8078294"/>
                  </a:cubicBezTo>
                  <a:cubicBezTo>
                    <a:pt x="3814839" y="7926533"/>
                    <a:pt x="3813774" y="7777408"/>
                    <a:pt x="3811006" y="7600292"/>
                  </a:cubicBezTo>
                  <a:close/>
                  <a:moveTo>
                    <a:pt x="4260398" y="7090256"/>
                  </a:moveTo>
                  <a:cubicBezTo>
                    <a:pt x="4403471" y="7090070"/>
                    <a:pt x="4300372" y="7090070"/>
                    <a:pt x="4667235" y="7090123"/>
                  </a:cubicBezTo>
                  <a:cubicBezTo>
                    <a:pt x="4671920" y="7430174"/>
                    <a:pt x="4673463" y="7390557"/>
                    <a:pt x="4676550" y="7572302"/>
                  </a:cubicBezTo>
                  <a:cubicBezTo>
                    <a:pt x="4338908" y="7572515"/>
                    <a:pt x="4326825" y="7572462"/>
                    <a:pt x="4253053" y="7572888"/>
                  </a:cubicBezTo>
                  <a:cubicBezTo>
                    <a:pt x="4244324" y="7034703"/>
                    <a:pt x="4234796" y="7090309"/>
                    <a:pt x="4260398" y="7090256"/>
                  </a:cubicBezTo>
                  <a:close/>
                  <a:moveTo>
                    <a:pt x="4260425" y="7597605"/>
                  </a:moveTo>
                  <a:cubicBezTo>
                    <a:pt x="4352347" y="7597126"/>
                    <a:pt x="4350910" y="7597232"/>
                    <a:pt x="4676923" y="7596993"/>
                  </a:cubicBezTo>
                  <a:cubicBezTo>
                    <a:pt x="4676949" y="7599201"/>
                    <a:pt x="4683284" y="8015690"/>
                    <a:pt x="4683709" y="8077629"/>
                  </a:cubicBezTo>
                  <a:cubicBezTo>
                    <a:pt x="4681686" y="8077629"/>
                    <a:pt x="4261569" y="8080875"/>
                    <a:pt x="4259653" y="8080901"/>
                  </a:cubicBezTo>
                  <a:cubicBezTo>
                    <a:pt x="4259627" y="8079012"/>
                    <a:pt x="4248263" y="7597684"/>
                    <a:pt x="4260425" y="7597605"/>
                  </a:cubicBezTo>
                  <a:close/>
                  <a:moveTo>
                    <a:pt x="4260531" y="8105618"/>
                  </a:moveTo>
                  <a:cubicBezTo>
                    <a:pt x="4751600" y="8099659"/>
                    <a:pt x="4683869" y="8089229"/>
                    <a:pt x="4684002" y="8145421"/>
                  </a:cubicBezTo>
                  <a:cubicBezTo>
                    <a:pt x="4685093" y="8668627"/>
                    <a:pt x="4725971" y="8590325"/>
                    <a:pt x="4579758" y="8588569"/>
                  </a:cubicBezTo>
                  <a:cubicBezTo>
                    <a:pt x="4478627" y="8587212"/>
                    <a:pt x="4368422" y="8587079"/>
                    <a:pt x="4268489" y="8588809"/>
                  </a:cubicBezTo>
                  <a:cubicBezTo>
                    <a:pt x="4267797" y="8521895"/>
                    <a:pt x="4264364" y="8105565"/>
                    <a:pt x="4260531" y="8105618"/>
                  </a:cubicBezTo>
                  <a:close/>
                  <a:moveTo>
                    <a:pt x="4689405" y="8614190"/>
                  </a:moveTo>
                  <a:cubicBezTo>
                    <a:pt x="4692146" y="8810276"/>
                    <a:pt x="4693370" y="8831827"/>
                    <a:pt x="4697681" y="9095120"/>
                  </a:cubicBezTo>
                  <a:cubicBezTo>
                    <a:pt x="4398202" y="9095173"/>
                    <a:pt x="4360571" y="9094694"/>
                    <a:pt x="4274716" y="9096796"/>
                  </a:cubicBezTo>
                  <a:cubicBezTo>
                    <a:pt x="4273652" y="9039806"/>
                    <a:pt x="4268781" y="8615547"/>
                    <a:pt x="4268755" y="8613552"/>
                  </a:cubicBezTo>
                  <a:cubicBezTo>
                    <a:pt x="4453478" y="8610306"/>
                    <a:pt x="4574355" y="8613818"/>
                    <a:pt x="4689405" y="8614190"/>
                  </a:cubicBezTo>
                  <a:close/>
                  <a:moveTo>
                    <a:pt x="4689059" y="7090150"/>
                  </a:moveTo>
                  <a:cubicBezTo>
                    <a:pt x="4935152" y="7090176"/>
                    <a:pt x="4910881" y="7084802"/>
                    <a:pt x="5108537" y="7086079"/>
                  </a:cubicBezTo>
                  <a:cubicBezTo>
                    <a:pt x="5109921" y="7192423"/>
                    <a:pt x="5111731" y="7313027"/>
                    <a:pt x="5114392" y="7419292"/>
                  </a:cubicBezTo>
                  <a:cubicBezTo>
                    <a:pt x="5119209" y="7619022"/>
                    <a:pt x="5198144" y="7572276"/>
                    <a:pt x="4739278" y="7572276"/>
                  </a:cubicBezTo>
                  <a:cubicBezTo>
                    <a:pt x="4684082" y="7572302"/>
                    <a:pt x="4696750" y="7651242"/>
                    <a:pt x="4689059" y="7090150"/>
                  </a:cubicBezTo>
                  <a:close/>
                  <a:moveTo>
                    <a:pt x="4739278" y="7596966"/>
                  </a:moveTo>
                  <a:cubicBezTo>
                    <a:pt x="4741646" y="7596966"/>
                    <a:pt x="5117985" y="7597365"/>
                    <a:pt x="5118038" y="7600718"/>
                  </a:cubicBezTo>
                  <a:cubicBezTo>
                    <a:pt x="5126741" y="8155371"/>
                    <a:pt x="5148537" y="8079731"/>
                    <a:pt x="5058558" y="8079731"/>
                  </a:cubicBezTo>
                  <a:cubicBezTo>
                    <a:pt x="4906888" y="8079731"/>
                    <a:pt x="4896669" y="8077523"/>
                    <a:pt x="4739278" y="8077523"/>
                  </a:cubicBezTo>
                  <a:cubicBezTo>
                    <a:pt x="4696297" y="8077523"/>
                    <a:pt x="4706331" y="8100457"/>
                    <a:pt x="4704175" y="7963516"/>
                  </a:cubicBezTo>
                  <a:cubicBezTo>
                    <a:pt x="4697335" y="7525928"/>
                    <a:pt x="4681820" y="7597019"/>
                    <a:pt x="4739278" y="7596966"/>
                  </a:cubicBezTo>
                  <a:close/>
                  <a:moveTo>
                    <a:pt x="4739278" y="8102239"/>
                  </a:moveTo>
                  <a:cubicBezTo>
                    <a:pt x="5187259" y="8102239"/>
                    <a:pt x="5125117" y="8096306"/>
                    <a:pt x="5125516" y="8145580"/>
                  </a:cubicBezTo>
                  <a:cubicBezTo>
                    <a:pt x="5126501" y="8262407"/>
                    <a:pt x="5126954" y="8281085"/>
                    <a:pt x="5131957" y="8590085"/>
                  </a:cubicBezTo>
                  <a:cubicBezTo>
                    <a:pt x="5042962" y="8591177"/>
                    <a:pt x="4978611" y="8589979"/>
                    <a:pt x="4710881" y="8589553"/>
                  </a:cubicBezTo>
                  <a:cubicBezTo>
                    <a:pt x="4703749" y="8040886"/>
                    <a:pt x="4691507" y="8102239"/>
                    <a:pt x="4739278" y="8102239"/>
                  </a:cubicBezTo>
                  <a:close/>
                  <a:moveTo>
                    <a:pt x="4739278" y="8614270"/>
                  </a:moveTo>
                  <a:cubicBezTo>
                    <a:pt x="4866649" y="8614270"/>
                    <a:pt x="5034286" y="8615973"/>
                    <a:pt x="5132356" y="8614776"/>
                  </a:cubicBezTo>
                  <a:cubicBezTo>
                    <a:pt x="5141644" y="9186670"/>
                    <a:pt x="5162456" y="9097833"/>
                    <a:pt x="5058531" y="9097833"/>
                  </a:cubicBezTo>
                  <a:cubicBezTo>
                    <a:pt x="4662073" y="9097833"/>
                    <a:pt x="4719611" y="9105735"/>
                    <a:pt x="4718812" y="9053321"/>
                  </a:cubicBezTo>
                  <a:cubicBezTo>
                    <a:pt x="4710881" y="8546479"/>
                    <a:pt x="4698932" y="8614270"/>
                    <a:pt x="4739278" y="8614270"/>
                  </a:cubicBezTo>
                  <a:close/>
                  <a:moveTo>
                    <a:pt x="5139808" y="7600292"/>
                  </a:moveTo>
                  <a:cubicBezTo>
                    <a:pt x="5139728" y="7595902"/>
                    <a:pt x="5361523" y="7594092"/>
                    <a:pt x="5537038" y="7596009"/>
                  </a:cubicBezTo>
                  <a:cubicBezTo>
                    <a:pt x="5569293" y="7596354"/>
                    <a:pt x="5562241" y="7541014"/>
                    <a:pt x="5568867" y="7964022"/>
                  </a:cubicBezTo>
                  <a:cubicBezTo>
                    <a:pt x="5571209" y="8112882"/>
                    <a:pt x="5644555" y="8077709"/>
                    <a:pt x="5217998" y="8079411"/>
                  </a:cubicBezTo>
                  <a:cubicBezTo>
                    <a:pt x="5121045" y="8079784"/>
                    <a:pt x="5148564" y="8159043"/>
                    <a:pt x="5139808" y="7600292"/>
                  </a:cubicBezTo>
                  <a:close/>
                  <a:moveTo>
                    <a:pt x="5218104" y="8104155"/>
                  </a:moveTo>
                  <a:cubicBezTo>
                    <a:pt x="5626272" y="8102505"/>
                    <a:pt x="5571129" y="8093247"/>
                    <a:pt x="5572274" y="8145607"/>
                  </a:cubicBezTo>
                  <a:cubicBezTo>
                    <a:pt x="5583531" y="8659448"/>
                    <a:pt x="5586432" y="8589367"/>
                    <a:pt x="5537357" y="8588090"/>
                  </a:cubicBezTo>
                  <a:cubicBezTo>
                    <a:pt x="5432874" y="8585217"/>
                    <a:pt x="5326500" y="8585084"/>
                    <a:pt x="5217758" y="8588197"/>
                  </a:cubicBezTo>
                  <a:cubicBezTo>
                    <a:pt x="5132356" y="8590538"/>
                    <a:pt x="5154445" y="8634384"/>
                    <a:pt x="5149469" y="8326847"/>
                  </a:cubicBezTo>
                  <a:cubicBezTo>
                    <a:pt x="5145290" y="8059298"/>
                    <a:pt x="5130653" y="8104527"/>
                    <a:pt x="5218104" y="8104155"/>
                  </a:cubicBezTo>
                  <a:close/>
                  <a:moveTo>
                    <a:pt x="5218344" y="8612913"/>
                  </a:moveTo>
                  <a:cubicBezTo>
                    <a:pt x="5332621" y="8609774"/>
                    <a:pt x="5428323" y="8609960"/>
                    <a:pt x="5536852" y="8612807"/>
                  </a:cubicBezTo>
                  <a:cubicBezTo>
                    <a:pt x="5587603" y="8614190"/>
                    <a:pt x="5576426" y="8598333"/>
                    <a:pt x="5577863" y="8690443"/>
                  </a:cubicBezTo>
                  <a:cubicBezTo>
                    <a:pt x="5585261" y="9162273"/>
                    <a:pt x="5600058" y="9099030"/>
                    <a:pt x="5537171" y="9098791"/>
                  </a:cubicBezTo>
                  <a:cubicBezTo>
                    <a:pt x="5102070" y="9097035"/>
                    <a:pt x="5162190" y="9112866"/>
                    <a:pt x="5161258" y="9053295"/>
                  </a:cubicBezTo>
                  <a:cubicBezTo>
                    <a:pt x="5153061" y="8547383"/>
                    <a:pt x="5128524" y="8615494"/>
                    <a:pt x="5218344" y="8612913"/>
                  </a:cubicBezTo>
                  <a:close/>
                  <a:moveTo>
                    <a:pt x="5582892" y="7600292"/>
                  </a:moveTo>
                  <a:cubicBezTo>
                    <a:pt x="5582839" y="7596434"/>
                    <a:pt x="6005059" y="7593481"/>
                    <a:pt x="6007028" y="7593481"/>
                  </a:cubicBezTo>
                  <a:cubicBezTo>
                    <a:pt x="6010595" y="7811516"/>
                    <a:pt x="6004926" y="7805158"/>
                    <a:pt x="6011446" y="8078667"/>
                  </a:cubicBezTo>
                  <a:cubicBezTo>
                    <a:pt x="5508189" y="8078773"/>
                    <a:pt x="5593085" y="8119320"/>
                    <a:pt x="5590637" y="7963570"/>
                  </a:cubicBezTo>
                  <a:cubicBezTo>
                    <a:pt x="5587816" y="7781851"/>
                    <a:pt x="5585714" y="7780946"/>
                    <a:pt x="5582892" y="7600292"/>
                  </a:cubicBezTo>
                  <a:close/>
                  <a:moveTo>
                    <a:pt x="5696744" y="8614962"/>
                  </a:moveTo>
                  <a:cubicBezTo>
                    <a:pt x="6084447" y="8614962"/>
                    <a:pt x="6018552" y="8582875"/>
                    <a:pt x="6020229" y="8690523"/>
                  </a:cubicBezTo>
                  <a:cubicBezTo>
                    <a:pt x="6027281" y="9143622"/>
                    <a:pt x="6041253" y="9097886"/>
                    <a:pt x="6016050" y="9097886"/>
                  </a:cubicBezTo>
                  <a:cubicBezTo>
                    <a:pt x="5542201" y="9097886"/>
                    <a:pt x="5606020" y="9117921"/>
                    <a:pt x="5604982" y="9053321"/>
                  </a:cubicBezTo>
                  <a:cubicBezTo>
                    <a:pt x="5596838" y="8531579"/>
                    <a:pt x="5571741" y="8614962"/>
                    <a:pt x="5696744" y="8614962"/>
                  </a:cubicBezTo>
                  <a:close/>
                  <a:moveTo>
                    <a:pt x="6028825" y="7593481"/>
                  </a:moveTo>
                  <a:cubicBezTo>
                    <a:pt x="6030714" y="7593481"/>
                    <a:pt x="6450007" y="7595263"/>
                    <a:pt x="6450086" y="7600718"/>
                  </a:cubicBezTo>
                  <a:cubicBezTo>
                    <a:pt x="6454344" y="7884204"/>
                    <a:pt x="6455649" y="7976713"/>
                    <a:pt x="6457458" y="8082045"/>
                  </a:cubicBezTo>
                  <a:cubicBezTo>
                    <a:pt x="6155371" y="8084254"/>
                    <a:pt x="6226216" y="8079012"/>
                    <a:pt x="6033296" y="8078667"/>
                  </a:cubicBezTo>
                  <a:cubicBezTo>
                    <a:pt x="6026563" y="7800209"/>
                    <a:pt x="6032418" y="7816997"/>
                    <a:pt x="6028825" y="7593481"/>
                  </a:cubicBezTo>
                  <a:close/>
                  <a:moveTo>
                    <a:pt x="6457884" y="8106815"/>
                  </a:moveTo>
                  <a:cubicBezTo>
                    <a:pt x="6463632" y="8432658"/>
                    <a:pt x="6456420" y="8028195"/>
                    <a:pt x="6466134" y="8588809"/>
                  </a:cubicBezTo>
                  <a:cubicBezTo>
                    <a:pt x="6380919" y="8589128"/>
                    <a:pt x="6276116" y="8589154"/>
                    <a:pt x="6175783" y="8588489"/>
                  </a:cubicBezTo>
                  <a:cubicBezTo>
                    <a:pt x="5993269" y="8587292"/>
                    <a:pt x="6050062" y="8678364"/>
                    <a:pt x="6035079" y="8144330"/>
                  </a:cubicBezTo>
                  <a:cubicBezTo>
                    <a:pt x="6033189" y="8078773"/>
                    <a:pt x="5974933" y="8110088"/>
                    <a:pt x="6457884" y="8106815"/>
                  </a:cubicBezTo>
                  <a:close/>
                  <a:moveTo>
                    <a:pt x="6464777" y="7237121"/>
                  </a:moveTo>
                  <a:cubicBezTo>
                    <a:pt x="6462036" y="7061788"/>
                    <a:pt x="6452455" y="7088606"/>
                    <a:pt x="6495143" y="7088154"/>
                  </a:cubicBezTo>
                  <a:cubicBezTo>
                    <a:pt x="6589593" y="7087143"/>
                    <a:pt x="6596380" y="7087329"/>
                    <a:pt x="6885055" y="7087170"/>
                  </a:cubicBezTo>
                  <a:cubicBezTo>
                    <a:pt x="6890670" y="7653291"/>
                    <a:pt x="6923616" y="7572595"/>
                    <a:pt x="6814555" y="7571132"/>
                  </a:cubicBezTo>
                  <a:cubicBezTo>
                    <a:pt x="6729154" y="7569987"/>
                    <a:pt x="6630711" y="7569535"/>
                    <a:pt x="6494956" y="7570812"/>
                  </a:cubicBezTo>
                  <a:cubicBezTo>
                    <a:pt x="6463420" y="7571132"/>
                    <a:pt x="6470712" y="7616495"/>
                    <a:pt x="6464777" y="7237121"/>
                  </a:cubicBezTo>
                  <a:close/>
                  <a:moveTo>
                    <a:pt x="6495116" y="7595582"/>
                  </a:moveTo>
                  <a:cubicBezTo>
                    <a:pt x="6928221" y="7591485"/>
                    <a:pt x="6893543" y="7598509"/>
                    <a:pt x="6893570" y="7600744"/>
                  </a:cubicBezTo>
                  <a:cubicBezTo>
                    <a:pt x="6902353" y="8162209"/>
                    <a:pt x="6932452" y="8082151"/>
                    <a:pt x="6814422" y="8081513"/>
                  </a:cubicBezTo>
                  <a:cubicBezTo>
                    <a:pt x="6725108" y="8081034"/>
                    <a:pt x="6605215" y="8080901"/>
                    <a:pt x="6494930" y="8081780"/>
                  </a:cubicBezTo>
                  <a:cubicBezTo>
                    <a:pt x="6474092" y="8081939"/>
                    <a:pt x="6479441" y="8099871"/>
                    <a:pt x="6477312" y="7963596"/>
                  </a:cubicBezTo>
                  <a:cubicBezTo>
                    <a:pt x="6471057" y="7545777"/>
                    <a:pt x="6462675" y="7595875"/>
                    <a:pt x="6495116" y="7595582"/>
                  </a:cubicBezTo>
                  <a:close/>
                  <a:moveTo>
                    <a:pt x="7293328" y="6552178"/>
                  </a:moveTo>
                  <a:cubicBezTo>
                    <a:pt x="6838960" y="6552178"/>
                    <a:pt x="6897962" y="6578677"/>
                    <a:pt x="6896897" y="6510779"/>
                  </a:cubicBezTo>
                  <a:cubicBezTo>
                    <a:pt x="6888700" y="5987467"/>
                    <a:pt x="6868926" y="6072100"/>
                    <a:pt x="6974049" y="6072100"/>
                  </a:cubicBezTo>
                  <a:cubicBezTo>
                    <a:pt x="7369443" y="6072100"/>
                    <a:pt x="7313475" y="6043712"/>
                    <a:pt x="7315099" y="6148087"/>
                  </a:cubicBezTo>
                  <a:cubicBezTo>
                    <a:pt x="7322390" y="6614808"/>
                    <a:pt x="7323747" y="6552178"/>
                    <a:pt x="7293328" y="6552178"/>
                  </a:cubicBezTo>
                  <a:close/>
                  <a:moveTo>
                    <a:pt x="7293328" y="6046425"/>
                  </a:moveTo>
                  <a:cubicBezTo>
                    <a:pt x="6819000" y="6046425"/>
                    <a:pt x="6890962" y="6073217"/>
                    <a:pt x="6888860" y="5966102"/>
                  </a:cubicBezTo>
                  <a:cubicBezTo>
                    <a:pt x="6879279" y="5483896"/>
                    <a:pt x="6861208" y="5560654"/>
                    <a:pt x="6974049" y="5560654"/>
                  </a:cubicBezTo>
                  <a:cubicBezTo>
                    <a:pt x="7355896" y="5560654"/>
                    <a:pt x="7305597" y="5541498"/>
                    <a:pt x="7305863" y="5603303"/>
                  </a:cubicBezTo>
                  <a:cubicBezTo>
                    <a:pt x="7307966" y="6099291"/>
                    <a:pt x="7327021" y="6046425"/>
                    <a:pt x="7293328" y="6046425"/>
                  </a:cubicBezTo>
                  <a:close/>
                  <a:moveTo>
                    <a:pt x="7293328" y="5535405"/>
                  </a:moveTo>
                  <a:cubicBezTo>
                    <a:pt x="6797523" y="5535405"/>
                    <a:pt x="6882898" y="5570924"/>
                    <a:pt x="6880557" y="5421505"/>
                  </a:cubicBezTo>
                  <a:cubicBezTo>
                    <a:pt x="6872466" y="4916578"/>
                    <a:pt x="6875207" y="5090447"/>
                    <a:pt x="6874648" y="5052906"/>
                  </a:cubicBezTo>
                  <a:cubicBezTo>
                    <a:pt x="6939239" y="5052667"/>
                    <a:pt x="6989591" y="5052747"/>
                    <a:pt x="7293328" y="5052800"/>
                  </a:cubicBezTo>
                  <a:cubicBezTo>
                    <a:pt x="7295191" y="5052800"/>
                    <a:pt x="7315551" y="5535405"/>
                    <a:pt x="7293328" y="5535405"/>
                  </a:cubicBezTo>
                  <a:close/>
                  <a:moveTo>
                    <a:pt x="7293328" y="5028110"/>
                  </a:moveTo>
                  <a:cubicBezTo>
                    <a:pt x="6997442" y="5028057"/>
                    <a:pt x="6939638" y="5027977"/>
                    <a:pt x="6874249" y="5028216"/>
                  </a:cubicBezTo>
                  <a:cubicBezTo>
                    <a:pt x="6871508" y="4868793"/>
                    <a:pt x="6866212" y="4772267"/>
                    <a:pt x="6864987" y="4546356"/>
                  </a:cubicBezTo>
                  <a:cubicBezTo>
                    <a:pt x="6867782" y="4546356"/>
                    <a:pt x="7284413" y="4545664"/>
                    <a:pt x="7287713" y="4545664"/>
                  </a:cubicBezTo>
                  <a:cubicBezTo>
                    <a:pt x="7290215" y="4665151"/>
                    <a:pt x="7295591" y="5028110"/>
                    <a:pt x="7293328" y="5028110"/>
                  </a:cubicBezTo>
                  <a:close/>
                  <a:moveTo>
                    <a:pt x="6864855" y="4521613"/>
                  </a:moveTo>
                  <a:cubicBezTo>
                    <a:pt x="6864855" y="4519218"/>
                    <a:pt x="6860490" y="4040603"/>
                    <a:pt x="6860464" y="4038582"/>
                  </a:cubicBezTo>
                  <a:cubicBezTo>
                    <a:pt x="7123057" y="4040577"/>
                    <a:pt x="7105838" y="4035522"/>
                    <a:pt x="7278026" y="4035203"/>
                  </a:cubicBezTo>
                  <a:cubicBezTo>
                    <a:pt x="7278053" y="4037092"/>
                    <a:pt x="7287021" y="4511555"/>
                    <a:pt x="7287075" y="4514349"/>
                  </a:cubicBezTo>
                  <a:cubicBezTo>
                    <a:pt x="7287260" y="4524300"/>
                    <a:pt x="7331465" y="4521027"/>
                    <a:pt x="6864855" y="4521613"/>
                  </a:cubicBezTo>
                  <a:close/>
                  <a:moveTo>
                    <a:pt x="6860144" y="4013865"/>
                  </a:moveTo>
                  <a:cubicBezTo>
                    <a:pt x="6857216" y="3804210"/>
                    <a:pt x="6853837" y="3805593"/>
                    <a:pt x="6849579" y="3528466"/>
                  </a:cubicBezTo>
                  <a:cubicBezTo>
                    <a:pt x="6921887" y="3527109"/>
                    <a:pt x="7019105" y="3526870"/>
                    <a:pt x="7133489" y="3528865"/>
                  </a:cubicBezTo>
                  <a:cubicBezTo>
                    <a:pt x="7313634" y="3532004"/>
                    <a:pt x="7268392" y="3438405"/>
                    <a:pt x="7276961" y="3969752"/>
                  </a:cubicBezTo>
                  <a:cubicBezTo>
                    <a:pt x="7277626" y="4014343"/>
                    <a:pt x="7347886" y="4017669"/>
                    <a:pt x="6860144" y="4013865"/>
                  </a:cubicBezTo>
                  <a:close/>
                  <a:moveTo>
                    <a:pt x="6849179" y="3503722"/>
                  </a:moveTo>
                  <a:cubicBezTo>
                    <a:pt x="6844283" y="3185808"/>
                    <a:pt x="6843697" y="3172293"/>
                    <a:pt x="6843937" y="3061984"/>
                  </a:cubicBezTo>
                  <a:cubicBezTo>
                    <a:pt x="6844043" y="3009198"/>
                    <a:pt x="6774050" y="3020319"/>
                    <a:pt x="7263948" y="3019574"/>
                  </a:cubicBezTo>
                  <a:cubicBezTo>
                    <a:pt x="7266449" y="3311282"/>
                    <a:pt x="7268978" y="3373061"/>
                    <a:pt x="7271559" y="3505505"/>
                  </a:cubicBezTo>
                  <a:cubicBezTo>
                    <a:pt x="7129417" y="3505266"/>
                    <a:pt x="7025040" y="3500397"/>
                    <a:pt x="6849179" y="3503722"/>
                  </a:cubicBezTo>
                  <a:close/>
                  <a:moveTo>
                    <a:pt x="6843937" y="2995842"/>
                  </a:moveTo>
                  <a:cubicBezTo>
                    <a:pt x="6843005" y="2755537"/>
                    <a:pt x="6836085" y="2712781"/>
                    <a:pt x="6832972" y="2512199"/>
                  </a:cubicBezTo>
                  <a:cubicBezTo>
                    <a:pt x="7305811" y="2511933"/>
                    <a:pt x="7258545" y="2509459"/>
                    <a:pt x="7258704" y="2517786"/>
                  </a:cubicBezTo>
                  <a:cubicBezTo>
                    <a:pt x="7259131" y="2546334"/>
                    <a:pt x="7257879" y="2418919"/>
                    <a:pt x="7263734" y="2994884"/>
                  </a:cubicBezTo>
                  <a:cubicBezTo>
                    <a:pt x="7126756" y="2995070"/>
                    <a:pt x="7017642" y="2997731"/>
                    <a:pt x="6843937" y="2995842"/>
                  </a:cubicBezTo>
                  <a:close/>
                  <a:moveTo>
                    <a:pt x="6832626" y="2487376"/>
                  </a:moveTo>
                  <a:cubicBezTo>
                    <a:pt x="6830922" y="2356741"/>
                    <a:pt x="6834755" y="2200351"/>
                    <a:pt x="6827330" y="2003653"/>
                  </a:cubicBezTo>
                  <a:cubicBezTo>
                    <a:pt x="7024747" y="2009214"/>
                    <a:pt x="7137561" y="2002004"/>
                    <a:pt x="7248272" y="2001285"/>
                  </a:cubicBezTo>
                  <a:cubicBezTo>
                    <a:pt x="7253356" y="2320344"/>
                    <a:pt x="7256416" y="2383426"/>
                    <a:pt x="7258225" y="2487243"/>
                  </a:cubicBezTo>
                  <a:lnTo>
                    <a:pt x="6832626" y="2487376"/>
                  </a:lnTo>
                  <a:close/>
                  <a:moveTo>
                    <a:pt x="6814476" y="2995496"/>
                  </a:moveTo>
                  <a:cubicBezTo>
                    <a:pt x="6315609" y="2989456"/>
                    <a:pt x="6397924" y="3040726"/>
                    <a:pt x="6395423" y="2880266"/>
                  </a:cubicBezTo>
                  <a:cubicBezTo>
                    <a:pt x="6392628" y="2702910"/>
                    <a:pt x="6394358" y="2697536"/>
                    <a:pt x="6391537" y="2517414"/>
                  </a:cubicBezTo>
                  <a:cubicBezTo>
                    <a:pt x="6391351" y="2504989"/>
                    <a:pt x="6349781" y="2512039"/>
                    <a:pt x="6811176" y="2512199"/>
                  </a:cubicBezTo>
                  <a:cubicBezTo>
                    <a:pt x="6813811" y="2695700"/>
                    <a:pt x="6830497" y="2995709"/>
                    <a:pt x="6814476" y="2995496"/>
                  </a:cubicBezTo>
                  <a:close/>
                  <a:moveTo>
                    <a:pt x="6384565" y="3527588"/>
                  </a:moveTo>
                  <a:cubicBezTo>
                    <a:pt x="6385869" y="3638056"/>
                    <a:pt x="6387625" y="3718007"/>
                    <a:pt x="6392469" y="4009980"/>
                  </a:cubicBezTo>
                  <a:cubicBezTo>
                    <a:pt x="6331311" y="4009635"/>
                    <a:pt x="5973283" y="4010539"/>
                    <a:pt x="5971313" y="4010539"/>
                  </a:cubicBezTo>
                  <a:cubicBezTo>
                    <a:pt x="5967322" y="3743229"/>
                    <a:pt x="5969983" y="3784920"/>
                    <a:pt x="5965485" y="3530142"/>
                  </a:cubicBezTo>
                  <a:cubicBezTo>
                    <a:pt x="6192337" y="3530435"/>
                    <a:pt x="6204739" y="3526603"/>
                    <a:pt x="6384565" y="3527588"/>
                  </a:cubicBezTo>
                  <a:close/>
                  <a:moveTo>
                    <a:pt x="6335383" y="3502765"/>
                  </a:moveTo>
                  <a:cubicBezTo>
                    <a:pt x="5898819" y="3502765"/>
                    <a:pt x="5965698" y="3532484"/>
                    <a:pt x="5963436" y="3424676"/>
                  </a:cubicBezTo>
                  <a:cubicBezTo>
                    <a:pt x="5953616" y="2954230"/>
                    <a:pt x="5939271" y="3022128"/>
                    <a:pt x="6016050" y="3022128"/>
                  </a:cubicBezTo>
                  <a:cubicBezTo>
                    <a:pt x="6432601" y="3022128"/>
                    <a:pt x="6376102" y="3007203"/>
                    <a:pt x="6377698" y="3062357"/>
                  </a:cubicBezTo>
                  <a:cubicBezTo>
                    <a:pt x="6392708" y="3574095"/>
                    <a:pt x="6390313" y="3502765"/>
                    <a:pt x="6335383" y="3502765"/>
                  </a:cubicBezTo>
                  <a:close/>
                  <a:moveTo>
                    <a:pt x="6335383" y="2997119"/>
                  </a:moveTo>
                  <a:cubicBezTo>
                    <a:pt x="5879258" y="2997119"/>
                    <a:pt x="5957661" y="3030669"/>
                    <a:pt x="5955292" y="2880212"/>
                  </a:cubicBezTo>
                  <a:cubicBezTo>
                    <a:pt x="5948399" y="2439512"/>
                    <a:pt x="5917821" y="2513237"/>
                    <a:pt x="6016050" y="2513237"/>
                  </a:cubicBezTo>
                  <a:cubicBezTo>
                    <a:pt x="6399974" y="2513237"/>
                    <a:pt x="6369502" y="2502488"/>
                    <a:pt x="6369741" y="2517866"/>
                  </a:cubicBezTo>
                  <a:cubicBezTo>
                    <a:pt x="6378470" y="3073664"/>
                    <a:pt x="6388796" y="2997119"/>
                    <a:pt x="6335383" y="2997119"/>
                  </a:cubicBezTo>
                  <a:close/>
                  <a:moveTo>
                    <a:pt x="6335383" y="2485407"/>
                  </a:moveTo>
                  <a:cubicBezTo>
                    <a:pt x="6174719" y="2485407"/>
                    <a:pt x="6174612" y="2488520"/>
                    <a:pt x="6016077" y="2488520"/>
                  </a:cubicBezTo>
                  <a:cubicBezTo>
                    <a:pt x="5919072" y="2488520"/>
                    <a:pt x="5947947" y="2562511"/>
                    <a:pt x="5938898" y="2001525"/>
                  </a:cubicBezTo>
                  <a:cubicBezTo>
                    <a:pt x="6093868" y="1999290"/>
                    <a:pt x="6195344" y="2004638"/>
                    <a:pt x="6362688" y="2004159"/>
                  </a:cubicBezTo>
                  <a:cubicBezTo>
                    <a:pt x="6375037" y="2563761"/>
                    <a:pt x="6377964" y="2485407"/>
                    <a:pt x="6335383" y="2485407"/>
                  </a:cubicBezTo>
                  <a:close/>
                  <a:moveTo>
                    <a:pt x="5941613" y="3425262"/>
                  </a:moveTo>
                  <a:cubicBezTo>
                    <a:pt x="5943715" y="3526497"/>
                    <a:pt x="6020921" y="3507288"/>
                    <a:pt x="5537198" y="3504042"/>
                  </a:cubicBezTo>
                  <a:cubicBezTo>
                    <a:pt x="5513618" y="3503882"/>
                    <a:pt x="5522401" y="3558584"/>
                    <a:pt x="5512580" y="3061665"/>
                  </a:cubicBezTo>
                  <a:cubicBezTo>
                    <a:pt x="5511489" y="3007256"/>
                    <a:pt x="5451689" y="3020905"/>
                    <a:pt x="5856424" y="3021969"/>
                  </a:cubicBezTo>
                  <a:cubicBezTo>
                    <a:pt x="5959151" y="3022261"/>
                    <a:pt x="5931660" y="2948802"/>
                    <a:pt x="5941613" y="3425262"/>
                  </a:cubicBezTo>
                  <a:close/>
                  <a:moveTo>
                    <a:pt x="5856397" y="2997225"/>
                  </a:moveTo>
                  <a:cubicBezTo>
                    <a:pt x="5439660" y="2996108"/>
                    <a:pt x="5511622" y="3027689"/>
                    <a:pt x="5509334" y="2880266"/>
                  </a:cubicBezTo>
                  <a:cubicBezTo>
                    <a:pt x="5502707" y="2458136"/>
                    <a:pt x="5486898" y="2514301"/>
                    <a:pt x="5537224" y="2513769"/>
                  </a:cubicBezTo>
                  <a:cubicBezTo>
                    <a:pt x="5960695" y="2509193"/>
                    <a:pt x="5925352" y="2514062"/>
                    <a:pt x="5925405" y="2517840"/>
                  </a:cubicBezTo>
                  <a:cubicBezTo>
                    <a:pt x="5934108" y="3075846"/>
                    <a:pt x="5966257" y="2997518"/>
                    <a:pt x="5856397" y="2997225"/>
                  </a:cubicBezTo>
                  <a:close/>
                  <a:moveTo>
                    <a:pt x="5856397" y="2488360"/>
                  </a:moveTo>
                  <a:cubicBezTo>
                    <a:pt x="5755586" y="2488094"/>
                    <a:pt x="5637822" y="2487961"/>
                    <a:pt x="5537038" y="2489052"/>
                  </a:cubicBezTo>
                  <a:cubicBezTo>
                    <a:pt x="5489560" y="2489557"/>
                    <a:pt x="5501163" y="2564826"/>
                    <a:pt x="5494483" y="2004531"/>
                  </a:cubicBezTo>
                  <a:cubicBezTo>
                    <a:pt x="5836890" y="2007751"/>
                    <a:pt x="5781055" y="2004611"/>
                    <a:pt x="5917076" y="2001897"/>
                  </a:cubicBezTo>
                  <a:cubicBezTo>
                    <a:pt x="5926124" y="2562112"/>
                    <a:pt x="5952338" y="2488467"/>
                    <a:pt x="5856397" y="2488360"/>
                  </a:cubicBezTo>
                  <a:close/>
                  <a:moveTo>
                    <a:pt x="5497384" y="3425262"/>
                  </a:moveTo>
                  <a:cubicBezTo>
                    <a:pt x="5499646" y="3528812"/>
                    <a:pt x="5575148" y="3503722"/>
                    <a:pt x="5077107" y="3503882"/>
                  </a:cubicBezTo>
                  <a:cubicBezTo>
                    <a:pt x="5072051" y="3177960"/>
                    <a:pt x="5072290" y="3169632"/>
                    <a:pt x="5068458" y="3061452"/>
                  </a:cubicBezTo>
                  <a:cubicBezTo>
                    <a:pt x="5066355" y="3002254"/>
                    <a:pt x="5019862" y="3019282"/>
                    <a:pt x="5377544" y="3019521"/>
                  </a:cubicBezTo>
                  <a:cubicBezTo>
                    <a:pt x="5521017" y="3019521"/>
                    <a:pt x="5486712" y="2938187"/>
                    <a:pt x="5497384" y="3425262"/>
                  </a:cubicBezTo>
                  <a:close/>
                  <a:moveTo>
                    <a:pt x="5066275" y="2994591"/>
                  </a:moveTo>
                  <a:cubicBezTo>
                    <a:pt x="5059436" y="2756495"/>
                    <a:pt x="5065636" y="2713979"/>
                    <a:pt x="5062549" y="2517361"/>
                  </a:cubicBezTo>
                  <a:cubicBezTo>
                    <a:pt x="5062443" y="2509672"/>
                    <a:pt x="5061139" y="2517361"/>
                    <a:pt x="5480857" y="2514301"/>
                  </a:cubicBezTo>
                  <a:cubicBezTo>
                    <a:pt x="5480910" y="2516988"/>
                    <a:pt x="5480964" y="2534628"/>
                    <a:pt x="5489480" y="2995336"/>
                  </a:cubicBezTo>
                  <a:cubicBezTo>
                    <a:pt x="5428509" y="2994671"/>
                    <a:pt x="5403812" y="2994831"/>
                    <a:pt x="5066275" y="2994591"/>
                  </a:cubicBezTo>
                  <a:close/>
                  <a:moveTo>
                    <a:pt x="5058531" y="4522996"/>
                  </a:moveTo>
                  <a:cubicBezTo>
                    <a:pt x="4599878" y="4522996"/>
                    <a:pt x="4648367" y="4524992"/>
                    <a:pt x="4648473" y="4514136"/>
                  </a:cubicBezTo>
                  <a:cubicBezTo>
                    <a:pt x="4649431" y="4402045"/>
                    <a:pt x="4648553" y="4382730"/>
                    <a:pt x="4643151" y="4039300"/>
                  </a:cubicBezTo>
                  <a:cubicBezTo>
                    <a:pt x="4894194" y="4039353"/>
                    <a:pt x="4929829" y="4038289"/>
                    <a:pt x="5062150" y="4038289"/>
                  </a:cubicBezTo>
                  <a:cubicBezTo>
                    <a:pt x="5071758" y="4581156"/>
                    <a:pt x="5078464" y="4522996"/>
                    <a:pt x="5058531" y="4522996"/>
                  </a:cubicBezTo>
                  <a:close/>
                  <a:moveTo>
                    <a:pt x="5058531" y="4013598"/>
                  </a:moveTo>
                  <a:cubicBezTo>
                    <a:pt x="4570257" y="4013598"/>
                    <a:pt x="4643044" y="4033792"/>
                    <a:pt x="4642033" y="3969193"/>
                  </a:cubicBezTo>
                  <a:cubicBezTo>
                    <a:pt x="4633836" y="3446254"/>
                    <a:pt x="4600915" y="3528040"/>
                    <a:pt x="4739278" y="3528040"/>
                  </a:cubicBezTo>
                  <a:cubicBezTo>
                    <a:pt x="4888765" y="3528040"/>
                    <a:pt x="4902683" y="3528572"/>
                    <a:pt x="5055710" y="3528572"/>
                  </a:cubicBezTo>
                  <a:cubicBezTo>
                    <a:pt x="5063880" y="4054279"/>
                    <a:pt x="5061778" y="4013598"/>
                    <a:pt x="5058531" y="4013598"/>
                  </a:cubicBezTo>
                  <a:close/>
                  <a:moveTo>
                    <a:pt x="4633171" y="3502951"/>
                  </a:moveTo>
                  <a:cubicBezTo>
                    <a:pt x="4628620" y="3204725"/>
                    <a:pt x="4628487" y="3173596"/>
                    <a:pt x="4625080" y="3061559"/>
                  </a:cubicBezTo>
                  <a:cubicBezTo>
                    <a:pt x="4623244" y="3000604"/>
                    <a:pt x="4558041" y="3019148"/>
                    <a:pt x="5045198" y="3019308"/>
                  </a:cubicBezTo>
                  <a:cubicBezTo>
                    <a:pt x="5050919" y="3200042"/>
                    <a:pt x="5048790" y="3081885"/>
                    <a:pt x="5055337" y="3503909"/>
                  </a:cubicBezTo>
                  <a:cubicBezTo>
                    <a:pt x="5022283" y="3503882"/>
                    <a:pt x="4667023" y="3503244"/>
                    <a:pt x="4633171" y="3502951"/>
                  </a:cubicBezTo>
                  <a:close/>
                  <a:moveTo>
                    <a:pt x="4618534" y="2487057"/>
                  </a:moveTo>
                  <a:cubicBezTo>
                    <a:pt x="4613025" y="2138253"/>
                    <a:pt x="4612465" y="2091745"/>
                    <a:pt x="4610390" y="2003600"/>
                  </a:cubicBezTo>
                  <a:cubicBezTo>
                    <a:pt x="4770894" y="2006553"/>
                    <a:pt x="4908858" y="2002695"/>
                    <a:pt x="5031518" y="2002456"/>
                  </a:cubicBezTo>
                  <a:cubicBezTo>
                    <a:pt x="5033435" y="2083471"/>
                    <a:pt x="5040274" y="2487163"/>
                    <a:pt x="5040328" y="2489584"/>
                  </a:cubicBezTo>
                  <a:cubicBezTo>
                    <a:pt x="4863642" y="2489291"/>
                    <a:pt x="4862045" y="2484901"/>
                    <a:pt x="4618534" y="2487057"/>
                  </a:cubicBezTo>
                  <a:close/>
                  <a:moveTo>
                    <a:pt x="4611374" y="3502738"/>
                  </a:moveTo>
                  <a:cubicBezTo>
                    <a:pt x="4344895" y="3499891"/>
                    <a:pt x="4302474" y="3502339"/>
                    <a:pt x="4187637" y="3503084"/>
                  </a:cubicBezTo>
                  <a:cubicBezTo>
                    <a:pt x="4178935" y="2932919"/>
                    <a:pt x="4161291" y="3020319"/>
                    <a:pt x="4260505" y="3019122"/>
                  </a:cubicBezTo>
                  <a:cubicBezTo>
                    <a:pt x="4656724" y="3014360"/>
                    <a:pt x="4601607" y="3007389"/>
                    <a:pt x="4603257" y="3062357"/>
                  </a:cubicBezTo>
                  <a:cubicBezTo>
                    <a:pt x="4606983" y="3185915"/>
                    <a:pt x="4607036" y="3218667"/>
                    <a:pt x="4611374" y="3502738"/>
                  </a:cubicBezTo>
                  <a:close/>
                  <a:moveTo>
                    <a:pt x="4579518" y="2487456"/>
                  </a:moveTo>
                  <a:cubicBezTo>
                    <a:pt x="4466172" y="2488679"/>
                    <a:pt x="4377018" y="2488706"/>
                    <a:pt x="4260478" y="2487456"/>
                  </a:cubicBezTo>
                  <a:cubicBezTo>
                    <a:pt x="4146121" y="2486072"/>
                    <a:pt x="4169940" y="2578049"/>
                    <a:pt x="4163340" y="2001977"/>
                  </a:cubicBezTo>
                  <a:cubicBezTo>
                    <a:pt x="4376645" y="2001684"/>
                    <a:pt x="4440464" y="2000061"/>
                    <a:pt x="4588540" y="2003174"/>
                  </a:cubicBezTo>
                  <a:cubicBezTo>
                    <a:pt x="4601181" y="2541013"/>
                    <a:pt x="4601474" y="2487216"/>
                    <a:pt x="4579518" y="2487456"/>
                  </a:cubicBezTo>
                  <a:close/>
                  <a:moveTo>
                    <a:pt x="4165841" y="3503217"/>
                  </a:moveTo>
                  <a:cubicBezTo>
                    <a:pt x="3669583" y="3505505"/>
                    <a:pt x="3744739" y="3525087"/>
                    <a:pt x="3743488" y="3424836"/>
                  </a:cubicBezTo>
                  <a:cubicBezTo>
                    <a:pt x="3737580" y="2951570"/>
                    <a:pt x="3717833" y="3017685"/>
                    <a:pt x="3781412" y="3017685"/>
                  </a:cubicBezTo>
                  <a:cubicBezTo>
                    <a:pt x="4220532" y="3017685"/>
                    <a:pt x="4160359" y="3011140"/>
                    <a:pt x="4160359" y="3061399"/>
                  </a:cubicBezTo>
                  <a:cubicBezTo>
                    <a:pt x="4160465" y="3172824"/>
                    <a:pt x="4160652" y="3164098"/>
                    <a:pt x="4165841" y="3503217"/>
                  </a:cubicBezTo>
                  <a:close/>
                  <a:moveTo>
                    <a:pt x="4100719" y="2995336"/>
                  </a:moveTo>
                  <a:cubicBezTo>
                    <a:pt x="3941278" y="2995336"/>
                    <a:pt x="3941198" y="2992968"/>
                    <a:pt x="3781412" y="2992968"/>
                  </a:cubicBezTo>
                  <a:cubicBezTo>
                    <a:pt x="3723874" y="2992968"/>
                    <a:pt x="3735371" y="3015929"/>
                    <a:pt x="3733242" y="2880319"/>
                  </a:cubicBezTo>
                  <a:cubicBezTo>
                    <a:pt x="3726296" y="2437490"/>
                    <a:pt x="3711020" y="2509565"/>
                    <a:pt x="3781412" y="2509565"/>
                  </a:cubicBezTo>
                  <a:cubicBezTo>
                    <a:pt x="4192907" y="2509565"/>
                    <a:pt x="4149900" y="2509778"/>
                    <a:pt x="4150033" y="2517893"/>
                  </a:cubicBezTo>
                  <a:cubicBezTo>
                    <a:pt x="4158629" y="3066933"/>
                    <a:pt x="4187904" y="2995336"/>
                    <a:pt x="4100719" y="2995336"/>
                  </a:cubicBezTo>
                  <a:close/>
                  <a:moveTo>
                    <a:pt x="3781412" y="2484875"/>
                  </a:moveTo>
                  <a:cubicBezTo>
                    <a:pt x="3704686" y="2484875"/>
                    <a:pt x="3734653" y="2559265"/>
                    <a:pt x="3720787" y="2002190"/>
                  </a:cubicBezTo>
                  <a:cubicBezTo>
                    <a:pt x="3763847" y="2002004"/>
                    <a:pt x="3790860" y="2002057"/>
                    <a:pt x="4100745" y="2002004"/>
                  </a:cubicBezTo>
                  <a:cubicBezTo>
                    <a:pt x="4155063" y="2002004"/>
                    <a:pt x="4140479" y="1925112"/>
                    <a:pt x="4149554" y="2486604"/>
                  </a:cubicBezTo>
                  <a:cubicBezTo>
                    <a:pt x="3884406" y="2485832"/>
                    <a:pt x="3917433" y="2484875"/>
                    <a:pt x="3781412" y="2484875"/>
                  </a:cubicBezTo>
                  <a:close/>
                  <a:moveTo>
                    <a:pt x="3721692" y="3425155"/>
                  </a:moveTo>
                  <a:cubicBezTo>
                    <a:pt x="3722916" y="3523517"/>
                    <a:pt x="3803395" y="3506569"/>
                    <a:pt x="3302639" y="3503882"/>
                  </a:cubicBezTo>
                  <a:cubicBezTo>
                    <a:pt x="3299020" y="3503855"/>
                    <a:pt x="3302639" y="3339404"/>
                    <a:pt x="3294256" y="3060920"/>
                  </a:cubicBezTo>
                  <a:cubicBezTo>
                    <a:pt x="3292313" y="2995203"/>
                    <a:pt x="3242759" y="3030882"/>
                    <a:pt x="3622105" y="3020000"/>
                  </a:cubicBezTo>
                  <a:cubicBezTo>
                    <a:pt x="3735265" y="3016728"/>
                    <a:pt x="3715624" y="2940661"/>
                    <a:pt x="3721692" y="3425155"/>
                  </a:cubicBezTo>
                  <a:close/>
                  <a:moveTo>
                    <a:pt x="3621519" y="2995230"/>
                  </a:moveTo>
                  <a:cubicBezTo>
                    <a:pt x="3540642" y="2997571"/>
                    <a:pt x="3449997" y="2998768"/>
                    <a:pt x="3302772" y="2995975"/>
                  </a:cubicBezTo>
                  <a:cubicBezTo>
                    <a:pt x="3289386" y="2995735"/>
                    <a:pt x="3292260" y="3011858"/>
                    <a:pt x="3290131" y="2880292"/>
                  </a:cubicBezTo>
                  <a:cubicBezTo>
                    <a:pt x="3283478" y="2456007"/>
                    <a:pt x="3279379" y="2513104"/>
                    <a:pt x="3302826" y="2512545"/>
                  </a:cubicBezTo>
                  <a:cubicBezTo>
                    <a:pt x="3756981" y="2502115"/>
                    <a:pt x="3708465" y="2512997"/>
                    <a:pt x="3708519" y="2517813"/>
                  </a:cubicBezTo>
                  <a:cubicBezTo>
                    <a:pt x="3711339" y="2697110"/>
                    <a:pt x="3708625" y="2699398"/>
                    <a:pt x="3711446" y="2880718"/>
                  </a:cubicBezTo>
                  <a:cubicBezTo>
                    <a:pt x="3713602" y="3016994"/>
                    <a:pt x="3737048" y="2991931"/>
                    <a:pt x="3621519" y="2995230"/>
                  </a:cubicBezTo>
                  <a:close/>
                  <a:moveTo>
                    <a:pt x="3621706" y="2485460"/>
                  </a:moveTo>
                  <a:cubicBezTo>
                    <a:pt x="3432193" y="2486737"/>
                    <a:pt x="3422106" y="2485088"/>
                    <a:pt x="3302346" y="2487828"/>
                  </a:cubicBezTo>
                  <a:cubicBezTo>
                    <a:pt x="3279645" y="2488360"/>
                    <a:pt x="3283850" y="2547452"/>
                    <a:pt x="3279246" y="2005117"/>
                  </a:cubicBezTo>
                  <a:cubicBezTo>
                    <a:pt x="3411594" y="2003946"/>
                    <a:pt x="3179260" y="2005675"/>
                    <a:pt x="3698964" y="2002296"/>
                  </a:cubicBezTo>
                  <a:cubicBezTo>
                    <a:pt x="3713069" y="2575654"/>
                    <a:pt x="3731912" y="2484582"/>
                    <a:pt x="3621706" y="2485460"/>
                  </a:cubicBezTo>
                  <a:close/>
                  <a:moveTo>
                    <a:pt x="3279619" y="3503749"/>
                  </a:moveTo>
                  <a:cubicBezTo>
                    <a:pt x="2789854" y="3500876"/>
                    <a:pt x="2859714" y="3539853"/>
                    <a:pt x="2857319" y="3424729"/>
                  </a:cubicBezTo>
                  <a:cubicBezTo>
                    <a:pt x="2854125" y="3271958"/>
                    <a:pt x="2852635" y="3158910"/>
                    <a:pt x="2851810" y="3061824"/>
                  </a:cubicBezTo>
                  <a:cubicBezTo>
                    <a:pt x="2851411" y="3013694"/>
                    <a:pt x="2784186" y="3011832"/>
                    <a:pt x="3271209" y="3020186"/>
                  </a:cubicBezTo>
                  <a:cubicBezTo>
                    <a:pt x="3278634" y="3286432"/>
                    <a:pt x="3277490" y="3327139"/>
                    <a:pt x="3279619" y="3503749"/>
                  </a:cubicBezTo>
                  <a:close/>
                  <a:moveTo>
                    <a:pt x="2851225" y="2996613"/>
                  </a:moveTo>
                  <a:cubicBezTo>
                    <a:pt x="2848563" y="2751041"/>
                    <a:pt x="2845370" y="2717278"/>
                    <a:pt x="2842123" y="2511853"/>
                  </a:cubicBezTo>
                  <a:cubicBezTo>
                    <a:pt x="2844545" y="2511853"/>
                    <a:pt x="3263810" y="2514141"/>
                    <a:pt x="3263890" y="2517893"/>
                  </a:cubicBezTo>
                  <a:cubicBezTo>
                    <a:pt x="3266312" y="2671622"/>
                    <a:pt x="3266844" y="2845252"/>
                    <a:pt x="3270597" y="2995416"/>
                  </a:cubicBezTo>
                  <a:cubicBezTo>
                    <a:pt x="3105940" y="2992729"/>
                    <a:pt x="2969733" y="2996400"/>
                    <a:pt x="2851225" y="2996613"/>
                  </a:cubicBezTo>
                  <a:close/>
                  <a:moveTo>
                    <a:pt x="2841750" y="2487136"/>
                  </a:moveTo>
                  <a:cubicBezTo>
                    <a:pt x="2836321" y="2143574"/>
                    <a:pt x="2835336" y="2097918"/>
                    <a:pt x="2834831" y="2003547"/>
                  </a:cubicBezTo>
                  <a:cubicBezTo>
                    <a:pt x="3004278" y="2003653"/>
                    <a:pt x="3030838" y="2006926"/>
                    <a:pt x="3257423" y="2005276"/>
                  </a:cubicBezTo>
                  <a:cubicBezTo>
                    <a:pt x="3257450" y="2007298"/>
                    <a:pt x="3263384" y="2486524"/>
                    <a:pt x="3263411" y="2488653"/>
                  </a:cubicBezTo>
                  <a:cubicBezTo>
                    <a:pt x="3105541" y="2491633"/>
                    <a:pt x="2971650" y="2487296"/>
                    <a:pt x="2841750" y="2487136"/>
                  </a:cubicBezTo>
                  <a:close/>
                  <a:moveTo>
                    <a:pt x="2835549" y="3425315"/>
                  </a:moveTo>
                  <a:cubicBezTo>
                    <a:pt x="2837891" y="3536927"/>
                    <a:pt x="2903999" y="3504574"/>
                    <a:pt x="2504640" y="3504574"/>
                  </a:cubicBezTo>
                  <a:cubicBezTo>
                    <a:pt x="2396111" y="3504574"/>
                    <a:pt x="2413090" y="3590671"/>
                    <a:pt x="2408672" y="3060627"/>
                  </a:cubicBezTo>
                  <a:cubicBezTo>
                    <a:pt x="2408220" y="3006431"/>
                    <a:pt x="2342245" y="3021304"/>
                    <a:pt x="2829695" y="3021304"/>
                  </a:cubicBezTo>
                  <a:cubicBezTo>
                    <a:pt x="2830732" y="3129616"/>
                    <a:pt x="2831291" y="3220875"/>
                    <a:pt x="2835549" y="3425315"/>
                  </a:cubicBezTo>
                  <a:close/>
                  <a:moveTo>
                    <a:pt x="2823760" y="2996640"/>
                  </a:moveTo>
                  <a:cubicBezTo>
                    <a:pt x="2547381" y="2996720"/>
                    <a:pt x="2482072" y="2996826"/>
                    <a:pt x="2408087" y="2996613"/>
                  </a:cubicBezTo>
                  <a:cubicBezTo>
                    <a:pt x="2408060" y="2995203"/>
                    <a:pt x="2402365" y="2557589"/>
                    <a:pt x="2401620" y="2510496"/>
                  </a:cubicBezTo>
                  <a:cubicBezTo>
                    <a:pt x="2403509" y="2510470"/>
                    <a:pt x="2820300" y="2507357"/>
                    <a:pt x="2820460" y="2517866"/>
                  </a:cubicBezTo>
                  <a:cubicBezTo>
                    <a:pt x="2828390" y="3030802"/>
                    <a:pt x="2834512" y="2996640"/>
                    <a:pt x="2823760" y="2996640"/>
                  </a:cubicBezTo>
                  <a:close/>
                  <a:moveTo>
                    <a:pt x="2401194" y="2485753"/>
                  </a:moveTo>
                  <a:cubicBezTo>
                    <a:pt x="2399810" y="2400507"/>
                    <a:pt x="2404920" y="2706635"/>
                    <a:pt x="2392837" y="2004664"/>
                  </a:cubicBezTo>
                  <a:cubicBezTo>
                    <a:pt x="2544826" y="2006739"/>
                    <a:pt x="2682097" y="2003626"/>
                    <a:pt x="2813008" y="2003547"/>
                  </a:cubicBezTo>
                  <a:cubicBezTo>
                    <a:pt x="2813540" y="2097998"/>
                    <a:pt x="2814871" y="2165125"/>
                    <a:pt x="2819954" y="2487110"/>
                  </a:cubicBezTo>
                  <a:cubicBezTo>
                    <a:pt x="2660407" y="2487083"/>
                    <a:pt x="2572024" y="2484023"/>
                    <a:pt x="2401194" y="2485753"/>
                  </a:cubicBezTo>
                  <a:close/>
                  <a:moveTo>
                    <a:pt x="2394194" y="3504707"/>
                  </a:moveTo>
                  <a:cubicBezTo>
                    <a:pt x="2034596" y="3505558"/>
                    <a:pt x="2138893" y="3504946"/>
                    <a:pt x="1970538" y="3503696"/>
                  </a:cubicBezTo>
                  <a:cubicBezTo>
                    <a:pt x="1969367" y="3375535"/>
                    <a:pt x="1971176" y="3351856"/>
                    <a:pt x="1963831" y="3021330"/>
                  </a:cubicBezTo>
                  <a:cubicBezTo>
                    <a:pt x="2089419" y="3020958"/>
                    <a:pt x="2099905" y="3020160"/>
                    <a:pt x="2386503" y="3021251"/>
                  </a:cubicBezTo>
                  <a:cubicBezTo>
                    <a:pt x="2389244" y="3318119"/>
                    <a:pt x="2391720" y="3376945"/>
                    <a:pt x="2394194" y="3504707"/>
                  </a:cubicBezTo>
                  <a:close/>
                  <a:moveTo>
                    <a:pt x="2345066" y="2996374"/>
                  </a:moveTo>
                  <a:cubicBezTo>
                    <a:pt x="1885854" y="2993873"/>
                    <a:pt x="1963565" y="3031706"/>
                    <a:pt x="1961196" y="2880266"/>
                  </a:cubicBezTo>
                  <a:cubicBezTo>
                    <a:pt x="1958349" y="2699159"/>
                    <a:pt x="1960451" y="2698893"/>
                    <a:pt x="1957603" y="2517414"/>
                  </a:cubicBezTo>
                  <a:cubicBezTo>
                    <a:pt x="1957444" y="2507171"/>
                    <a:pt x="1932720" y="2516536"/>
                    <a:pt x="2379823" y="2510736"/>
                  </a:cubicBezTo>
                  <a:cubicBezTo>
                    <a:pt x="2388393" y="3064432"/>
                    <a:pt x="2401247" y="2996587"/>
                    <a:pt x="2345066" y="2996374"/>
                  </a:cubicBezTo>
                  <a:close/>
                  <a:moveTo>
                    <a:pt x="1957124" y="2487934"/>
                  </a:moveTo>
                  <a:cubicBezTo>
                    <a:pt x="1948049" y="1926123"/>
                    <a:pt x="1918908" y="2002961"/>
                    <a:pt x="2025946" y="2002642"/>
                  </a:cubicBezTo>
                  <a:cubicBezTo>
                    <a:pt x="2161142" y="2002270"/>
                    <a:pt x="2240317" y="2002057"/>
                    <a:pt x="2344827" y="2003866"/>
                  </a:cubicBezTo>
                  <a:cubicBezTo>
                    <a:pt x="2381420" y="2004558"/>
                    <a:pt x="2370668" y="1945705"/>
                    <a:pt x="2379424" y="2486019"/>
                  </a:cubicBezTo>
                  <a:cubicBezTo>
                    <a:pt x="2223603" y="2488094"/>
                    <a:pt x="2305865" y="2487695"/>
                    <a:pt x="1957124" y="2487934"/>
                  </a:cubicBezTo>
                  <a:close/>
                  <a:moveTo>
                    <a:pt x="1948741" y="3503536"/>
                  </a:moveTo>
                  <a:cubicBezTo>
                    <a:pt x="1839946" y="3502977"/>
                    <a:pt x="1703154" y="3503749"/>
                    <a:pt x="1527213" y="3503829"/>
                  </a:cubicBezTo>
                  <a:cubicBezTo>
                    <a:pt x="1523913" y="3353851"/>
                    <a:pt x="1521571" y="3352574"/>
                    <a:pt x="1519096" y="3019947"/>
                  </a:cubicBezTo>
                  <a:cubicBezTo>
                    <a:pt x="1690459" y="3019521"/>
                    <a:pt x="1706960" y="3021836"/>
                    <a:pt x="1941982" y="3021357"/>
                  </a:cubicBezTo>
                  <a:cubicBezTo>
                    <a:pt x="1949753" y="3379606"/>
                    <a:pt x="1947464" y="3362658"/>
                    <a:pt x="1948741" y="3503536"/>
                  </a:cubicBezTo>
                  <a:close/>
                  <a:moveTo>
                    <a:pt x="1866320" y="2996746"/>
                  </a:moveTo>
                  <a:cubicBezTo>
                    <a:pt x="1706560" y="2996746"/>
                    <a:pt x="1707093" y="2995256"/>
                    <a:pt x="1547147" y="2995256"/>
                  </a:cubicBezTo>
                  <a:cubicBezTo>
                    <a:pt x="1510261" y="2995256"/>
                    <a:pt x="1519549" y="3017818"/>
                    <a:pt x="1517393" y="2880292"/>
                  </a:cubicBezTo>
                  <a:cubicBezTo>
                    <a:pt x="1510766" y="2457444"/>
                    <a:pt x="1498498" y="2513742"/>
                    <a:pt x="1547147" y="2513742"/>
                  </a:cubicBezTo>
                  <a:cubicBezTo>
                    <a:pt x="1970218" y="2513742"/>
                    <a:pt x="1935648" y="2508448"/>
                    <a:pt x="1935807" y="2517866"/>
                  </a:cubicBezTo>
                  <a:cubicBezTo>
                    <a:pt x="1944563" y="3075473"/>
                    <a:pt x="1965002" y="2996746"/>
                    <a:pt x="1866320" y="2996746"/>
                  </a:cubicBezTo>
                  <a:close/>
                  <a:moveTo>
                    <a:pt x="1866320" y="2487988"/>
                  </a:moveTo>
                  <a:cubicBezTo>
                    <a:pt x="1701770" y="2487988"/>
                    <a:pt x="1702222" y="2488999"/>
                    <a:pt x="1547147" y="2488999"/>
                  </a:cubicBezTo>
                  <a:cubicBezTo>
                    <a:pt x="1486176" y="2488999"/>
                    <a:pt x="1523461" y="2547798"/>
                    <a:pt x="1504725" y="2001312"/>
                  </a:cubicBezTo>
                  <a:cubicBezTo>
                    <a:pt x="1615543" y="2000673"/>
                    <a:pt x="1706081" y="2002961"/>
                    <a:pt x="1926865" y="2002828"/>
                  </a:cubicBezTo>
                  <a:cubicBezTo>
                    <a:pt x="1936446" y="2566342"/>
                    <a:pt x="1958854" y="2487934"/>
                    <a:pt x="1866320" y="2487988"/>
                  </a:cubicBezTo>
                  <a:close/>
                  <a:moveTo>
                    <a:pt x="1505391" y="3503882"/>
                  </a:moveTo>
                  <a:cubicBezTo>
                    <a:pt x="1013604" y="3505133"/>
                    <a:pt x="1085246" y="3533521"/>
                    <a:pt x="1083197" y="3424729"/>
                  </a:cubicBezTo>
                  <a:cubicBezTo>
                    <a:pt x="1080802" y="3296595"/>
                    <a:pt x="1078939" y="3181764"/>
                    <a:pt x="1077795" y="3061824"/>
                  </a:cubicBezTo>
                  <a:cubicBezTo>
                    <a:pt x="1077289" y="3006138"/>
                    <a:pt x="1009824" y="3022075"/>
                    <a:pt x="1497300" y="3020027"/>
                  </a:cubicBezTo>
                  <a:cubicBezTo>
                    <a:pt x="1499722" y="3349355"/>
                    <a:pt x="1502383" y="3370693"/>
                    <a:pt x="1505391" y="3503882"/>
                  </a:cubicBezTo>
                  <a:close/>
                  <a:moveTo>
                    <a:pt x="1387494" y="2996480"/>
                  </a:moveTo>
                  <a:cubicBezTo>
                    <a:pt x="1262677" y="2998343"/>
                    <a:pt x="1168014" y="2997997"/>
                    <a:pt x="1077103" y="2996400"/>
                  </a:cubicBezTo>
                  <a:cubicBezTo>
                    <a:pt x="1077076" y="2994325"/>
                    <a:pt x="1070742" y="2534282"/>
                    <a:pt x="1070343" y="2511534"/>
                  </a:cubicBezTo>
                  <a:cubicBezTo>
                    <a:pt x="1535836" y="2507783"/>
                    <a:pt x="1490753" y="2515951"/>
                    <a:pt x="1490780" y="2517840"/>
                  </a:cubicBezTo>
                  <a:cubicBezTo>
                    <a:pt x="1499669" y="3083721"/>
                    <a:pt x="1529689" y="2994166"/>
                    <a:pt x="1387494" y="2996480"/>
                  </a:cubicBezTo>
                  <a:close/>
                  <a:moveTo>
                    <a:pt x="1069944" y="2486790"/>
                  </a:moveTo>
                  <a:cubicBezTo>
                    <a:pt x="1060949" y="1978511"/>
                    <a:pt x="1053524" y="2005862"/>
                    <a:pt x="1068507" y="2005808"/>
                  </a:cubicBezTo>
                  <a:cubicBezTo>
                    <a:pt x="1268692" y="2005276"/>
                    <a:pt x="1285937" y="2006314"/>
                    <a:pt x="1387919" y="2003387"/>
                  </a:cubicBezTo>
                  <a:cubicBezTo>
                    <a:pt x="1509729" y="2000035"/>
                    <a:pt x="1481971" y="1916758"/>
                    <a:pt x="1490354" y="2488866"/>
                  </a:cubicBezTo>
                  <a:cubicBezTo>
                    <a:pt x="1370461" y="2488227"/>
                    <a:pt x="1321599" y="2484742"/>
                    <a:pt x="1069944" y="2486790"/>
                  </a:cubicBezTo>
                  <a:close/>
                  <a:moveTo>
                    <a:pt x="749573" y="4038103"/>
                  </a:moveTo>
                  <a:cubicBezTo>
                    <a:pt x="856452" y="4036081"/>
                    <a:pt x="958008" y="4035974"/>
                    <a:pt x="1068320" y="4038209"/>
                  </a:cubicBezTo>
                  <a:cubicBezTo>
                    <a:pt x="1070902" y="4038262"/>
                    <a:pt x="1079924" y="4522278"/>
                    <a:pt x="1068374" y="4522490"/>
                  </a:cubicBezTo>
                  <a:cubicBezTo>
                    <a:pt x="1052033" y="4522730"/>
                    <a:pt x="657731" y="4529328"/>
                    <a:pt x="657544" y="4512567"/>
                  </a:cubicBezTo>
                  <a:cubicBezTo>
                    <a:pt x="652248" y="3949691"/>
                    <a:pt x="606394" y="4040790"/>
                    <a:pt x="749573" y="4038103"/>
                  </a:cubicBezTo>
                  <a:close/>
                  <a:moveTo>
                    <a:pt x="749280" y="4547447"/>
                  </a:moveTo>
                  <a:cubicBezTo>
                    <a:pt x="855148" y="4548724"/>
                    <a:pt x="963198" y="4548884"/>
                    <a:pt x="1068640" y="4547181"/>
                  </a:cubicBezTo>
                  <a:cubicBezTo>
                    <a:pt x="1079285" y="4547021"/>
                    <a:pt x="1077981" y="4491042"/>
                    <a:pt x="1087163" y="5030078"/>
                  </a:cubicBezTo>
                  <a:cubicBezTo>
                    <a:pt x="885673" y="5033564"/>
                    <a:pt x="791675" y="5031196"/>
                    <a:pt x="665661" y="5030770"/>
                  </a:cubicBezTo>
                  <a:cubicBezTo>
                    <a:pt x="656586" y="4461936"/>
                    <a:pt x="627285" y="4545957"/>
                    <a:pt x="749280" y="4547447"/>
                  </a:cubicBezTo>
                  <a:close/>
                  <a:moveTo>
                    <a:pt x="1087642" y="5058787"/>
                  </a:moveTo>
                  <a:cubicBezTo>
                    <a:pt x="1093550" y="5436431"/>
                    <a:pt x="1094056" y="5465538"/>
                    <a:pt x="1094934" y="5535618"/>
                  </a:cubicBezTo>
                  <a:cubicBezTo>
                    <a:pt x="765195" y="5534714"/>
                    <a:pt x="803465" y="5535911"/>
                    <a:pt x="673592" y="5536496"/>
                  </a:cubicBezTo>
                  <a:cubicBezTo>
                    <a:pt x="663665" y="4901785"/>
                    <a:pt x="666646" y="5092257"/>
                    <a:pt x="666061" y="5055487"/>
                  </a:cubicBezTo>
                  <a:cubicBezTo>
                    <a:pt x="1124847" y="5057137"/>
                    <a:pt x="1087535" y="5052507"/>
                    <a:pt x="1087642" y="5058787"/>
                  </a:cubicBezTo>
                  <a:close/>
                  <a:moveTo>
                    <a:pt x="749467" y="5560654"/>
                  </a:moveTo>
                  <a:cubicBezTo>
                    <a:pt x="1158726" y="5557328"/>
                    <a:pt x="1095120" y="5550305"/>
                    <a:pt x="1095732" y="5603356"/>
                  </a:cubicBezTo>
                  <a:cubicBezTo>
                    <a:pt x="1097010" y="5715501"/>
                    <a:pt x="1097302" y="5727553"/>
                    <a:pt x="1102199" y="6045866"/>
                  </a:cubicBezTo>
                  <a:cubicBezTo>
                    <a:pt x="818901" y="6047410"/>
                    <a:pt x="807377" y="6046133"/>
                    <a:pt x="682587" y="6045654"/>
                  </a:cubicBezTo>
                  <a:cubicBezTo>
                    <a:pt x="672022" y="5486796"/>
                    <a:pt x="643546" y="5561665"/>
                    <a:pt x="749467" y="5560654"/>
                  </a:cubicBezTo>
                  <a:close/>
                  <a:moveTo>
                    <a:pt x="749280" y="6577799"/>
                  </a:moveTo>
                  <a:cubicBezTo>
                    <a:pt x="850996" y="6578890"/>
                    <a:pt x="966817" y="6578837"/>
                    <a:pt x="1068560" y="6578278"/>
                  </a:cubicBezTo>
                  <a:cubicBezTo>
                    <a:pt x="1132299" y="6577932"/>
                    <a:pt x="1101933" y="6516818"/>
                    <a:pt x="1117555" y="7062080"/>
                  </a:cubicBezTo>
                  <a:cubicBezTo>
                    <a:pt x="796732" y="7063676"/>
                    <a:pt x="864676" y="7062825"/>
                    <a:pt x="695548" y="7061708"/>
                  </a:cubicBezTo>
                  <a:cubicBezTo>
                    <a:pt x="681097" y="6497476"/>
                    <a:pt x="669254" y="6576948"/>
                    <a:pt x="749280" y="6577799"/>
                  </a:cubicBezTo>
                  <a:close/>
                  <a:moveTo>
                    <a:pt x="749280" y="7086931"/>
                  </a:moveTo>
                  <a:cubicBezTo>
                    <a:pt x="856026" y="7087941"/>
                    <a:pt x="960217" y="7087888"/>
                    <a:pt x="1068560" y="7087143"/>
                  </a:cubicBezTo>
                  <a:cubicBezTo>
                    <a:pt x="1133576" y="7086691"/>
                    <a:pt x="1118327" y="7007884"/>
                    <a:pt x="1127987" y="7572089"/>
                  </a:cubicBezTo>
                  <a:cubicBezTo>
                    <a:pt x="984409" y="7573260"/>
                    <a:pt x="1033883" y="7574671"/>
                    <a:pt x="706672" y="7572914"/>
                  </a:cubicBezTo>
                  <a:cubicBezTo>
                    <a:pt x="697145" y="7012194"/>
                    <a:pt x="673193" y="7086212"/>
                    <a:pt x="749280" y="7086931"/>
                  </a:cubicBezTo>
                  <a:close/>
                  <a:moveTo>
                    <a:pt x="749334" y="7597924"/>
                  </a:moveTo>
                  <a:cubicBezTo>
                    <a:pt x="1152738" y="7600611"/>
                    <a:pt x="1128333" y="7592150"/>
                    <a:pt x="1128466" y="7600664"/>
                  </a:cubicBezTo>
                  <a:cubicBezTo>
                    <a:pt x="1131287" y="7781159"/>
                    <a:pt x="1127349" y="7779775"/>
                    <a:pt x="1130223" y="7964048"/>
                  </a:cubicBezTo>
                  <a:cubicBezTo>
                    <a:pt x="1132405" y="8103756"/>
                    <a:pt x="1148693" y="8080209"/>
                    <a:pt x="1068453" y="8080636"/>
                  </a:cubicBezTo>
                  <a:cubicBezTo>
                    <a:pt x="961282" y="8081221"/>
                    <a:pt x="856079" y="8081540"/>
                    <a:pt x="749573" y="8079677"/>
                  </a:cubicBezTo>
                  <a:cubicBezTo>
                    <a:pt x="703186" y="8078879"/>
                    <a:pt x="714018" y="8100803"/>
                    <a:pt x="711862" y="7963516"/>
                  </a:cubicBezTo>
                  <a:cubicBezTo>
                    <a:pt x="705262" y="7541253"/>
                    <a:pt x="689826" y="7597524"/>
                    <a:pt x="749334" y="7597924"/>
                  </a:cubicBezTo>
                  <a:close/>
                  <a:moveTo>
                    <a:pt x="749334" y="8614217"/>
                  </a:moveTo>
                  <a:cubicBezTo>
                    <a:pt x="1211766" y="8616691"/>
                    <a:pt x="1143450" y="8581997"/>
                    <a:pt x="1145126" y="8690417"/>
                  </a:cubicBezTo>
                  <a:cubicBezTo>
                    <a:pt x="1147921" y="8869474"/>
                    <a:pt x="1145605" y="8872667"/>
                    <a:pt x="1148453" y="9053747"/>
                  </a:cubicBezTo>
                  <a:cubicBezTo>
                    <a:pt x="1149358" y="9110843"/>
                    <a:pt x="1165459" y="9099376"/>
                    <a:pt x="1068560" y="9098844"/>
                  </a:cubicBezTo>
                  <a:cubicBezTo>
                    <a:pt x="677052" y="9096742"/>
                    <a:pt x="730970" y="9111163"/>
                    <a:pt x="730065" y="9053188"/>
                  </a:cubicBezTo>
                  <a:cubicBezTo>
                    <a:pt x="722401" y="8562203"/>
                    <a:pt x="699993" y="8613951"/>
                    <a:pt x="749334" y="8614217"/>
                  </a:cubicBezTo>
                  <a:close/>
                  <a:moveTo>
                    <a:pt x="730891" y="9120954"/>
                  </a:moveTo>
                  <a:cubicBezTo>
                    <a:pt x="831622" y="9123162"/>
                    <a:pt x="806525" y="9123083"/>
                    <a:pt x="1149651" y="9123907"/>
                  </a:cubicBezTo>
                  <a:cubicBezTo>
                    <a:pt x="1152072" y="9249061"/>
                    <a:pt x="1157262" y="9381665"/>
                    <a:pt x="1157635" y="9603719"/>
                  </a:cubicBezTo>
                  <a:cubicBezTo>
                    <a:pt x="698555" y="9606938"/>
                    <a:pt x="736586" y="9611488"/>
                    <a:pt x="736133" y="9597572"/>
                  </a:cubicBezTo>
                  <a:cubicBezTo>
                    <a:pt x="728043" y="9346412"/>
                    <a:pt x="732008" y="9246374"/>
                    <a:pt x="730891" y="9120954"/>
                  </a:cubicBezTo>
                  <a:close/>
                  <a:moveTo>
                    <a:pt x="1162851" y="8508219"/>
                  </a:moveTo>
                  <a:cubicBezTo>
                    <a:pt x="1149012" y="8035432"/>
                    <a:pt x="1133204" y="8104979"/>
                    <a:pt x="1228107" y="8104979"/>
                  </a:cubicBezTo>
                  <a:cubicBezTo>
                    <a:pt x="1633108" y="8104979"/>
                    <a:pt x="1577113" y="8094470"/>
                    <a:pt x="1578204" y="8147522"/>
                  </a:cubicBezTo>
                  <a:cubicBezTo>
                    <a:pt x="1589036" y="8659102"/>
                    <a:pt x="1594465" y="8588995"/>
                    <a:pt x="1547147" y="8588995"/>
                  </a:cubicBezTo>
                  <a:cubicBezTo>
                    <a:pt x="1389037" y="8588995"/>
                    <a:pt x="1388132" y="8585882"/>
                    <a:pt x="1228107" y="8585882"/>
                  </a:cubicBezTo>
                  <a:cubicBezTo>
                    <a:pt x="1148373" y="8585855"/>
                    <a:pt x="1165592" y="8602165"/>
                    <a:pt x="1162851" y="8508219"/>
                  </a:cubicBezTo>
                  <a:close/>
                  <a:moveTo>
                    <a:pt x="1228133" y="8610572"/>
                  </a:moveTo>
                  <a:cubicBezTo>
                    <a:pt x="1385098" y="8610572"/>
                    <a:pt x="1388052" y="8613685"/>
                    <a:pt x="1547173" y="8613685"/>
                  </a:cubicBezTo>
                  <a:cubicBezTo>
                    <a:pt x="1594093" y="8613685"/>
                    <a:pt x="1583900" y="8598253"/>
                    <a:pt x="1585337" y="8690470"/>
                  </a:cubicBezTo>
                  <a:cubicBezTo>
                    <a:pt x="1592682" y="9160277"/>
                    <a:pt x="1614878" y="9095971"/>
                    <a:pt x="1547173" y="9095971"/>
                  </a:cubicBezTo>
                  <a:cubicBezTo>
                    <a:pt x="1114601" y="9095971"/>
                    <a:pt x="1171340" y="9121433"/>
                    <a:pt x="1170276" y="9053321"/>
                  </a:cubicBezTo>
                  <a:cubicBezTo>
                    <a:pt x="1162186" y="8538736"/>
                    <a:pt x="1152046" y="8610572"/>
                    <a:pt x="1228133" y="8610572"/>
                  </a:cubicBezTo>
                  <a:close/>
                  <a:moveTo>
                    <a:pt x="1228133" y="9123987"/>
                  </a:moveTo>
                  <a:cubicBezTo>
                    <a:pt x="1669408" y="9123987"/>
                    <a:pt x="1594625" y="9083653"/>
                    <a:pt x="1596381" y="9235147"/>
                  </a:cubicBezTo>
                  <a:cubicBezTo>
                    <a:pt x="1601491" y="9679918"/>
                    <a:pt x="1622862" y="9606699"/>
                    <a:pt x="1547173" y="9606645"/>
                  </a:cubicBezTo>
                  <a:cubicBezTo>
                    <a:pt x="1525377" y="9606645"/>
                    <a:pt x="1179511" y="9605528"/>
                    <a:pt x="1179511" y="9597999"/>
                  </a:cubicBezTo>
                  <a:cubicBezTo>
                    <a:pt x="1178340" y="9052577"/>
                    <a:pt x="1142359" y="9123987"/>
                    <a:pt x="1228133" y="9123987"/>
                  </a:cubicBezTo>
                  <a:close/>
                  <a:moveTo>
                    <a:pt x="1228133" y="9628169"/>
                  </a:moveTo>
                  <a:cubicBezTo>
                    <a:pt x="1385950" y="9628169"/>
                    <a:pt x="1385178" y="9631336"/>
                    <a:pt x="1547173" y="9631336"/>
                  </a:cubicBezTo>
                  <a:cubicBezTo>
                    <a:pt x="1615676" y="9631388"/>
                    <a:pt x="1599761" y="9550293"/>
                    <a:pt x="1609262" y="10113302"/>
                  </a:cubicBezTo>
                  <a:cubicBezTo>
                    <a:pt x="1450727" y="10112716"/>
                    <a:pt x="1319789" y="10114979"/>
                    <a:pt x="1185658" y="10114393"/>
                  </a:cubicBezTo>
                  <a:cubicBezTo>
                    <a:pt x="1177062" y="9549416"/>
                    <a:pt x="1162531" y="9628169"/>
                    <a:pt x="1228133" y="9628169"/>
                  </a:cubicBezTo>
                  <a:close/>
                  <a:moveTo>
                    <a:pt x="1228133" y="10139189"/>
                  </a:moveTo>
                  <a:cubicBezTo>
                    <a:pt x="1641198" y="10139189"/>
                    <a:pt x="1609608" y="10133842"/>
                    <a:pt x="1609741" y="10143048"/>
                  </a:cubicBezTo>
                  <a:cubicBezTo>
                    <a:pt x="1618550" y="10705523"/>
                    <a:pt x="1644685" y="10624109"/>
                    <a:pt x="1547173" y="10624109"/>
                  </a:cubicBezTo>
                  <a:cubicBezTo>
                    <a:pt x="1389676" y="10624109"/>
                    <a:pt x="1392098" y="10622007"/>
                    <a:pt x="1228133" y="10622007"/>
                  </a:cubicBezTo>
                  <a:cubicBezTo>
                    <a:pt x="1187388" y="10622007"/>
                    <a:pt x="1198380" y="10644676"/>
                    <a:pt x="1196224" y="10505846"/>
                  </a:cubicBezTo>
                  <a:cubicBezTo>
                    <a:pt x="1189597" y="10083078"/>
                    <a:pt x="1159444" y="10139189"/>
                    <a:pt x="1228133" y="10139189"/>
                  </a:cubicBezTo>
                  <a:close/>
                  <a:moveTo>
                    <a:pt x="1618204" y="9234774"/>
                  </a:moveTo>
                  <a:cubicBezTo>
                    <a:pt x="1616581" y="9092778"/>
                    <a:pt x="1530913" y="9117469"/>
                    <a:pt x="2025840" y="9120129"/>
                  </a:cubicBezTo>
                  <a:cubicBezTo>
                    <a:pt x="2037763" y="9120209"/>
                    <a:pt x="2038987" y="9061117"/>
                    <a:pt x="2047450" y="9606379"/>
                  </a:cubicBezTo>
                  <a:cubicBezTo>
                    <a:pt x="1575144" y="9608667"/>
                    <a:pt x="1622356" y="9609785"/>
                    <a:pt x="1622329" y="9597999"/>
                  </a:cubicBezTo>
                  <a:cubicBezTo>
                    <a:pt x="1622036" y="9457678"/>
                    <a:pt x="1620599" y="9445307"/>
                    <a:pt x="1618204" y="9234774"/>
                  </a:cubicBezTo>
                  <a:close/>
                  <a:moveTo>
                    <a:pt x="2047822" y="9631123"/>
                  </a:moveTo>
                  <a:cubicBezTo>
                    <a:pt x="2056312" y="10178274"/>
                    <a:pt x="2066558" y="10114500"/>
                    <a:pt x="2025840" y="10114633"/>
                  </a:cubicBezTo>
                  <a:cubicBezTo>
                    <a:pt x="1914463" y="10115085"/>
                    <a:pt x="1817884" y="10115244"/>
                    <a:pt x="1706800" y="10114047"/>
                  </a:cubicBezTo>
                  <a:cubicBezTo>
                    <a:pt x="1616581" y="10113062"/>
                    <a:pt x="1624751" y="10195966"/>
                    <a:pt x="1622409" y="9631388"/>
                  </a:cubicBezTo>
                  <a:cubicBezTo>
                    <a:pt x="1894503" y="9631628"/>
                    <a:pt x="1916912" y="9631815"/>
                    <a:pt x="2047822" y="9631123"/>
                  </a:cubicBezTo>
                  <a:close/>
                  <a:moveTo>
                    <a:pt x="1706614" y="10138817"/>
                  </a:moveTo>
                  <a:cubicBezTo>
                    <a:pt x="2081408" y="10142861"/>
                    <a:pt x="2055115" y="10134719"/>
                    <a:pt x="2055248" y="10142994"/>
                  </a:cubicBezTo>
                  <a:cubicBezTo>
                    <a:pt x="2063950" y="10699351"/>
                    <a:pt x="2074995" y="10623870"/>
                    <a:pt x="2026026" y="10623125"/>
                  </a:cubicBezTo>
                  <a:cubicBezTo>
                    <a:pt x="1561465" y="10616260"/>
                    <a:pt x="1641411" y="10664683"/>
                    <a:pt x="1638936" y="10505846"/>
                  </a:cubicBezTo>
                  <a:cubicBezTo>
                    <a:pt x="1632043" y="10064533"/>
                    <a:pt x="1601997" y="10137699"/>
                    <a:pt x="1706614" y="10138817"/>
                  </a:cubicBezTo>
                  <a:close/>
                  <a:moveTo>
                    <a:pt x="2057802" y="9120315"/>
                  </a:moveTo>
                  <a:cubicBezTo>
                    <a:pt x="2118667" y="9120634"/>
                    <a:pt x="2476270" y="9120928"/>
                    <a:pt x="2479730" y="9120928"/>
                  </a:cubicBezTo>
                  <a:cubicBezTo>
                    <a:pt x="2479756" y="9123002"/>
                    <a:pt x="2486862" y="9542099"/>
                    <a:pt x="2488006" y="9603984"/>
                  </a:cubicBezTo>
                  <a:cubicBezTo>
                    <a:pt x="2346078" y="9604144"/>
                    <a:pt x="2486489" y="9604756"/>
                    <a:pt x="2069246" y="9606299"/>
                  </a:cubicBezTo>
                  <a:cubicBezTo>
                    <a:pt x="2062007" y="9140216"/>
                    <a:pt x="2062220" y="9311825"/>
                    <a:pt x="2057802" y="9120315"/>
                  </a:cubicBezTo>
                  <a:close/>
                  <a:moveTo>
                    <a:pt x="2488485" y="9628675"/>
                  </a:moveTo>
                  <a:cubicBezTo>
                    <a:pt x="2497667" y="10114047"/>
                    <a:pt x="2496123" y="9969870"/>
                    <a:pt x="2498599" y="10113515"/>
                  </a:cubicBezTo>
                  <a:cubicBezTo>
                    <a:pt x="2480714" y="10113515"/>
                    <a:pt x="2574526" y="10113249"/>
                    <a:pt x="2076618" y="10114473"/>
                  </a:cubicBezTo>
                  <a:cubicBezTo>
                    <a:pt x="2074489" y="9975483"/>
                    <a:pt x="2075767" y="10026220"/>
                    <a:pt x="2069645" y="9631017"/>
                  </a:cubicBezTo>
                  <a:cubicBezTo>
                    <a:pt x="2520208" y="9629100"/>
                    <a:pt x="2357122" y="9628808"/>
                    <a:pt x="2488485" y="9628675"/>
                  </a:cubicBezTo>
                  <a:close/>
                  <a:moveTo>
                    <a:pt x="2494101" y="8614350"/>
                  </a:moveTo>
                  <a:cubicBezTo>
                    <a:pt x="2684599" y="8614536"/>
                    <a:pt x="2683854" y="8610253"/>
                    <a:pt x="2916267" y="8611850"/>
                  </a:cubicBezTo>
                  <a:cubicBezTo>
                    <a:pt x="2919248" y="8871922"/>
                    <a:pt x="2922548" y="8834568"/>
                    <a:pt x="2926460" y="9094694"/>
                  </a:cubicBezTo>
                  <a:cubicBezTo>
                    <a:pt x="2641831" y="9094082"/>
                    <a:pt x="2699822" y="9096210"/>
                    <a:pt x="2501153" y="9096210"/>
                  </a:cubicBezTo>
                  <a:cubicBezTo>
                    <a:pt x="2498093" y="8910155"/>
                    <a:pt x="2497215" y="8783484"/>
                    <a:pt x="2494101" y="8614350"/>
                  </a:cubicBezTo>
                  <a:close/>
                  <a:moveTo>
                    <a:pt x="2504640" y="9120928"/>
                  </a:moveTo>
                  <a:cubicBezTo>
                    <a:pt x="3007870" y="9120928"/>
                    <a:pt x="2926354" y="9080220"/>
                    <a:pt x="2928430" y="9235040"/>
                  </a:cubicBezTo>
                  <a:cubicBezTo>
                    <a:pt x="2930532" y="9403668"/>
                    <a:pt x="2932049" y="9451666"/>
                    <a:pt x="2933114" y="9598051"/>
                  </a:cubicBezTo>
                  <a:cubicBezTo>
                    <a:pt x="2933194" y="9609679"/>
                    <a:pt x="2967179" y="9604038"/>
                    <a:pt x="2509856" y="9603958"/>
                  </a:cubicBezTo>
                  <a:cubicBezTo>
                    <a:pt x="2509776" y="9599595"/>
                    <a:pt x="2500248" y="9120928"/>
                    <a:pt x="2504640" y="9120928"/>
                  </a:cubicBezTo>
                  <a:close/>
                  <a:moveTo>
                    <a:pt x="2933353" y="9629446"/>
                  </a:moveTo>
                  <a:cubicBezTo>
                    <a:pt x="2933380" y="9631788"/>
                    <a:pt x="2938942" y="10109098"/>
                    <a:pt x="2938969" y="10111812"/>
                  </a:cubicBezTo>
                  <a:cubicBezTo>
                    <a:pt x="2766834" y="10109391"/>
                    <a:pt x="2650081" y="10113355"/>
                    <a:pt x="2520368" y="10113515"/>
                  </a:cubicBezTo>
                  <a:cubicBezTo>
                    <a:pt x="2517600" y="9951724"/>
                    <a:pt x="2519277" y="10112291"/>
                    <a:pt x="2510308" y="9628675"/>
                  </a:cubicBezTo>
                  <a:cubicBezTo>
                    <a:pt x="2659609" y="9628702"/>
                    <a:pt x="2765716" y="9630644"/>
                    <a:pt x="2933353" y="9629446"/>
                  </a:cubicBezTo>
                  <a:close/>
                  <a:moveTo>
                    <a:pt x="2939368" y="10136555"/>
                  </a:moveTo>
                  <a:cubicBezTo>
                    <a:pt x="2942535" y="10343071"/>
                    <a:pt x="2940485" y="10292919"/>
                    <a:pt x="2945835" y="10621182"/>
                  </a:cubicBezTo>
                  <a:cubicBezTo>
                    <a:pt x="2845662" y="10622540"/>
                    <a:pt x="2726328" y="10621635"/>
                    <a:pt x="2526010" y="10621582"/>
                  </a:cubicBezTo>
                  <a:cubicBezTo>
                    <a:pt x="2525984" y="10618548"/>
                    <a:pt x="2520900" y="10145096"/>
                    <a:pt x="2520874" y="10142569"/>
                  </a:cubicBezTo>
                  <a:cubicBezTo>
                    <a:pt x="2520741" y="10133709"/>
                    <a:pt x="2930372" y="10136423"/>
                    <a:pt x="2939368" y="10136555"/>
                  </a:cubicBezTo>
                  <a:close/>
                  <a:moveTo>
                    <a:pt x="2938064" y="8612035"/>
                  </a:moveTo>
                  <a:cubicBezTo>
                    <a:pt x="3183385" y="8614217"/>
                    <a:pt x="2993685" y="8612275"/>
                    <a:pt x="3361268" y="8614590"/>
                  </a:cubicBezTo>
                  <a:cubicBezTo>
                    <a:pt x="3364755" y="8883869"/>
                    <a:pt x="3364036" y="8938623"/>
                    <a:pt x="3366724" y="9095704"/>
                  </a:cubicBezTo>
                  <a:cubicBezTo>
                    <a:pt x="3022907" y="9094853"/>
                    <a:pt x="3221149" y="9095572"/>
                    <a:pt x="2948230" y="9094774"/>
                  </a:cubicBezTo>
                  <a:cubicBezTo>
                    <a:pt x="2944291" y="8837121"/>
                    <a:pt x="2940831" y="8856198"/>
                    <a:pt x="2938064" y="8612035"/>
                  </a:cubicBezTo>
                  <a:close/>
                  <a:moveTo>
                    <a:pt x="2983359" y="9119650"/>
                  </a:moveTo>
                  <a:cubicBezTo>
                    <a:pt x="3446032" y="9121512"/>
                    <a:pt x="3366112" y="9087750"/>
                    <a:pt x="3369652" y="9236344"/>
                  </a:cubicBezTo>
                  <a:cubicBezTo>
                    <a:pt x="3372659" y="9360461"/>
                    <a:pt x="3374043" y="9457147"/>
                    <a:pt x="3375959" y="9598237"/>
                  </a:cubicBezTo>
                  <a:cubicBezTo>
                    <a:pt x="3376065" y="9607603"/>
                    <a:pt x="2955016" y="9607257"/>
                    <a:pt x="2954963" y="9597918"/>
                  </a:cubicBezTo>
                  <a:cubicBezTo>
                    <a:pt x="2950945" y="9050661"/>
                    <a:pt x="2931091" y="9119411"/>
                    <a:pt x="2983359" y="9119650"/>
                  </a:cubicBezTo>
                  <a:close/>
                  <a:moveTo>
                    <a:pt x="2983493" y="9628994"/>
                  </a:moveTo>
                  <a:cubicBezTo>
                    <a:pt x="3095269" y="9627930"/>
                    <a:pt x="3190730" y="9628089"/>
                    <a:pt x="3302533" y="9628409"/>
                  </a:cubicBezTo>
                  <a:cubicBezTo>
                    <a:pt x="3398048" y="9628675"/>
                    <a:pt x="3375906" y="9542312"/>
                    <a:pt x="3385566" y="10111653"/>
                  </a:cubicBezTo>
                  <a:cubicBezTo>
                    <a:pt x="3268920" y="10112504"/>
                    <a:pt x="3203531" y="10116415"/>
                    <a:pt x="2960791" y="10112158"/>
                  </a:cubicBezTo>
                  <a:cubicBezTo>
                    <a:pt x="2952674" y="9556865"/>
                    <a:pt x="2945356" y="9629393"/>
                    <a:pt x="2983493" y="9628994"/>
                  </a:cubicBezTo>
                  <a:close/>
                  <a:moveTo>
                    <a:pt x="2983226" y="10137301"/>
                  </a:moveTo>
                  <a:cubicBezTo>
                    <a:pt x="3376278" y="10144697"/>
                    <a:pt x="3385832" y="10126339"/>
                    <a:pt x="3386098" y="10142994"/>
                  </a:cubicBezTo>
                  <a:cubicBezTo>
                    <a:pt x="3388866" y="10319339"/>
                    <a:pt x="3385007" y="10328198"/>
                    <a:pt x="3387802" y="10506378"/>
                  </a:cubicBezTo>
                  <a:cubicBezTo>
                    <a:pt x="3389984" y="10646591"/>
                    <a:pt x="3412020" y="10625546"/>
                    <a:pt x="3302932" y="10621928"/>
                  </a:cubicBezTo>
                  <a:cubicBezTo>
                    <a:pt x="2899554" y="10608704"/>
                    <a:pt x="2968456" y="10670670"/>
                    <a:pt x="2965768" y="10505926"/>
                  </a:cubicBezTo>
                  <a:cubicBezTo>
                    <a:pt x="2959088" y="10081534"/>
                    <a:pt x="2950306" y="10136688"/>
                    <a:pt x="2983226" y="10137301"/>
                  </a:cubicBezTo>
                  <a:close/>
                  <a:moveTo>
                    <a:pt x="3388999" y="9120449"/>
                  </a:moveTo>
                  <a:cubicBezTo>
                    <a:pt x="3735211" y="9120874"/>
                    <a:pt x="3463463" y="9120901"/>
                    <a:pt x="3813721" y="9121645"/>
                  </a:cubicBezTo>
                  <a:cubicBezTo>
                    <a:pt x="3822423" y="9682047"/>
                    <a:pt x="3834612" y="9607097"/>
                    <a:pt x="3781412" y="9607097"/>
                  </a:cubicBezTo>
                  <a:cubicBezTo>
                    <a:pt x="3779336" y="9607097"/>
                    <a:pt x="3397888" y="9605581"/>
                    <a:pt x="3397782" y="9597759"/>
                  </a:cubicBezTo>
                  <a:cubicBezTo>
                    <a:pt x="3393231" y="9261885"/>
                    <a:pt x="3391767" y="9270320"/>
                    <a:pt x="3388999" y="9120449"/>
                  </a:cubicBezTo>
                  <a:close/>
                  <a:moveTo>
                    <a:pt x="3781412" y="9631841"/>
                  </a:moveTo>
                  <a:cubicBezTo>
                    <a:pt x="3832111" y="9631841"/>
                    <a:pt x="3818618" y="9554418"/>
                    <a:pt x="3828491" y="10111466"/>
                  </a:cubicBezTo>
                  <a:cubicBezTo>
                    <a:pt x="3797673" y="10111280"/>
                    <a:pt x="3773615" y="10111333"/>
                    <a:pt x="3462212" y="10111387"/>
                  </a:cubicBezTo>
                  <a:cubicBezTo>
                    <a:pt x="3393470" y="10111387"/>
                    <a:pt x="3405925" y="10191337"/>
                    <a:pt x="3398208" y="9628542"/>
                  </a:cubicBezTo>
                  <a:cubicBezTo>
                    <a:pt x="3626896" y="9628675"/>
                    <a:pt x="3632245" y="9631841"/>
                    <a:pt x="3781412" y="9631841"/>
                  </a:cubicBezTo>
                  <a:close/>
                  <a:moveTo>
                    <a:pt x="3834453" y="9053268"/>
                  </a:moveTo>
                  <a:cubicBezTo>
                    <a:pt x="3826362" y="8533734"/>
                    <a:pt x="3786868" y="8609108"/>
                    <a:pt x="3940826" y="8613046"/>
                  </a:cubicBezTo>
                  <a:cubicBezTo>
                    <a:pt x="4046161" y="8615734"/>
                    <a:pt x="4153918" y="8615521"/>
                    <a:pt x="4246959" y="8613925"/>
                  </a:cubicBezTo>
                  <a:cubicBezTo>
                    <a:pt x="4252468" y="9069365"/>
                    <a:pt x="4250818" y="8980820"/>
                    <a:pt x="4252947" y="9097327"/>
                  </a:cubicBezTo>
                  <a:cubicBezTo>
                    <a:pt x="3766748" y="9109699"/>
                    <a:pt x="3835171" y="9098552"/>
                    <a:pt x="3834453" y="9053268"/>
                  </a:cubicBezTo>
                  <a:close/>
                  <a:moveTo>
                    <a:pt x="4253399" y="9122072"/>
                  </a:moveTo>
                  <a:cubicBezTo>
                    <a:pt x="4256646" y="9283596"/>
                    <a:pt x="4259600" y="9271650"/>
                    <a:pt x="4262607" y="9605395"/>
                  </a:cubicBezTo>
                  <a:cubicBezTo>
                    <a:pt x="4204644" y="9605926"/>
                    <a:pt x="3843075" y="9607071"/>
                    <a:pt x="3841186" y="9607071"/>
                  </a:cubicBezTo>
                  <a:cubicBezTo>
                    <a:pt x="3841452" y="9473961"/>
                    <a:pt x="3841399" y="9500727"/>
                    <a:pt x="3835491" y="9121726"/>
                  </a:cubicBezTo>
                  <a:cubicBezTo>
                    <a:pt x="3953015" y="9122231"/>
                    <a:pt x="4085868" y="9126302"/>
                    <a:pt x="4253399" y="9122072"/>
                  </a:cubicBezTo>
                  <a:close/>
                  <a:moveTo>
                    <a:pt x="4260478" y="9630111"/>
                  </a:moveTo>
                  <a:cubicBezTo>
                    <a:pt x="4263166" y="9630111"/>
                    <a:pt x="4270804" y="10111333"/>
                    <a:pt x="4270831" y="10113435"/>
                  </a:cubicBezTo>
                  <a:cubicBezTo>
                    <a:pt x="4022928" y="10117665"/>
                    <a:pt x="3964538" y="10112610"/>
                    <a:pt x="3850261" y="10111599"/>
                  </a:cubicBezTo>
                  <a:cubicBezTo>
                    <a:pt x="3847759" y="9968486"/>
                    <a:pt x="3840919" y="9829949"/>
                    <a:pt x="3841132" y="9631761"/>
                  </a:cubicBezTo>
                  <a:cubicBezTo>
                    <a:pt x="3843022" y="9631788"/>
                    <a:pt x="4221171" y="9630484"/>
                    <a:pt x="4260478" y="9630111"/>
                  </a:cubicBezTo>
                  <a:close/>
                  <a:moveTo>
                    <a:pt x="4271336" y="10143048"/>
                  </a:moveTo>
                  <a:cubicBezTo>
                    <a:pt x="4279826" y="10684505"/>
                    <a:pt x="4284270" y="10622859"/>
                    <a:pt x="4260478" y="10622593"/>
                  </a:cubicBezTo>
                  <a:cubicBezTo>
                    <a:pt x="3775877" y="10617404"/>
                    <a:pt x="3856674" y="10661517"/>
                    <a:pt x="3854253" y="10505899"/>
                  </a:cubicBezTo>
                  <a:cubicBezTo>
                    <a:pt x="3851432" y="10325405"/>
                    <a:pt x="3853721" y="10328970"/>
                    <a:pt x="3850793" y="10142569"/>
                  </a:cubicBezTo>
                  <a:cubicBezTo>
                    <a:pt x="3850660" y="10132910"/>
                    <a:pt x="4271310" y="10140972"/>
                    <a:pt x="4271336" y="10143048"/>
                  </a:cubicBezTo>
                  <a:close/>
                  <a:moveTo>
                    <a:pt x="4275195" y="9121512"/>
                  </a:moveTo>
                  <a:cubicBezTo>
                    <a:pt x="4356259" y="9119490"/>
                    <a:pt x="4370497" y="9119836"/>
                    <a:pt x="4698081" y="9119783"/>
                  </a:cubicBezTo>
                  <a:cubicBezTo>
                    <a:pt x="4701860" y="9341065"/>
                    <a:pt x="4699358" y="9143329"/>
                    <a:pt x="4706304" y="9606539"/>
                  </a:cubicBezTo>
                  <a:cubicBezTo>
                    <a:pt x="4235728" y="9605607"/>
                    <a:pt x="4284483" y="9607204"/>
                    <a:pt x="4284403" y="9597865"/>
                  </a:cubicBezTo>
                  <a:cubicBezTo>
                    <a:pt x="4282008" y="9310654"/>
                    <a:pt x="4277937" y="9254915"/>
                    <a:pt x="4275195" y="9121512"/>
                  </a:cubicBezTo>
                  <a:close/>
                  <a:moveTo>
                    <a:pt x="4706677" y="9631256"/>
                  </a:moveTo>
                  <a:cubicBezTo>
                    <a:pt x="4713516" y="10087175"/>
                    <a:pt x="4710243" y="9848201"/>
                    <a:pt x="4714474" y="10114446"/>
                  </a:cubicBezTo>
                  <a:cubicBezTo>
                    <a:pt x="4572040" y="10114206"/>
                    <a:pt x="4470936" y="10110376"/>
                    <a:pt x="4292654" y="10113062"/>
                  </a:cubicBezTo>
                  <a:cubicBezTo>
                    <a:pt x="4290338" y="9971466"/>
                    <a:pt x="4286240" y="9808930"/>
                    <a:pt x="4284696" y="9629872"/>
                  </a:cubicBezTo>
                  <a:cubicBezTo>
                    <a:pt x="4501541" y="9627983"/>
                    <a:pt x="4571428" y="9631017"/>
                    <a:pt x="4706677" y="9631256"/>
                  </a:cubicBezTo>
                  <a:close/>
                  <a:moveTo>
                    <a:pt x="4714874" y="10139163"/>
                  </a:moveTo>
                  <a:cubicBezTo>
                    <a:pt x="4717987" y="10364143"/>
                    <a:pt x="4714394" y="10262481"/>
                    <a:pt x="4719983" y="10621050"/>
                  </a:cubicBezTo>
                  <a:cubicBezTo>
                    <a:pt x="4560250" y="10621263"/>
                    <a:pt x="4519319" y="10624881"/>
                    <a:pt x="4300158" y="10622992"/>
                  </a:cubicBezTo>
                  <a:cubicBezTo>
                    <a:pt x="4296459" y="10480623"/>
                    <a:pt x="4295901" y="10321307"/>
                    <a:pt x="4293106" y="10142621"/>
                  </a:cubicBezTo>
                  <a:cubicBezTo>
                    <a:pt x="4292973" y="10132379"/>
                    <a:pt x="4275062" y="10138497"/>
                    <a:pt x="4714874" y="10139163"/>
                  </a:cubicBezTo>
                  <a:close/>
                  <a:moveTo>
                    <a:pt x="4719877" y="9119810"/>
                  </a:moveTo>
                  <a:cubicBezTo>
                    <a:pt x="4855924" y="9119783"/>
                    <a:pt x="4866756" y="9121938"/>
                    <a:pt x="5140580" y="9122630"/>
                  </a:cubicBezTo>
                  <a:cubicBezTo>
                    <a:pt x="5140606" y="9124758"/>
                    <a:pt x="5149016" y="9586770"/>
                    <a:pt x="5149415" y="9606220"/>
                  </a:cubicBezTo>
                  <a:cubicBezTo>
                    <a:pt x="4942178" y="9606166"/>
                    <a:pt x="4802032" y="9606645"/>
                    <a:pt x="4728074" y="9606565"/>
                  </a:cubicBezTo>
                  <a:cubicBezTo>
                    <a:pt x="4721447" y="9163656"/>
                    <a:pt x="4723097" y="9309723"/>
                    <a:pt x="4719877" y="9119810"/>
                  </a:cubicBezTo>
                  <a:close/>
                  <a:moveTo>
                    <a:pt x="4739278" y="9631282"/>
                  </a:moveTo>
                  <a:cubicBezTo>
                    <a:pt x="5235962" y="9631282"/>
                    <a:pt x="5149655" y="9594619"/>
                    <a:pt x="5152556" y="9779770"/>
                  </a:cubicBezTo>
                  <a:cubicBezTo>
                    <a:pt x="5155403" y="9962127"/>
                    <a:pt x="5155962" y="9949542"/>
                    <a:pt x="5158650" y="10115883"/>
                  </a:cubicBezTo>
                  <a:cubicBezTo>
                    <a:pt x="4955351" y="10117080"/>
                    <a:pt x="4914473" y="10114473"/>
                    <a:pt x="4736271" y="10114473"/>
                  </a:cubicBezTo>
                  <a:cubicBezTo>
                    <a:pt x="4727781" y="9574346"/>
                    <a:pt x="4723070" y="9631282"/>
                    <a:pt x="4739278" y="9631282"/>
                  </a:cubicBezTo>
                  <a:close/>
                  <a:moveTo>
                    <a:pt x="4739278" y="10139189"/>
                  </a:moveTo>
                  <a:cubicBezTo>
                    <a:pt x="4741167" y="10139189"/>
                    <a:pt x="5159049" y="10140201"/>
                    <a:pt x="5159103" y="10143048"/>
                  </a:cubicBezTo>
                  <a:cubicBezTo>
                    <a:pt x="5159156" y="10146240"/>
                    <a:pt x="5164931" y="10621023"/>
                    <a:pt x="5164958" y="10624216"/>
                  </a:cubicBezTo>
                  <a:cubicBezTo>
                    <a:pt x="4872131" y="10625732"/>
                    <a:pt x="4943482" y="10621076"/>
                    <a:pt x="4741780" y="10621050"/>
                  </a:cubicBezTo>
                  <a:cubicBezTo>
                    <a:pt x="4733396" y="10085579"/>
                    <a:pt x="4737388" y="10139189"/>
                    <a:pt x="4739278" y="10139189"/>
                  </a:cubicBezTo>
                  <a:close/>
                  <a:moveTo>
                    <a:pt x="5217998" y="9122923"/>
                  </a:moveTo>
                  <a:cubicBezTo>
                    <a:pt x="5375548" y="9123562"/>
                    <a:pt x="5380711" y="9122949"/>
                    <a:pt x="5537064" y="9123562"/>
                  </a:cubicBezTo>
                  <a:cubicBezTo>
                    <a:pt x="5601362" y="9123827"/>
                    <a:pt x="5584888" y="9047601"/>
                    <a:pt x="5591462" y="9605421"/>
                  </a:cubicBezTo>
                  <a:cubicBezTo>
                    <a:pt x="5127859" y="9607550"/>
                    <a:pt x="5171291" y="9610024"/>
                    <a:pt x="5171052" y="9597732"/>
                  </a:cubicBezTo>
                  <a:cubicBezTo>
                    <a:pt x="5160141" y="9047335"/>
                    <a:pt x="5143108" y="9122603"/>
                    <a:pt x="5217998" y="9122923"/>
                  </a:cubicBezTo>
                  <a:close/>
                  <a:moveTo>
                    <a:pt x="5591781" y="9630111"/>
                  </a:moveTo>
                  <a:cubicBezTo>
                    <a:pt x="5593245" y="9752898"/>
                    <a:pt x="5594789" y="9855917"/>
                    <a:pt x="5597982" y="9961595"/>
                  </a:cubicBezTo>
                  <a:cubicBezTo>
                    <a:pt x="5603917" y="10156962"/>
                    <a:pt x="5678807" y="10111706"/>
                    <a:pt x="5217945" y="10115457"/>
                  </a:cubicBezTo>
                  <a:cubicBezTo>
                    <a:pt x="5163973" y="10115883"/>
                    <a:pt x="5182922" y="10189821"/>
                    <a:pt x="5171744" y="9630936"/>
                  </a:cubicBezTo>
                  <a:cubicBezTo>
                    <a:pt x="5559287" y="9630990"/>
                    <a:pt x="5408176" y="9630990"/>
                    <a:pt x="5591781" y="9630111"/>
                  </a:cubicBezTo>
                  <a:close/>
                  <a:moveTo>
                    <a:pt x="5218157" y="10140201"/>
                  </a:moveTo>
                  <a:cubicBezTo>
                    <a:pt x="5220047" y="10140174"/>
                    <a:pt x="5602054" y="10136423"/>
                    <a:pt x="5602160" y="10143048"/>
                  </a:cubicBezTo>
                  <a:cubicBezTo>
                    <a:pt x="5610863" y="10700735"/>
                    <a:pt x="5640564" y="10621795"/>
                    <a:pt x="5537038" y="10622646"/>
                  </a:cubicBezTo>
                  <a:cubicBezTo>
                    <a:pt x="5377811" y="10623949"/>
                    <a:pt x="5368123" y="10622673"/>
                    <a:pt x="5217998" y="10623870"/>
                  </a:cubicBezTo>
                  <a:cubicBezTo>
                    <a:pt x="5176907" y="10624136"/>
                    <a:pt x="5187366" y="10645900"/>
                    <a:pt x="5185183" y="10505899"/>
                  </a:cubicBezTo>
                  <a:cubicBezTo>
                    <a:pt x="5178770" y="10084621"/>
                    <a:pt x="5166022" y="10140626"/>
                    <a:pt x="5218157" y="10140201"/>
                  </a:cubicBezTo>
                  <a:close/>
                  <a:moveTo>
                    <a:pt x="5606126" y="9123747"/>
                  </a:moveTo>
                  <a:cubicBezTo>
                    <a:pt x="5870928" y="9124227"/>
                    <a:pt x="5832871" y="9122577"/>
                    <a:pt x="6016077" y="9122577"/>
                  </a:cubicBezTo>
                  <a:cubicBezTo>
                    <a:pt x="6037793" y="9122577"/>
                    <a:pt x="6027813" y="9065188"/>
                    <a:pt x="6036463" y="9607816"/>
                  </a:cubicBezTo>
                  <a:cubicBezTo>
                    <a:pt x="5871966" y="9608268"/>
                    <a:pt x="5845645" y="9604490"/>
                    <a:pt x="5613312" y="9605288"/>
                  </a:cubicBezTo>
                  <a:cubicBezTo>
                    <a:pt x="5611502" y="9464915"/>
                    <a:pt x="5613498" y="9591693"/>
                    <a:pt x="5606126" y="9123747"/>
                  </a:cubicBezTo>
                  <a:close/>
                  <a:moveTo>
                    <a:pt x="5696744" y="9629898"/>
                  </a:moveTo>
                  <a:cubicBezTo>
                    <a:pt x="5854641" y="9629898"/>
                    <a:pt x="5856291" y="9632586"/>
                    <a:pt x="6016050" y="9632586"/>
                  </a:cubicBezTo>
                  <a:cubicBezTo>
                    <a:pt x="6047215" y="9632586"/>
                    <a:pt x="6036383" y="9572696"/>
                    <a:pt x="6045218" y="10115324"/>
                  </a:cubicBezTo>
                  <a:cubicBezTo>
                    <a:pt x="5886391" y="10115750"/>
                    <a:pt x="5826830" y="10112929"/>
                    <a:pt x="5623478" y="10113648"/>
                  </a:cubicBezTo>
                  <a:cubicBezTo>
                    <a:pt x="5613790" y="9552316"/>
                    <a:pt x="5579885" y="9629898"/>
                    <a:pt x="5696744" y="9629898"/>
                  </a:cubicBezTo>
                  <a:close/>
                  <a:moveTo>
                    <a:pt x="6041998" y="8690097"/>
                  </a:moveTo>
                  <a:cubicBezTo>
                    <a:pt x="6040348" y="8584046"/>
                    <a:pt x="5968546" y="8615334"/>
                    <a:pt x="6466534" y="8613525"/>
                  </a:cubicBezTo>
                  <a:cubicBezTo>
                    <a:pt x="6471005" y="8879079"/>
                    <a:pt x="6468237" y="8883762"/>
                    <a:pt x="6472016" y="9097088"/>
                  </a:cubicBezTo>
                  <a:cubicBezTo>
                    <a:pt x="6383607" y="9098126"/>
                    <a:pt x="6347199" y="9097833"/>
                    <a:pt x="6051712" y="9097886"/>
                  </a:cubicBezTo>
                  <a:cubicBezTo>
                    <a:pt x="6048599" y="8875009"/>
                    <a:pt x="6044846" y="8871550"/>
                    <a:pt x="6041998" y="8690097"/>
                  </a:cubicBezTo>
                  <a:close/>
                  <a:moveTo>
                    <a:pt x="6472468" y="9121805"/>
                  </a:moveTo>
                  <a:cubicBezTo>
                    <a:pt x="6474996" y="9254835"/>
                    <a:pt x="6478962" y="9328720"/>
                    <a:pt x="6481197" y="9598105"/>
                  </a:cubicBezTo>
                  <a:cubicBezTo>
                    <a:pt x="6481251" y="9605395"/>
                    <a:pt x="6530219" y="9604916"/>
                    <a:pt x="6058233" y="9607736"/>
                  </a:cubicBezTo>
                  <a:cubicBezTo>
                    <a:pt x="6050941" y="9150167"/>
                    <a:pt x="6054507" y="9314299"/>
                    <a:pt x="6052058" y="9122577"/>
                  </a:cubicBezTo>
                  <a:cubicBezTo>
                    <a:pt x="6347572" y="9122524"/>
                    <a:pt x="6395050" y="9122763"/>
                    <a:pt x="6472468" y="9121805"/>
                  </a:cubicBezTo>
                  <a:close/>
                  <a:moveTo>
                    <a:pt x="6481491" y="9629766"/>
                  </a:moveTo>
                  <a:cubicBezTo>
                    <a:pt x="6481517" y="9631867"/>
                    <a:pt x="6486840" y="10111546"/>
                    <a:pt x="6486866" y="10113462"/>
                  </a:cubicBezTo>
                  <a:cubicBezTo>
                    <a:pt x="6264778" y="10110509"/>
                    <a:pt x="6173761" y="10114685"/>
                    <a:pt x="6067015" y="10115217"/>
                  </a:cubicBezTo>
                  <a:cubicBezTo>
                    <a:pt x="6064832" y="9980219"/>
                    <a:pt x="6064646" y="10010283"/>
                    <a:pt x="6058632" y="9632453"/>
                  </a:cubicBezTo>
                  <a:cubicBezTo>
                    <a:pt x="6181026" y="9631734"/>
                    <a:pt x="6272842" y="9625322"/>
                    <a:pt x="6481491" y="9629766"/>
                  </a:cubicBezTo>
                  <a:close/>
                  <a:moveTo>
                    <a:pt x="6486494" y="8508325"/>
                  </a:moveTo>
                  <a:cubicBezTo>
                    <a:pt x="6478057" y="8058393"/>
                    <a:pt x="6474118" y="8106709"/>
                    <a:pt x="6495116" y="8106550"/>
                  </a:cubicBezTo>
                  <a:cubicBezTo>
                    <a:pt x="6966171" y="8102718"/>
                    <a:pt x="6901261" y="8095854"/>
                    <a:pt x="6901474" y="8145474"/>
                  </a:cubicBezTo>
                  <a:cubicBezTo>
                    <a:pt x="6903683" y="8666631"/>
                    <a:pt x="6936418" y="8586973"/>
                    <a:pt x="6814316" y="8587797"/>
                  </a:cubicBezTo>
                  <a:cubicBezTo>
                    <a:pt x="6661583" y="8588835"/>
                    <a:pt x="6666293" y="8588037"/>
                    <a:pt x="6494956" y="8588702"/>
                  </a:cubicBezTo>
                  <a:cubicBezTo>
                    <a:pt x="6485456" y="8588755"/>
                    <a:pt x="6488250" y="8600808"/>
                    <a:pt x="6486494" y="8508325"/>
                  </a:cubicBezTo>
                  <a:close/>
                  <a:moveTo>
                    <a:pt x="6495090" y="8613419"/>
                  </a:moveTo>
                  <a:cubicBezTo>
                    <a:pt x="6982938" y="8611423"/>
                    <a:pt x="6906078" y="8589873"/>
                    <a:pt x="6907675" y="8690470"/>
                  </a:cubicBezTo>
                  <a:cubicBezTo>
                    <a:pt x="6915314" y="9179860"/>
                    <a:pt x="6945254" y="9098312"/>
                    <a:pt x="6814503" y="9096716"/>
                  </a:cubicBezTo>
                  <a:cubicBezTo>
                    <a:pt x="6439841" y="9092166"/>
                    <a:pt x="6494131" y="9118852"/>
                    <a:pt x="6493093" y="9053321"/>
                  </a:cubicBezTo>
                  <a:cubicBezTo>
                    <a:pt x="6485376" y="8561085"/>
                    <a:pt x="6487851" y="8613419"/>
                    <a:pt x="6495090" y="8613419"/>
                  </a:cubicBezTo>
                  <a:close/>
                  <a:moveTo>
                    <a:pt x="6495169" y="9121512"/>
                  </a:moveTo>
                  <a:cubicBezTo>
                    <a:pt x="7005000" y="9115313"/>
                    <a:pt x="6915127" y="9097621"/>
                    <a:pt x="6918880" y="9235360"/>
                  </a:cubicBezTo>
                  <a:cubicBezTo>
                    <a:pt x="6922313" y="9361711"/>
                    <a:pt x="6924335" y="9474068"/>
                    <a:pt x="6923936" y="9597945"/>
                  </a:cubicBezTo>
                  <a:cubicBezTo>
                    <a:pt x="6923883" y="9614601"/>
                    <a:pt x="6505016" y="9605501"/>
                    <a:pt x="6503100" y="9605474"/>
                  </a:cubicBezTo>
                  <a:cubicBezTo>
                    <a:pt x="6499960" y="9243767"/>
                    <a:pt x="6492109" y="9121566"/>
                    <a:pt x="6495169" y="9121512"/>
                  </a:cubicBezTo>
                  <a:close/>
                  <a:moveTo>
                    <a:pt x="6923856" y="9632506"/>
                  </a:moveTo>
                  <a:cubicBezTo>
                    <a:pt x="6923750" y="9808185"/>
                    <a:pt x="6929658" y="9963005"/>
                    <a:pt x="6932160" y="10111041"/>
                  </a:cubicBezTo>
                  <a:cubicBezTo>
                    <a:pt x="6807131" y="10111653"/>
                    <a:pt x="6738309" y="10116761"/>
                    <a:pt x="6508636" y="10113754"/>
                  </a:cubicBezTo>
                  <a:cubicBezTo>
                    <a:pt x="6508609" y="10111387"/>
                    <a:pt x="6503313" y="9632134"/>
                    <a:pt x="6503287" y="9630244"/>
                  </a:cubicBezTo>
                  <a:cubicBezTo>
                    <a:pt x="6591936" y="9632134"/>
                    <a:pt x="6920769" y="9632506"/>
                    <a:pt x="6923856" y="9632506"/>
                  </a:cubicBezTo>
                  <a:close/>
                  <a:moveTo>
                    <a:pt x="6932585" y="10135757"/>
                  </a:moveTo>
                  <a:cubicBezTo>
                    <a:pt x="6935486" y="10314363"/>
                    <a:pt x="6935353" y="10422835"/>
                    <a:pt x="6939451" y="10621342"/>
                  </a:cubicBezTo>
                  <a:lnTo>
                    <a:pt x="6517152" y="10621528"/>
                  </a:lnTo>
                  <a:cubicBezTo>
                    <a:pt x="6515795" y="10557222"/>
                    <a:pt x="6509221" y="10150231"/>
                    <a:pt x="6509088" y="10142702"/>
                  </a:cubicBezTo>
                  <a:cubicBezTo>
                    <a:pt x="6509035" y="10138259"/>
                    <a:pt x="6472043" y="10138099"/>
                    <a:pt x="6932585" y="10135757"/>
                  </a:cubicBezTo>
                  <a:close/>
                  <a:moveTo>
                    <a:pt x="6937988" y="9122337"/>
                  </a:moveTo>
                  <a:cubicBezTo>
                    <a:pt x="7121327" y="9122683"/>
                    <a:pt x="7088619" y="9120741"/>
                    <a:pt x="7359835" y="9120634"/>
                  </a:cubicBezTo>
                  <a:cubicBezTo>
                    <a:pt x="7361352" y="9251084"/>
                    <a:pt x="7359835" y="9407952"/>
                    <a:pt x="7367606" y="9602814"/>
                  </a:cubicBezTo>
                  <a:cubicBezTo>
                    <a:pt x="7092957" y="9602681"/>
                    <a:pt x="7157308" y="9607976"/>
                    <a:pt x="6945733" y="9607816"/>
                  </a:cubicBezTo>
                  <a:cubicBezTo>
                    <a:pt x="6946398" y="9386747"/>
                    <a:pt x="6940489" y="9247571"/>
                    <a:pt x="6937988" y="9122337"/>
                  </a:cubicBezTo>
                  <a:close/>
                  <a:moveTo>
                    <a:pt x="6974049" y="9632532"/>
                  </a:moveTo>
                  <a:cubicBezTo>
                    <a:pt x="7445663" y="9632532"/>
                    <a:pt x="7369256" y="9574505"/>
                    <a:pt x="7372450" y="9779717"/>
                  </a:cubicBezTo>
                  <a:cubicBezTo>
                    <a:pt x="7375164" y="9953639"/>
                    <a:pt x="7373195" y="9952682"/>
                    <a:pt x="7375457" y="10112903"/>
                  </a:cubicBezTo>
                  <a:cubicBezTo>
                    <a:pt x="7373568" y="10112876"/>
                    <a:pt x="7005825" y="10110854"/>
                    <a:pt x="6953956" y="10110987"/>
                  </a:cubicBezTo>
                  <a:cubicBezTo>
                    <a:pt x="6944908" y="9577485"/>
                    <a:pt x="6931388" y="9632532"/>
                    <a:pt x="6974049" y="9632532"/>
                  </a:cubicBezTo>
                  <a:close/>
                  <a:moveTo>
                    <a:pt x="6974049" y="10135651"/>
                  </a:moveTo>
                  <a:cubicBezTo>
                    <a:pt x="7420860" y="10135651"/>
                    <a:pt x="7375830" y="10136609"/>
                    <a:pt x="7375909" y="10143074"/>
                  </a:cubicBezTo>
                  <a:cubicBezTo>
                    <a:pt x="7384692" y="10704300"/>
                    <a:pt x="7411811" y="10619506"/>
                    <a:pt x="7293302" y="10619506"/>
                  </a:cubicBezTo>
                  <a:cubicBezTo>
                    <a:pt x="7134154" y="10619506"/>
                    <a:pt x="7130588" y="10621342"/>
                    <a:pt x="6974022" y="10621342"/>
                  </a:cubicBezTo>
                  <a:cubicBezTo>
                    <a:pt x="6956724" y="10621342"/>
                    <a:pt x="6961248" y="10639142"/>
                    <a:pt x="6959146" y="10505952"/>
                  </a:cubicBezTo>
                  <a:cubicBezTo>
                    <a:pt x="6952678" y="10090128"/>
                    <a:pt x="6944135" y="10135651"/>
                    <a:pt x="6974049" y="10135651"/>
                  </a:cubicBezTo>
                  <a:close/>
                  <a:moveTo>
                    <a:pt x="7798662" y="8690417"/>
                  </a:moveTo>
                  <a:cubicBezTo>
                    <a:pt x="7806034" y="9158787"/>
                    <a:pt x="7817956" y="9097540"/>
                    <a:pt x="7772794" y="9096822"/>
                  </a:cubicBezTo>
                  <a:cubicBezTo>
                    <a:pt x="7680738" y="9095333"/>
                    <a:pt x="7600579" y="9095359"/>
                    <a:pt x="7452955" y="9095758"/>
                  </a:cubicBezTo>
                  <a:cubicBezTo>
                    <a:pt x="7357227" y="9095998"/>
                    <a:pt x="7381791" y="9164721"/>
                    <a:pt x="7374393" y="8690044"/>
                  </a:cubicBezTo>
                  <a:cubicBezTo>
                    <a:pt x="7372876" y="8591629"/>
                    <a:pt x="7352463" y="8612648"/>
                    <a:pt x="7453114" y="8611423"/>
                  </a:cubicBezTo>
                  <a:cubicBezTo>
                    <a:pt x="7858541" y="8606528"/>
                    <a:pt x="7797225" y="8597109"/>
                    <a:pt x="7798662" y="8690417"/>
                  </a:cubicBezTo>
                  <a:close/>
                  <a:moveTo>
                    <a:pt x="7788123" y="8146006"/>
                  </a:moveTo>
                  <a:cubicBezTo>
                    <a:pt x="7792541" y="8252643"/>
                    <a:pt x="7792700" y="8283133"/>
                    <a:pt x="7795974" y="8508804"/>
                  </a:cubicBezTo>
                  <a:cubicBezTo>
                    <a:pt x="7797278" y="8604373"/>
                    <a:pt x="7804197" y="8589314"/>
                    <a:pt x="7773007" y="8588330"/>
                  </a:cubicBezTo>
                  <a:cubicBezTo>
                    <a:pt x="7263734" y="8571674"/>
                    <a:pt x="7371199" y="8725776"/>
                    <a:pt x="7366568" y="8103277"/>
                  </a:cubicBezTo>
                  <a:cubicBezTo>
                    <a:pt x="7851303" y="8105166"/>
                    <a:pt x="7785621" y="8085797"/>
                    <a:pt x="7788123" y="8146006"/>
                  </a:cubicBezTo>
                  <a:close/>
                  <a:moveTo>
                    <a:pt x="7778356" y="7600771"/>
                  </a:moveTo>
                  <a:cubicBezTo>
                    <a:pt x="7786739" y="8138157"/>
                    <a:pt x="7789240" y="8079172"/>
                    <a:pt x="7772634" y="8079305"/>
                  </a:cubicBezTo>
                  <a:cubicBezTo>
                    <a:pt x="7281752" y="8082578"/>
                    <a:pt x="7367127" y="8106709"/>
                    <a:pt x="7364892" y="7963516"/>
                  </a:cubicBezTo>
                  <a:cubicBezTo>
                    <a:pt x="7361991" y="7780175"/>
                    <a:pt x="7361219" y="7793291"/>
                    <a:pt x="7358106" y="7600292"/>
                  </a:cubicBezTo>
                  <a:cubicBezTo>
                    <a:pt x="7358025" y="7593720"/>
                    <a:pt x="7778276" y="7596221"/>
                    <a:pt x="7778356" y="7600771"/>
                  </a:cubicBezTo>
                  <a:close/>
                  <a:moveTo>
                    <a:pt x="7777876" y="7571185"/>
                  </a:moveTo>
                  <a:cubicBezTo>
                    <a:pt x="7561404" y="7575469"/>
                    <a:pt x="7476961" y="7571345"/>
                    <a:pt x="7357626" y="7570706"/>
                  </a:cubicBezTo>
                  <a:cubicBezTo>
                    <a:pt x="7355151" y="7421872"/>
                    <a:pt x="7349935" y="7253005"/>
                    <a:pt x="7349642" y="7087356"/>
                  </a:cubicBezTo>
                  <a:cubicBezTo>
                    <a:pt x="7500141" y="7087968"/>
                    <a:pt x="7442815" y="7089990"/>
                    <a:pt x="7769493" y="7089192"/>
                  </a:cubicBezTo>
                  <a:cubicBezTo>
                    <a:pt x="7775295" y="7446776"/>
                    <a:pt x="7775881" y="7447866"/>
                    <a:pt x="7777876" y="7571185"/>
                  </a:cubicBezTo>
                  <a:close/>
                  <a:moveTo>
                    <a:pt x="7769121" y="7064422"/>
                  </a:moveTo>
                  <a:cubicBezTo>
                    <a:pt x="7295085" y="7065672"/>
                    <a:pt x="7349642" y="7063490"/>
                    <a:pt x="7349642" y="7056307"/>
                  </a:cubicBezTo>
                  <a:cubicBezTo>
                    <a:pt x="7349403" y="6821802"/>
                    <a:pt x="7343468" y="6697233"/>
                    <a:pt x="7340966" y="6577028"/>
                  </a:cubicBezTo>
                  <a:cubicBezTo>
                    <a:pt x="7479808" y="6577986"/>
                    <a:pt x="7492476" y="6583306"/>
                    <a:pt x="7762175" y="6580513"/>
                  </a:cubicBezTo>
                  <a:cubicBezTo>
                    <a:pt x="7764890" y="6773273"/>
                    <a:pt x="7761882" y="6617868"/>
                    <a:pt x="7769121" y="7064422"/>
                  </a:cubicBezTo>
                  <a:close/>
                  <a:moveTo>
                    <a:pt x="7758928" y="6148087"/>
                  </a:moveTo>
                  <a:cubicBezTo>
                    <a:pt x="7761749" y="6327836"/>
                    <a:pt x="7758262" y="6329459"/>
                    <a:pt x="7761111" y="6511257"/>
                  </a:cubicBezTo>
                  <a:cubicBezTo>
                    <a:pt x="7762175" y="6577373"/>
                    <a:pt x="7823572" y="6555477"/>
                    <a:pt x="7340461" y="6552337"/>
                  </a:cubicBezTo>
                  <a:cubicBezTo>
                    <a:pt x="7336549" y="6346940"/>
                    <a:pt x="7340434" y="6324936"/>
                    <a:pt x="7335564" y="6071169"/>
                  </a:cubicBezTo>
                  <a:cubicBezTo>
                    <a:pt x="7836532" y="6071914"/>
                    <a:pt x="7757358" y="6048235"/>
                    <a:pt x="7758928" y="6148087"/>
                  </a:cubicBezTo>
                  <a:close/>
                  <a:moveTo>
                    <a:pt x="7745941" y="5561745"/>
                  </a:moveTo>
                  <a:cubicBezTo>
                    <a:pt x="7754723" y="6075585"/>
                    <a:pt x="7751530" y="5847226"/>
                    <a:pt x="7756878" y="6047436"/>
                  </a:cubicBezTo>
                  <a:cubicBezTo>
                    <a:pt x="7257241" y="6047596"/>
                    <a:pt x="7335830" y="6070663"/>
                    <a:pt x="7333222" y="5965916"/>
                  </a:cubicBezTo>
                  <a:cubicBezTo>
                    <a:pt x="7330108" y="5841400"/>
                    <a:pt x="7328218" y="5730267"/>
                    <a:pt x="7327686" y="5603117"/>
                  </a:cubicBezTo>
                  <a:cubicBezTo>
                    <a:pt x="7327393" y="5544850"/>
                    <a:pt x="7261872" y="5557595"/>
                    <a:pt x="7745941" y="5561745"/>
                  </a:cubicBezTo>
                  <a:close/>
                  <a:moveTo>
                    <a:pt x="7741550" y="5058733"/>
                  </a:moveTo>
                  <a:cubicBezTo>
                    <a:pt x="7744823" y="5266872"/>
                    <a:pt x="7739607" y="5179258"/>
                    <a:pt x="7745515" y="5537055"/>
                  </a:cubicBezTo>
                  <a:cubicBezTo>
                    <a:pt x="7742827" y="5537028"/>
                    <a:pt x="7330481" y="5535458"/>
                    <a:pt x="7327261" y="5535432"/>
                  </a:cubicBezTo>
                  <a:cubicBezTo>
                    <a:pt x="7324972" y="5258597"/>
                    <a:pt x="7319835" y="5259395"/>
                    <a:pt x="7316802" y="5052853"/>
                  </a:cubicBezTo>
                  <a:cubicBezTo>
                    <a:pt x="7318744" y="5052853"/>
                    <a:pt x="7741523" y="5056844"/>
                    <a:pt x="7741550" y="5058733"/>
                  </a:cubicBezTo>
                  <a:close/>
                  <a:moveTo>
                    <a:pt x="7730638" y="4545850"/>
                  </a:moveTo>
                  <a:cubicBezTo>
                    <a:pt x="7744584" y="5198468"/>
                    <a:pt x="7739713" y="4950766"/>
                    <a:pt x="7741097" y="5030292"/>
                  </a:cubicBezTo>
                  <a:cubicBezTo>
                    <a:pt x="7566434" y="5034575"/>
                    <a:pt x="7447047" y="5028456"/>
                    <a:pt x="7316456" y="5028163"/>
                  </a:cubicBezTo>
                  <a:cubicBezTo>
                    <a:pt x="7314167" y="4874620"/>
                    <a:pt x="7314061" y="4765829"/>
                    <a:pt x="7309563" y="4545691"/>
                  </a:cubicBezTo>
                  <a:cubicBezTo>
                    <a:pt x="7437625" y="4545744"/>
                    <a:pt x="7609654" y="4547580"/>
                    <a:pt x="7730638" y="4545850"/>
                  </a:cubicBezTo>
                  <a:close/>
                  <a:moveTo>
                    <a:pt x="7729946" y="4514349"/>
                  </a:moveTo>
                  <a:cubicBezTo>
                    <a:pt x="7730212" y="4525896"/>
                    <a:pt x="7763958" y="4521134"/>
                    <a:pt x="7309057" y="4520974"/>
                  </a:cubicBezTo>
                  <a:cubicBezTo>
                    <a:pt x="7309004" y="4518526"/>
                    <a:pt x="7299849" y="4037171"/>
                    <a:pt x="7299822" y="4035203"/>
                  </a:cubicBezTo>
                  <a:cubicBezTo>
                    <a:pt x="7301738" y="4035203"/>
                    <a:pt x="7720578" y="4037570"/>
                    <a:pt x="7722601" y="4037597"/>
                  </a:cubicBezTo>
                  <a:cubicBezTo>
                    <a:pt x="7724145" y="4145431"/>
                    <a:pt x="7725475" y="4310122"/>
                    <a:pt x="7729946" y="4514349"/>
                  </a:cubicBezTo>
                  <a:close/>
                  <a:moveTo>
                    <a:pt x="7716826" y="3606767"/>
                  </a:moveTo>
                  <a:cubicBezTo>
                    <a:pt x="7719674" y="3788167"/>
                    <a:pt x="7718715" y="3787821"/>
                    <a:pt x="7721563" y="3969672"/>
                  </a:cubicBezTo>
                  <a:cubicBezTo>
                    <a:pt x="7722548" y="4032196"/>
                    <a:pt x="7787218" y="4010672"/>
                    <a:pt x="7299396" y="4010486"/>
                  </a:cubicBezTo>
                  <a:cubicBezTo>
                    <a:pt x="7295032" y="3749748"/>
                    <a:pt x="7298891" y="3809797"/>
                    <a:pt x="7293861" y="3530249"/>
                  </a:cubicBezTo>
                  <a:cubicBezTo>
                    <a:pt x="7788150" y="3530249"/>
                    <a:pt x="7715176" y="3500477"/>
                    <a:pt x="7716826" y="3606767"/>
                  </a:cubicBezTo>
                  <a:close/>
                  <a:moveTo>
                    <a:pt x="7709827" y="3062197"/>
                  </a:moveTo>
                  <a:cubicBezTo>
                    <a:pt x="7720845" y="3589979"/>
                    <a:pt x="7739607" y="3504467"/>
                    <a:pt x="7612768" y="3504467"/>
                  </a:cubicBezTo>
                  <a:cubicBezTo>
                    <a:pt x="7452768" y="3504467"/>
                    <a:pt x="7453460" y="3505532"/>
                    <a:pt x="7293382" y="3505532"/>
                  </a:cubicBezTo>
                  <a:cubicBezTo>
                    <a:pt x="7289150" y="3284569"/>
                    <a:pt x="7288432" y="3321472"/>
                    <a:pt x="7285770" y="3019548"/>
                  </a:cubicBezTo>
                  <a:cubicBezTo>
                    <a:pt x="7766885" y="3019574"/>
                    <a:pt x="7708575" y="3001828"/>
                    <a:pt x="7709827" y="3062197"/>
                  </a:cubicBezTo>
                  <a:close/>
                  <a:moveTo>
                    <a:pt x="7699633" y="2517840"/>
                  </a:moveTo>
                  <a:cubicBezTo>
                    <a:pt x="7708523" y="3084652"/>
                    <a:pt x="7740166" y="2994432"/>
                    <a:pt x="7612768" y="2994432"/>
                  </a:cubicBezTo>
                  <a:cubicBezTo>
                    <a:pt x="7454765" y="2994432"/>
                    <a:pt x="7452955" y="2994857"/>
                    <a:pt x="7293302" y="2994857"/>
                  </a:cubicBezTo>
                  <a:cubicBezTo>
                    <a:pt x="7282710" y="2994857"/>
                    <a:pt x="7285983" y="3009491"/>
                    <a:pt x="7283961" y="2880266"/>
                  </a:cubicBezTo>
                  <a:cubicBezTo>
                    <a:pt x="7277361" y="2456672"/>
                    <a:pt x="7274965" y="2511933"/>
                    <a:pt x="7293302" y="2511933"/>
                  </a:cubicBezTo>
                  <a:cubicBezTo>
                    <a:pt x="7728908" y="2511933"/>
                    <a:pt x="7699420" y="2503632"/>
                    <a:pt x="7699633" y="2517840"/>
                  </a:cubicBezTo>
                  <a:close/>
                  <a:moveTo>
                    <a:pt x="7699155" y="2485513"/>
                  </a:moveTo>
                  <a:cubicBezTo>
                    <a:pt x="7548843" y="2483784"/>
                    <a:pt x="7450054" y="2487189"/>
                    <a:pt x="7279996" y="2487216"/>
                  </a:cubicBezTo>
                  <a:cubicBezTo>
                    <a:pt x="7270601" y="1941502"/>
                    <a:pt x="7256975" y="2001126"/>
                    <a:pt x="7293328" y="2001126"/>
                  </a:cubicBezTo>
                  <a:cubicBezTo>
                    <a:pt x="7427619" y="2001126"/>
                    <a:pt x="7463548" y="2001445"/>
                    <a:pt x="7612794" y="2001445"/>
                  </a:cubicBezTo>
                  <a:cubicBezTo>
                    <a:pt x="7719434" y="2001472"/>
                    <a:pt x="7690505" y="1913831"/>
                    <a:pt x="7699155" y="2485513"/>
                  </a:cubicBezTo>
                  <a:close/>
                  <a:moveTo>
                    <a:pt x="7684757" y="1610577"/>
                  </a:moveTo>
                  <a:cubicBezTo>
                    <a:pt x="7688110" y="1721072"/>
                    <a:pt x="7688163" y="1745496"/>
                    <a:pt x="7691942" y="1977233"/>
                  </a:cubicBezTo>
                  <a:cubicBezTo>
                    <a:pt x="7644810" y="1976621"/>
                    <a:pt x="7302510" y="1976382"/>
                    <a:pt x="7269643" y="1976488"/>
                  </a:cubicBezTo>
                  <a:cubicBezTo>
                    <a:pt x="7260834" y="1422340"/>
                    <a:pt x="7246755" y="1496624"/>
                    <a:pt x="7293328" y="1496624"/>
                  </a:cubicBezTo>
                  <a:cubicBezTo>
                    <a:pt x="7761430" y="1496624"/>
                    <a:pt x="7680019" y="1453442"/>
                    <a:pt x="7684757" y="1610577"/>
                  </a:cubicBezTo>
                  <a:close/>
                  <a:moveTo>
                    <a:pt x="7677145" y="1065794"/>
                  </a:moveTo>
                  <a:cubicBezTo>
                    <a:pt x="7684384" y="1541215"/>
                    <a:pt x="7700379" y="1468395"/>
                    <a:pt x="7612768" y="1468395"/>
                  </a:cubicBezTo>
                  <a:cubicBezTo>
                    <a:pt x="7208325" y="1468395"/>
                    <a:pt x="7260728" y="1492739"/>
                    <a:pt x="7259742" y="1428539"/>
                  </a:cubicBezTo>
                  <a:cubicBezTo>
                    <a:pt x="7251759" y="919169"/>
                    <a:pt x="7242817" y="986907"/>
                    <a:pt x="7293328" y="986907"/>
                  </a:cubicBezTo>
                  <a:cubicBezTo>
                    <a:pt x="7746047" y="986907"/>
                    <a:pt x="7675522" y="962190"/>
                    <a:pt x="7677145" y="1065794"/>
                  </a:cubicBezTo>
                  <a:close/>
                  <a:moveTo>
                    <a:pt x="7293328" y="476738"/>
                  </a:moveTo>
                  <a:cubicBezTo>
                    <a:pt x="7727578" y="476738"/>
                    <a:pt x="7668469" y="466389"/>
                    <a:pt x="7668523" y="520984"/>
                  </a:cubicBezTo>
                  <a:cubicBezTo>
                    <a:pt x="7668523" y="1036261"/>
                    <a:pt x="7702428" y="961286"/>
                    <a:pt x="7612768" y="961286"/>
                  </a:cubicBezTo>
                  <a:cubicBezTo>
                    <a:pt x="7188179" y="961286"/>
                    <a:pt x="7255032" y="984273"/>
                    <a:pt x="7252716" y="883756"/>
                  </a:cubicBezTo>
                  <a:cubicBezTo>
                    <a:pt x="7242364" y="411501"/>
                    <a:pt x="7228206" y="476738"/>
                    <a:pt x="7293328" y="476738"/>
                  </a:cubicBezTo>
                  <a:close/>
                  <a:moveTo>
                    <a:pt x="7247847" y="1976595"/>
                  </a:moveTo>
                  <a:cubicBezTo>
                    <a:pt x="7135485" y="1977313"/>
                    <a:pt x="6826745" y="1989286"/>
                    <a:pt x="6826079" y="1972577"/>
                  </a:cubicBezTo>
                  <a:cubicBezTo>
                    <a:pt x="6819212" y="1802672"/>
                    <a:pt x="6819558" y="1639471"/>
                    <a:pt x="6817643" y="1496039"/>
                  </a:cubicBezTo>
                  <a:cubicBezTo>
                    <a:pt x="7273022" y="1496198"/>
                    <a:pt x="7051280" y="1496464"/>
                    <a:pt x="7239064" y="1496624"/>
                  </a:cubicBezTo>
                  <a:cubicBezTo>
                    <a:pt x="7243109" y="1723014"/>
                    <a:pt x="7239782" y="1468980"/>
                    <a:pt x="7247847" y="1976595"/>
                  </a:cubicBezTo>
                  <a:close/>
                  <a:moveTo>
                    <a:pt x="7237946" y="1428965"/>
                  </a:moveTo>
                  <a:cubicBezTo>
                    <a:pt x="7238878" y="1488988"/>
                    <a:pt x="7305012" y="1471508"/>
                    <a:pt x="6817297" y="1471348"/>
                  </a:cubicBezTo>
                  <a:cubicBezTo>
                    <a:pt x="6812081" y="1106315"/>
                    <a:pt x="6817244" y="1378148"/>
                    <a:pt x="6811389" y="985338"/>
                  </a:cubicBezTo>
                  <a:cubicBezTo>
                    <a:pt x="7400208" y="987493"/>
                    <a:pt x="7183336" y="986721"/>
                    <a:pt x="7233050" y="986854"/>
                  </a:cubicBezTo>
                  <a:cubicBezTo>
                    <a:pt x="7237840" y="1246422"/>
                    <a:pt x="7234646" y="1218352"/>
                    <a:pt x="7237946" y="1428965"/>
                  </a:cubicBezTo>
                  <a:close/>
                  <a:moveTo>
                    <a:pt x="6814449" y="479160"/>
                  </a:moveTo>
                  <a:cubicBezTo>
                    <a:pt x="7286995" y="478228"/>
                    <a:pt x="7222058" y="458673"/>
                    <a:pt x="7223708" y="521357"/>
                  </a:cubicBezTo>
                  <a:cubicBezTo>
                    <a:pt x="7237441" y="1046957"/>
                    <a:pt x="7256416" y="962536"/>
                    <a:pt x="7133782" y="961525"/>
                  </a:cubicBezTo>
                  <a:cubicBezTo>
                    <a:pt x="6745840" y="958386"/>
                    <a:pt x="6811468" y="987546"/>
                    <a:pt x="6810005" y="889556"/>
                  </a:cubicBezTo>
                  <a:cubicBezTo>
                    <a:pt x="6803537" y="430231"/>
                    <a:pt x="6797843" y="479213"/>
                    <a:pt x="6814449" y="479160"/>
                  </a:cubicBezTo>
                  <a:close/>
                  <a:moveTo>
                    <a:pt x="6804309" y="1973695"/>
                  </a:moveTo>
                  <a:cubicBezTo>
                    <a:pt x="6804523" y="1978989"/>
                    <a:pt x="6854529" y="1976781"/>
                    <a:pt x="6383953" y="1979362"/>
                  </a:cubicBezTo>
                  <a:cubicBezTo>
                    <a:pt x="6377459" y="1699228"/>
                    <a:pt x="6379082" y="1630957"/>
                    <a:pt x="6377326" y="1493431"/>
                  </a:cubicBezTo>
                  <a:cubicBezTo>
                    <a:pt x="6586214" y="1494176"/>
                    <a:pt x="6380120" y="1495905"/>
                    <a:pt x="6795873" y="1496039"/>
                  </a:cubicBezTo>
                  <a:cubicBezTo>
                    <a:pt x="6797789" y="1641227"/>
                    <a:pt x="6797470" y="1803922"/>
                    <a:pt x="6804309" y="1973695"/>
                  </a:cubicBezTo>
                  <a:close/>
                  <a:moveTo>
                    <a:pt x="6790816" y="1065794"/>
                  </a:moveTo>
                  <a:cubicBezTo>
                    <a:pt x="6793611" y="1244027"/>
                    <a:pt x="6792067" y="1248045"/>
                    <a:pt x="6794889" y="1428965"/>
                  </a:cubicBezTo>
                  <a:cubicBezTo>
                    <a:pt x="6795873" y="1491462"/>
                    <a:pt x="6859426" y="1470364"/>
                    <a:pt x="6376980" y="1468714"/>
                  </a:cubicBezTo>
                  <a:cubicBezTo>
                    <a:pt x="6374665" y="1301789"/>
                    <a:pt x="6373520" y="1299314"/>
                    <a:pt x="6368464" y="985710"/>
                  </a:cubicBezTo>
                  <a:cubicBezTo>
                    <a:pt x="6864109" y="985391"/>
                    <a:pt x="6789193" y="957960"/>
                    <a:pt x="6790816" y="1065794"/>
                  </a:cubicBezTo>
                  <a:close/>
                  <a:moveTo>
                    <a:pt x="6654690" y="479372"/>
                  </a:moveTo>
                  <a:cubicBezTo>
                    <a:pt x="6804229" y="479372"/>
                    <a:pt x="6780890" y="467639"/>
                    <a:pt x="6782008" y="521224"/>
                  </a:cubicBezTo>
                  <a:cubicBezTo>
                    <a:pt x="6784642" y="647336"/>
                    <a:pt x="6786292" y="756899"/>
                    <a:pt x="6788155" y="889955"/>
                  </a:cubicBezTo>
                  <a:cubicBezTo>
                    <a:pt x="6789539" y="982544"/>
                    <a:pt x="6866398" y="960594"/>
                    <a:pt x="6368091" y="960993"/>
                  </a:cubicBezTo>
                  <a:cubicBezTo>
                    <a:pt x="6362848" y="634352"/>
                    <a:pt x="6362875" y="626024"/>
                    <a:pt x="6360240" y="520585"/>
                  </a:cubicBezTo>
                  <a:cubicBezTo>
                    <a:pt x="6358856" y="465324"/>
                    <a:pt x="6307040" y="479106"/>
                    <a:pt x="6654690" y="479372"/>
                  </a:cubicBezTo>
                  <a:close/>
                  <a:moveTo>
                    <a:pt x="6335383" y="1979495"/>
                  </a:moveTo>
                  <a:cubicBezTo>
                    <a:pt x="6177380" y="1979495"/>
                    <a:pt x="6178258" y="1976329"/>
                    <a:pt x="6016077" y="1976329"/>
                  </a:cubicBezTo>
                  <a:cubicBezTo>
                    <a:pt x="5910050" y="1976329"/>
                    <a:pt x="5939936" y="2067481"/>
                    <a:pt x="5930249" y="1495506"/>
                  </a:cubicBezTo>
                  <a:cubicBezTo>
                    <a:pt x="6110660" y="1497422"/>
                    <a:pt x="6175251" y="1493059"/>
                    <a:pt x="6355529" y="1493351"/>
                  </a:cubicBezTo>
                  <a:cubicBezTo>
                    <a:pt x="6362476" y="2051411"/>
                    <a:pt x="6373919" y="1979495"/>
                    <a:pt x="6335383" y="1979495"/>
                  </a:cubicBezTo>
                  <a:close/>
                  <a:moveTo>
                    <a:pt x="6347971" y="1065741"/>
                  </a:moveTo>
                  <a:cubicBezTo>
                    <a:pt x="6355317" y="1530440"/>
                    <a:pt x="6363354" y="1468661"/>
                    <a:pt x="6335383" y="1468661"/>
                  </a:cubicBezTo>
                  <a:cubicBezTo>
                    <a:pt x="5869571" y="1468661"/>
                    <a:pt x="5930143" y="1490904"/>
                    <a:pt x="5929158" y="1428539"/>
                  </a:cubicBezTo>
                  <a:cubicBezTo>
                    <a:pt x="5926257" y="1242644"/>
                    <a:pt x="5928439" y="1246129"/>
                    <a:pt x="5925592" y="1065368"/>
                  </a:cubicBezTo>
                  <a:cubicBezTo>
                    <a:pt x="5924048" y="969587"/>
                    <a:pt x="5900522" y="986162"/>
                    <a:pt x="6016050" y="986162"/>
                  </a:cubicBezTo>
                  <a:cubicBezTo>
                    <a:pt x="6413626" y="986162"/>
                    <a:pt x="6346188" y="955539"/>
                    <a:pt x="6347971" y="1065741"/>
                  </a:cubicBezTo>
                  <a:close/>
                  <a:moveTo>
                    <a:pt x="6338444" y="521303"/>
                  </a:moveTo>
                  <a:cubicBezTo>
                    <a:pt x="6341185" y="630281"/>
                    <a:pt x="6341265" y="647708"/>
                    <a:pt x="6346295" y="961020"/>
                  </a:cubicBezTo>
                  <a:cubicBezTo>
                    <a:pt x="6299668" y="961020"/>
                    <a:pt x="5970941" y="961392"/>
                    <a:pt x="5923915" y="961898"/>
                  </a:cubicBezTo>
                  <a:lnTo>
                    <a:pt x="5916064" y="477457"/>
                  </a:lnTo>
                  <a:cubicBezTo>
                    <a:pt x="6417964" y="469475"/>
                    <a:pt x="6337140" y="469608"/>
                    <a:pt x="6338444" y="521303"/>
                  </a:cubicBezTo>
                  <a:close/>
                  <a:moveTo>
                    <a:pt x="5910529" y="1610364"/>
                  </a:moveTo>
                  <a:cubicBezTo>
                    <a:pt x="5912684" y="1724929"/>
                    <a:pt x="5911939" y="1681987"/>
                    <a:pt x="5916677" y="1977180"/>
                  </a:cubicBezTo>
                  <a:cubicBezTo>
                    <a:pt x="5779325" y="1979867"/>
                    <a:pt x="5834814" y="1983060"/>
                    <a:pt x="5494191" y="1979814"/>
                  </a:cubicBezTo>
                  <a:cubicBezTo>
                    <a:pt x="5488016" y="1483241"/>
                    <a:pt x="5491609" y="1647080"/>
                    <a:pt x="5490039" y="1492793"/>
                  </a:cubicBezTo>
                  <a:cubicBezTo>
                    <a:pt x="5995026" y="1492553"/>
                    <a:pt x="5907788" y="1472013"/>
                    <a:pt x="5910529" y="1610364"/>
                  </a:cubicBezTo>
                  <a:close/>
                  <a:moveTo>
                    <a:pt x="5903795" y="1065794"/>
                  </a:moveTo>
                  <a:cubicBezTo>
                    <a:pt x="5910954" y="1535894"/>
                    <a:pt x="5923277" y="1470976"/>
                    <a:pt x="5856583" y="1469619"/>
                  </a:cubicBezTo>
                  <a:cubicBezTo>
                    <a:pt x="5756784" y="1467597"/>
                    <a:pt x="5738367" y="1467996"/>
                    <a:pt x="5489746" y="1468102"/>
                  </a:cubicBezTo>
                  <a:cubicBezTo>
                    <a:pt x="5486765" y="1234156"/>
                    <a:pt x="5482001" y="1235460"/>
                    <a:pt x="5479394" y="987227"/>
                  </a:cubicBezTo>
                  <a:cubicBezTo>
                    <a:pt x="5977727" y="992095"/>
                    <a:pt x="5902039" y="956204"/>
                    <a:pt x="5903795" y="1065794"/>
                  </a:cubicBezTo>
                  <a:close/>
                  <a:moveTo>
                    <a:pt x="5536984" y="479639"/>
                  </a:moveTo>
                  <a:cubicBezTo>
                    <a:pt x="5645247" y="481075"/>
                    <a:pt x="5749652" y="481315"/>
                    <a:pt x="5856637" y="478734"/>
                  </a:cubicBezTo>
                  <a:cubicBezTo>
                    <a:pt x="5909491" y="477404"/>
                    <a:pt x="5893124" y="405435"/>
                    <a:pt x="5902119" y="962190"/>
                  </a:cubicBezTo>
                  <a:cubicBezTo>
                    <a:pt x="5712446" y="964904"/>
                    <a:pt x="5786884" y="965569"/>
                    <a:pt x="5479154" y="962563"/>
                  </a:cubicBezTo>
                  <a:cubicBezTo>
                    <a:pt x="5474577" y="397985"/>
                    <a:pt x="5448921" y="478494"/>
                    <a:pt x="5536984" y="479639"/>
                  </a:cubicBezTo>
                  <a:close/>
                  <a:moveTo>
                    <a:pt x="5480458" y="2489584"/>
                  </a:moveTo>
                  <a:cubicBezTo>
                    <a:pt x="5376160" y="2490329"/>
                    <a:pt x="5240885" y="2489584"/>
                    <a:pt x="5062124" y="2489584"/>
                  </a:cubicBezTo>
                  <a:cubicBezTo>
                    <a:pt x="5061831" y="2471918"/>
                    <a:pt x="5054672" y="2058142"/>
                    <a:pt x="5053341" y="2002429"/>
                  </a:cubicBezTo>
                  <a:cubicBezTo>
                    <a:pt x="5055284" y="2002429"/>
                    <a:pt x="5469733" y="2004318"/>
                    <a:pt x="5472660" y="2004345"/>
                  </a:cubicBezTo>
                  <a:cubicBezTo>
                    <a:pt x="5474843" y="2181514"/>
                    <a:pt x="5478595" y="2372864"/>
                    <a:pt x="5480458" y="2489584"/>
                  </a:cubicBezTo>
                  <a:close/>
                  <a:moveTo>
                    <a:pt x="5468588" y="1610098"/>
                  </a:moveTo>
                  <a:cubicBezTo>
                    <a:pt x="5467657" y="2053992"/>
                    <a:pt x="5515907" y="1979335"/>
                    <a:pt x="5377571" y="1979335"/>
                  </a:cubicBezTo>
                  <a:cubicBezTo>
                    <a:pt x="5015897" y="1979335"/>
                    <a:pt x="5052782" y="1979309"/>
                    <a:pt x="5052623" y="1972843"/>
                  </a:cubicBezTo>
                  <a:cubicBezTo>
                    <a:pt x="5050493" y="1884592"/>
                    <a:pt x="5036841" y="1493937"/>
                    <a:pt x="5058531" y="1493937"/>
                  </a:cubicBezTo>
                  <a:cubicBezTo>
                    <a:pt x="5551755" y="1493937"/>
                    <a:pt x="5468908" y="1457620"/>
                    <a:pt x="5468588" y="1610098"/>
                  </a:cubicBezTo>
                  <a:close/>
                  <a:moveTo>
                    <a:pt x="5458662" y="1065794"/>
                  </a:moveTo>
                  <a:cubicBezTo>
                    <a:pt x="5466087" y="1539380"/>
                    <a:pt x="5497783" y="1468102"/>
                    <a:pt x="5377571" y="1468155"/>
                  </a:cubicBezTo>
                  <a:cubicBezTo>
                    <a:pt x="4997054" y="1468155"/>
                    <a:pt x="5045304" y="1487232"/>
                    <a:pt x="5044373" y="1428486"/>
                  </a:cubicBezTo>
                  <a:cubicBezTo>
                    <a:pt x="5044160" y="1414279"/>
                    <a:pt x="5037879" y="1006622"/>
                    <a:pt x="5037533" y="984034"/>
                  </a:cubicBezTo>
                  <a:cubicBezTo>
                    <a:pt x="5542999" y="982970"/>
                    <a:pt x="5457091" y="966713"/>
                    <a:pt x="5458662" y="1065794"/>
                  </a:cubicBezTo>
                  <a:close/>
                  <a:moveTo>
                    <a:pt x="5058531" y="479931"/>
                  </a:moveTo>
                  <a:cubicBezTo>
                    <a:pt x="5511276" y="479931"/>
                    <a:pt x="5450518" y="461094"/>
                    <a:pt x="5451822" y="520026"/>
                  </a:cubicBezTo>
                  <a:cubicBezTo>
                    <a:pt x="5463851" y="1049032"/>
                    <a:pt x="5473858" y="962111"/>
                    <a:pt x="5377571" y="962111"/>
                  </a:cubicBezTo>
                  <a:cubicBezTo>
                    <a:pt x="5218477" y="962111"/>
                    <a:pt x="5218317" y="959317"/>
                    <a:pt x="5058531" y="959317"/>
                  </a:cubicBezTo>
                  <a:cubicBezTo>
                    <a:pt x="5030081" y="959317"/>
                    <a:pt x="5037347" y="973205"/>
                    <a:pt x="5036122" y="883809"/>
                  </a:cubicBezTo>
                  <a:cubicBezTo>
                    <a:pt x="5029815" y="417753"/>
                    <a:pt x="5017679" y="479931"/>
                    <a:pt x="5058531" y="479931"/>
                  </a:cubicBezTo>
                  <a:close/>
                  <a:moveTo>
                    <a:pt x="5023534" y="1493990"/>
                  </a:moveTo>
                  <a:cubicBezTo>
                    <a:pt x="5025371" y="1627445"/>
                    <a:pt x="5025397" y="1751615"/>
                    <a:pt x="5030933" y="1977765"/>
                  </a:cubicBezTo>
                  <a:cubicBezTo>
                    <a:pt x="4586251" y="1978564"/>
                    <a:pt x="4609937" y="1983805"/>
                    <a:pt x="4609671" y="1973881"/>
                  </a:cubicBezTo>
                  <a:cubicBezTo>
                    <a:pt x="4608660" y="1930966"/>
                    <a:pt x="4600569" y="1497449"/>
                    <a:pt x="4600543" y="1495506"/>
                  </a:cubicBezTo>
                  <a:cubicBezTo>
                    <a:pt x="4823509" y="1497395"/>
                    <a:pt x="4888339" y="1494282"/>
                    <a:pt x="5023534" y="1493990"/>
                  </a:cubicBezTo>
                  <a:close/>
                  <a:moveTo>
                    <a:pt x="5023188" y="1469273"/>
                  </a:moveTo>
                  <a:cubicBezTo>
                    <a:pt x="4535633" y="1470310"/>
                    <a:pt x="4600410" y="1488828"/>
                    <a:pt x="4599452" y="1428486"/>
                  </a:cubicBezTo>
                  <a:cubicBezTo>
                    <a:pt x="4596604" y="1246741"/>
                    <a:pt x="4597376" y="1246634"/>
                    <a:pt x="4594528" y="1065368"/>
                  </a:cubicBezTo>
                  <a:cubicBezTo>
                    <a:pt x="4592931" y="964212"/>
                    <a:pt x="4510244" y="986960"/>
                    <a:pt x="5015710" y="984140"/>
                  </a:cubicBezTo>
                  <a:cubicBezTo>
                    <a:pt x="5015737" y="986162"/>
                    <a:pt x="5022523" y="1423085"/>
                    <a:pt x="5023188" y="1469273"/>
                  </a:cubicBezTo>
                  <a:close/>
                  <a:moveTo>
                    <a:pt x="5007486" y="479798"/>
                  </a:moveTo>
                  <a:cubicBezTo>
                    <a:pt x="5012862" y="750966"/>
                    <a:pt x="5012437" y="759639"/>
                    <a:pt x="5015364" y="959423"/>
                  </a:cubicBezTo>
                  <a:cubicBezTo>
                    <a:pt x="4526318" y="962004"/>
                    <a:pt x="4593570" y="994171"/>
                    <a:pt x="4591042" y="883703"/>
                  </a:cubicBezTo>
                  <a:cubicBezTo>
                    <a:pt x="4587076" y="710738"/>
                    <a:pt x="4586065" y="611551"/>
                    <a:pt x="4585693" y="520904"/>
                  </a:cubicBezTo>
                  <a:cubicBezTo>
                    <a:pt x="4585427" y="459152"/>
                    <a:pt x="4523311" y="477404"/>
                    <a:pt x="5007486" y="479798"/>
                  </a:cubicBezTo>
                  <a:close/>
                  <a:moveTo>
                    <a:pt x="4579811" y="1978271"/>
                  </a:moveTo>
                  <a:cubicBezTo>
                    <a:pt x="4319640" y="1972657"/>
                    <a:pt x="4163127" y="1982395"/>
                    <a:pt x="4163020" y="1973056"/>
                  </a:cubicBezTo>
                  <a:cubicBezTo>
                    <a:pt x="4157112" y="1406962"/>
                    <a:pt x="4121849" y="1491649"/>
                    <a:pt x="4260265" y="1493511"/>
                  </a:cubicBezTo>
                  <a:cubicBezTo>
                    <a:pt x="4391575" y="1495267"/>
                    <a:pt x="4426279" y="1493857"/>
                    <a:pt x="4578773" y="1495267"/>
                  </a:cubicBezTo>
                  <a:cubicBezTo>
                    <a:pt x="4588008" y="2040955"/>
                    <a:pt x="4592851" y="1978511"/>
                    <a:pt x="4579811" y="1978271"/>
                  </a:cubicBezTo>
                  <a:close/>
                  <a:moveTo>
                    <a:pt x="4572732" y="1065794"/>
                  </a:moveTo>
                  <a:cubicBezTo>
                    <a:pt x="4575579" y="1247140"/>
                    <a:pt x="4574808" y="1246954"/>
                    <a:pt x="4577655" y="1428912"/>
                  </a:cubicBezTo>
                  <a:cubicBezTo>
                    <a:pt x="4578614" y="1489121"/>
                    <a:pt x="4644295" y="1469592"/>
                    <a:pt x="4156048" y="1467836"/>
                  </a:cubicBezTo>
                  <a:cubicBezTo>
                    <a:pt x="4152135" y="1210397"/>
                    <a:pt x="4155835" y="1213058"/>
                    <a:pt x="4151151" y="988051"/>
                  </a:cubicBezTo>
                  <a:cubicBezTo>
                    <a:pt x="4636950" y="985151"/>
                    <a:pt x="4571002" y="954075"/>
                    <a:pt x="4572732" y="1065794"/>
                  </a:cubicBezTo>
                  <a:close/>
                  <a:moveTo>
                    <a:pt x="4563630" y="479027"/>
                  </a:moveTo>
                  <a:cubicBezTo>
                    <a:pt x="4565307" y="752908"/>
                    <a:pt x="4567436" y="791726"/>
                    <a:pt x="4570896" y="961366"/>
                  </a:cubicBezTo>
                  <a:cubicBezTo>
                    <a:pt x="4472054" y="959264"/>
                    <a:pt x="4366266" y="959237"/>
                    <a:pt x="4260159" y="961658"/>
                  </a:cubicBezTo>
                  <a:cubicBezTo>
                    <a:pt x="4117006" y="964931"/>
                    <a:pt x="4154371" y="1043418"/>
                    <a:pt x="4140718" y="520638"/>
                  </a:cubicBezTo>
                  <a:cubicBezTo>
                    <a:pt x="4138802" y="447924"/>
                    <a:pt x="4085895" y="488924"/>
                    <a:pt x="4563630" y="479027"/>
                  </a:cubicBezTo>
                  <a:close/>
                  <a:moveTo>
                    <a:pt x="4100719" y="1977287"/>
                  </a:moveTo>
                  <a:cubicBezTo>
                    <a:pt x="3788145" y="1977340"/>
                    <a:pt x="3759882" y="1977287"/>
                    <a:pt x="3720149" y="1977473"/>
                  </a:cubicBezTo>
                  <a:cubicBezTo>
                    <a:pt x="3712750" y="1715883"/>
                    <a:pt x="3716103" y="1616430"/>
                    <a:pt x="3714906" y="1494894"/>
                  </a:cubicBezTo>
                  <a:cubicBezTo>
                    <a:pt x="3944978" y="1494203"/>
                    <a:pt x="4003553" y="1492181"/>
                    <a:pt x="4134597" y="1492473"/>
                  </a:cubicBezTo>
                  <a:cubicBezTo>
                    <a:pt x="4142954" y="2064022"/>
                    <a:pt x="4159108" y="1977287"/>
                    <a:pt x="4100719" y="1977287"/>
                  </a:cubicBezTo>
                  <a:close/>
                  <a:moveTo>
                    <a:pt x="4130765" y="1065741"/>
                  </a:moveTo>
                  <a:cubicBezTo>
                    <a:pt x="4138030" y="1530866"/>
                    <a:pt x="4142208" y="1467730"/>
                    <a:pt x="4100745" y="1467730"/>
                  </a:cubicBezTo>
                  <a:cubicBezTo>
                    <a:pt x="3655452" y="1467730"/>
                    <a:pt x="3715012" y="1489281"/>
                    <a:pt x="3714081" y="1428486"/>
                  </a:cubicBezTo>
                  <a:cubicBezTo>
                    <a:pt x="3705910" y="906797"/>
                    <a:pt x="3680814" y="986056"/>
                    <a:pt x="3781439" y="986056"/>
                  </a:cubicBezTo>
                  <a:cubicBezTo>
                    <a:pt x="3940906" y="986056"/>
                    <a:pt x="3940959" y="988211"/>
                    <a:pt x="4100745" y="988211"/>
                  </a:cubicBezTo>
                  <a:cubicBezTo>
                    <a:pt x="4136593" y="988184"/>
                    <a:pt x="4129248" y="972593"/>
                    <a:pt x="4130765" y="1065741"/>
                  </a:cubicBezTo>
                  <a:close/>
                  <a:moveTo>
                    <a:pt x="3781412" y="477483"/>
                  </a:moveTo>
                  <a:cubicBezTo>
                    <a:pt x="3794133" y="477483"/>
                    <a:pt x="4098164" y="477670"/>
                    <a:pt x="4117804" y="477696"/>
                  </a:cubicBezTo>
                  <a:cubicBezTo>
                    <a:pt x="4119454" y="546260"/>
                    <a:pt x="4112934" y="277061"/>
                    <a:pt x="4128769" y="963467"/>
                  </a:cubicBezTo>
                  <a:cubicBezTo>
                    <a:pt x="3951178" y="963973"/>
                    <a:pt x="3877619" y="960088"/>
                    <a:pt x="3705405" y="961658"/>
                  </a:cubicBezTo>
                  <a:cubicBezTo>
                    <a:pt x="3698751" y="389737"/>
                    <a:pt x="3667827" y="477483"/>
                    <a:pt x="3781412" y="477483"/>
                  </a:cubicBezTo>
                  <a:close/>
                  <a:moveTo>
                    <a:pt x="3693109" y="1494974"/>
                  </a:moveTo>
                  <a:cubicBezTo>
                    <a:pt x="3694706" y="1664108"/>
                    <a:pt x="3690129" y="1626886"/>
                    <a:pt x="3698325" y="1977579"/>
                  </a:cubicBezTo>
                  <a:cubicBezTo>
                    <a:pt x="3206805" y="1980666"/>
                    <a:pt x="3330210" y="1979867"/>
                    <a:pt x="3279033" y="1980346"/>
                  </a:cubicBezTo>
                  <a:cubicBezTo>
                    <a:pt x="3277463" y="1780217"/>
                    <a:pt x="3274083" y="1644925"/>
                    <a:pt x="3271555" y="1493670"/>
                  </a:cubicBezTo>
                  <a:cubicBezTo>
                    <a:pt x="3477835" y="1497582"/>
                    <a:pt x="3530076" y="1495693"/>
                    <a:pt x="3693109" y="1494974"/>
                  </a:cubicBezTo>
                  <a:close/>
                  <a:moveTo>
                    <a:pt x="3685072" y="1065794"/>
                  </a:moveTo>
                  <a:cubicBezTo>
                    <a:pt x="3692497" y="1540071"/>
                    <a:pt x="3716582" y="1469911"/>
                    <a:pt x="3621706" y="1470683"/>
                  </a:cubicBezTo>
                  <a:cubicBezTo>
                    <a:pt x="3215055" y="1473982"/>
                    <a:pt x="3271315" y="1478425"/>
                    <a:pt x="3270517" y="1428486"/>
                  </a:cubicBezTo>
                  <a:cubicBezTo>
                    <a:pt x="3263598" y="997683"/>
                    <a:pt x="3264076" y="1024847"/>
                    <a:pt x="3263305" y="987386"/>
                  </a:cubicBezTo>
                  <a:cubicBezTo>
                    <a:pt x="3758419" y="994543"/>
                    <a:pt x="3683289" y="951468"/>
                    <a:pt x="3685072" y="1065794"/>
                  </a:cubicBezTo>
                  <a:close/>
                  <a:moveTo>
                    <a:pt x="3302692" y="479905"/>
                  </a:moveTo>
                  <a:cubicBezTo>
                    <a:pt x="3734759" y="476127"/>
                    <a:pt x="3674959" y="465910"/>
                    <a:pt x="3676556" y="521383"/>
                  </a:cubicBezTo>
                  <a:cubicBezTo>
                    <a:pt x="3691513" y="1032350"/>
                    <a:pt x="3693588" y="961472"/>
                    <a:pt x="3621626" y="963015"/>
                  </a:cubicBezTo>
                  <a:cubicBezTo>
                    <a:pt x="3513017" y="965356"/>
                    <a:pt x="3410343" y="965223"/>
                    <a:pt x="3302746" y="963334"/>
                  </a:cubicBezTo>
                  <a:cubicBezTo>
                    <a:pt x="3252260" y="962456"/>
                    <a:pt x="3263411" y="978580"/>
                    <a:pt x="3260830" y="883650"/>
                  </a:cubicBezTo>
                  <a:cubicBezTo>
                    <a:pt x="3248162" y="417540"/>
                    <a:pt x="3242254" y="480463"/>
                    <a:pt x="3302692" y="479905"/>
                  </a:cubicBezTo>
                  <a:close/>
                  <a:moveTo>
                    <a:pt x="3257157" y="1972152"/>
                  </a:moveTo>
                  <a:cubicBezTo>
                    <a:pt x="3257290" y="1987131"/>
                    <a:pt x="3290424" y="1979149"/>
                    <a:pt x="2834724" y="1978883"/>
                  </a:cubicBezTo>
                  <a:cubicBezTo>
                    <a:pt x="2834299" y="1890950"/>
                    <a:pt x="2829082" y="1496039"/>
                    <a:pt x="2829029" y="1493005"/>
                  </a:cubicBezTo>
                  <a:cubicBezTo>
                    <a:pt x="3052208" y="1493005"/>
                    <a:pt x="3156026" y="1491915"/>
                    <a:pt x="3249759" y="1493351"/>
                  </a:cubicBezTo>
                  <a:cubicBezTo>
                    <a:pt x="3252420" y="1653147"/>
                    <a:pt x="3255826" y="1789316"/>
                    <a:pt x="3257157" y="1972152"/>
                  </a:cubicBezTo>
                  <a:close/>
                  <a:moveTo>
                    <a:pt x="3249359" y="1468608"/>
                  </a:moveTo>
                  <a:cubicBezTo>
                    <a:pt x="2768910" y="1461318"/>
                    <a:pt x="2829082" y="1492340"/>
                    <a:pt x="2828071" y="1428433"/>
                  </a:cubicBezTo>
                  <a:cubicBezTo>
                    <a:pt x="2822003" y="1043844"/>
                    <a:pt x="2821897" y="1032749"/>
                    <a:pt x="2820832" y="983954"/>
                  </a:cubicBezTo>
                  <a:cubicBezTo>
                    <a:pt x="2823813" y="983954"/>
                    <a:pt x="3239433" y="987093"/>
                    <a:pt x="3241509" y="987120"/>
                  </a:cubicBezTo>
                  <a:cubicBezTo>
                    <a:pt x="3242600" y="1040359"/>
                    <a:pt x="3242733" y="1056003"/>
                    <a:pt x="3249359" y="1468608"/>
                  </a:cubicBezTo>
                  <a:close/>
                  <a:moveTo>
                    <a:pt x="2823760" y="480995"/>
                  </a:moveTo>
                  <a:cubicBezTo>
                    <a:pt x="3296625" y="480995"/>
                    <a:pt x="3232486" y="464766"/>
                    <a:pt x="3232966" y="521091"/>
                  </a:cubicBezTo>
                  <a:cubicBezTo>
                    <a:pt x="3236745" y="1041183"/>
                    <a:pt x="3274722" y="961951"/>
                    <a:pt x="3143013" y="961951"/>
                  </a:cubicBezTo>
                  <a:cubicBezTo>
                    <a:pt x="2986447" y="961951"/>
                    <a:pt x="2982428" y="959264"/>
                    <a:pt x="2823733" y="959264"/>
                  </a:cubicBezTo>
                  <a:cubicBezTo>
                    <a:pt x="2818916" y="959237"/>
                    <a:pt x="2798477" y="480995"/>
                    <a:pt x="2823760" y="480995"/>
                  </a:cubicBezTo>
                  <a:close/>
                  <a:moveTo>
                    <a:pt x="2812848" y="1973216"/>
                  </a:moveTo>
                  <a:cubicBezTo>
                    <a:pt x="2812901" y="1981677"/>
                    <a:pt x="2473742" y="1981065"/>
                    <a:pt x="2392412" y="1979947"/>
                  </a:cubicBezTo>
                  <a:cubicBezTo>
                    <a:pt x="2384135" y="1504898"/>
                    <a:pt x="2385492" y="1633245"/>
                    <a:pt x="2382884" y="1495160"/>
                  </a:cubicBezTo>
                  <a:cubicBezTo>
                    <a:pt x="2579556" y="1498220"/>
                    <a:pt x="2649922" y="1493218"/>
                    <a:pt x="2807259" y="1493005"/>
                  </a:cubicBezTo>
                  <a:cubicBezTo>
                    <a:pt x="2807259" y="1494921"/>
                    <a:pt x="2812582" y="1906009"/>
                    <a:pt x="2812848" y="1973216"/>
                  </a:cubicBezTo>
                  <a:close/>
                  <a:moveTo>
                    <a:pt x="2806887" y="1468289"/>
                  </a:moveTo>
                  <a:cubicBezTo>
                    <a:pt x="2321301" y="1469007"/>
                    <a:pt x="2382698" y="1490558"/>
                    <a:pt x="2381740" y="1428486"/>
                  </a:cubicBezTo>
                  <a:cubicBezTo>
                    <a:pt x="2379371" y="1276140"/>
                    <a:pt x="2379291" y="1244027"/>
                    <a:pt x="2376470" y="1065368"/>
                  </a:cubicBezTo>
                  <a:cubicBezTo>
                    <a:pt x="2374873" y="960222"/>
                    <a:pt x="2301181" y="984140"/>
                    <a:pt x="2799036" y="983954"/>
                  </a:cubicBezTo>
                  <a:cubicBezTo>
                    <a:pt x="2800367" y="1044323"/>
                    <a:pt x="2806860" y="1466293"/>
                    <a:pt x="2806887" y="1468289"/>
                  </a:cubicBezTo>
                  <a:close/>
                  <a:moveTo>
                    <a:pt x="2790254" y="480916"/>
                  </a:moveTo>
                  <a:cubicBezTo>
                    <a:pt x="2791797" y="806812"/>
                    <a:pt x="2795283" y="833471"/>
                    <a:pt x="2798424" y="959264"/>
                  </a:cubicBezTo>
                  <a:cubicBezTo>
                    <a:pt x="2492717" y="959397"/>
                    <a:pt x="2432251" y="959689"/>
                    <a:pt x="2374847" y="961099"/>
                  </a:cubicBezTo>
                  <a:cubicBezTo>
                    <a:pt x="2369018" y="579730"/>
                    <a:pt x="2370402" y="657712"/>
                    <a:pt x="2366277" y="477749"/>
                  </a:cubicBezTo>
                  <a:cubicBezTo>
                    <a:pt x="2573542" y="472162"/>
                    <a:pt x="2654685" y="480224"/>
                    <a:pt x="2790254" y="480916"/>
                  </a:cubicBezTo>
                  <a:close/>
                  <a:moveTo>
                    <a:pt x="2363722" y="1610471"/>
                  </a:moveTo>
                  <a:cubicBezTo>
                    <a:pt x="2374873" y="2037496"/>
                    <a:pt x="2379078" y="1979761"/>
                    <a:pt x="2345200" y="1979176"/>
                  </a:cubicBezTo>
                  <a:cubicBezTo>
                    <a:pt x="1949486" y="1971753"/>
                    <a:pt x="1948369" y="1985668"/>
                    <a:pt x="1948156" y="1973003"/>
                  </a:cubicBezTo>
                  <a:cubicBezTo>
                    <a:pt x="1938735" y="1408984"/>
                    <a:pt x="1906320" y="1493777"/>
                    <a:pt x="2025920" y="1493298"/>
                  </a:cubicBezTo>
                  <a:cubicBezTo>
                    <a:pt x="2172479" y="1492713"/>
                    <a:pt x="2241115" y="1492526"/>
                    <a:pt x="2344800" y="1494469"/>
                  </a:cubicBezTo>
                  <a:cubicBezTo>
                    <a:pt x="2366783" y="1494894"/>
                    <a:pt x="2360236" y="1476696"/>
                    <a:pt x="2363722" y="1610471"/>
                  </a:cubicBezTo>
                  <a:close/>
                  <a:moveTo>
                    <a:pt x="2354674" y="1065794"/>
                  </a:moveTo>
                  <a:cubicBezTo>
                    <a:pt x="2361753" y="1518414"/>
                    <a:pt x="2366197" y="1470124"/>
                    <a:pt x="2345200" y="1469725"/>
                  </a:cubicBezTo>
                  <a:cubicBezTo>
                    <a:pt x="1879467" y="1460972"/>
                    <a:pt x="1937351" y="1491915"/>
                    <a:pt x="1936366" y="1428539"/>
                  </a:cubicBezTo>
                  <a:cubicBezTo>
                    <a:pt x="1933545" y="1248470"/>
                    <a:pt x="1937856" y="1249002"/>
                    <a:pt x="1934982" y="1065315"/>
                  </a:cubicBezTo>
                  <a:cubicBezTo>
                    <a:pt x="1933172" y="950776"/>
                    <a:pt x="1869327" y="999651"/>
                    <a:pt x="2345279" y="986641"/>
                  </a:cubicBezTo>
                  <a:cubicBezTo>
                    <a:pt x="2356803" y="986322"/>
                    <a:pt x="2353290" y="974509"/>
                    <a:pt x="2354674" y="1065794"/>
                  </a:cubicBezTo>
                  <a:close/>
                  <a:moveTo>
                    <a:pt x="2344481" y="478361"/>
                  </a:moveTo>
                  <a:cubicBezTo>
                    <a:pt x="2356643" y="1015482"/>
                    <a:pt x="2355579" y="961605"/>
                    <a:pt x="2344721" y="961871"/>
                  </a:cubicBezTo>
                  <a:cubicBezTo>
                    <a:pt x="2239704" y="964904"/>
                    <a:pt x="2221288" y="963813"/>
                    <a:pt x="2025840" y="964345"/>
                  </a:cubicBezTo>
                  <a:cubicBezTo>
                    <a:pt x="1903286" y="964665"/>
                    <a:pt x="1937856" y="1045094"/>
                    <a:pt x="1924204" y="520585"/>
                  </a:cubicBezTo>
                  <a:cubicBezTo>
                    <a:pt x="1922368" y="447871"/>
                    <a:pt x="1872361" y="491904"/>
                    <a:pt x="2344481" y="478361"/>
                  </a:cubicBezTo>
                  <a:close/>
                  <a:moveTo>
                    <a:pt x="1926386" y="1973482"/>
                  </a:moveTo>
                  <a:cubicBezTo>
                    <a:pt x="1926546" y="1983433"/>
                    <a:pt x="1503847" y="1976302"/>
                    <a:pt x="1503714" y="1972684"/>
                  </a:cubicBezTo>
                  <a:cubicBezTo>
                    <a:pt x="1483514" y="1413534"/>
                    <a:pt x="1490301" y="1492393"/>
                    <a:pt x="1547147" y="1492393"/>
                  </a:cubicBezTo>
                  <a:cubicBezTo>
                    <a:pt x="1699455" y="1492393"/>
                    <a:pt x="1703580" y="1493617"/>
                    <a:pt x="1866320" y="1493617"/>
                  </a:cubicBezTo>
                  <a:cubicBezTo>
                    <a:pt x="1930751" y="1493617"/>
                    <a:pt x="1916486" y="1415901"/>
                    <a:pt x="1926386" y="1973482"/>
                  </a:cubicBezTo>
                  <a:close/>
                  <a:moveTo>
                    <a:pt x="1913213" y="1065741"/>
                  </a:moveTo>
                  <a:cubicBezTo>
                    <a:pt x="1920584" y="1535016"/>
                    <a:pt x="1926386" y="1468927"/>
                    <a:pt x="1866320" y="1468927"/>
                  </a:cubicBezTo>
                  <a:cubicBezTo>
                    <a:pt x="1437447" y="1468927"/>
                    <a:pt x="1496023" y="1478585"/>
                    <a:pt x="1495251" y="1428486"/>
                  </a:cubicBezTo>
                  <a:cubicBezTo>
                    <a:pt x="1487187" y="913768"/>
                    <a:pt x="1465604" y="987493"/>
                    <a:pt x="1547147" y="987493"/>
                  </a:cubicBezTo>
                  <a:cubicBezTo>
                    <a:pt x="1982380" y="987493"/>
                    <a:pt x="1911749" y="971768"/>
                    <a:pt x="1913213" y="1065741"/>
                  </a:cubicBezTo>
                  <a:close/>
                  <a:moveTo>
                    <a:pt x="1547147" y="478681"/>
                  </a:moveTo>
                  <a:cubicBezTo>
                    <a:pt x="1873559" y="478760"/>
                    <a:pt x="1874437" y="478760"/>
                    <a:pt x="1901343" y="478814"/>
                  </a:cubicBezTo>
                  <a:cubicBezTo>
                    <a:pt x="1903898" y="584945"/>
                    <a:pt x="1911376" y="962510"/>
                    <a:pt x="1911429" y="964611"/>
                  </a:cubicBezTo>
                  <a:cubicBezTo>
                    <a:pt x="1773998" y="964745"/>
                    <a:pt x="1898868" y="964745"/>
                    <a:pt x="1486096" y="962669"/>
                  </a:cubicBezTo>
                  <a:cubicBezTo>
                    <a:pt x="1477074" y="390908"/>
                    <a:pt x="1459083" y="478681"/>
                    <a:pt x="1547147" y="478681"/>
                  </a:cubicBezTo>
                  <a:close/>
                  <a:moveTo>
                    <a:pt x="1475291" y="1610258"/>
                  </a:moveTo>
                  <a:cubicBezTo>
                    <a:pt x="1475930" y="1733683"/>
                    <a:pt x="1477473" y="1851787"/>
                    <a:pt x="1481864" y="1973642"/>
                  </a:cubicBezTo>
                  <a:cubicBezTo>
                    <a:pt x="1481971" y="1976488"/>
                    <a:pt x="1060336" y="1993117"/>
                    <a:pt x="1060336" y="1973748"/>
                  </a:cubicBezTo>
                  <a:cubicBezTo>
                    <a:pt x="1060336" y="1453017"/>
                    <a:pt x="1035666" y="1494575"/>
                    <a:pt x="1068427" y="1494788"/>
                  </a:cubicBezTo>
                  <a:cubicBezTo>
                    <a:pt x="1556009" y="1498114"/>
                    <a:pt x="1474466" y="1451473"/>
                    <a:pt x="1475291" y="1610258"/>
                  </a:cubicBezTo>
                  <a:close/>
                  <a:moveTo>
                    <a:pt x="1465923" y="1065847"/>
                  </a:moveTo>
                  <a:cubicBezTo>
                    <a:pt x="1473348" y="1541987"/>
                    <a:pt x="1501079" y="1466985"/>
                    <a:pt x="1387440" y="1469140"/>
                  </a:cubicBezTo>
                  <a:cubicBezTo>
                    <a:pt x="990423" y="1476084"/>
                    <a:pt x="1051288" y="1478718"/>
                    <a:pt x="1050516" y="1428539"/>
                  </a:cubicBezTo>
                  <a:cubicBezTo>
                    <a:pt x="1042745" y="932072"/>
                    <a:pt x="1038301" y="986960"/>
                    <a:pt x="1068666" y="986482"/>
                  </a:cubicBezTo>
                  <a:cubicBezTo>
                    <a:pt x="1546002" y="978766"/>
                    <a:pt x="1464486" y="974828"/>
                    <a:pt x="1465923" y="1065847"/>
                  </a:cubicBezTo>
                  <a:close/>
                  <a:moveTo>
                    <a:pt x="1068560" y="477563"/>
                  </a:moveTo>
                  <a:cubicBezTo>
                    <a:pt x="1517526" y="474849"/>
                    <a:pt x="1456076" y="464952"/>
                    <a:pt x="1457167" y="525055"/>
                  </a:cubicBezTo>
                  <a:cubicBezTo>
                    <a:pt x="1459429" y="648506"/>
                    <a:pt x="1460760" y="738541"/>
                    <a:pt x="1464300" y="962510"/>
                  </a:cubicBezTo>
                  <a:cubicBezTo>
                    <a:pt x="1362477" y="961738"/>
                    <a:pt x="1281041" y="958545"/>
                    <a:pt x="1045034" y="962137"/>
                  </a:cubicBezTo>
                  <a:cubicBezTo>
                    <a:pt x="1038434" y="411208"/>
                    <a:pt x="1020416" y="477829"/>
                    <a:pt x="1068560" y="477563"/>
                  </a:cubicBezTo>
                  <a:close/>
                  <a:moveTo>
                    <a:pt x="1038540" y="1973748"/>
                  </a:moveTo>
                  <a:cubicBezTo>
                    <a:pt x="1038540" y="1985801"/>
                    <a:pt x="1075320" y="1980639"/>
                    <a:pt x="616959" y="1980213"/>
                  </a:cubicBezTo>
                  <a:cubicBezTo>
                    <a:pt x="617598" y="1761353"/>
                    <a:pt x="611690" y="1619144"/>
                    <a:pt x="609294" y="1495027"/>
                  </a:cubicBezTo>
                  <a:cubicBezTo>
                    <a:pt x="742121" y="1494974"/>
                    <a:pt x="868588" y="1493670"/>
                    <a:pt x="1029917" y="1494575"/>
                  </a:cubicBezTo>
                  <a:cubicBezTo>
                    <a:pt x="1032472" y="1622816"/>
                    <a:pt x="1038540" y="1741798"/>
                    <a:pt x="1038540" y="1973748"/>
                  </a:cubicBezTo>
                  <a:close/>
                  <a:moveTo>
                    <a:pt x="1028720" y="1428965"/>
                  </a:moveTo>
                  <a:cubicBezTo>
                    <a:pt x="1029571" y="1482656"/>
                    <a:pt x="1098447" y="1470071"/>
                    <a:pt x="608789" y="1470310"/>
                  </a:cubicBezTo>
                  <a:cubicBezTo>
                    <a:pt x="603493" y="1171233"/>
                    <a:pt x="601497" y="1135954"/>
                    <a:pt x="599953" y="987572"/>
                  </a:cubicBezTo>
                  <a:cubicBezTo>
                    <a:pt x="900870" y="987785"/>
                    <a:pt x="950450" y="988078"/>
                    <a:pt x="1023530" y="987147"/>
                  </a:cubicBezTo>
                  <a:cubicBezTo>
                    <a:pt x="1027256" y="1264434"/>
                    <a:pt x="1026804" y="1306152"/>
                    <a:pt x="1028720" y="1428965"/>
                  </a:cubicBezTo>
                  <a:close/>
                  <a:moveTo>
                    <a:pt x="1013923" y="477829"/>
                  </a:moveTo>
                  <a:cubicBezTo>
                    <a:pt x="1021694" y="721859"/>
                    <a:pt x="1019299" y="647841"/>
                    <a:pt x="1023211" y="962456"/>
                  </a:cubicBezTo>
                  <a:cubicBezTo>
                    <a:pt x="958354" y="963255"/>
                    <a:pt x="933897" y="963095"/>
                    <a:pt x="599740" y="962882"/>
                  </a:cubicBezTo>
                  <a:cubicBezTo>
                    <a:pt x="598516" y="811095"/>
                    <a:pt x="601151" y="851483"/>
                    <a:pt x="593539" y="480463"/>
                  </a:cubicBezTo>
                  <a:cubicBezTo>
                    <a:pt x="729587" y="480383"/>
                    <a:pt x="620605" y="479426"/>
                    <a:pt x="1013923" y="477829"/>
                  </a:cubicBezTo>
                  <a:close/>
                  <a:moveTo>
                    <a:pt x="270880" y="478069"/>
                  </a:moveTo>
                  <a:cubicBezTo>
                    <a:pt x="427366" y="478069"/>
                    <a:pt x="426461" y="480250"/>
                    <a:pt x="571716" y="480410"/>
                  </a:cubicBezTo>
                  <a:cubicBezTo>
                    <a:pt x="579541" y="863722"/>
                    <a:pt x="576693" y="815219"/>
                    <a:pt x="577944" y="962829"/>
                  </a:cubicBezTo>
                  <a:cubicBezTo>
                    <a:pt x="278145" y="962616"/>
                    <a:pt x="230907" y="962430"/>
                    <a:pt x="157427" y="962989"/>
                  </a:cubicBezTo>
                  <a:cubicBezTo>
                    <a:pt x="151599" y="377924"/>
                    <a:pt x="110375" y="478069"/>
                    <a:pt x="270880" y="478069"/>
                  </a:cubicBezTo>
                  <a:close/>
                  <a:moveTo>
                    <a:pt x="270880" y="987333"/>
                  </a:moveTo>
                  <a:cubicBezTo>
                    <a:pt x="636892" y="987572"/>
                    <a:pt x="577571" y="961419"/>
                    <a:pt x="579195" y="1065847"/>
                  </a:cubicBezTo>
                  <a:cubicBezTo>
                    <a:pt x="582069" y="1250572"/>
                    <a:pt x="583453" y="1247459"/>
                    <a:pt x="586301" y="1428912"/>
                  </a:cubicBezTo>
                  <a:cubicBezTo>
                    <a:pt x="587232" y="1488429"/>
                    <a:pt x="653206" y="1469805"/>
                    <a:pt x="164134" y="1469566"/>
                  </a:cubicBezTo>
                  <a:cubicBezTo>
                    <a:pt x="154393" y="898522"/>
                    <a:pt x="126609" y="987333"/>
                    <a:pt x="270880" y="987333"/>
                  </a:cubicBezTo>
                  <a:close/>
                  <a:moveTo>
                    <a:pt x="172224" y="1972471"/>
                  </a:moveTo>
                  <a:cubicBezTo>
                    <a:pt x="170441" y="1404993"/>
                    <a:pt x="122644" y="1494256"/>
                    <a:pt x="270880" y="1494336"/>
                  </a:cubicBezTo>
                  <a:cubicBezTo>
                    <a:pt x="409562" y="1494336"/>
                    <a:pt x="431890" y="1495027"/>
                    <a:pt x="587445" y="1495027"/>
                  </a:cubicBezTo>
                  <a:cubicBezTo>
                    <a:pt x="590239" y="1641759"/>
                    <a:pt x="595748" y="1754808"/>
                    <a:pt x="595083" y="1980213"/>
                  </a:cubicBezTo>
                  <a:cubicBezTo>
                    <a:pt x="592422" y="1980213"/>
                    <a:pt x="172251" y="1980213"/>
                    <a:pt x="172224" y="1972471"/>
                  </a:cubicBezTo>
                  <a:close/>
                  <a:moveTo>
                    <a:pt x="177068" y="2335961"/>
                  </a:moveTo>
                  <a:cubicBezTo>
                    <a:pt x="175205" y="2236961"/>
                    <a:pt x="172783" y="2102654"/>
                    <a:pt x="172357" y="2003414"/>
                  </a:cubicBezTo>
                  <a:cubicBezTo>
                    <a:pt x="415097" y="2002429"/>
                    <a:pt x="394286" y="2004904"/>
                    <a:pt x="595056" y="2004904"/>
                  </a:cubicBezTo>
                  <a:cubicBezTo>
                    <a:pt x="594418" y="2513716"/>
                    <a:pt x="614670" y="2485726"/>
                    <a:pt x="589867" y="2485726"/>
                  </a:cubicBezTo>
                  <a:cubicBezTo>
                    <a:pt x="93316" y="2485726"/>
                    <a:pt x="180581" y="2524731"/>
                    <a:pt x="177068" y="2335961"/>
                  </a:cubicBezTo>
                  <a:close/>
                  <a:moveTo>
                    <a:pt x="180182" y="2517467"/>
                  </a:moveTo>
                  <a:cubicBezTo>
                    <a:pt x="180022" y="2507862"/>
                    <a:pt x="602242" y="2507357"/>
                    <a:pt x="602402" y="2517893"/>
                  </a:cubicBezTo>
                  <a:cubicBezTo>
                    <a:pt x="610758" y="3050836"/>
                    <a:pt x="626992" y="2993128"/>
                    <a:pt x="589840" y="2993128"/>
                  </a:cubicBezTo>
                  <a:cubicBezTo>
                    <a:pt x="297946" y="2993075"/>
                    <a:pt x="246103" y="2992889"/>
                    <a:pt x="188911" y="2993421"/>
                  </a:cubicBezTo>
                  <a:cubicBezTo>
                    <a:pt x="187447" y="2935127"/>
                    <a:pt x="180421" y="2532526"/>
                    <a:pt x="180182" y="2517467"/>
                  </a:cubicBezTo>
                  <a:close/>
                  <a:moveTo>
                    <a:pt x="197746" y="3424783"/>
                  </a:moveTo>
                  <a:cubicBezTo>
                    <a:pt x="191732" y="2943907"/>
                    <a:pt x="165225" y="3017792"/>
                    <a:pt x="270880" y="3017792"/>
                  </a:cubicBezTo>
                  <a:cubicBezTo>
                    <a:pt x="292995" y="3017792"/>
                    <a:pt x="594045" y="3017845"/>
                    <a:pt x="612834" y="3017872"/>
                  </a:cubicBezTo>
                  <a:cubicBezTo>
                    <a:pt x="614351" y="3145527"/>
                    <a:pt x="613340" y="3082604"/>
                    <a:pt x="619647" y="3505425"/>
                  </a:cubicBezTo>
                  <a:cubicBezTo>
                    <a:pt x="121074" y="3505798"/>
                    <a:pt x="198971" y="3521362"/>
                    <a:pt x="197746" y="3424783"/>
                  </a:cubicBezTo>
                  <a:close/>
                  <a:moveTo>
                    <a:pt x="206050" y="3969193"/>
                  </a:moveTo>
                  <a:cubicBezTo>
                    <a:pt x="201020" y="3653274"/>
                    <a:pt x="200009" y="3592693"/>
                    <a:pt x="199104" y="3527216"/>
                  </a:cubicBezTo>
                  <a:cubicBezTo>
                    <a:pt x="365650" y="3525459"/>
                    <a:pt x="429708" y="3530275"/>
                    <a:pt x="620046" y="3530142"/>
                  </a:cubicBezTo>
                  <a:cubicBezTo>
                    <a:pt x="624757" y="3838904"/>
                    <a:pt x="620525" y="3803598"/>
                    <a:pt x="624730" y="4014849"/>
                  </a:cubicBezTo>
                  <a:cubicBezTo>
                    <a:pt x="134141" y="4016446"/>
                    <a:pt x="206822" y="4019080"/>
                    <a:pt x="206050" y="3969193"/>
                  </a:cubicBezTo>
                  <a:close/>
                  <a:moveTo>
                    <a:pt x="213635" y="4513711"/>
                  </a:moveTo>
                  <a:cubicBezTo>
                    <a:pt x="201499" y="3957966"/>
                    <a:pt x="188858" y="4036267"/>
                    <a:pt x="270906" y="4036267"/>
                  </a:cubicBezTo>
                  <a:cubicBezTo>
                    <a:pt x="427872" y="4036267"/>
                    <a:pt x="430799" y="4039593"/>
                    <a:pt x="589893" y="4039593"/>
                  </a:cubicBezTo>
                  <a:cubicBezTo>
                    <a:pt x="631330" y="4039593"/>
                    <a:pt x="630505" y="3962462"/>
                    <a:pt x="635748" y="4512806"/>
                  </a:cubicBezTo>
                  <a:cubicBezTo>
                    <a:pt x="635855" y="4524912"/>
                    <a:pt x="644105" y="4521772"/>
                    <a:pt x="589893" y="4521772"/>
                  </a:cubicBezTo>
                  <a:cubicBezTo>
                    <a:pt x="169377" y="4521772"/>
                    <a:pt x="213848" y="4523156"/>
                    <a:pt x="213635" y="4513711"/>
                  </a:cubicBezTo>
                  <a:close/>
                  <a:moveTo>
                    <a:pt x="214353" y="4545744"/>
                  </a:moveTo>
                  <a:cubicBezTo>
                    <a:pt x="279662" y="4545691"/>
                    <a:pt x="634045" y="4546542"/>
                    <a:pt x="636041" y="4546542"/>
                  </a:cubicBezTo>
                  <a:cubicBezTo>
                    <a:pt x="641683" y="5106916"/>
                    <a:pt x="668509" y="5030637"/>
                    <a:pt x="589867" y="5030637"/>
                  </a:cubicBezTo>
                  <a:cubicBezTo>
                    <a:pt x="272610" y="5030584"/>
                    <a:pt x="254992" y="5030611"/>
                    <a:pt x="219330" y="5030531"/>
                  </a:cubicBezTo>
                  <a:cubicBezTo>
                    <a:pt x="216828" y="4849557"/>
                    <a:pt x="220847" y="4842480"/>
                    <a:pt x="214353" y="4545744"/>
                  </a:cubicBezTo>
                  <a:close/>
                  <a:moveTo>
                    <a:pt x="230401" y="5539715"/>
                  </a:moveTo>
                  <a:cubicBezTo>
                    <a:pt x="220767" y="5066848"/>
                    <a:pt x="221645" y="5194503"/>
                    <a:pt x="219676" y="5055221"/>
                  </a:cubicBezTo>
                  <a:cubicBezTo>
                    <a:pt x="676919" y="5056392"/>
                    <a:pt x="644238" y="5052614"/>
                    <a:pt x="644317" y="5058760"/>
                  </a:cubicBezTo>
                  <a:cubicBezTo>
                    <a:pt x="652914" y="5608758"/>
                    <a:pt x="676466" y="5536629"/>
                    <a:pt x="589840" y="5536629"/>
                  </a:cubicBezTo>
                  <a:cubicBezTo>
                    <a:pt x="416561" y="5536656"/>
                    <a:pt x="414751" y="5540567"/>
                    <a:pt x="230401" y="5539715"/>
                  </a:cubicBezTo>
                  <a:close/>
                  <a:moveTo>
                    <a:pt x="230933" y="5564432"/>
                  </a:moveTo>
                  <a:cubicBezTo>
                    <a:pt x="376268" y="5565071"/>
                    <a:pt x="397666" y="5562038"/>
                    <a:pt x="652195" y="5561266"/>
                  </a:cubicBezTo>
                  <a:cubicBezTo>
                    <a:pt x="661244" y="6138455"/>
                    <a:pt x="682348" y="6045467"/>
                    <a:pt x="589867" y="6045467"/>
                  </a:cubicBezTo>
                  <a:cubicBezTo>
                    <a:pt x="430320" y="6045467"/>
                    <a:pt x="430160" y="6048474"/>
                    <a:pt x="270880" y="6048474"/>
                  </a:cubicBezTo>
                  <a:cubicBezTo>
                    <a:pt x="222790" y="6048474"/>
                    <a:pt x="242537" y="6110625"/>
                    <a:pt x="230933" y="5564432"/>
                  </a:cubicBezTo>
                  <a:close/>
                  <a:moveTo>
                    <a:pt x="241951" y="6510832"/>
                  </a:moveTo>
                  <a:cubicBezTo>
                    <a:pt x="234020" y="6002632"/>
                    <a:pt x="233941" y="6073164"/>
                    <a:pt x="270880" y="6073164"/>
                  </a:cubicBezTo>
                  <a:cubicBezTo>
                    <a:pt x="726925" y="6073164"/>
                    <a:pt x="660844" y="6040679"/>
                    <a:pt x="662574" y="6148087"/>
                  </a:cubicBezTo>
                  <a:cubicBezTo>
                    <a:pt x="665342" y="6325256"/>
                    <a:pt x="661962" y="6329991"/>
                    <a:pt x="664810" y="6511204"/>
                  </a:cubicBezTo>
                  <a:cubicBezTo>
                    <a:pt x="665635" y="6563272"/>
                    <a:pt x="680538" y="6552231"/>
                    <a:pt x="589893" y="6552231"/>
                  </a:cubicBezTo>
                  <a:cubicBezTo>
                    <a:pt x="186755" y="6552231"/>
                    <a:pt x="242829" y="6567875"/>
                    <a:pt x="241951" y="6510832"/>
                  </a:cubicBezTo>
                  <a:close/>
                  <a:moveTo>
                    <a:pt x="251612" y="7055455"/>
                  </a:moveTo>
                  <a:cubicBezTo>
                    <a:pt x="238305" y="6500961"/>
                    <a:pt x="234313" y="6577586"/>
                    <a:pt x="270880" y="6577586"/>
                  </a:cubicBezTo>
                  <a:cubicBezTo>
                    <a:pt x="747604" y="6577586"/>
                    <a:pt x="665448" y="6546138"/>
                    <a:pt x="667311" y="6692763"/>
                  </a:cubicBezTo>
                  <a:cubicBezTo>
                    <a:pt x="668775" y="6809058"/>
                    <a:pt x="670585" y="6940411"/>
                    <a:pt x="673619" y="7056147"/>
                  </a:cubicBezTo>
                  <a:cubicBezTo>
                    <a:pt x="673805" y="7063597"/>
                    <a:pt x="686340" y="7061415"/>
                    <a:pt x="589893" y="7061415"/>
                  </a:cubicBezTo>
                  <a:cubicBezTo>
                    <a:pt x="223801" y="7061415"/>
                    <a:pt x="252091" y="7076181"/>
                    <a:pt x="251612" y="7055455"/>
                  </a:cubicBezTo>
                  <a:close/>
                  <a:moveTo>
                    <a:pt x="261911" y="7572435"/>
                  </a:moveTo>
                  <a:cubicBezTo>
                    <a:pt x="253049" y="7034463"/>
                    <a:pt x="242244" y="7090522"/>
                    <a:pt x="270880" y="7090522"/>
                  </a:cubicBezTo>
                  <a:cubicBezTo>
                    <a:pt x="754630" y="7090522"/>
                    <a:pt x="674151" y="7034117"/>
                    <a:pt x="677345" y="7237493"/>
                  </a:cubicBezTo>
                  <a:cubicBezTo>
                    <a:pt x="680166" y="7417988"/>
                    <a:pt x="682162" y="7415035"/>
                    <a:pt x="684876" y="7572808"/>
                  </a:cubicBezTo>
                  <a:cubicBezTo>
                    <a:pt x="633193" y="7572595"/>
                    <a:pt x="286795" y="7572435"/>
                    <a:pt x="261911" y="7572435"/>
                  </a:cubicBezTo>
                  <a:close/>
                  <a:moveTo>
                    <a:pt x="270880" y="7597126"/>
                  </a:moveTo>
                  <a:cubicBezTo>
                    <a:pt x="645808" y="7597365"/>
                    <a:pt x="640645" y="7597339"/>
                    <a:pt x="685302" y="7597551"/>
                  </a:cubicBezTo>
                  <a:cubicBezTo>
                    <a:pt x="688975" y="7854086"/>
                    <a:pt x="687804" y="7842485"/>
                    <a:pt x="691982" y="8078826"/>
                  </a:cubicBezTo>
                  <a:cubicBezTo>
                    <a:pt x="585369" y="8077575"/>
                    <a:pt x="430666" y="8078959"/>
                    <a:pt x="270560" y="8078959"/>
                  </a:cubicBezTo>
                  <a:cubicBezTo>
                    <a:pt x="268112" y="7559691"/>
                    <a:pt x="251425" y="7597126"/>
                    <a:pt x="270880" y="7597126"/>
                  </a:cubicBezTo>
                  <a:close/>
                  <a:moveTo>
                    <a:pt x="270880" y="8103623"/>
                  </a:moveTo>
                  <a:cubicBezTo>
                    <a:pt x="758143" y="8103623"/>
                    <a:pt x="692115" y="8087100"/>
                    <a:pt x="693206" y="8145607"/>
                  </a:cubicBezTo>
                  <a:cubicBezTo>
                    <a:pt x="703186" y="8675385"/>
                    <a:pt x="722241" y="8589022"/>
                    <a:pt x="589867" y="8589022"/>
                  </a:cubicBezTo>
                  <a:cubicBezTo>
                    <a:pt x="436308" y="8589022"/>
                    <a:pt x="431464" y="8585855"/>
                    <a:pt x="278172" y="8585749"/>
                  </a:cubicBezTo>
                  <a:cubicBezTo>
                    <a:pt x="266010" y="8067013"/>
                    <a:pt x="272769" y="8103623"/>
                    <a:pt x="270880" y="8103623"/>
                  </a:cubicBezTo>
                  <a:close/>
                  <a:moveTo>
                    <a:pt x="282776" y="9053321"/>
                  </a:moveTo>
                  <a:cubicBezTo>
                    <a:pt x="280008" y="8876632"/>
                    <a:pt x="283015" y="8871151"/>
                    <a:pt x="280168" y="8689991"/>
                  </a:cubicBezTo>
                  <a:cubicBezTo>
                    <a:pt x="278491" y="8580987"/>
                    <a:pt x="207780" y="8611796"/>
                    <a:pt x="697597" y="8613951"/>
                  </a:cubicBezTo>
                  <a:cubicBezTo>
                    <a:pt x="699806" y="8863594"/>
                    <a:pt x="706167" y="8864686"/>
                    <a:pt x="708855" y="9095758"/>
                  </a:cubicBezTo>
                  <a:cubicBezTo>
                    <a:pt x="228618" y="9087138"/>
                    <a:pt x="283920" y="9126488"/>
                    <a:pt x="282776" y="9053321"/>
                  </a:cubicBezTo>
                  <a:close/>
                  <a:moveTo>
                    <a:pt x="290973" y="9597732"/>
                  </a:moveTo>
                  <a:cubicBezTo>
                    <a:pt x="288258" y="9467922"/>
                    <a:pt x="286608" y="9371156"/>
                    <a:pt x="285198" y="9234881"/>
                  </a:cubicBezTo>
                  <a:cubicBezTo>
                    <a:pt x="283707" y="9091555"/>
                    <a:pt x="254167" y="9124306"/>
                    <a:pt x="430560" y="9120980"/>
                  </a:cubicBezTo>
                  <a:cubicBezTo>
                    <a:pt x="545263" y="9118959"/>
                    <a:pt x="641763" y="9119251"/>
                    <a:pt x="709121" y="9120501"/>
                  </a:cubicBezTo>
                  <a:cubicBezTo>
                    <a:pt x="710319" y="9258640"/>
                    <a:pt x="705847" y="9326192"/>
                    <a:pt x="714603" y="9606272"/>
                  </a:cubicBezTo>
                  <a:cubicBezTo>
                    <a:pt x="253182" y="9606272"/>
                    <a:pt x="291079" y="9602388"/>
                    <a:pt x="290973" y="9597732"/>
                  </a:cubicBezTo>
                  <a:close/>
                  <a:moveTo>
                    <a:pt x="291612" y="9627610"/>
                  </a:moveTo>
                  <a:cubicBezTo>
                    <a:pt x="433567" y="9627904"/>
                    <a:pt x="389815" y="9630963"/>
                    <a:pt x="715375" y="9630963"/>
                  </a:cubicBezTo>
                  <a:cubicBezTo>
                    <a:pt x="722507" y="9863366"/>
                    <a:pt x="718436" y="9953666"/>
                    <a:pt x="720511" y="10111918"/>
                  </a:cubicBezTo>
                  <a:cubicBezTo>
                    <a:pt x="295417" y="10113648"/>
                    <a:pt x="438570" y="10114525"/>
                    <a:pt x="301113" y="10114871"/>
                  </a:cubicBezTo>
                  <a:cubicBezTo>
                    <a:pt x="301086" y="10112158"/>
                    <a:pt x="291665" y="9629659"/>
                    <a:pt x="291612" y="9627610"/>
                  </a:cubicBezTo>
                  <a:close/>
                  <a:moveTo>
                    <a:pt x="301565" y="10142621"/>
                  </a:moveTo>
                  <a:cubicBezTo>
                    <a:pt x="301512" y="10139189"/>
                    <a:pt x="265264" y="10138657"/>
                    <a:pt x="720857" y="10136636"/>
                  </a:cubicBezTo>
                  <a:cubicBezTo>
                    <a:pt x="723732" y="10323010"/>
                    <a:pt x="728362" y="10331045"/>
                    <a:pt x="731875" y="10623497"/>
                  </a:cubicBezTo>
                  <a:cubicBezTo>
                    <a:pt x="545130" y="10622832"/>
                    <a:pt x="443281" y="10623710"/>
                    <a:pt x="308857" y="10623817"/>
                  </a:cubicBezTo>
                  <a:cubicBezTo>
                    <a:pt x="305504" y="10466203"/>
                    <a:pt x="304093" y="10300528"/>
                    <a:pt x="301565" y="10142621"/>
                  </a:cubicBezTo>
                  <a:close/>
                  <a:moveTo>
                    <a:pt x="315830" y="11051028"/>
                  </a:moveTo>
                  <a:cubicBezTo>
                    <a:pt x="313834" y="10566374"/>
                    <a:pt x="271971" y="10648906"/>
                    <a:pt x="430400" y="10648267"/>
                  </a:cubicBezTo>
                  <a:cubicBezTo>
                    <a:pt x="538663" y="10647975"/>
                    <a:pt x="610625" y="10647869"/>
                    <a:pt x="732168" y="10648215"/>
                  </a:cubicBezTo>
                  <a:cubicBezTo>
                    <a:pt x="737970" y="11171713"/>
                    <a:pt x="732248" y="10534128"/>
                    <a:pt x="736639" y="11132229"/>
                  </a:cubicBezTo>
                  <a:cubicBezTo>
                    <a:pt x="232370" y="11134863"/>
                    <a:pt x="316229" y="11144734"/>
                    <a:pt x="315830" y="11051028"/>
                  </a:cubicBezTo>
                  <a:close/>
                  <a:moveTo>
                    <a:pt x="323734" y="11595758"/>
                  </a:moveTo>
                  <a:cubicBezTo>
                    <a:pt x="315404" y="11064305"/>
                    <a:pt x="283255" y="11151359"/>
                    <a:pt x="430107" y="11155190"/>
                  </a:cubicBezTo>
                  <a:cubicBezTo>
                    <a:pt x="520672" y="11157664"/>
                    <a:pt x="597106" y="11157664"/>
                    <a:pt x="736852" y="11156973"/>
                  </a:cubicBezTo>
                  <a:cubicBezTo>
                    <a:pt x="739433" y="11418589"/>
                    <a:pt x="745661" y="11403211"/>
                    <a:pt x="748429" y="11637343"/>
                  </a:cubicBezTo>
                  <a:cubicBezTo>
                    <a:pt x="261618" y="11631437"/>
                    <a:pt x="324852" y="11664135"/>
                    <a:pt x="323734" y="11595758"/>
                  </a:cubicBezTo>
                  <a:close/>
                  <a:moveTo>
                    <a:pt x="331398" y="12149614"/>
                  </a:moveTo>
                  <a:cubicBezTo>
                    <a:pt x="330946" y="12016372"/>
                    <a:pt x="331132" y="12045931"/>
                    <a:pt x="324878" y="11664481"/>
                  </a:cubicBezTo>
                  <a:cubicBezTo>
                    <a:pt x="453899" y="11663683"/>
                    <a:pt x="489215" y="11658947"/>
                    <a:pt x="748695" y="11662114"/>
                  </a:cubicBezTo>
                  <a:cubicBezTo>
                    <a:pt x="749866" y="11795090"/>
                    <a:pt x="751729" y="12094700"/>
                    <a:pt x="752447" y="12149641"/>
                  </a:cubicBezTo>
                  <a:lnTo>
                    <a:pt x="331398" y="12149614"/>
                  </a:lnTo>
                  <a:close/>
                  <a:moveTo>
                    <a:pt x="749440" y="10136503"/>
                  </a:moveTo>
                  <a:cubicBezTo>
                    <a:pt x="1198859" y="10134667"/>
                    <a:pt x="1164235" y="10140121"/>
                    <a:pt x="1164288" y="10143100"/>
                  </a:cubicBezTo>
                  <a:cubicBezTo>
                    <a:pt x="1172964" y="10697595"/>
                    <a:pt x="1221640" y="10621050"/>
                    <a:pt x="1068427" y="10622912"/>
                  </a:cubicBezTo>
                  <a:cubicBezTo>
                    <a:pt x="964795" y="10624030"/>
                    <a:pt x="902333" y="10624003"/>
                    <a:pt x="753725" y="10623578"/>
                  </a:cubicBezTo>
                  <a:cubicBezTo>
                    <a:pt x="747258" y="10098269"/>
                    <a:pt x="733924" y="10136582"/>
                    <a:pt x="749440" y="10136503"/>
                  </a:cubicBezTo>
                  <a:close/>
                  <a:moveTo>
                    <a:pt x="758249" y="11051082"/>
                  </a:moveTo>
                  <a:cubicBezTo>
                    <a:pt x="758249" y="10564645"/>
                    <a:pt x="707205" y="10648534"/>
                    <a:pt x="908907" y="10648534"/>
                  </a:cubicBezTo>
                  <a:cubicBezTo>
                    <a:pt x="1059272" y="10648534"/>
                    <a:pt x="1053311" y="10647204"/>
                    <a:pt x="1175519" y="10646777"/>
                  </a:cubicBezTo>
                  <a:cubicBezTo>
                    <a:pt x="1174987" y="10949766"/>
                    <a:pt x="1179591" y="10994464"/>
                    <a:pt x="1183077" y="11131033"/>
                  </a:cubicBezTo>
                  <a:cubicBezTo>
                    <a:pt x="683093" y="11131564"/>
                    <a:pt x="758249" y="11159262"/>
                    <a:pt x="758249" y="11051082"/>
                  </a:cubicBezTo>
                  <a:close/>
                  <a:moveTo>
                    <a:pt x="769666" y="11595705"/>
                  </a:moveTo>
                  <a:cubicBezTo>
                    <a:pt x="761443" y="11068907"/>
                    <a:pt x="709547" y="11156494"/>
                    <a:pt x="908907" y="11156494"/>
                  </a:cubicBezTo>
                  <a:cubicBezTo>
                    <a:pt x="1067895" y="11156494"/>
                    <a:pt x="1045992" y="11155936"/>
                    <a:pt x="1183662" y="11155776"/>
                  </a:cubicBezTo>
                  <a:cubicBezTo>
                    <a:pt x="1188559" y="11372987"/>
                    <a:pt x="1184195" y="11400258"/>
                    <a:pt x="1188054" y="11637529"/>
                  </a:cubicBezTo>
                  <a:cubicBezTo>
                    <a:pt x="703532" y="11638035"/>
                    <a:pt x="770544" y="11652908"/>
                    <a:pt x="769666" y="11595705"/>
                  </a:cubicBezTo>
                  <a:close/>
                  <a:moveTo>
                    <a:pt x="774270" y="12149667"/>
                  </a:moveTo>
                  <a:cubicBezTo>
                    <a:pt x="773472" y="12089139"/>
                    <a:pt x="771609" y="11788651"/>
                    <a:pt x="770491" y="11662379"/>
                  </a:cubicBezTo>
                  <a:cubicBezTo>
                    <a:pt x="916598" y="11664056"/>
                    <a:pt x="1077981" y="11662353"/>
                    <a:pt x="1188479" y="11662220"/>
                  </a:cubicBezTo>
                  <a:cubicBezTo>
                    <a:pt x="1195080" y="12067588"/>
                    <a:pt x="1194281" y="12028078"/>
                    <a:pt x="1197049" y="12145916"/>
                  </a:cubicBezTo>
                  <a:cubicBezTo>
                    <a:pt x="1047509" y="12146422"/>
                    <a:pt x="1113164" y="12149694"/>
                    <a:pt x="774270" y="12149667"/>
                  </a:cubicBezTo>
                  <a:close/>
                  <a:moveTo>
                    <a:pt x="1202558" y="11050629"/>
                  </a:moveTo>
                  <a:cubicBezTo>
                    <a:pt x="1187415" y="10583402"/>
                    <a:pt x="1194521" y="10646698"/>
                    <a:pt x="1228133" y="10646698"/>
                  </a:cubicBezTo>
                  <a:cubicBezTo>
                    <a:pt x="1680293" y="10646698"/>
                    <a:pt x="1618710" y="10636375"/>
                    <a:pt x="1618923" y="10687778"/>
                  </a:cubicBezTo>
                  <a:cubicBezTo>
                    <a:pt x="1621132" y="11209865"/>
                    <a:pt x="1651817" y="11129090"/>
                    <a:pt x="1547173" y="11129090"/>
                  </a:cubicBezTo>
                  <a:cubicBezTo>
                    <a:pt x="1147442" y="11129090"/>
                    <a:pt x="1206071" y="11159714"/>
                    <a:pt x="1202558" y="11050629"/>
                  </a:cubicBezTo>
                  <a:close/>
                  <a:moveTo>
                    <a:pt x="1209185" y="11595811"/>
                  </a:moveTo>
                  <a:cubicBezTo>
                    <a:pt x="1201387" y="11097136"/>
                    <a:pt x="1201600" y="11155749"/>
                    <a:pt x="1228133" y="11155749"/>
                  </a:cubicBezTo>
                  <a:cubicBezTo>
                    <a:pt x="1696075" y="11155749"/>
                    <a:pt x="1624219" y="11127760"/>
                    <a:pt x="1625869" y="11233012"/>
                  </a:cubicBezTo>
                  <a:cubicBezTo>
                    <a:pt x="1633294" y="11709578"/>
                    <a:pt x="1666321" y="11639791"/>
                    <a:pt x="1547147" y="11639791"/>
                  </a:cubicBezTo>
                  <a:cubicBezTo>
                    <a:pt x="1154095" y="11639791"/>
                    <a:pt x="1210036" y="11649342"/>
                    <a:pt x="1209185" y="11595811"/>
                  </a:cubicBezTo>
                  <a:close/>
                  <a:moveTo>
                    <a:pt x="1640879" y="12141286"/>
                  </a:moveTo>
                  <a:cubicBezTo>
                    <a:pt x="1640852" y="12155627"/>
                    <a:pt x="1677179" y="12145836"/>
                    <a:pt x="1228107" y="12145836"/>
                  </a:cubicBezTo>
                  <a:cubicBezTo>
                    <a:pt x="1214055" y="12145836"/>
                    <a:pt x="1219005" y="12200165"/>
                    <a:pt x="1210249" y="11662166"/>
                  </a:cubicBezTo>
                  <a:cubicBezTo>
                    <a:pt x="1399842" y="11662060"/>
                    <a:pt x="1356250" y="11664827"/>
                    <a:pt x="1636035" y="11664402"/>
                  </a:cubicBezTo>
                  <a:cubicBezTo>
                    <a:pt x="1636088" y="11667515"/>
                    <a:pt x="1640985" y="12052635"/>
                    <a:pt x="1640879" y="12141286"/>
                  </a:cubicBezTo>
                  <a:close/>
                  <a:moveTo>
                    <a:pt x="1645110" y="11050922"/>
                  </a:moveTo>
                  <a:cubicBezTo>
                    <a:pt x="1639202" y="10581194"/>
                    <a:pt x="1617991" y="10648933"/>
                    <a:pt x="1706880" y="10647735"/>
                  </a:cubicBezTo>
                  <a:cubicBezTo>
                    <a:pt x="2118162" y="10642174"/>
                    <a:pt x="2062513" y="10639993"/>
                    <a:pt x="2063711" y="10688070"/>
                  </a:cubicBezTo>
                  <a:cubicBezTo>
                    <a:pt x="2076086" y="11202735"/>
                    <a:pt x="2075793" y="11131218"/>
                    <a:pt x="2026000" y="11130660"/>
                  </a:cubicBezTo>
                  <a:cubicBezTo>
                    <a:pt x="1577779" y="11125817"/>
                    <a:pt x="1646388" y="11154659"/>
                    <a:pt x="1645110" y="11050922"/>
                  </a:cubicBezTo>
                  <a:close/>
                  <a:moveTo>
                    <a:pt x="1656847" y="11595705"/>
                  </a:moveTo>
                  <a:cubicBezTo>
                    <a:pt x="1648889" y="11087292"/>
                    <a:pt x="1618896" y="11153834"/>
                    <a:pt x="1706667" y="11154180"/>
                  </a:cubicBezTo>
                  <a:cubicBezTo>
                    <a:pt x="2137403" y="11155909"/>
                    <a:pt x="2069166" y="11135130"/>
                    <a:pt x="2070683" y="11233012"/>
                  </a:cubicBezTo>
                  <a:cubicBezTo>
                    <a:pt x="2073504" y="11412603"/>
                    <a:pt x="2075048" y="11424442"/>
                    <a:pt x="2077736" y="11596131"/>
                  </a:cubicBezTo>
                  <a:cubicBezTo>
                    <a:pt x="2078614" y="11653493"/>
                    <a:pt x="2117656" y="11639126"/>
                    <a:pt x="1866320" y="11639312"/>
                  </a:cubicBezTo>
                  <a:cubicBezTo>
                    <a:pt x="1617991" y="11639312"/>
                    <a:pt x="1657778" y="11654185"/>
                    <a:pt x="1656847" y="11595705"/>
                  </a:cubicBezTo>
                  <a:close/>
                  <a:moveTo>
                    <a:pt x="2025787" y="12147964"/>
                  </a:moveTo>
                  <a:cubicBezTo>
                    <a:pt x="1926014" y="12148762"/>
                    <a:pt x="1909912" y="12148629"/>
                    <a:pt x="1662648" y="12148550"/>
                  </a:cubicBezTo>
                  <a:cubicBezTo>
                    <a:pt x="1662782" y="12056281"/>
                    <a:pt x="1657911" y="11667621"/>
                    <a:pt x="1657858" y="11664402"/>
                  </a:cubicBezTo>
                  <a:cubicBezTo>
                    <a:pt x="1857511" y="11664002"/>
                    <a:pt x="1622436" y="11664189"/>
                    <a:pt x="2078614" y="11663869"/>
                  </a:cubicBezTo>
                  <a:cubicBezTo>
                    <a:pt x="2084123" y="12238478"/>
                    <a:pt x="2106265" y="12147299"/>
                    <a:pt x="2025787" y="12147964"/>
                  </a:cubicBezTo>
                  <a:close/>
                  <a:moveTo>
                    <a:pt x="2081834" y="10505899"/>
                  </a:moveTo>
                  <a:cubicBezTo>
                    <a:pt x="2079067" y="10329076"/>
                    <a:pt x="2080025" y="10332163"/>
                    <a:pt x="2077044" y="10142569"/>
                  </a:cubicBezTo>
                  <a:cubicBezTo>
                    <a:pt x="2076991" y="10138232"/>
                    <a:pt x="2041595" y="10138312"/>
                    <a:pt x="2498998" y="10138232"/>
                  </a:cubicBezTo>
                  <a:cubicBezTo>
                    <a:pt x="2499024" y="10140201"/>
                    <a:pt x="2500515" y="10216214"/>
                    <a:pt x="2504187" y="10621582"/>
                  </a:cubicBezTo>
                  <a:cubicBezTo>
                    <a:pt x="2000424" y="10621582"/>
                    <a:pt x="2084309" y="10663991"/>
                    <a:pt x="2081834" y="10505899"/>
                  </a:cubicBezTo>
                  <a:close/>
                  <a:moveTo>
                    <a:pt x="2185440" y="10649065"/>
                  </a:moveTo>
                  <a:cubicBezTo>
                    <a:pt x="2345093" y="10649065"/>
                    <a:pt x="2345599" y="10646272"/>
                    <a:pt x="2504373" y="10646272"/>
                  </a:cubicBezTo>
                  <a:cubicBezTo>
                    <a:pt x="2506742" y="10961978"/>
                    <a:pt x="2509324" y="10994438"/>
                    <a:pt x="2512171" y="11129808"/>
                  </a:cubicBezTo>
                  <a:cubicBezTo>
                    <a:pt x="2338067" y="11129808"/>
                    <a:pt x="2278427" y="11132469"/>
                    <a:pt x="2091202" y="11131245"/>
                  </a:cubicBezTo>
                  <a:cubicBezTo>
                    <a:pt x="2086518" y="10565630"/>
                    <a:pt x="2051495" y="10649065"/>
                    <a:pt x="2185440" y="10649065"/>
                  </a:cubicBezTo>
                  <a:close/>
                  <a:moveTo>
                    <a:pt x="2099532" y="11595705"/>
                  </a:moveTo>
                  <a:cubicBezTo>
                    <a:pt x="2091415" y="11075426"/>
                    <a:pt x="2062540" y="11156228"/>
                    <a:pt x="2185440" y="11156228"/>
                  </a:cubicBezTo>
                  <a:cubicBezTo>
                    <a:pt x="2577667" y="11156228"/>
                    <a:pt x="2512304" y="11121693"/>
                    <a:pt x="2514034" y="11233012"/>
                  </a:cubicBezTo>
                  <a:cubicBezTo>
                    <a:pt x="2520395" y="11635321"/>
                    <a:pt x="2519916" y="11605975"/>
                    <a:pt x="2520475" y="11639924"/>
                  </a:cubicBezTo>
                  <a:cubicBezTo>
                    <a:pt x="2031988" y="11640589"/>
                    <a:pt x="2100437" y="11653174"/>
                    <a:pt x="2099532" y="11595705"/>
                  </a:cubicBezTo>
                  <a:close/>
                  <a:moveTo>
                    <a:pt x="2504640" y="12147751"/>
                  </a:moveTo>
                  <a:cubicBezTo>
                    <a:pt x="2058175" y="12147751"/>
                    <a:pt x="2104722" y="12149694"/>
                    <a:pt x="2104615" y="12141260"/>
                  </a:cubicBezTo>
                  <a:cubicBezTo>
                    <a:pt x="2096844" y="11566039"/>
                    <a:pt x="2077044" y="11663896"/>
                    <a:pt x="2185467" y="11663816"/>
                  </a:cubicBezTo>
                  <a:cubicBezTo>
                    <a:pt x="2345546" y="11663816"/>
                    <a:pt x="2344933" y="11664667"/>
                    <a:pt x="2504640" y="11664667"/>
                  </a:cubicBezTo>
                  <a:cubicBezTo>
                    <a:pt x="2526622" y="11664667"/>
                    <a:pt x="2520262" y="11647294"/>
                    <a:pt x="2523243" y="11778035"/>
                  </a:cubicBezTo>
                  <a:cubicBezTo>
                    <a:pt x="2533036" y="12204422"/>
                    <a:pt x="2535964" y="12147751"/>
                    <a:pt x="2504640" y="12147751"/>
                  </a:cubicBezTo>
                  <a:close/>
                  <a:moveTo>
                    <a:pt x="2526516" y="10687671"/>
                  </a:moveTo>
                  <a:cubicBezTo>
                    <a:pt x="2526117" y="10623524"/>
                    <a:pt x="2465917" y="10652312"/>
                    <a:pt x="2946234" y="10645873"/>
                  </a:cubicBezTo>
                  <a:cubicBezTo>
                    <a:pt x="2951078" y="10942609"/>
                    <a:pt x="2950971" y="10949394"/>
                    <a:pt x="2954058" y="11051507"/>
                  </a:cubicBezTo>
                  <a:cubicBezTo>
                    <a:pt x="2957518" y="11165780"/>
                    <a:pt x="3024291" y="11131006"/>
                    <a:pt x="2533994" y="11129835"/>
                  </a:cubicBezTo>
                  <a:cubicBezTo>
                    <a:pt x="2531918" y="11031260"/>
                    <a:pt x="2527926" y="10915018"/>
                    <a:pt x="2526516" y="10687671"/>
                  </a:cubicBezTo>
                  <a:close/>
                  <a:moveTo>
                    <a:pt x="2534473" y="11154525"/>
                  </a:moveTo>
                  <a:cubicBezTo>
                    <a:pt x="3036134" y="11155776"/>
                    <a:pt x="2956746" y="11136380"/>
                    <a:pt x="2958237" y="11232933"/>
                  </a:cubicBezTo>
                  <a:cubicBezTo>
                    <a:pt x="2961058" y="11414944"/>
                    <a:pt x="2962654" y="11407548"/>
                    <a:pt x="2965715" y="11596104"/>
                  </a:cubicBezTo>
                  <a:cubicBezTo>
                    <a:pt x="2966593" y="11652162"/>
                    <a:pt x="3034457" y="11637875"/>
                    <a:pt x="2542271" y="11639844"/>
                  </a:cubicBezTo>
                  <a:cubicBezTo>
                    <a:pt x="2541047" y="11567343"/>
                    <a:pt x="2535777" y="11221759"/>
                    <a:pt x="2534473" y="11154525"/>
                  </a:cubicBezTo>
                  <a:close/>
                  <a:moveTo>
                    <a:pt x="2550255" y="12147672"/>
                  </a:moveTo>
                  <a:cubicBezTo>
                    <a:pt x="2549643" y="11937777"/>
                    <a:pt x="2544852" y="11782772"/>
                    <a:pt x="2542723" y="11664561"/>
                  </a:cubicBezTo>
                  <a:cubicBezTo>
                    <a:pt x="2689017" y="11663949"/>
                    <a:pt x="2737506" y="11658894"/>
                    <a:pt x="2966540" y="11662140"/>
                  </a:cubicBezTo>
                  <a:cubicBezTo>
                    <a:pt x="2967871" y="11832950"/>
                    <a:pt x="2962708" y="11743474"/>
                    <a:pt x="2970159" y="12141552"/>
                  </a:cubicBezTo>
                  <a:cubicBezTo>
                    <a:pt x="2970266" y="12147512"/>
                    <a:pt x="3007178" y="12146661"/>
                    <a:pt x="2550255" y="12147672"/>
                  </a:cubicBezTo>
                  <a:close/>
                  <a:moveTo>
                    <a:pt x="2975881" y="11050709"/>
                  </a:moveTo>
                  <a:cubicBezTo>
                    <a:pt x="2972448" y="10937341"/>
                    <a:pt x="2972661" y="10929652"/>
                    <a:pt x="2968030" y="10645581"/>
                  </a:cubicBezTo>
                  <a:cubicBezTo>
                    <a:pt x="3260324" y="10641004"/>
                    <a:pt x="3263065" y="10647123"/>
                    <a:pt x="3390170" y="10648853"/>
                  </a:cubicBezTo>
                  <a:cubicBezTo>
                    <a:pt x="3392486" y="10778557"/>
                    <a:pt x="3398474" y="11128824"/>
                    <a:pt x="3398500" y="11130793"/>
                  </a:cubicBezTo>
                  <a:cubicBezTo>
                    <a:pt x="2906420" y="11132948"/>
                    <a:pt x="2979261" y="11162374"/>
                    <a:pt x="2975881" y="11050709"/>
                  </a:cubicBezTo>
                  <a:close/>
                  <a:moveTo>
                    <a:pt x="2978676" y="11157372"/>
                  </a:moveTo>
                  <a:cubicBezTo>
                    <a:pt x="3156240" y="11157452"/>
                    <a:pt x="3205687" y="11157745"/>
                    <a:pt x="3302719" y="11156441"/>
                  </a:cubicBezTo>
                  <a:cubicBezTo>
                    <a:pt x="3424235" y="11154792"/>
                    <a:pt x="3398554" y="11072313"/>
                    <a:pt x="3406777" y="11596184"/>
                  </a:cubicBezTo>
                  <a:cubicBezTo>
                    <a:pt x="3407655" y="11651631"/>
                    <a:pt x="3474960" y="11644926"/>
                    <a:pt x="2988097" y="11637769"/>
                  </a:cubicBezTo>
                  <a:cubicBezTo>
                    <a:pt x="2987618" y="11596024"/>
                    <a:pt x="2978729" y="11159474"/>
                    <a:pt x="2978676" y="11157372"/>
                  </a:cubicBezTo>
                  <a:close/>
                  <a:moveTo>
                    <a:pt x="2992062" y="12145649"/>
                  </a:moveTo>
                  <a:cubicBezTo>
                    <a:pt x="2984318" y="11768085"/>
                    <a:pt x="2989667" y="11830476"/>
                    <a:pt x="2988336" y="11662485"/>
                  </a:cubicBezTo>
                  <a:cubicBezTo>
                    <a:pt x="3110731" y="11664295"/>
                    <a:pt x="3126167" y="11662991"/>
                    <a:pt x="3302533" y="11664189"/>
                  </a:cubicBezTo>
                  <a:cubicBezTo>
                    <a:pt x="3451381" y="11665200"/>
                    <a:pt x="3395812" y="11581763"/>
                    <a:pt x="3415586" y="12142271"/>
                  </a:cubicBezTo>
                  <a:cubicBezTo>
                    <a:pt x="3416065" y="12156053"/>
                    <a:pt x="3429318" y="12142750"/>
                    <a:pt x="2992062" y="12145649"/>
                  </a:cubicBezTo>
                  <a:close/>
                  <a:moveTo>
                    <a:pt x="3418860" y="11050922"/>
                  </a:moveTo>
                  <a:cubicBezTo>
                    <a:pt x="3410609" y="10584254"/>
                    <a:pt x="3395014" y="10649305"/>
                    <a:pt x="3462186" y="10649305"/>
                  </a:cubicBezTo>
                  <a:cubicBezTo>
                    <a:pt x="3892549" y="10649305"/>
                    <a:pt x="3834799" y="10628180"/>
                    <a:pt x="3836688" y="10688230"/>
                  </a:cubicBezTo>
                  <a:cubicBezTo>
                    <a:pt x="3852230" y="11201591"/>
                    <a:pt x="3853933" y="11129116"/>
                    <a:pt x="3781412" y="11129116"/>
                  </a:cubicBezTo>
                  <a:cubicBezTo>
                    <a:pt x="3355174" y="11129090"/>
                    <a:pt x="3420829" y="11155350"/>
                    <a:pt x="3418860" y="11050922"/>
                  </a:cubicBezTo>
                  <a:close/>
                  <a:moveTo>
                    <a:pt x="3428573" y="11595758"/>
                  </a:moveTo>
                  <a:cubicBezTo>
                    <a:pt x="3420616" y="11087505"/>
                    <a:pt x="3403503" y="11155350"/>
                    <a:pt x="3462212" y="11155350"/>
                  </a:cubicBezTo>
                  <a:cubicBezTo>
                    <a:pt x="3913600" y="11155350"/>
                    <a:pt x="3843741" y="11129090"/>
                    <a:pt x="3845364" y="11232933"/>
                  </a:cubicBezTo>
                  <a:cubicBezTo>
                    <a:pt x="3852842" y="11710962"/>
                    <a:pt x="3870727" y="11637237"/>
                    <a:pt x="3781412" y="11637237"/>
                  </a:cubicBezTo>
                  <a:cubicBezTo>
                    <a:pt x="3373324" y="11637263"/>
                    <a:pt x="3429558" y="11658814"/>
                    <a:pt x="3428573" y="11595758"/>
                  </a:cubicBezTo>
                  <a:close/>
                  <a:moveTo>
                    <a:pt x="3437622" y="12148337"/>
                  </a:moveTo>
                  <a:cubicBezTo>
                    <a:pt x="3430489" y="11934824"/>
                    <a:pt x="3431661" y="11823931"/>
                    <a:pt x="3429558" y="11664667"/>
                  </a:cubicBezTo>
                  <a:cubicBezTo>
                    <a:pt x="3643236" y="11664881"/>
                    <a:pt x="3559803" y="11662273"/>
                    <a:pt x="3851698" y="11661901"/>
                  </a:cubicBezTo>
                  <a:lnTo>
                    <a:pt x="3859469" y="12148443"/>
                  </a:lnTo>
                  <a:cubicBezTo>
                    <a:pt x="3791578" y="12148816"/>
                    <a:pt x="3439724" y="12148364"/>
                    <a:pt x="3437622" y="12148337"/>
                  </a:cubicBezTo>
                  <a:close/>
                  <a:moveTo>
                    <a:pt x="3864951" y="11052199"/>
                  </a:moveTo>
                  <a:cubicBezTo>
                    <a:pt x="3861013" y="10576325"/>
                    <a:pt x="3829822" y="10647017"/>
                    <a:pt x="3941065" y="10646698"/>
                  </a:cubicBezTo>
                  <a:cubicBezTo>
                    <a:pt x="4336246" y="10645633"/>
                    <a:pt x="4278575" y="10635018"/>
                    <a:pt x="4280172" y="10688203"/>
                  </a:cubicBezTo>
                  <a:cubicBezTo>
                    <a:pt x="4295528" y="11195605"/>
                    <a:pt x="4286027" y="11132017"/>
                    <a:pt x="4260505" y="11131618"/>
                  </a:cubicBezTo>
                  <a:cubicBezTo>
                    <a:pt x="3797433" y="11123529"/>
                    <a:pt x="3865856" y="11158437"/>
                    <a:pt x="3864951" y="11052199"/>
                  </a:cubicBezTo>
                  <a:close/>
                  <a:moveTo>
                    <a:pt x="3872456" y="11595758"/>
                  </a:moveTo>
                  <a:cubicBezTo>
                    <a:pt x="3864259" y="11072074"/>
                    <a:pt x="3844965" y="11153754"/>
                    <a:pt x="3940986" y="11154392"/>
                  </a:cubicBezTo>
                  <a:cubicBezTo>
                    <a:pt x="4344603" y="11157664"/>
                    <a:pt x="4284803" y="11131910"/>
                    <a:pt x="4286399" y="11233012"/>
                  </a:cubicBezTo>
                  <a:cubicBezTo>
                    <a:pt x="4293612" y="11693907"/>
                    <a:pt x="4315647" y="11637769"/>
                    <a:pt x="4260505" y="11637317"/>
                  </a:cubicBezTo>
                  <a:cubicBezTo>
                    <a:pt x="3813667" y="11633699"/>
                    <a:pt x="3873415" y="11655914"/>
                    <a:pt x="3872456" y="11595758"/>
                  </a:cubicBezTo>
                  <a:close/>
                  <a:moveTo>
                    <a:pt x="4302740" y="12141286"/>
                  </a:moveTo>
                  <a:cubicBezTo>
                    <a:pt x="4302714" y="12155946"/>
                    <a:pt x="4342500" y="12144053"/>
                    <a:pt x="3940986" y="12147831"/>
                  </a:cubicBezTo>
                  <a:cubicBezTo>
                    <a:pt x="3857154" y="12148629"/>
                    <a:pt x="3882436" y="12221876"/>
                    <a:pt x="3873521" y="11661874"/>
                  </a:cubicBezTo>
                  <a:cubicBezTo>
                    <a:pt x="4051963" y="11661528"/>
                    <a:pt x="4047891" y="11660650"/>
                    <a:pt x="4296566" y="11662326"/>
                  </a:cubicBezTo>
                  <a:cubicBezTo>
                    <a:pt x="4301383" y="11959461"/>
                    <a:pt x="4303033" y="11997481"/>
                    <a:pt x="4302740" y="12141286"/>
                  </a:cubicBezTo>
                  <a:close/>
                  <a:moveTo>
                    <a:pt x="4419998" y="10648161"/>
                  </a:moveTo>
                  <a:cubicBezTo>
                    <a:pt x="4581461" y="10648161"/>
                    <a:pt x="4575819" y="10645979"/>
                    <a:pt x="4720382" y="10645766"/>
                  </a:cubicBezTo>
                  <a:cubicBezTo>
                    <a:pt x="4724694" y="10921670"/>
                    <a:pt x="4724667" y="10940720"/>
                    <a:pt x="4728233" y="11052092"/>
                  </a:cubicBezTo>
                  <a:cubicBezTo>
                    <a:pt x="4731214" y="11147155"/>
                    <a:pt x="4814673" y="11138854"/>
                    <a:pt x="4307131" y="11132336"/>
                  </a:cubicBezTo>
                  <a:cubicBezTo>
                    <a:pt x="4304629" y="10557887"/>
                    <a:pt x="4263166" y="10648161"/>
                    <a:pt x="4419998" y="10648161"/>
                  </a:cubicBezTo>
                  <a:close/>
                  <a:moveTo>
                    <a:pt x="4317271" y="11595705"/>
                  </a:moveTo>
                  <a:cubicBezTo>
                    <a:pt x="4309180" y="11077155"/>
                    <a:pt x="4269367" y="11157664"/>
                    <a:pt x="4419998" y="11157664"/>
                  </a:cubicBezTo>
                  <a:cubicBezTo>
                    <a:pt x="4577362" y="11157664"/>
                    <a:pt x="4577442" y="11156015"/>
                    <a:pt x="4731108" y="11155962"/>
                  </a:cubicBezTo>
                  <a:cubicBezTo>
                    <a:pt x="4733263" y="11251850"/>
                    <a:pt x="4734328" y="11365829"/>
                    <a:pt x="4738533" y="11638354"/>
                  </a:cubicBezTo>
                  <a:cubicBezTo>
                    <a:pt x="4251004" y="11638328"/>
                    <a:pt x="4318149" y="11652455"/>
                    <a:pt x="4317271" y="11595705"/>
                  </a:cubicBezTo>
                  <a:close/>
                  <a:moveTo>
                    <a:pt x="4739278" y="12145224"/>
                  </a:moveTo>
                  <a:cubicBezTo>
                    <a:pt x="4535287" y="12145224"/>
                    <a:pt x="4324536" y="12158261"/>
                    <a:pt x="4324563" y="12141366"/>
                  </a:cubicBezTo>
                  <a:cubicBezTo>
                    <a:pt x="4325734" y="11578251"/>
                    <a:pt x="4276419" y="11662725"/>
                    <a:pt x="4419998" y="11662725"/>
                  </a:cubicBezTo>
                  <a:cubicBezTo>
                    <a:pt x="4558228" y="11662725"/>
                    <a:pt x="4588380" y="11663045"/>
                    <a:pt x="4738932" y="11663045"/>
                  </a:cubicBezTo>
                  <a:cubicBezTo>
                    <a:pt x="4746756" y="12186011"/>
                    <a:pt x="4747714" y="12145224"/>
                    <a:pt x="4739278" y="12145224"/>
                  </a:cubicBezTo>
                  <a:close/>
                  <a:moveTo>
                    <a:pt x="4742179" y="10645740"/>
                  </a:moveTo>
                  <a:cubicBezTo>
                    <a:pt x="4898957" y="10645793"/>
                    <a:pt x="4899490" y="10649172"/>
                    <a:pt x="5058558" y="10649172"/>
                  </a:cubicBezTo>
                  <a:cubicBezTo>
                    <a:pt x="5205090" y="10649172"/>
                    <a:pt x="5154072" y="10579731"/>
                    <a:pt x="5172569" y="11051587"/>
                  </a:cubicBezTo>
                  <a:cubicBezTo>
                    <a:pt x="5176428" y="11149923"/>
                    <a:pt x="5255655" y="11130739"/>
                    <a:pt x="4752398" y="11131218"/>
                  </a:cubicBezTo>
                  <a:cubicBezTo>
                    <a:pt x="4747661" y="10941944"/>
                    <a:pt x="4749737" y="11129729"/>
                    <a:pt x="4742179" y="10645740"/>
                  </a:cubicBezTo>
                  <a:close/>
                  <a:moveTo>
                    <a:pt x="4759690" y="11595758"/>
                  </a:moveTo>
                  <a:cubicBezTo>
                    <a:pt x="4756896" y="11416674"/>
                    <a:pt x="4757215" y="11413667"/>
                    <a:pt x="4754394" y="11232534"/>
                  </a:cubicBezTo>
                  <a:cubicBezTo>
                    <a:pt x="4752904" y="11138216"/>
                    <a:pt x="4669391" y="11151067"/>
                    <a:pt x="5175949" y="11153754"/>
                  </a:cubicBezTo>
                  <a:cubicBezTo>
                    <a:pt x="5178557" y="11258235"/>
                    <a:pt x="5178876" y="11358726"/>
                    <a:pt x="5182948" y="11638753"/>
                  </a:cubicBezTo>
                  <a:cubicBezTo>
                    <a:pt x="4689271" y="11647454"/>
                    <a:pt x="4760489" y="11645352"/>
                    <a:pt x="4759690" y="11595758"/>
                  </a:cubicBezTo>
                  <a:close/>
                  <a:moveTo>
                    <a:pt x="4766689" y="12145224"/>
                  </a:moveTo>
                  <a:cubicBezTo>
                    <a:pt x="4766689" y="12058063"/>
                    <a:pt x="4762059" y="11750578"/>
                    <a:pt x="4760728" y="11663045"/>
                  </a:cubicBezTo>
                  <a:cubicBezTo>
                    <a:pt x="4889696" y="11663151"/>
                    <a:pt x="5046289" y="11665838"/>
                    <a:pt x="5183267" y="11663470"/>
                  </a:cubicBezTo>
                  <a:cubicBezTo>
                    <a:pt x="5185503" y="11825767"/>
                    <a:pt x="5184997" y="11893745"/>
                    <a:pt x="5190134" y="12141606"/>
                  </a:cubicBezTo>
                  <a:cubicBezTo>
                    <a:pt x="5190373" y="12151663"/>
                    <a:pt x="5224092" y="12145889"/>
                    <a:pt x="4766689" y="12145224"/>
                  </a:cubicBezTo>
                  <a:close/>
                  <a:moveTo>
                    <a:pt x="5194312" y="11050523"/>
                  </a:moveTo>
                  <a:cubicBezTo>
                    <a:pt x="5176055" y="10585824"/>
                    <a:pt x="5185130" y="10648853"/>
                    <a:pt x="5218131" y="10648587"/>
                  </a:cubicBezTo>
                  <a:cubicBezTo>
                    <a:pt x="5672872" y="10645527"/>
                    <a:pt x="5611448" y="10632091"/>
                    <a:pt x="5611848" y="10687830"/>
                  </a:cubicBezTo>
                  <a:cubicBezTo>
                    <a:pt x="5612752" y="10812745"/>
                    <a:pt x="5613524" y="10843502"/>
                    <a:pt x="5618129" y="11132868"/>
                  </a:cubicBezTo>
                  <a:cubicBezTo>
                    <a:pt x="5124159" y="11127920"/>
                    <a:pt x="5198437" y="11155563"/>
                    <a:pt x="5194312" y="11050523"/>
                  </a:cubicBezTo>
                  <a:close/>
                  <a:moveTo>
                    <a:pt x="5204079" y="11595705"/>
                  </a:moveTo>
                  <a:cubicBezTo>
                    <a:pt x="5196308" y="11099371"/>
                    <a:pt x="5191065" y="11153834"/>
                    <a:pt x="5217998" y="11154020"/>
                  </a:cubicBezTo>
                  <a:cubicBezTo>
                    <a:pt x="5694349" y="11157212"/>
                    <a:pt x="5618182" y="11136672"/>
                    <a:pt x="5619725" y="11232960"/>
                  </a:cubicBezTo>
                  <a:cubicBezTo>
                    <a:pt x="5622546" y="11412975"/>
                    <a:pt x="5620444" y="11409543"/>
                    <a:pt x="5623371" y="11596184"/>
                  </a:cubicBezTo>
                  <a:cubicBezTo>
                    <a:pt x="5624223" y="11649981"/>
                    <a:pt x="5669386" y="11636519"/>
                    <a:pt x="5377571" y="11636465"/>
                  </a:cubicBezTo>
                  <a:cubicBezTo>
                    <a:pt x="5171744" y="11636465"/>
                    <a:pt x="5204984" y="11653094"/>
                    <a:pt x="5204079" y="11595705"/>
                  </a:cubicBezTo>
                  <a:close/>
                  <a:moveTo>
                    <a:pt x="5211983" y="12141020"/>
                  </a:moveTo>
                  <a:cubicBezTo>
                    <a:pt x="5200832" y="11605070"/>
                    <a:pt x="5202802" y="11663124"/>
                    <a:pt x="5218237" y="11662831"/>
                  </a:cubicBezTo>
                  <a:cubicBezTo>
                    <a:pt x="5328789" y="11660597"/>
                    <a:pt x="5348137" y="11661155"/>
                    <a:pt x="5624409" y="11661209"/>
                  </a:cubicBezTo>
                  <a:cubicBezTo>
                    <a:pt x="5624462" y="11664215"/>
                    <a:pt x="5630291" y="12017968"/>
                    <a:pt x="5633058" y="12145995"/>
                  </a:cubicBezTo>
                  <a:cubicBezTo>
                    <a:pt x="5228936" y="12147592"/>
                    <a:pt x="5212276" y="12153897"/>
                    <a:pt x="5211983" y="12141020"/>
                  </a:cubicBezTo>
                  <a:close/>
                  <a:moveTo>
                    <a:pt x="5631568" y="10505846"/>
                  </a:moveTo>
                  <a:cubicBezTo>
                    <a:pt x="5624676" y="10064853"/>
                    <a:pt x="5595108" y="10138205"/>
                    <a:pt x="5696744" y="10138205"/>
                  </a:cubicBezTo>
                  <a:cubicBezTo>
                    <a:pt x="5698740" y="10138205"/>
                    <a:pt x="6045591" y="10138365"/>
                    <a:pt x="6045671" y="10143048"/>
                  </a:cubicBezTo>
                  <a:cubicBezTo>
                    <a:pt x="6054267" y="10691556"/>
                    <a:pt x="6072577" y="10619427"/>
                    <a:pt x="6016077" y="10619427"/>
                  </a:cubicBezTo>
                  <a:cubicBezTo>
                    <a:pt x="5554602" y="10619427"/>
                    <a:pt x="5633964" y="10658617"/>
                    <a:pt x="5631568" y="10505846"/>
                  </a:cubicBezTo>
                  <a:close/>
                  <a:moveTo>
                    <a:pt x="5633325" y="10646804"/>
                  </a:moveTo>
                  <a:cubicBezTo>
                    <a:pt x="5930595" y="10645926"/>
                    <a:pt x="5877661" y="10643664"/>
                    <a:pt x="6054959" y="10644197"/>
                  </a:cubicBezTo>
                  <a:cubicBezTo>
                    <a:pt x="6055651" y="10722206"/>
                    <a:pt x="6055997" y="10717895"/>
                    <a:pt x="6059057" y="11131538"/>
                  </a:cubicBezTo>
                  <a:cubicBezTo>
                    <a:pt x="5854481" y="11131485"/>
                    <a:pt x="5781029" y="11134038"/>
                    <a:pt x="5639925" y="11133054"/>
                  </a:cubicBezTo>
                  <a:cubicBezTo>
                    <a:pt x="5633165" y="10707545"/>
                    <a:pt x="5634762" y="10814448"/>
                    <a:pt x="5633325" y="10646804"/>
                  </a:cubicBezTo>
                  <a:close/>
                  <a:moveTo>
                    <a:pt x="5645167" y="11595758"/>
                  </a:moveTo>
                  <a:cubicBezTo>
                    <a:pt x="5637184" y="11086068"/>
                    <a:pt x="5627337" y="11157931"/>
                    <a:pt x="5696744" y="11157931"/>
                  </a:cubicBezTo>
                  <a:cubicBezTo>
                    <a:pt x="6125351" y="11157931"/>
                    <a:pt x="6058738" y="11132894"/>
                    <a:pt x="6060282" y="11233012"/>
                  </a:cubicBezTo>
                  <a:cubicBezTo>
                    <a:pt x="6067627" y="11702767"/>
                    <a:pt x="6092856" y="11638886"/>
                    <a:pt x="6016050" y="11638886"/>
                  </a:cubicBezTo>
                  <a:cubicBezTo>
                    <a:pt x="5586166" y="11638886"/>
                    <a:pt x="5645993" y="11645964"/>
                    <a:pt x="5645167" y="11595758"/>
                  </a:cubicBezTo>
                  <a:close/>
                  <a:moveTo>
                    <a:pt x="6016050" y="12148550"/>
                  </a:moveTo>
                  <a:cubicBezTo>
                    <a:pt x="5612912" y="12148550"/>
                    <a:pt x="5654908" y="12146341"/>
                    <a:pt x="5654775" y="12139690"/>
                  </a:cubicBezTo>
                  <a:cubicBezTo>
                    <a:pt x="5641921" y="11584717"/>
                    <a:pt x="5630876" y="11661209"/>
                    <a:pt x="5696744" y="11661209"/>
                  </a:cubicBezTo>
                  <a:cubicBezTo>
                    <a:pt x="5856184" y="11661209"/>
                    <a:pt x="5856264" y="11663577"/>
                    <a:pt x="6016050" y="11663577"/>
                  </a:cubicBezTo>
                  <a:cubicBezTo>
                    <a:pt x="6083728" y="11663577"/>
                    <a:pt x="6070288" y="11641068"/>
                    <a:pt x="6070980" y="11777796"/>
                  </a:cubicBezTo>
                  <a:cubicBezTo>
                    <a:pt x="6072816" y="12220066"/>
                    <a:pt x="6104407" y="12148550"/>
                    <a:pt x="6016050" y="12148550"/>
                  </a:cubicBezTo>
                  <a:close/>
                  <a:moveTo>
                    <a:pt x="6075026" y="10505846"/>
                  </a:moveTo>
                  <a:cubicBezTo>
                    <a:pt x="6072178" y="10324047"/>
                    <a:pt x="6070288" y="10323755"/>
                    <a:pt x="6067441" y="10142621"/>
                  </a:cubicBezTo>
                  <a:cubicBezTo>
                    <a:pt x="6067387" y="10140095"/>
                    <a:pt x="6265151" y="10135199"/>
                    <a:pt x="6487238" y="10138178"/>
                  </a:cubicBezTo>
                  <a:cubicBezTo>
                    <a:pt x="6487265" y="10140360"/>
                    <a:pt x="6493999" y="10557834"/>
                    <a:pt x="6495329" y="10621528"/>
                  </a:cubicBezTo>
                  <a:cubicBezTo>
                    <a:pt x="5989756" y="10621715"/>
                    <a:pt x="6077341" y="10649784"/>
                    <a:pt x="6075026" y="10505846"/>
                  </a:cubicBezTo>
                  <a:close/>
                  <a:moveTo>
                    <a:pt x="6175571" y="10645208"/>
                  </a:moveTo>
                  <a:cubicBezTo>
                    <a:pt x="6269489" y="10646458"/>
                    <a:pt x="6292030" y="10646298"/>
                    <a:pt x="6495861" y="10646219"/>
                  </a:cubicBezTo>
                  <a:cubicBezTo>
                    <a:pt x="6507890" y="11183419"/>
                    <a:pt x="6507331" y="11130820"/>
                    <a:pt x="6494930" y="11130926"/>
                  </a:cubicBezTo>
                  <a:cubicBezTo>
                    <a:pt x="6375277" y="11131883"/>
                    <a:pt x="6368197" y="11131644"/>
                    <a:pt x="6080880" y="11131538"/>
                  </a:cubicBezTo>
                  <a:cubicBezTo>
                    <a:pt x="6076888" y="10559883"/>
                    <a:pt x="6046629" y="10643452"/>
                    <a:pt x="6175571" y="10645208"/>
                  </a:cubicBezTo>
                  <a:close/>
                  <a:moveTo>
                    <a:pt x="6090940" y="11595705"/>
                  </a:moveTo>
                  <a:cubicBezTo>
                    <a:pt x="6088066" y="11411592"/>
                    <a:pt x="6084899" y="11412683"/>
                    <a:pt x="6082078" y="11232587"/>
                  </a:cubicBezTo>
                  <a:cubicBezTo>
                    <a:pt x="6080375" y="11123689"/>
                    <a:pt x="6010941" y="11159447"/>
                    <a:pt x="6504697" y="11155616"/>
                  </a:cubicBezTo>
                  <a:cubicBezTo>
                    <a:pt x="6508849" y="11430881"/>
                    <a:pt x="6507758" y="11475473"/>
                    <a:pt x="6510871" y="11641334"/>
                  </a:cubicBezTo>
                  <a:cubicBezTo>
                    <a:pt x="6023688" y="11641547"/>
                    <a:pt x="6091818" y="11652801"/>
                    <a:pt x="6090940" y="11595705"/>
                  </a:cubicBezTo>
                  <a:close/>
                  <a:moveTo>
                    <a:pt x="6495090" y="12147858"/>
                  </a:moveTo>
                  <a:cubicBezTo>
                    <a:pt x="6062304" y="12145517"/>
                    <a:pt x="6098445" y="12154111"/>
                    <a:pt x="6098153" y="12141100"/>
                  </a:cubicBezTo>
                  <a:cubicBezTo>
                    <a:pt x="6085085" y="11570402"/>
                    <a:pt x="6072284" y="11663231"/>
                    <a:pt x="6175597" y="11664881"/>
                  </a:cubicBezTo>
                  <a:cubicBezTo>
                    <a:pt x="6267652" y="11666371"/>
                    <a:pt x="6292669" y="11666131"/>
                    <a:pt x="6511404" y="11666025"/>
                  </a:cubicBezTo>
                  <a:cubicBezTo>
                    <a:pt x="6522847" y="12204129"/>
                    <a:pt x="6533599" y="12148044"/>
                    <a:pt x="6495090" y="12147858"/>
                  </a:cubicBezTo>
                  <a:close/>
                  <a:moveTo>
                    <a:pt x="6517684" y="10646192"/>
                  </a:moveTo>
                  <a:cubicBezTo>
                    <a:pt x="7003802" y="10645979"/>
                    <a:pt x="6939532" y="10629191"/>
                    <a:pt x="6940942" y="10688097"/>
                  </a:cubicBezTo>
                  <a:cubicBezTo>
                    <a:pt x="6944535" y="10844327"/>
                    <a:pt x="6944109" y="10865080"/>
                    <a:pt x="6947622" y="11048687"/>
                  </a:cubicBezTo>
                  <a:cubicBezTo>
                    <a:pt x="6949751" y="11158383"/>
                    <a:pt x="7023843" y="11127095"/>
                    <a:pt x="6526120" y="11130660"/>
                  </a:cubicBezTo>
                  <a:cubicBezTo>
                    <a:pt x="6520239" y="10741123"/>
                    <a:pt x="6521649" y="10825383"/>
                    <a:pt x="6517684" y="10646192"/>
                  </a:cubicBezTo>
                  <a:close/>
                  <a:moveTo>
                    <a:pt x="6527664" y="11232587"/>
                  </a:moveTo>
                  <a:cubicBezTo>
                    <a:pt x="6526120" y="11131059"/>
                    <a:pt x="6450565" y="11154605"/>
                    <a:pt x="6949565" y="11154313"/>
                  </a:cubicBezTo>
                  <a:cubicBezTo>
                    <a:pt x="6949964" y="11177114"/>
                    <a:pt x="6956537" y="11580779"/>
                    <a:pt x="6956777" y="11596157"/>
                  </a:cubicBezTo>
                  <a:cubicBezTo>
                    <a:pt x="6957575" y="11646656"/>
                    <a:pt x="7026690" y="11641068"/>
                    <a:pt x="6532694" y="11641334"/>
                  </a:cubicBezTo>
                  <a:cubicBezTo>
                    <a:pt x="6529713" y="11488270"/>
                    <a:pt x="6530272" y="11399779"/>
                    <a:pt x="6527664" y="11232587"/>
                  </a:cubicBezTo>
                  <a:close/>
                  <a:moveTo>
                    <a:pt x="6543047" y="12148097"/>
                  </a:moveTo>
                  <a:cubicBezTo>
                    <a:pt x="6539295" y="11779818"/>
                    <a:pt x="6536873" y="11835877"/>
                    <a:pt x="6533173" y="11665998"/>
                  </a:cubicBezTo>
                  <a:cubicBezTo>
                    <a:pt x="6798348" y="11665865"/>
                    <a:pt x="6848674" y="11661395"/>
                    <a:pt x="6957708" y="11661129"/>
                  </a:cubicBezTo>
                  <a:cubicBezTo>
                    <a:pt x="6959891" y="11829118"/>
                    <a:pt x="6955606" y="11537651"/>
                    <a:pt x="6963643" y="12144612"/>
                  </a:cubicBezTo>
                  <a:cubicBezTo>
                    <a:pt x="6963643" y="12146528"/>
                    <a:pt x="6655967" y="12148629"/>
                    <a:pt x="6543047" y="12148097"/>
                  </a:cubicBezTo>
                  <a:close/>
                  <a:moveTo>
                    <a:pt x="6974049" y="10646006"/>
                  </a:moveTo>
                  <a:cubicBezTo>
                    <a:pt x="7444918" y="10646006"/>
                    <a:pt x="7382483" y="10625120"/>
                    <a:pt x="7383254" y="10687884"/>
                  </a:cubicBezTo>
                  <a:cubicBezTo>
                    <a:pt x="7389801" y="11211782"/>
                    <a:pt x="7423893" y="11131777"/>
                    <a:pt x="7293328" y="11131777"/>
                  </a:cubicBezTo>
                  <a:cubicBezTo>
                    <a:pt x="7139477" y="11131777"/>
                    <a:pt x="7134208" y="11129569"/>
                    <a:pt x="6974049" y="11129569"/>
                  </a:cubicBezTo>
                  <a:cubicBezTo>
                    <a:pt x="6970296" y="11129569"/>
                    <a:pt x="6953956" y="10646033"/>
                    <a:pt x="6974049" y="10646006"/>
                  </a:cubicBezTo>
                  <a:close/>
                  <a:moveTo>
                    <a:pt x="6978546" y="11595705"/>
                  </a:moveTo>
                  <a:cubicBezTo>
                    <a:pt x="6969498" y="11040865"/>
                    <a:pt x="6971946" y="11187623"/>
                    <a:pt x="6971361" y="11154286"/>
                  </a:cubicBezTo>
                  <a:cubicBezTo>
                    <a:pt x="7148313" y="11154286"/>
                    <a:pt x="7126995" y="11157133"/>
                    <a:pt x="7392596" y="11156361"/>
                  </a:cubicBezTo>
                  <a:cubicBezTo>
                    <a:pt x="7392650" y="11158437"/>
                    <a:pt x="7400660" y="11592246"/>
                    <a:pt x="7401325" y="11640855"/>
                  </a:cubicBezTo>
                  <a:cubicBezTo>
                    <a:pt x="7272703" y="11642585"/>
                    <a:pt x="7192171" y="11640828"/>
                    <a:pt x="7133942" y="11638913"/>
                  </a:cubicBezTo>
                  <a:cubicBezTo>
                    <a:pt x="6951028" y="11633193"/>
                    <a:pt x="6979425" y="11652162"/>
                    <a:pt x="6978546" y="11595705"/>
                  </a:cubicBezTo>
                  <a:close/>
                  <a:moveTo>
                    <a:pt x="6985493" y="12145543"/>
                  </a:moveTo>
                  <a:cubicBezTo>
                    <a:pt x="6979584" y="11739829"/>
                    <a:pt x="6981155" y="11785565"/>
                    <a:pt x="6979505" y="11661129"/>
                  </a:cubicBezTo>
                  <a:cubicBezTo>
                    <a:pt x="7133329" y="11661262"/>
                    <a:pt x="7134314" y="11666211"/>
                    <a:pt x="7293328" y="11666211"/>
                  </a:cubicBezTo>
                  <a:cubicBezTo>
                    <a:pt x="7437466" y="11666211"/>
                    <a:pt x="7398797" y="11574261"/>
                    <a:pt x="7407447" y="12146634"/>
                  </a:cubicBezTo>
                  <a:cubicBezTo>
                    <a:pt x="7113742" y="12146714"/>
                    <a:pt x="7142751" y="12145597"/>
                    <a:pt x="6985493" y="12145543"/>
                  </a:cubicBezTo>
                  <a:close/>
                  <a:moveTo>
                    <a:pt x="7411731" y="11050709"/>
                  </a:moveTo>
                  <a:cubicBezTo>
                    <a:pt x="7397919" y="10579012"/>
                    <a:pt x="7392676" y="10644516"/>
                    <a:pt x="7452902" y="10645314"/>
                  </a:cubicBezTo>
                  <a:cubicBezTo>
                    <a:pt x="7574445" y="10647123"/>
                    <a:pt x="7611810" y="10645900"/>
                    <a:pt x="7772634" y="10646990"/>
                  </a:cubicBezTo>
                  <a:cubicBezTo>
                    <a:pt x="7850131" y="10647523"/>
                    <a:pt x="7828761" y="10572387"/>
                    <a:pt x="7834323" y="11131831"/>
                  </a:cubicBezTo>
                  <a:cubicBezTo>
                    <a:pt x="7342084" y="11129941"/>
                    <a:pt x="7414898" y="11159820"/>
                    <a:pt x="7411731" y="11050709"/>
                  </a:cubicBezTo>
                  <a:close/>
                  <a:moveTo>
                    <a:pt x="7422482" y="11595705"/>
                  </a:moveTo>
                  <a:cubicBezTo>
                    <a:pt x="7414552" y="11089367"/>
                    <a:pt x="7398371" y="11156414"/>
                    <a:pt x="7453088" y="11156122"/>
                  </a:cubicBezTo>
                  <a:cubicBezTo>
                    <a:pt x="7906951" y="11154313"/>
                    <a:pt x="7834164" y="11137870"/>
                    <a:pt x="7835680" y="11233012"/>
                  </a:cubicBezTo>
                  <a:cubicBezTo>
                    <a:pt x="7843133" y="11708381"/>
                    <a:pt x="7866552" y="11637848"/>
                    <a:pt x="7772634" y="11638221"/>
                  </a:cubicBezTo>
                  <a:cubicBezTo>
                    <a:pt x="7361539" y="11639338"/>
                    <a:pt x="7423388" y="11654371"/>
                    <a:pt x="7422482" y="11595705"/>
                  </a:cubicBezTo>
                  <a:close/>
                  <a:moveTo>
                    <a:pt x="7850212" y="12141286"/>
                  </a:moveTo>
                  <a:cubicBezTo>
                    <a:pt x="7850212" y="12147379"/>
                    <a:pt x="7885980" y="12146447"/>
                    <a:pt x="7429243" y="12146607"/>
                  </a:cubicBezTo>
                  <a:cubicBezTo>
                    <a:pt x="7421046" y="11604352"/>
                    <a:pt x="7412929" y="11665439"/>
                    <a:pt x="7453222" y="11664694"/>
                  </a:cubicBezTo>
                  <a:cubicBezTo>
                    <a:pt x="7573780" y="11662433"/>
                    <a:pt x="7602149" y="11663604"/>
                    <a:pt x="7772713" y="11662912"/>
                  </a:cubicBezTo>
                  <a:cubicBezTo>
                    <a:pt x="7859100" y="11662699"/>
                    <a:pt x="7851968" y="11584717"/>
                    <a:pt x="7850212" y="121412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3B221498-14D0-62FA-D660-CA091E1B6BA7}"/>
              </a:ext>
            </a:extLst>
          </p:cNvPr>
          <p:cNvSpPr txBox="1"/>
          <p:nvPr/>
        </p:nvSpPr>
        <p:spPr>
          <a:xfrm>
            <a:off x="2717608" y="708296"/>
            <a:ext cx="4707730" cy="1553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Viết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mỗi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phân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số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sau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dưới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dạng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số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thập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phân vô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hạn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tuần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hoàn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(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dùng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dấu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ngoặc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để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nhận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rõ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chu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kì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):</a:t>
            </a:r>
          </a:p>
        </p:txBody>
      </p:sp>
      <p:pic>
        <p:nvPicPr>
          <p:cNvPr id="33" name="Picture 4">
            <a:extLst>
              <a:ext uri="{FF2B5EF4-FFF2-40B4-BE49-F238E27FC236}">
                <a16:creationId xmlns:a16="http://schemas.microsoft.com/office/drawing/2014/main" id="{EB7D8F22-A4E3-AFF0-A326-7AEDE68B79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749420" y="981127"/>
            <a:ext cx="939505" cy="9395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FEECF135-AF81-F17D-D805-13ECF785927D}"/>
                  </a:ext>
                </a:extLst>
              </p:cNvPr>
              <p:cNvSpPr txBox="1"/>
              <p:nvPr/>
            </p:nvSpPr>
            <p:spPr>
              <a:xfrm>
                <a:off x="1976645" y="2743802"/>
                <a:ext cx="537848" cy="733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111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FEECF135-AF81-F17D-D805-13ECF7859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645" y="2743802"/>
                <a:ext cx="537848" cy="733021"/>
              </a:xfrm>
              <a:prstGeom prst="rect">
                <a:avLst/>
              </a:prstGeom>
              <a:blipFill>
                <a:blip r:embed="rId6"/>
                <a:stretch>
                  <a:fillRect r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D0D2838B-A37F-3ABF-8F31-D53C59C4D5B4}"/>
                  </a:ext>
                </a:extLst>
              </p:cNvPr>
              <p:cNvSpPr txBox="1"/>
              <p:nvPr/>
            </p:nvSpPr>
            <p:spPr>
              <a:xfrm>
                <a:off x="4868078" y="2763055"/>
                <a:ext cx="600075" cy="726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D0D2838B-A37F-3ABF-8F31-D53C59C4D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8078" y="2763055"/>
                <a:ext cx="600075" cy="7261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Google Shape;2099;p15"/>
          <p:cNvSpPr txBox="1"/>
          <p:nvPr/>
        </p:nvSpPr>
        <p:spPr>
          <a:xfrm>
            <a:off x="312146" y="-80218"/>
            <a:ext cx="883185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Fredoka One"/>
                <a:cs typeface="Times New Roman" panose="02020603050405020304" pitchFamily="18" charset="0"/>
                <a:sym typeface="Fredoka One"/>
              </a:rPr>
              <a:t>BÀI 5: BIỂU DIỄN THẬP PHÂN CỦA SỐ HỮU TỈ</a:t>
            </a:r>
            <a:endParaRPr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Fredoka One"/>
              <a:cs typeface="Times New Roman" panose="02020603050405020304" pitchFamily="18" charset="0"/>
              <a:sym typeface="Fredoka One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" grpId="0"/>
      <p:bldP spid="8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7">
            <a:extLst>
              <a:ext uri="{FF2B5EF4-FFF2-40B4-BE49-F238E27FC236}">
                <a16:creationId xmlns:a16="http://schemas.microsoft.com/office/drawing/2014/main" id="{3CDE998C-AC05-9993-5F68-154EA1C2A8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41288" y="1238793"/>
            <a:ext cx="785813" cy="785813"/>
          </a:xfrm>
          <a:prstGeom prst="rect">
            <a:avLst/>
          </a:prstGeom>
        </p:spPr>
      </p:pic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8174DFEF-354C-7189-BAA7-5CEDFB2D2175}"/>
              </a:ext>
            </a:extLst>
          </p:cNvPr>
          <p:cNvSpPr txBox="1"/>
          <p:nvPr/>
        </p:nvSpPr>
        <p:spPr>
          <a:xfrm>
            <a:off x="958645" y="1439892"/>
            <a:ext cx="8065497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Viết</a:t>
            </a:r>
            <a:r>
              <a:rPr lang="en-US" sz="2200" dirty="0"/>
              <a:t>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thập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hữu</a:t>
            </a:r>
            <a:r>
              <a:rPr lang="en-US" sz="2200" dirty="0"/>
              <a:t> </a:t>
            </a:r>
            <a:r>
              <a:rPr lang="en-US" sz="2200" dirty="0" err="1"/>
              <a:t>hạn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 </a:t>
            </a:r>
            <a:r>
              <a:rPr lang="en-US" sz="2200" dirty="0" err="1"/>
              <a:t>dưới</a:t>
            </a:r>
            <a:r>
              <a:rPr lang="en-US" sz="2200" dirty="0"/>
              <a:t> </a:t>
            </a:r>
            <a:r>
              <a:rPr lang="en-US" sz="2200" dirty="0" err="1"/>
              <a:t>dạng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tối</a:t>
            </a:r>
            <a:r>
              <a:rPr lang="en-US" sz="2200" dirty="0"/>
              <a:t> </a:t>
            </a:r>
            <a:r>
              <a:rPr lang="en-US" sz="2200" dirty="0" err="1"/>
              <a:t>giản</a:t>
            </a:r>
            <a:r>
              <a:rPr lang="en-US" sz="22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DBEFBA3B-8F0B-D168-6537-12D604F7CF77}"/>
                  </a:ext>
                </a:extLst>
              </p:cNvPr>
              <p:cNvSpPr txBox="1"/>
              <p:nvPr/>
            </p:nvSpPr>
            <p:spPr>
              <a:xfrm>
                <a:off x="787311" y="2454079"/>
                <a:ext cx="447238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6,5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DBEFBA3B-8F0B-D168-6537-12D604F7C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311" y="2454079"/>
                <a:ext cx="447238" cy="338554"/>
              </a:xfrm>
              <a:prstGeom prst="rect">
                <a:avLst/>
              </a:prstGeom>
              <a:blipFill>
                <a:blip r:embed="rId5"/>
                <a:stretch>
                  <a:fillRect l="-12162" r="-12162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6D9F621E-098D-7AC6-133D-B58C0673A1A3}"/>
                  </a:ext>
                </a:extLst>
              </p:cNvPr>
              <p:cNvSpPr txBox="1"/>
              <p:nvPr/>
            </p:nvSpPr>
            <p:spPr>
              <a:xfrm>
                <a:off x="5759533" y="2435407"/>
                <a:ext cx="812723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−1,28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6D9F621E-098D-7AC6-133D-B58C0673A1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9533" y="2435407"/>
                <a:ext cx="812723" cy="338554"/>
              </a:xfrm>
              <a:prstGeom prst="rect">
                <a:avLst/>
              </a:prstGeom>
              <a:blipFill>
                <a:blip r:embed="rId6"/>
                <a:stretch>
                  <a:fillRect l="-752" r="-6767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Hộp Văn bản 56">
                <a:extLst>
                  <a:ext uri="{FF2B5EF4-FFF2-40B4-BE49-F238E27FC236}">
                    <a16:creationId xmlns:a16="http://schemas.microsoft.com/office/drawing/2014/main" id="{DC8F75BA-87C4-A899-352D-4C212F0E59D3}"/>
                  </a:ext>
                </a:extLst>
              </p:cNvPr>
              <p:cNvSpPr txBox="1"/>
              <p:nvPr/>
            </p:nvSpPr>
            <p:spPr>
              <a:xfrm>
                <a:off x="656785" y="3984981"/>
                <a:ext cx="758221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,124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7" name="Hộp Văn bản 56">
                <a:extLst>
                  <a:ext uri="{FF2B5EF4-FFF2-40B4-BE49-F238E27FC236}">
                    <a16:creationId xmlns:a16="http://schemas.microsoft.com/office/drawing/2014/main" id="{DC8F75BA-87C4-A899-352D-4C212F0E59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85" y="3984981"/>
                <a:ext cx="758221" cy="338554"/>
              </a:xfrm>
              <a:prstGeom prst="rect">
                <a:avLst/>
              </a:prstGeom>
              <a:blipFill>
                <a:blip r:embed="rId7"/>
                <a:stretch>
                  <a:fillRect l="-7258" r="-7258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C6D10BA-5161-749C-8047-258D957B848B}"/>
              </a:ext>
            </a:extLst>
          </p:cNvPr>
          <p:cNvSpPr txBox="1"/>
          <p:nvPr/>
        </p:nvSpPr>
        <p:spPr>
          <a:xfrm>
            <a:off x="324040" y="2411551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59" name="Hộp Văn bản 58">
            <a:extLst>
              <a:ext uri="{FF2B5EF4-FFF2-40B4-BE49-F238E27FC236}">
                <a16:creationId xmlns:a16="http://schemas.microsoft.com/office/drawing/2014/main" id="{13A020B0-EB17-95F3-DE41-D0632967961D}"/>
              </a:ext>
            </a:extLst>
          </p:cNvPr>
          <p:cNvSpPr txBox="1"/>
          <p:nvPr/>
        </p:nvSpPr>
        <p:spPr>
          <a:xfrm>
            <a:off x="5268612" y="2389241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p:sp>
        <p:nvSpPr>
          <p:cNvPr id="60" name="Hộp Văn bản 59">
            <a:extLst>
              <a:ext uri="{FF2B5EF4-FFF2-40B4-BE49-F238E27FC236}">
                <a16:creationId xmlns:a16="http://schemas.microsoft.com/office/drawing/2014/main" id="{C756B18D-3A35-8D5E-7E93-0A9B679BFBC9}"/>
              </a:ext>
            </a:extLst>
          </p:cNvPr>
          <p:cNvSpPr txBox="1"/>
          <p:nvPr/>
        </p:nvSpPr>
        <p:spPr>
          <a:xfrm>
            <a:off x="295738" y="3938815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c)</a:t>
            </a:r>
          </a:p>
        </p:txBody>
      </p:sp>
      <p:sp>
        <p:nvSpPr>
          <p:cNvPr id="28" name="Google Shape;2099;p15"/>
          <p:cNvSpPr txBox="1"/>
          <p:nvPr/>
        </p:nvSpPr>
        <p:spPr>
          <a:xfrm>
            <a:off x="375537" y="58034"/>
            <a:ext cx="883185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Fredoka One"/>
                <a:cs typeface="Times New Roman" panose="02020603050405020304" pitchFamily="18" charset="0"/>
                <a:sym typeface="Fredoka One"/>
              </a:rPr>
              <a:t>BÀI 5: BIỂU DIỄN THẬP PHÂN CỦA SỐ HỮU TỈ</a:t>
            </a:r>
            <a:endParaRPr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Fredoka One"/>
              <a:cs typeface="Times New Roman" panose="02020603050405020304" pitchFamily="18" charset="0"/>
              <a:sym typeface="Fredoka One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4" grpId="0"/>
      <p:bldP spid="56" grpId="0"/>
      <p:bldP spid="57" grpId="0"/>
      <p:bldP spid="5" grpId="0"/>
      <p:bldP spid="59" grpId="0"/>
      <p:bldP spid="60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39DF19CD-F72F-DE47-7189-25DE927D9309}"/>
              </a:ext>
            </a:extLst>
          </p:cNvPr>
          <p:cNvSpPr txBox="1"/>
          <p:nvPr/>
        </p:nvSpPr>
        <p:spPr>
          <a:xfrm>
            <a:off x="1137933" y="1095039"/>
            <a:ext cx="74467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2400" i="0" dirty="0" err="1">
                <a:solidFill>
                  <a:schemeClr val="tx1"/>
                </a:solidFill>
                <a:effectLst/>
                <a:latin typeface="+mn-lt"/>
              </a:rPr>
              <a:t>Sử</a:t>
            </a:r>
            <a:r>
              <a:rPr lang="vi-VN" sz="24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tx1"/>
                </a:solidFill>
                <a:effectLst/>
                <a:latin typeface="+mn-lt"/>
              </a:rPr>
              <a:t>dụng</a:t>
            </a:r>
            <a:r>
              <a:rPr lang="vi-VN" sz="24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tx1"/>
                </a:solidFill>
                <a:effectLst/>
                <a:latin typeface="+mn-lt"/>
              </a:rPr>
              <a:t>máy</a:t>
            </a:r>
            <a:r>
              <a:rPr lang="vi-VN" sz="24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tx1"/>
                </a:solidFill>
                <a:effectLst/>
                <a:latin typeface="+mn-lt"/>
              </a:rPr>
              <a:t>tính</a:t>
            </a:r>
            <a:r>
              <a:rPr lang="vi-VN" sz="24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tx1"/>
                </a:solidFill>
                <a:effectLst/>
                <a:latin typeface="+mn-lt"/>
              </a:rPr>
              <a:t>cầm</a:t>
            </a:r>
            <a:r>
              <a:rPr lang="vi-VN" sz="2400" i="0" dirty="0">
                <a:solidFill>
                  <a:schemeClr val="tx1"/>
                </a:solidFill>
                <a:effectLst/>
                <a:latin typeface="+mn-lt"/>
              </a:rPr>
              <a:t> tay </a:t>
            </a:r>
            <a:r>
              <a:rPr lang="vi-VN" sz="2400" i="0" dirty="0" err="1">
                <a:solidFill>
                  <a:schemeClr val="tx1"/>
                </a:solidFill>
                <a:effectLst/>
                <a:latin typeface="+mn-lt"/>
              </a:rPr>
              <a:t>để</a:t>
            </a:r>
            <a:r>
              <a:rPr lang="vi-VN" sz="24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tx1"/>
                </a:solidFill>
                <a:effectLst/>
                <a:latin typeface="+mn-lt"/>
              </a:rPr>
              <a:t>viết</a:t>
            </a:r>
            <a:r>
              <a:rPr lang="vi-VN" sz="2400" i="0" dirty="0">
                <a:solidFill>
                  <a:schemeClr val="tx1"/>
                </a:solidFill>
                <a:effectLst/>
                <a:latin typeface="+mn-lt"/>
              </a:rPr>
              <a:t> thương </a:t>
            </a:r>
            <a:r>
              <a:rPr lang="vi-VN" sz="2400" i="0" dirty="0" err="1">
                <a:solidFill>
                  <a:schemeClr val="tx1"/>
                </a:solidFill>
                <a:effectLst/>
                <a:latin typeface="+mn-lt"/>
              </a:rPr>
              <a:t>của</a:t>
            </a:r>
            <a:r>
              <a:rPr lang="vi-VN" sz="24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tx1"/>
                </a:solidFill>
                <a:effectLst/>
                <a:latin typeface="+mn-lt"/>
              </a:rPr>
              <a:t>mỗi</a:t>
            </a:r>
            <a:r>
              <a:rPr lang="vi-VN" sz="24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tx1"/>
                </a:solidFill>
                <a:effectLst/>
                <a:latin typeface="+mn-lt"/>
              </a:rPr>
              <a:t>phép</a:t>
            </a:r>
            <a:r>
              <a:rPr lang="vi-VN" sz="2400" i="0" dirty="0">
                <a:solidFill>
                  <a:schemeClr val="tx1"/>
                </a:solidFill>
                <a:effectLst/>
                <a:latin typeface="+mn-lt"/>
              </a:rPr>
              <a:t> chia sau:</a:t>
            </a:r>
          </a:p>
        </p:txBody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id="{77B64794-BE58-4974-81D9-6C01708C8C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0" y="923878"/>
            <a:ext cx="1021086" cy="10210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0B5701A8-482B-4BF5-516A-44256BD71406}"/>
                  </a:ext>
                </a:extLst>
              </p:cNvPr>
              <p:cNvSpPr txBox="1"/>
              <p:nvPr/>
            </p:nvSpPr>
            <p:spPr>
              <a:xfrm>
                <a:off x="1242902" y="1972202"/>
                <a:ext cx="10301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 :999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0B5701A8-482B-4BF5-516A-44256BD71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902" y="1972202"/>
                <a:ext cx="1030154" cy="369332"/>
              </a:xfrm>
              <a:prstGeom prst="rect">
                <a:avLst/>
              </a:prstGeom>
              <a:blipFill>
                <a:blip r:embed="rId5"/>
                <a:stretch>
                  <a:fillRect l="-5917" r="-5917" b="-1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A1A6B9F5-5579-8C8F-17DD-229804B28B98}"/>
                  </a:ext>
                </a:extLst>
              </p:cNvPr>
              <p:cNvSpPr txBox="1"/>
              <p:nvPr/>
            </p:nvSpPr>
            <p:spPr>
              <a:xfrm>
                <a:off x="1242901" y="2927865"/>
                <a:ext cx="92275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8,5 :3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A1A6B9F5-5579-8C8F-17DD-229804B28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901" y="2927865"/>
                <a:ext cx="922752" cy="369332"/>
              </a:xfrm>
              <a:prstGeom prst="rect">
                <a:avLst/>
              </a:prstGeom>
              <a:blipFill>
                <a:blip r:embed="rId6"/>
                <a:stretch>
                  <a:fillRect l="-6623" r="-6623" b="-1147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EE640ED9-B278-AE10-7B5F-AA408DD372C5}"/>
                  </a:ext>
                </a:extLst>
              </p:cNvPr>
              <p:cNvSpPr txBox="1"/>
              <p:nvPr/>
            </p:nvSpPr>
            <p:spPr>
              <a:xfrm>
                <a:off x="1242902" y="3938814"/>
                <a:ext cx="132510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14,2 :3,3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EE640ED9-B278-AE10-7B5F-AA408DD37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902" y="3938814"/>
                <a:ext cx="1325106" cy="369332"/>
              </a:xfrm>
              <a:prstGeom prst="rect">
                <a:avLst/>
              </a:prstGeom>
              <a:blipFill>
                <a:blip r:embed="rId7"/>
                <a:stretch>
                  <a:fillRect l="-4608" r="-4608" b="-98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71190FC0-60B8-A5FC-13ED-6B6F740A308F}"/>
              </a:ext>
            </a:extLst>
          </p:cNvPr>
          <p:cNvSpPr txBox="1"/>
          <p:nvPr/>
        </p:nvSpPr>
        <p:spPr>
          <a:xfrm>
            <a:off x="687841" y="1926036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a)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D2AC7680-6E11-1E4A-D716-1162B2E1B07B}"/>
              </a:ext>
            </a:extLst>
          </p:cNvPr>
          <p:cNvSpPr txBox="1"/>
          <p:nvPr/>
        </p:nvSpPr>
        <p:spPr>
          <a:xfrm>
            <a:off x="679153" y="2879316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b)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3A5F4781-E4D9-85A5-5304-35FB4C50DAED}"/>
              </a:ext>
            </a:extLst>
          </p:cNvPr>
          <p:cNvSpPr txBox="1"/>
          <p:nvPr/>
        </p:nvSpPr>
        <p:spPr>
          <a:xfrm>
            <a:off x="687970" y="389264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c)</a:t>
            </a:r>
          </a:p>
        </p:txBody>
      </p:sp>
      <p:sp>
        <p:nvSpPr>
          <p:cNvPr id="29" name="Google Shape;2099;p15"/>
          <p:cNvSpPr txBox="1"/>
          <p:nvPr/>
        </p:nvSpPr>
        <p:spPr>
          <a:xfrm>
            <a:off x="375537" y="58034"/>
            <a:ext cx="883185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Fredoka One"/>
                <a:cs typeface="Times New Roman" panose="02020603050405020304" pitchFamily="18" charset="0"/>
                <a:sym typeface="Fredoka One"/>
              </a:rPr>
              <a:t>BÀI 5: BIỂU DIỄN THẬP PHÂN CỦA SỐ HỮU TỈ</a:t>
            </a:r>
            <a:endParaRPr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Fredoka One"/>
              <a:cs typeface="Times New Roman" panose="02020603050405020304" pitchFamily="18" charset="0"/>
              <a:sym typeface="Fredoka One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2" grpId="0"/>
      <p:bldP spid="23" grpId="0"/>
      <p:bldP spid="24" grpId="0"/>
      <p:bldP spid="25" grpId="0"/>
      <p:bldP spid="26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0" name="Google Shape;3680;p29"/>
          <p:cNvSpPr/>
          <p:nvPr/>
        </p:nvSpPr>
        <p:spPr>
          <a:xfrm rot="-6413502">
            <a:off x="-799962" y="-2501539"/>
            <a:ext cx="3341911" cy="4826077"/>
          </a:xfrm>
          <a:custGeom>
            <a:avLst/>
            <a:gdLst/>
            <a:ahLst/>
            <a:cxnLst/>
            <a:rect l="l" t="t" r="r" b="b"/>
            <a:pathLst>
              <a:path w="6696810" h="9670909" extrusionOk="0">
                <a:moveTo>
                  <a:pt x="1965686" y="9625937"/>
                </a:moveTo>
                <a:cubicBezTo>
                  <a:pt x="1917784" y="9625937"/>
                  <a:pt x="1872593" y="9620232"/>
                  <a:pt x="1821419" y="9604855"/>
                </a:cubicBezTo>
                <a:cubicBezTo>
                  <a:pt x="1732818" y="9576152"/>
                  <a:pt x="1535692" y="9261189"/>
                  <a:pt x="1456423" y="9023343"/>
                </a:cubicBezTo>
                <a:cubicBezTo>
                  <a:pt x="1346736" y="8691341"/>
                  <a:pt x="1407476" y="8585000"/>
                  <a:pt x="1341393" y="8571402"/>
                </a:cubicBezTo>
                <a:cubicBezTo>
                  <a:pt x="771623" y="8454907"/>
                  <a:pt x="286292" y="8038981"/>
                  <a:pt x="18339" y="7535707"/>
                </a:cubicBezTo>
                <a:cubicBezTo>
                  <a:pt x="-6386" y="7535707"/>
                  <a:pt x="1049" y="7421977"/>
                  <a:pt x="1049" y="157736"/>
                </a:cubicBezTo>
                <a:cubicBezTo>
                  <a:pt x="356073" y="113288"/>
                  <a:pt x="710458" y="78860"/>
                  <a:pt x="1067476" y="78782"/>
                </a:cubicBezTo>
                <a:cubicBezTo>
                  <a:pt x="3736915" y="78163"/>
                  <a:pt x="5098809" y="-35373"/>
                  <a:pt x="6510464" y="11221"/>
                </a:cubicBezTo>
                <a:cubicBezTo>
                  <a:pt x="6580806" y="13968"/>
                  <a:pt x="6704065" y="6790951"/>
                  <a:pt x="6696476" y="9619032"/>
                </a:cubicBezTo>
                <a:cubicBezTo>
                  <a:pt x="6696476" y="9731582"/>
                  <a:pt x="5573336" y="9625937"/>
                  <a:pt x="1965686" y="962593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81" name="Google Shape;3681;p29"/>
          <p:cNvGrpSpPr/>
          <p:nvPr/>
        </p:nvGrpSpPr>
        <p:grpSpPr>
          <a:xfrm rot="-6410188">
            <a:off x="-284363" y="-2088707"/>
            <a:ext cx="2995340" cy="4455045"/>
            <a:chOff x="-408337" y="-2266486"/>
            <a:chExt cx="5991528" cy="8909645"/>
          </a:xfrm>
        </p:grpSpPr>
        <p:grpSp>
          <p:nvGrpSpPr>
            <p:cNvPr id="3682" name="Google Shape;3682;p29"/>
            <p:cNvGrpSpPr/>
            <p:nvPr/>
          </p:nvGrpSpPr>
          <p:grpSpPr>
            <a:xfrm>
              <a:off x="65750" y="-2266486"/>
              <a:ext cx="5517441" cy="8172598"/>
              <a:chOff x="65750" y="-2266486"/>
              <a:chExt cx="5517441" cy="8172598"/>
            </a:xfrm>
          </p:grpSpPr>
          <p:grpSp>
            <p:nvGrpSpPr>
              <p:cNvPr id="3683" name="Google Shape;3683;p29"/>
              <p:cNvGrpSpPr/>
              <p:nvPr/>
            </p:nvGrpSpPr>
            <p:grpSpPr>
              <a:xfrm>
                <a:off x="65815" y="-2266486"/>
                <a:ext cx="5517371" cy="111089"/>
                <a:chOff x="65815" y="-2266486"/>
                <a:chExt cx="5517371" cy="111089"/>
              </a:xfrm>
            </p:grpSpPr>
            <p:grpSp>
              <p:nvGrpSpPr>
                <p:cNvPr id="3684" name="Google Shape;3684;p29"/>
                <p:cNvGrpSpPr/>
                <p:nvPr/>
              </p:nvGrpSpPr>
              <p:grpSpPr>
                <a:xfrm>
                  <a:off x="65815" y="-2266486"/>
                  <a:ext cx="98838" cy="111038"/>
                  <a:chOff x="65815" y="-2266486"/>
                  <a:chExt cx="98838" cy="111038"/>
                </a:xfrm>
              </p:grpSpPr>
              <p:sp>
                <p:nvSpPr>
                  <p:cNvPr id="3685" name="Google Shape;3685;p29"/>
                  <p:cNvSpPr/>
                  <p:nvPr/>
                </p:nvSpPr>
                <p:spPr>
                  <a:xfrm>
                    <a:off x="129679" y="-2263840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86" name="Google Shape;3686;p29"/>
                  <p:cNvSpPr/>
                  <p:nvPr/>
                </p:nvSpPr>
                <p:spPr>
                  <a:xfrm>
                    <a:off x="65815" y="-2266486"/>
                    <a:ext cx="98838" cy="1110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38" h="111038" extrusionOk="0">
                        <a:moveTo>
                          <a:pt x="98656" y="54715"/>
                        </a:moveTo>
                        <a:cubicBezTo>
                          <a:pt x="94358" y="3672"/>
                          <a:pt x="47598" y="-4742"/>
                          <a:pt x="68257" y="5161"/>
                        </a:cubicBezTo>
                        <a:cubicBezTo>
                          <a:pt x="52806" y="-2634"/>
                          <a:pt x="37762" y="-1396"/>
                          <a:pt x="24228" y="7501"/>
                        </a:cubicBezTo>
                        <a:cubicBezTo>
                          <a:pt x="-28437" y="42800"/>
                          <a:pt x="14082" y="129703"/>
                          <a:pt x="63204" y="107441"/>
                        </a:cubicBezTo>
                        <a:cubicBezTo>
                          <a:pt x="105491" y="88002"/>
                          <a:pt x="98114" y="47829"/>
                          <a:pt x="98656" y="5471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87" name="Google Shape;3687;p29"/>
                <p:cNvGrpSpPr/>
                <p:nvPr/>
              </p:nvGrpSpPr>
              <p:grpSpPr>
                <a:xfrm>
                  <a:off x="743179" y="-2266452"/>
                  <a:ext cx="98807" cy="111055"/>
                  <a:chOff x="743179" y="-2266452"/>
                  <a:chExt cx="98807" cy="111055"/>
                </a:xfrm>
              </p:grpSpPr>
              <p:sp>
                <p:nvSpPr>
                  <p:cNvPr id="3688" name="Google Shape;3688;p29"/>
                  <p:cNvSpPr/>
                  <p:nvPr/>
                </p:nvSpPr>
                <p:spPr>
                  <a:xfrm>
                    <a:off x="806995" y="-2263840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89" name="Google Shape;3689;p29"/>
                  <p:cNvSpPr/>
                  <p:nvPr/>
                </p:nvSpPr>
                <p:spPr>
                  <a:xfrm>
                    <a:off x="743179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90" name="Google Shape;3690;p29"/>
                <p:cNvGrpSpPr/>
                <p:nvPr/>
              </p:nvGrpSpPr>
              <p:grpSpPr>
                <a:xfrm>
                  <a:off x="1420506" y="-2266452"/>
                  <a:ext cx="98807" cy="111055"/>
                  <a:chOff x="1420506" y="-2266452"/>
                  <a:chExt cx="98807" cy="111055"/>
                </a:xfrm>
              </p:grpSpPr>
              <p:sp>
                <p:nvSpPr>
                  <p:cNvPr id="3691" name="Google Shape;3691;p29"/>
                  <p:cNvSpPr/>
                  <p:nvPr/>
                </p:nvSpPr>
                <p:spPr>
                  <a:xfrm>
                    <a:off x="1484312" y="-2263840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92" name="Google Shape;3692;p29"/>
                  <p:cNvSpPr/>
                  <p:nvPr/>
                </p:nvSpPr>
                <p:spPr>
                  <a:xfrm>
                    <a:off x="1420506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93" name="Google Shape;3693;p29"/>
                <p:cNvGrpSpPr/>
                <p:nvPr/>
              </p:nvGrpSpPr>
              <p:grpSpPr>
                <a:xfrm>
                  <a:off x="2097813" y="-2266452"/>
                  <a:ext cx="98807" cy="111055"/>
                  <a:chOff x="2097813" y="-2266452"/>
                  <a:chExt cx="98807" cy="111055"/>
                </a:xfrm>
              </p:grpSpPr>
              <p:sp>
                <p:nvSpPr>
                  <p:cNvPr id="3694" name="Google Shape;3694;p29"/>
                  <p:cNvSpPr/>
                  <p:nvPr/>
                </p:nvSpPr>
                <p:spPr>
                  <a:xfrm>
                    <a:off x="2161628" y="-2263840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95" name="Google Shape;3695;p29"/>
                  <p:cNvSpPr/>
                  <p:nvPr/>
                </p:nvSpPr>
                <p:spPr>
                  <a:xfrm>
                    <a:off x="2097813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96" name="Google Shape;3696;p29"/>
                <p:cNvGrpSpPr/>
                <p:nvPr/>
              </p:nvGrpSpPr>
              <p:grpSpPr>
                <a:xfrm>
                  <a:off x="2775139" y="-2266452"/>
                  <a:ext cx="98807" cy="111055"/>
                  <a:chOff x="2775139" y="-2266452"/>
                  <a:chExt cx="98807" cy="111055"/>
                </a:xfrm>
              </p:grpSpPr>
              <p:sp>
                <p:nvSpPr>
                  <p:cNvPr id="3697" name="Google Shape;3697;p29"/>
                  <p:cNvSpPr/>
                  <p:nvPr/>
                </p:nvSpPr>
                <p:spPr>
                  <a:xfrm>
                    <a:off x="2838939" y="-2263840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98" name="Google Shape;3698;p29"/>
                  <p:cNvSpPr/>
                  <p:nvPr/>
                </p:nvSpPr>
                <p:spPr>
                  <a:xfrm>
                    <a:off x="2775139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99" name="Google Shape;3699;p29"/>
                <p:cNvGrpSpPr/>
                <p:nvPr/>
              </p:nvGrpSpPr>
              <p:grpSpPr>
                <a:xfrm>
                  <a:off x="3452446" y="-2266452"/>
                  <a:ext cx="98807" cy="111055"/>
                  <a:chOff x="3452446" y="-2266452"/>
                  <a:chExt cx="98807" cy="111055"/>
                </a:xfrm>
              </p:grpSpPr>
              <p:sp>
                <p:nvSpPr>
                  <p:cNvPr id="3700" name="Google Shape;3700;p29"/>
                  <p:cNvSpPr/>
                  <p:nvPr/>
                </p:nvSpPr>
                <p:spPr>
                  <a:xfrm>
                    <a:off x="3516261" y="-2263840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01" name="Google Shape;3701;p29"/>
                  <p:cNvSpPr/>
                  <p:nvPr/>
                </p:nvSpPr>
                <p:spPr>
                  <a:xfrm>
                    <a:off x="3452446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02" name="Google Shape;3702;p29"/>
                <p:cNvGrpSpPr/>
                <p:nvPr/>
              </p:nvGrpSpPr>
              <p:grpSpPr>
                <a:xfrm>
                  <a:off x="4129772" y="-2266452"/>
                  <a:ext cx="98807" cy="111055"/>
                  <a:chOff x="4129772" y="-2266452"/>
                  <a:chExt cx="98807" cy="111055"/>
                </a:xfrm>
              </p:grpSpPr>
              <p:sp>
                <p:nvSpPr>
                  <p:cNvPr id="3703" name="Google Shape;3703;p29"/>
                  <p:cNvSpPr/>
                  <p:nvPr/>
                </p:nvSpPr>
                <p:spPr>
                  <a:xfrm>
                    <a:off x="4193573" y="-2263840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04" name="Google Shape;3704;p29"/>
                  <p:cNvSpPr/>
                  <p:nvPr/>
                </p:nvSpPr>
                <p:spPr>
                  <a:xfrm>
                    <a:off x="4129772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085"/>
                          <a:pt x="98114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05" name="Google Shape;3705;p29"/>
                <p:cNvGrpSpPr/>
                <p:nvPr/>
              </p:nvGrpSpPr>
              <p:grpSpPr>
                <a:xfrm>
                  <a:off x="4807079" y="-2266452"/>
                  <a:ext cx="98807" cy="111055"/>
                  <a:chOff x="4807079" y="-2266452"/>
                  <a:chExt cx="98807" cy="111055"/>
                </a:xfrm>
              </p:grpSpPr>
              <p:sp>
                <p:nvSpPr>
                  <p:cNvPr id="3706" name="Google Shape;3706;p29"/>
                  <p:cNvSpPr/>
                  <p:nvPr/>
                </p:nvSpPr>
                <p:spPr>
                  <a:xfrm>
                    <a:off x="4870894" y="-2263840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07" name="Google Shape;3707;p29"/>
                  <p:cNvSpPr/>
                  <p:nvPr/>
                </p:nvSpPr>
                <p:spPr>
                  <a:xfrm>
                    <a:off x="4807079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08" name="Google Shape;3708;p29"/>
                <p:cNvGrpSpPr/>
                <p:nvPr/>
              </p:nvGrpSpPr>
              <p:grpSpPr>
                <a:xfrm>
                  <a:off x="5484348" y="-2266486"/>
                  <a:ext cx="98838" cy="111038"/>
                  <a:chOff x="5484348" y="-2266486"/>
                  <a:chExt cx="98838" cy="111038"/>
                </a:xfrm>
              </p:grpSpPr>
              <p:sp>
                <p:nvSpPr>
                  <p:cNvPr id="3709" name="Google Shape;3709;p29"/>
                  <p:cNvSpPr/>
                  <p:nvPr/>
                </p:nvSpPr>
                <p:spPr>
                  <a:xfrm>
                    <a:off x="5548206" y="-2263840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10" name="Google Shape;3710;p29"/>
                  <p:cNvSpPr/>
                  <p:nvPr/>
                </p:nvSpPr>
                <p:spPr>
                  <a:xfrm>
                    <a:off x="5484348" y="-2266486"/>
                    <a:ext cx="98838" cy="1110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38" h="111038" extrusionOk="0">
                        <a:moveTo>
                          <a:pt x="98656" y="54715"/>
                        </a:moveTo>
                        <a:cubicBezTo>
                          <a:pt x="94357" y="3672"/>
                          <a:pt x="47598" y="-4742"/>
                          <a:pt x="68257" y="5161"/>
                        </a:cubicBezTo>
                        <a:cubicBezTo>
                          <a:pt x="52806" y="-2634"/>
                          <a:pt x="37762" y="-1396"/>
                          <a:pt x="24228" y="7501"/>
                        </a:cubicBezTo>
                        <a:cubicBezTo>
                          <a:pt x="-28437" y="42800"/>
                          <a:pt x="14082" y="129703"/>
                          <a:pt x="63204" y="107441"/>
                        </a:cubicBezTo>
                        <a:cubicBezTo>
                          <a:pt x="105491" y="88002"/>
                          <a:pt x="98114" y="47829"/>
                          <a:pt x="98656" y="5471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711" name="Google Shape;3711;p29"/>
              <p:cNvGrpSpPr/>
              <p:nvPr/>
            </p:nvGrpSpPr>
            <p:grpSpPr>
              <a:xfrm>
                <a:off x="65750" y="-1533644"/>
                <a:ext cx="5517441" cy="111108"/>
                <a:chOff x="65750" y="-1533644"/>
                <a:chExt cx="5517441" cy="111108"/>
              </a:xfrm>
            </p:grpSpPr>
            <p:grpSp>
              <p:nvGrpSpPr>
                <p:cNvPr id="3712" name="Google Shape;3712;p29"/>
                <p:cNvGrpSpPr/>
                <p:nvPr/>
              </p:nvGrpSpPr>
              <p:grpSpPr>
                <a:xfrm>
                  <a:off x="65750" y="-1533644"/>
                  <a:ext cx="98910" cy="111080"/>
                  <a:chOff x="65750" y="-1533644"/>
                  <a:chExt cx="98910" cy="111080"/>
                </a:xfrm>
              </p:grpSpPr>
              <p:sp>
                <p:nvSpPr>
                  <p:cNvPr id="3713" name="Google Shape;3713;p29"/>
                  <p:cNvSpPr/>
                  <p:nvPr/>
                </p:nvSpPr>
                <p:spPr>
                  <a:xfrm>
                    <a:off x="129679" y="-1530965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14" name="Google Shape;3714;p29"/>
                  <p:cNvSpPr/>
                  <p:nvPr/>
                </p:nvSpPr>
                <p:spPr>
                  <a:xfrm>
                    <a:off x="65750" y="-1533644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37"/>
                          <a:pt x="98179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15" name="Google Shape;3715;p29"/>
                <p:cNvGrpSpPr/>
                <p:nvPr/>
              </p:nvGrpSpPr>
              <p:grpSpPr>
                <a:xfrm>
                  <a:off x="743179" y="-1533591"/>
                  <a:ext cx="98807" cy="111055"/>
                  <a:chOff x="743179" y="-1533591"/>
                  <a:chExt cx="98807" cy="111055"/>
                </a:xfrm>
              </p:grpSpPr>
              <p:sp>
                <p:nvSpPr>
                  <p:cNvPr id="3716" name="Google Shape;3716;p29"/>
                  <p:cNvSpPr/>
                  <p:nvPr/>
                </p:nvSpPr>
                <p:spPr>
                  <a:xfrm>
                    <a:off x="806995" y="-1530965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17" name="Google Shape;3717;p29"/>
                  <p:cNvSpPr/>
                  <p:nvPr/>
                </p:nvSpPr>
                <p:spPr>
                  <a:xfrm>
                    <a:off x="743179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18" name="Google Shape;3718;p29"/>
                <p:cNvGrpSpPr/>
                <p:nvPr/>
              </p:nvGrpSpPr>
              <p:grpSpPr>
                <a:xfrm>
                  <a:off x="1420506" y="-1533591"/>
                  <a:ext cx="98807" cy="111055"/>
                  <a:chOff x="1420506" y="-1533591"/>
                  <a:chExt cx="98807" cy="111055"/>
                </a:xfrm>
              </p:grpSpPr>
              <p:sp>
                <p:nvSpPr>
                  <p:cNvPr id="3719" name="Google Shape;3719;p29"/>
                  <p:cNvSpPr/>
                  <p:nvPr/>
                </p:nvSpPr>
                <p:spPr>
                  <a:xfrm>
                    <a:off x="1484312" y="-1530965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20" name="Google Shape;3720;p29"/>
                  <p:cNvSpPr/>
                  <p:nvPr/>
                </p:nvSpPr>
                <p:spPr>
                  <a:xfrm>
                    <a:off x="1420506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21" name="Google Shape;3721;p29"/>
                <p:cNvGrpSpPr/>
                <p:nvPr/>
              </p:nvGrpSpPr>
              <p:grpSpPr>
                <a:xfrm>
                  <a:off x="2097813" y="-1533591"/>
                  <a:ext cx="98807" cy="111055"/>
                  <a:chOff x="2097813" y="-1533591"/>
                  <a:chExt cx="98807" cy="111055"/>
                </a:xfrm>
              </p:grpSpPr>
              <p:sp>
                <p:nvSpPr>
                  <p:cNvPr id="3722" name="Google Shape;3722;p29"/>
                  <p:cNvSpPr/>
                  <p:nvPr/>
                </p:nvSpPr>
                <p:spPr>
                  <a:xfrm>
                    <a:off x="2161628" y="-1530965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23" name="Google Shape;3723;p29"/>
                  <p:cNvSpPr/>
                  <p:nvPr/>
                </p:nvSpPr>
                <p:spPr>
                  <a:xfrm>
                    <a:off x="2097813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24" name="Google Shape;3724;p29"/>
                <p:cNvGrpSpPr/>
                <p:nvPr/>
              </p:nvGrpSpPr>
              <p:grpSpPr>
                <a:xfrm>
                  <a:off x="2775139" y="-1533591"/>
                  <a:ext cx="98807" cy="111055"/>
                  <a:chOff x="2775139" y="-1533591"/>
                  <a:chExt cx="98807" cy="111055"/>
                </a:xfrm>
              </p:grpSpPr>
              <p:sp>
                <p:nvSpPr>
                  <p:cNvPr id="3725" name="Google Shape;3725;p29"/>
                  <p:cNvSpPr/>
                  <p:nvPr/>
                </p:nvSpPr>
                <p:spPr>
                  <a:xfrm>
                    <a:off x="2838939" y="-1530965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26" name="Google Shape;3726;p29"/>
                  <p:cNvSpPr/>
                  <p:nvPr/>
                </p:nvSpPr>
                <p:spPr>
                  <a:xfrm>
                    <a:off x="2775139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27" name="Google Shape;3727;p29"/>
                <p:cNvGrpSpPr/>
                <p:nvPr/>
              </p:nvGrpSpPr>
              <p:grpSpPr>
                <a:xfrm>
                  <a:off x="3452446" y="-1533591"/>
                  <a:ext cx="98807" cy="111055"/>
                  <a:chOff x="3452446" y="-1533591"/>
                  <a:chExt cx="98807" cy="111055"/>
                </a:xfrm>
              </p:grpSpPr>
              <p:sp>
                <p:nvSpPr>
                  <p:cNvPr id="3728" name="Google Shape;3728;p29"/>
                  <p:cNvSpPr/>
                  <p:nvPr/>
                </p:nvSpPr>
                <p:spPr>
                  <a:xfrm>
                    <a:off x="3516261" y="-1530965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29" name="Google Shape;3729;p29"/>
                  <p:cNvSpPr/>
                  <p:nvPr/>
                </p:nvSpPr>
                <p:spPr>
                  <a:xfrm>
                    <a:off x="3452446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30" name="Google Shape;3730;p29"/>
                <p:cNvGrpSpPr/>
                <p:nvPr/>
              </p:nvGrpSpPr>
              <p:grpSpPr>
                <a:xfrm>
                  <a:off x="4129772" y="-1533591"/>
                  <a:ext cx="98807" cy="111055"/>
                  <a:chOff x="4129772" y="-1533591"/>
                  <a:chExt cx="98807" cy="111055"/>
                </a:xfrm>
              </p:grpSpPr>
              <p:sp>
                <p:nvSpPr>
                  <p:cNvPr id="3731" name="Google Shape;3731;p29"/>
                  <p:cNvSpPr/>
                  <p:nvPr/>
                </p:nvSpPr>
                <p:spPr>
                  <a:xfrm>
                    <a:off x="4193573" y="-1530965"/>
                    <a:ext cx="43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32" name="Google Shape;3732;p29"/>
                  <p:cNvSpPr/>
                  <p:nvPr/>
                </p:nvSpPr>
                <p:spPr>
                  <a:xfrm>
                    <a:off x="4129772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104"/>
                          <a:pt x="98114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33" name="Google Shape;3733;p29"/>
                <p:cNvGrpSpPr/>
                <p:nvPr/>
              </p:nvGrpSpPr>
              <p:grpSpPr>
                <a:xfrm>
                  <a:off x="4807079" y="-1533591"/>
                  <a:ext cx="98807" cy="111055"/>
                  <a:chOff x="4807079" y="-1533591"/>
                  <a:chExt cx="98807" cy="111055"/>
                </a:xfrm>
              </p:grpSpPr>
              <p:sp>
                <p:nvSpPr>
                  <p:cNvPr id="3734" name="Google Shape;3734;p29"/>
                  <p:cNvSpPr/>
                  <p:nvPr/>
                </p:nvSpPr>
                <p:spPr>
                  <a:xfrm>
                    <a:off x="4870894" y="-1530965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35" name="Google Shape;3735;p29"/>
                  <p:cNvSpPr/>
                  <p:nvPr/>
                </p:nvSpPr>
                <p:spPr>
                  <a:xfrm>
                    <a:off x="4807079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36" name="Google Shape;3736;p29"/>
                <p:cNvGrpSpPr/>
                <p:nvPr/>
              </p:nvGrpSpPr>
              <p:grpSpPr>
                <a:xfrm>
                  <a:off x="5484283" y="-1533644"/>
                  <a:ext cx="98908" cy="111080"/>
                  <a:chOff x="5484283" y="-1533644"/>
                  <a:chExt cx="98908" cy="111080"/>
                </a:xfrm>
              </p:grpSpPr>
              <p:sp>
                <p:nvSpPr>
                  <p:cNvPr id="3737" name="Google Shape;3737;p29"/>
                  <p:cNvSpPr/>
                  <p:nvPr/>
                </p:nvSpPr>
                <p:spPr>
                  <a:xfrm>
                    <a:off x="5548206" y="-1530965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38" name="Google Shape;3738;p29"/>
                  <p:cNvSpPr/>
                  <p:nvPr/>
                </p:nvSpPr>
                <p:spPr>
                  <a:xfrm>
                    <a:off x="5484283" y="-1533644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37"/>
                          <a:pt x="98178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739" name="Google Shape;3739;p29"/>
              <p:cNvGrpSpPr/>
              <p:nvPr/>
            </p:nvGrpSpPr>
            <p:grpSpPr>
              <a:xfrm>
                <a:off x="65750" y="-800783"/>
                <a:ext cx="5517441" cy="111108"/>
                <a:chOff x="65750" y="-800783"/>
                <a:chExt cx="5517441" cy="111108"/>
              </a:xfrm>
            </p:grpSpPr>
            <p:grpSp>
              <p:nvGrpSpPr>
                <p:cNvPr id="3740" name="Google Shape;3740;p29"/>
                <p:cNvGrpSpPr/>
                <p:nvPr/>
              </p:nvGrpSpPr>
              <p:grpSpPr>
                <a:xfrm>
                  <a:off x="65750" y="-800783"/>
                  <a:ext cx="98910" cy="111080"/>
                  <a:chOff x="65750" y="-800783"/>
                  <a:chExt cx="98910" cy="111080"/>
                </a:xfrm>
              </p:grpSpPr>
              <p:sp>
                <p:nvSpPr>
                  <p:cNvPr id="3741" name="Google Shape;3741;p29"/>
                  <p:cNvSpPr/>
                  <p:nvPr/>
                </p:nvSpPr>
                <p:spPr>
                  <a:xfrm>
                    <a:off x="129679" y="-798103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42" name="Google Shape;3742;p29"/>
                  <p:cNvSpPr/>
                  <p:nvPr/>
                </p:nvSpPr>
                <p:spPr>
                  <a:xfrm>
                    <a:off x="65750" y="-800783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37"/>
                          <a:pt x="98179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43" name="Google Shape;3743;p29"/>
                <p:cNvGrpSpPr/>
                <p:nvPr/>
              </p:nvGrpSpPr>
              <p:grpSpPr>
                <a:xfrm>
                  <a:off x="743179" y="-800730"/>
                  <a:ext cx="98807" cy="111055"/>
                  <a:chOff x="743179" y="-800730"/>
                  <a:chExt cx="98807" cy="111055"/>
                </a:xfrm>
              </p:grpSpPr>
              <p:sp>
                <p:nvSpPr>
                  <p:cNvPr id="3744" name="Google Shape;3744;p29"/>
                  <p:cNvSpPr/>
                  <p:nvPr/>
                </p:nvSpPr>
                <p:spPr>
                  <a:xfrm>
                    <a:off x="806995" y="-798103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45" name="Google Shape;3745;p29"/>
                  <p:cNvSpPr/>
                  <p:nvPr/>
                </p:nvSpPr>
                <p:spPr>
                  <a:xfrm>
                    <a:off x="743179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46" name="Google Shape;3746;p29"/>
                <p:cNvGrpSpPr/>
                <p:nvPr/>
              </p:nvGrpSpPr>
              <p:grpSpPr>
                <a:xfrm>
                  <a:off x="1420506" y="-800730"/>
                  <a:ext cx="98807" cy="111055"/>
                  <a:chOff x="1420506" y="-800730"/>
                  <a:chExt cx="98807" cy="111055"/>
                </a:xfrm>
              </p:grpSpPr>
              <p:sp>
                <p:nvSpPr>
                  <p:cNvPr id="3747" name="Google Shape;3747;p29"/>
                  <p:cNvSpPr/>
                  <p:nvPr/>
                </p:nvSpPr>
                <p:spPr>
                  <a:xfrm>
                    <a:off x="1484312" y="-798103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48" name="Google Shape;3748;p29"/>
                  <p:cNvSpPr/>
                  <p:nvPr/>
                </p:nvSpPr>
                <p:spPr>
                  <a:xfrm>
                    <a:off x="1420506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49" name="Google Shape;3749;p29"/>
                <p:cNvGrpSpPr/>
                <p:nvPr/>
              </p:nvGrpSpPr>
              <p:grpSpPr>
                <a:xfrm>
                  <a:off x="2097813" y="-800730"/>
                  <a:ext cx="98807" cy="111055"/>
                  <a:chOff x="2097813" y="-800730"/>
                  <a:chExt cx="98807" cy="111055"/>
                </a:xfrm>
              </p:grpSpPr>
              <p:sp>
                <p:nvSpPr>
                  <p:cNvPr id="3750" name="Google Shape;3750;p29"/>
                  <p:cNvSpPr/>
                  <p:nvPr/>
                </p:nvSpPr>
                <p:spPr>
                  <a:xfrm>
                    <a:off x="2161628" y="-798103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51" name="Google Shape;3751;p29"/>
                  <p:cNvSpPr/>
                  <p:nvPr/>
                </p:nvSpPr>
                <p:spPr>
                  <a:xfrm>
                    <a:off x="2097813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52" name="Google Shape;3752;p29"/>
                <p:cNvGrpSpPr/>
                <p:nvPr/>
              </p:nvGrpSpPr>
              <p:grpSpPr>
                <a:xfrm>
                  <a:off x="2775139" y="-800730"/>
                  <a:ext cx="98807" cy="111055"/>
                  <a:chOff x="2775139" y="-800730"/>
                  <a:chExt cx="98807" cy="111055"/>
                </a:xfrm>
              </p:grpSpPr>
              <p:sp>
                <p:nvSpPr>
                  <p:cNvPr id="3753" name="Google Shape;3753;p29"/>
                  <p:cNvSpPr/>
                  <p:nvPr/>
                </p:nvSpPr>
                <p:spPr>
                  <a:xfrm>
                    <a:off x="2838939" y="-798103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54" name="Google Shape;3754;p29"/>
                  <p:cNvSpPr/>
                  <p:nvPr/>
                </p:nvSpPr>
                <p:spPr>
                  <a:xfrm>
                    <a:off x="2775139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55" name="Google Shape;3755;p29"/>
                <p:cNvGrpSpPr/>
                <p:nvPr/>
              </p:nvGrpSpPr>
              <p:grpSpPr>
                <a:xfrm>
                  <a:off x="3452446" y="-800730"/>
                  <a:ext cx="98807" cy="111055"/>
                  <a:chOff x="3452446" y="-800730"/>
                  <a:chExt cx="98807" cy="111055"/>
                </a:xfrm>
              </p:grpSpPr>
              <p:sp>
                <p:nvSpPr>
                  <p:cNvPr id="3756" name="Google Shape;3756;p29"/>
                  <p:cNvSpPr/>
                  <p:nvPr/>
                </p:nvSpPr>
                <p:spPr>
                  <a:xfrm>
                    <a:off x="3516261" y="-798103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57" name="Google Shape;3757;p29"/>
                  <p:cNvSpPr/>
                  <p:nvPr/>
                </p:nvSpPr>
                <p:spPr>
                  <a:xfrm>
                    <a:off x="3452446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58" name="Google Shape;3758;p29"/>
                <p:cNvGrpSpPr/>
                <p:nvPr/>
              </p:nvGrpSpPr>
              <p:grpSpPr>
                <a:xfrm>
                  <a:off x="4129772" y="-800730"/>
                  <a:ext cx="98807" cy="111055"/>
                  <a:chOff x="4129772" y="-800730"/>
                  <a:chExt cx="98807" cy="111055"/>
                </a:xfrm>
              </p:grpSpPr>
              <p:sp>
                <p:nvSpPr>
                  <p:cNvPr id="3759" name="Google Shape;3759;p29"/>
                  <p:cNvSpPr/>
                  <p:nvPr/>
                </p:nvSpPr>
                <p:spPr>
                  <a:xfrm>
                    <a:off x="4193573" y="-798103"/>
                    <a:ext cx="43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60" name="Google Shape;3760;p29"/>
                  <p:cNvSpPr/>
                  <p:nvPr/>
                </p:nvSpPr>
                <p:spPr>
                  <a:xfrm>
                    <a:off x="4129772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104"/>
                          <a:pt x="98114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61" name="Google Shape;3761;p29"/>
                <p:cNvGrpSpPr/>
                <p:nvPr/>
              </p:nvGrpSpPr>
              <p:grpSpPr>
                <a:xfrm>
                  <a:off x="4807079" y="-800730"/>
                  <a:ext cx="98807" cy="111055"/>
                  <a:chOff x="4807079" y="-800730"/>
                  <a:chExt cx="98807" cy="111055"/>
                </a:xfrm>
              </p:grpSpPr>
              <p:sp>
                <p:nvSpPr>
                  <p:cNvPr id="3762" name="Google Shape;3762;p29"/>
                  <p:cNvSpPr/>
                  <p:nvPr/>
                </p:nvSpPr>
                <p:spPr>
                  <a:xfrm>
                    <a:off x="4870894" y="-798103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63" name="Google Shape;3763;p29"/>
                  <p:cNvSpPr/>
                  <p:nvPr/>
                </p:nvSpPr>
                <p:spPr>
                  <a:xfrm>
                    <a:off x="4807079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64" name="Google Shape;3764;p29"/>
                <p:cNvGrpSpPr/>
                <p:nvPr/>
              </p:nvGrpSpPr>
              <p:grpSpPr>
                <a:xfrm>
                  <a:off x="5484283" y="-800783"/>
                  <a:ext cx="98908" cy="111080"/>
                  <a:chOff x="5484283" y="-800783"/>
                  <a:chExt cx="98908" cy="111080"/>
                </a:xfrm>
              </p:grpSpPr>
              <p:sp>
                <p:nvSpPr>
                  <p:cNvPr id="3765" name="Google Shape;3765;p29"/>
                  <p:cNvSpPr/>
                  <p:nvPr/>
                </p:nvSpPr>
                <p:spPr>
                  <a:xfrm>
                    <a:off x="5548206" y="-798103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66" name="Google Shape;3766;p29"/>
                  <p:cNvSpPr/>
                  <p:nvPr/>
                </p:nvSpPr>
                <p:spPr>
                  <a:xfrm>
                    <a:off x="5484283" y="-800783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37"/>
                          <a:pt x="98178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767" name="Google Shape;3767;p29"/>
              <p:cNvGrpSpPr/>
              <p:nvPr/>
            </p:nvGrpSpPr>
            <p:grpSpPr>
              <a:xfrm>
                <a:off x="65750" y="-67902"/>
                <a:ext cx="5517441" cy="111107"/>
                <a:chOff x="65750" y="-67902"/>
                <a:chExt cx="5517441" cy="111107"/>
              </a:xfrm>
            </p:grpSpPr>
            <p:grpSp>
              <p:nvGrpSpPr>
                <p:cNvPr id="3768" name="Google Shape;3768;p29"/>
                <p:cNvGrpSpPr/>
                <p:nvPr/>
              </p:nvGrpSpPr>
              <p:grpSpPr>
                <a:xfrm>
                  <a:off x="65750" y="-67902"/>
                  <a:ext cx="98910" cy="111080"/>
                  <a:chOff x="65750" y="-67902"/>
                  <a:chExt cx="98910" cy="111080"/>
                </a:xfrm>
              </p:grpSpPr>
              <p:sp>
                <p:nvSpPr>
                  <p:cNvPr id="3769" name="Google Shape;3769;p29"/>
                  <p:cNvSpPr/>
                  <p:nvPr/>
                </p:nvSpPr>
                <p:spPr>
                  <a:xfrm>
                    <a:off x="129679" y="-65237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70" name="Google Shape;3770;p29"/>
                  <p:cNvSpPr/>
                  <p:nvPr/>
                </p:nvSpPr>
                <p:spPr>
                  <a:xfrm>
                    <a:off x="65750" y="-67902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18"/>
                          <a:pt x="98179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71" name="Google Shape;3771;p29"/>
                <p:cNvGrpSpPr/>
                <p:nvPr/>
              </p:nvGrpSpPr>
              <p:grpSpPr>
                <a:xfrm>
                  <a:off x="743179" y="-67850"/>
                  <a:ext cx="98807" cy="111055"/>
                  <a:chOff x="743179" y="-67850"/>
                  <a:chExt cx="98807" cy="111055"/>
                </a:xfrm>
              </p:grpSpPr>
              <p:sp>
                <p:nvSpPr>
                  <p:cNvPr id="3772" name="Google Shape;3772;p29"/>
                  <p:cNvSpPr/>
                  <p:nvPr/>
                </p:nvSpPr>
                <p:spPr>
                  <a:xfrm>
                    <a:off x="806995" y="-6523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73" name="Google Shape;3773;p29"/>
                  <p:cNvSpPr/>
                  <p:nvPr/>
                </p:nvSpPr>
                <p:spPr>
                  <a:xfrm>
                    <a:off x="743179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74" name="Google Shape;3774;p29"/>
                <p:cNvGrpSpPr/>
                <p:nvPr/>
              </p:nvGrpSpPr>
              <p:grpSpPr>
                <a:xfrm>
                  <a:off x="1420506" y="-67850"/>
                  <a:ext cx="98807" cy="111055"/>
                  <a:chOff x="1420506" y="-67850"/>
                  <a:chExt cx="98807" cy="111055"/>
                </a:xfrm>
              </p:grpSpPr>
              <p:sp>
                <p:nvSpPr>
                  <p:cNvPr id="3775" name="Google Shape;3775;p29"/>
                  <p:cNvSpPr/>
                  <p:nvPr/>
                </p:nvSpPr>
                <p:spPr>
                  <a:xfrm>
                    <a:off x="1484312" y="-65237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76" name="Google Shape;3776;p29"/>
                  <p:cNvSpPr/>
                  <p:nvPr/>
                </p:nvSpPr>
                <p:spPr>
                  <a:xfrm>
                    <a:off x="1420506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77" name="Google Shape;3777;p29"/>
                <p:cNvGrpSpPr/>
                <p:nvPr/>
              </p:nvGrpSpPr>
              <p:grpSpPr>
                <a:xfrm>
                  <a:off x="2097813" y="-67850"/>
                  <a:ext cx="98807" cy="111055"/>
                  <a:chOff x="2097813" y="-67850"/>
                  <a:chExt cx="98807" cy="111055"/>
                </a:xfrm>
              </p:grpSpPr>
              <p:sp>
                <p:nvSpPr>
                  <p:cNvPr id="3778" name="Google Shape;3778;p29"/>
                  <p:cNvSpPr/>
                  <p:nvPr/>
                </p:nvSpPr>
                <p:spPr>
                  <a:xfrm>
                    <a:off x="2161628" y="-6523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79" name="Google Shape;3779;p29"/>
                  <p:cNvSpPr/>
                  <p:nvPr/>
                </p:nvSpPr>
                <p:spPr>
                  <a:xfrm>
                    <a:off x="2097813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80" name="Google Shape;3780;p29"/>
                <p:cNvGrpSpPr/>
                <p:nvPr/>
              </p:nvGrpSpPr>
              <p:grpSpPr>
                <a:xfrm>
                  <a:off x="2775139" y="-67850"/>
                  <a:ext cx="98807" cy="111055"/>
                  <a:chOff x="2775139" y="-67850"/>
                  <a:chExt cx="98807" cy="111055"/>
                </a:xfrm>
              </p:grpSpPr>
              <p:sp>
                <p:nvSpPr>
                  <p:cNvPr id="3781" name="Google Shape;3781;p29"/>
                  <p:cNvSpPr/>
                  <p:nvPr/>
                </p:nvSpPr>
                <p:spPr>
                  <a:xfrm>
                    <a:off x="2838939" y="-65237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82" name="Google Shape;3782;p29"/>
                  <p:cNvSpPr/>
                  <p:nvPr/>
                </p:nvSpPr>
                <p:spPr>
                  <a:xfrm>
                    <a:off x="2775139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83" name="Google Shape;3783;p29"/>
                <p:cNvGrpSpPr/>
                <p:nvPr/>
              </p:nvGrpSpPr>
              <p:grpSpPr>
                <a:xfrm>
                  <a:off x="3452446" y="-67850"/>
                  <a:ext cx="98807" cy="111055"/>
                  <a:chOff x="3452446" y="-67850"/>
                  <a:chExt cx="98807" cy="111055"/>
                </a:xfrm>
              </p:grpSpPr>
              <p:sp>
                <p:nvSpPr>
                  <p:cNvPr id="3784" name="Google Shape;3784;p29"/>
                  <p:cNvSpPr/>
                  <p:nvPr/>
                </p:nvSpPr>
                <p:spPr>
                  <a:xfrm>
                    <a:off x="3516261" y="-6523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85" name="Google Shape;3785;p29"/>
                  <p:cNvSpPr/>
                  <p:nvPr/>
                </p:nvSpPr>
                <p:spPr>
                  <a:xfrm>
                    <a:off x="3452446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86" name="Google Shape;3786;p29"/>
                <p:cNvGrpSpPr/>
                <p:nvPr/>
              </p:nvGrpSpPr>
              <p:grpSpPr>
                <a:xfrm>
                  <a:off x="4129772" y="-67850"/>
                  <a:ext cx="98807" cy="111055"/>
                  <a:chOff x="4129772" y="-67850"/>
                  <a:chExt cx="98807" cy="111055"/>
                </a:xfrm>
              </p:grpSpPr>
              <p:sp>
                <p:nvSpPr>
                  <p:cNvPr id="3787" name="Google Shape;3787;p29"/>
                  <p:cNvSpPr/>
                  <p:nvPr/>
                </p:nvSpPr>
                <p:spPr>
                  <a:xfrm>
                    <a:off x="4193573" y="-65237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88" name="Google Shape;3788;p29"/>
                  <p:cNvSpPr/>
                  <p:nvPr/>
                </p:nvSpPr>
                <p:spPr>
                  <a:xfrm>
                    <a:off x="4129772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085"/>
                          <a:pt x="98114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89" name="Google Shape;3789;p29"/>
                <p:cNvGrpSpPr/>
                <p:nvPr/>
              </p:nvGrpSpPr>
              <p:grpSpPr>
                <a:xfrm>
                  <a:off x="4807079" y="-67850"/>
                  <a:ext cx="98807" cy="111055"/>
                  <a:chOff x="4807079" y="-67850"/>
                  <a:chExt cx="98807" cy="111055"/>
                </a:xfrm>
              </p:grpSpPr>
              <p:sp>
                <p:nvSpPr>
                  <p:cNvPr id="3790" name="Google Shape;3790;p29"/>
                  <p:cNvSpPr/>
                  <p:nvPr/>
                </p:nvSpPr>
                <p:spPr>
                  <a:xfrm>
                    <a:off x="4870894" y="-6523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91" name="Google Shape;3791;p29"/>
                  <p:cNvSpPr/>
                  <p:nvPr/>
                </p:nvSpPr>
                <p:spPr>
                  <a:xfrm>
                    <a:off x="4807079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92" name="Google Shape;3792;p29"/>
                <p:cNvGrpSpPr/>
                <p:nvPr/>
              </p:nvGrpSpPr>
              <p:grpSpPr>
                <a:xfrm>
                  <a:off x="5484283" y="-67902"/>
                  <a:ext cx="98908" cy="111080"/>
                  <a:chOff x="5484283" y="-67902"/>
                  <a:chExt cx="98908" cy="111080"/>
                </a:xfrm>
              </p:grpSpPr>
              <p:sp>
                <p:nvSpPr>
                  <p:cNvPr id="3793" name="Google Shape;3793;p29"/>
                  <p:cNvSpPr/>
                  <p:nvPr/>
                </p:nvSpPr>
                <p:spPr>
                  <a:xfrm>
                    <a:off x="5548206" y="-65237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94" name="Google Shape;3794;p29"/>
                  <p:cNvSpPr/>
                  <p:nvPr/>
                </p:nvSpPr>
                <p:spPr>
                  <a:xfrm>
                    <a:off x="5484283" y="-67902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18"/>
                          <a:pt x="98178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795" name="Google Shape;3795;p29"/>
              <p:cNvGrpSpPr/>
              <p:nvPr/>
            </p:nvGrpSpPr>
            <p:grpSpPr>
              <a:xfrm>
                <a:off x="65750" y="664958"/>
                <a:ext cx="5517441" cy="111107"/>
                <a:chOff x="65750" y="664958"/>
                <a:chExt cx="5517441" cy="111107"/>
              </a:xfrm>
            </p:grpSpPr>
            <p:grpSp>
              <p:nvGrpSpPr>
                <p:cNvPr id="3796" name="Google Shape;3796;p29"/>
                <p:cNvGrpSpPr/>
                <p:nvPr/>
              </p:nvGrpSpPr>
              <p:grpSpPr>
                <a:xfrm>
                  <a:off x="65750" y="664958"/>
                  <a:ext cx="98910" cy="111080"/>
                  <a:chOff x="65750" y="664958"/>
                  <a:chExt cx="98910" cy="111080"/>
                </a:xfrm>
              </p:grpSpPr>
              <p:sp>
                <p:nvSpPr>
                  <p:cNvPr id="3797" name="Google Shape;3797;p29"/>
                  <p:cNvSpPr/>
                  <p:nvPr/>
                </p:nvSpPr>
                <p:spPr>
                  <a:xfrm>
                    <a:off x="129679" y="667623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98" name="Google Shape;3798;p29"/>
                  <p:cNvSpPr/>
                  <p:nvPr/>
                </p:nvSpPr>
                <p:spPr>
                  <a:xfrm>
                    <a:off x="65750" y="664958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18"/>
                          <a:pt x="98179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99" name="Google Shape;3799;p29"/>
                <p:cNvGrpSpPr/>
                <p:nvPr/>
              </p:nvGrpSpPr>
              <p:grpSpPr>
                <a:xfrm>
                  <a:off x="743179" y="665010"/>
                  <a:ext cx="98807" cy="111055"/>
                  <a:chOff x="743179" y="665010"/>
                  <a:chExt cx="98807" cy="111055"/>
                </a:xfrm>
              </p:grpSpPr>
              <p:sp>
                <p:nvSpPr>
                  <p:cNvPr id="3800" name="Google Shape;3800;p29"/>
                  <p:cNvSpPr/>
                  <p:nvPr/>
                </p:nvSpPr>
                <p:spPr>
                  <a:xfrm>
                    <a:off x="806995" y="667623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01" name="Google Shape;3801;p29"/>
                  <p:cNvSpPr/>
                  <p:nvPr/>
                </p:nvSpPr>
                <p:spPr>
                  <a:xfrm>
                    <a:off x="743179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02" name="Google Shape;3802;p29"/>
                <p:cNvGrpSpPr/>
                <p:nvPr/>
              </p:nvGrpSpPr>
              <p:grpSpPr>
                <a:xfrm>
                  <a:off x="1420506" y="665010"/>
                  <a:ext cx="98807" cy="111055"/>
                  <a:chOff x="1420506" y="665010"/>
                  <a:chExt cx="98807" cy="111055"/>
                </a:xfrm>
              </p:grpSpPr>
              <p:sp>
                <p:nvSpPr>
                  <p:cNvPr id="3803" name="Google Shape;3803;p29"/>
                  <p:cNvSpPr/>
                  <p:nvPr/>
                </p:nvSpPr>
                <p:spPr>
                  <a:xfrm>
                    <a:off x="1484312" y="667623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04" name="Google Shape;3804;p29"/>
                  <p:cNvSpPr/>
                  <p:nvPr/>
                </p:nvSpPr>
                <p:spPr>
                  <a:xfrm>
                    <a:off x="1420506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05" name="Google Shape;3805;p29"/>
                <p:cNvGrpSpPr/>
                <p:nvPr/>
              </p:nvGrpSpPr>
              <p:grpSpPr>
                <a:xfrm>
                  <a:off x="2097813" y="665010"/>
                  <a:ext cx="98807" cy="111055"/>
                  <a:chOff x="2097813" y="665010"/>
                  <a:chExt cx="98807" cy="111055"/>
                </a:xfrm>
              </p:grpSpPr>
              <p:sp>
                <p:nvSpPr>
                  <p:cNvPr id="3806" name="Google Shape;3806;p29"/>
                  <p:cNvSpPr/>
                  <p:nvPr/>
                </p:nvSpPr>
                <p:spPr>
                  <a:xfrm>
                    <a:off x="2161628" y="667623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07" name="Google Shape;3807;p29"/>
                  <p:cNvSpPr/>
                  <p:nvPr/>
                </p:nvSpPr>
                <p:spPr>
                  <a:xfrm>
                    <a:off x="2097813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08" name="Google Shape;3808;p29"/>
                <p:cNvGrpSpPr/>
                <p:nvPr/>
              </p:nvGrpSpPr>
              <p:grpSpPr>
                <a:xfrm>
                  <a:off x="2775139" y="665010"/>
                  <a:ext cx="98807" cy="111055"/>
                  <a:chOff x="2775139" y="665010"/>
                  <a:chExt cx="98807" cy="111055"/>
                </a:xfrm>
              </p:grpSpPr>
              <p:sp>
                <p:nvSpPr>
                  <p:cNvPr id="3809" name="Google Shape;3809;p29"/>
                  <p:cNvSpPr/>
                  <p:nvPr/>
                </p:nvSpPr>
                <p:spPr>
                  <a:xfrm>
                    <a:off x="2838939" y="667623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10" name="Google Shape;3810;p29"/>
                  <p:cNvSpPr/>
                  <p:nvPr/>
                </p:nvSpPr>
                <p:spPr>
                  <a:xfrm>
                    <a:off x="2775139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11" name="Google Shape;3811;p29"/>
                <p:cNvGrpSpPr/>
                <p:nvPr/>
              </p:nvGrpSpPr>
              <p:grpSpPr>
                <a:xfrm>
                  <a:off x="3452446" y="665010"/>
                  <a:ext cx="98807" cy="111055"/>
                  <a:chOff x="3452446" y="665010"/>
                  <a:chExt cx="98807" cy="111055"/>
                </a:xfrm>
              </p:grpSpPr>
              <p:sp>
                <p:nvSpPr>
                  <p:cNvPr id="3812" name="Google Shape;3812;p29"/>
                  <p:cNvSpPr/>
                  <p:nvPr/>
                </p:nvSpPr>
                <p:spPr>
                  <a:xfrm>
                    <a:off x="3516261" y="667623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13" name="Google Shape;3813;p29"/>
                  <p:cNvSpPr/>
                  <p:nvPr/>
                </p:nvSpPr>
                <p:spPr>
                  <a:xfrm>
                    <a:off x="3452446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14" name="Google Shape;3814;p29"/>
                <p:cNvGrpSpPr/>
                <p:nvPr/>
              </p:nvGrpSpPr>
              <p:grpSpPr>
                <a:xfrm>
                  <a:off x="4129772" y="665010"/>
                  <a:ext cx="98807" cy="111055"/>
                  <a:chOff x="4129772" y="665010"/>
                  <a:chExt cx="98807" cy="111055"/>
                </a:xfrm>
              </p:grpSpPr>
              <p:sp>
                <p:nvSpPr>
                  <p:cNvPr id="3815" name="Google Shape;3815;p29"/>
                  <p:cNvSpPr/>
                  <p:nvPr/>
                </p:nvSpPr>
                <p:spPr>
                  <a:xfrm>
                    <a:off x="4193573" y="667623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16" name="Google Shape;3816;p29"/>
                  <p:cNvSpPr/>
                  <p:nvPr/>
                </p:nvSpPr>
                <p:spPr>
                  <a:xfrm>
                    <a:off x="4129772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085"/>
                          <a:pt x="98114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17" name="Google Shape;3817;p29"/>
                <p:cNvGrpSpPr/>
                <p:nvPr/>
              </p:nvGrpSpPr>
              <p:grpSpPr>
                <a:xfrm>
                  <a:off x="4807079" y="665010"/>
                  <a:ext cx="98807" cy="111055"/>
                  <a:chOff x="4807079" y="665010"/>
                  <a:chExt cx="98807" cy="111055"/>
                </a:xfrm>
              </p:grpSpPr>
              <p:sp>
                <p:nvSpPr>
                  <p:cNvPr id="3818" name="Google Shape;3818;p29"/>
                  <p:cNvSpPr/>
                  <p:nvPr/>
                </p:nvSpPr>
                <p:spPr>
                  <a:xfrm>
                    <a:off x="4870894" y="667623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19" name="Google Shape;3819;p29"/>
                  <p:cNvSpPr/>
                  <p:nvPr/>
                </p:nvSpPr>
                <p:spPr>
                  <a:xfrm>
                    <a:off x="4807079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20" name="Google Shape;3820;p29"/>
                <p:cNvGrpSpPr/>
                <p:nvPr/>
              </p:nvGrpSpPr>
              <p:grpSpPr>
                <a:xfrm>
                  <a:off x="5484283" y="664958"/>
                  <a:ext cx="98908" cy="111080"/>
                  <a:chOff x="5484283" y="664958"/>
                  <a:chExt cx="98908" cy="111080"/>
                </a:xfrm>
              </p:grpSpPr>
              <p:sp>
                <p:nvSpPr>
                  <p:cNvPr id="3821" name="Google Shape;3821;p29"/>
                  <p:cNvSpPr/>
                  <p:nvPr/>
                </p:nvSpPr>
                <p:spPr>
                  <a:xfrm>
                    <a:off x="5548206" y="667623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22" name="Google Shape;3822;p29"/>
                  <p:cNvSpPr/>
                  <p:nvPr/>
                </p:nvSpPr>
                <p:spPr>
                  <a:xfrm>
                    <a:off x="5484283" y="664958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18"/>
                          <a:pt x="98178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823" name="Google Shape;3823;p29"/>
              <p:cNvGrpSpPr/>
              <p:nvPr/>
            </p:nvGrpSpPr>
            <p:grpSpPr>
              <a:xfrm>
                <a:off x="65750" y="1397819"/>
                <a:ext cx="5517441" cy="111107"/>
                <a:chOff x="65750" y="1397819"/>
                <a:chExt cx="5517441" cy="111107"/>
              </a:xfrm>
            </p:grpSpPr>
            <p:grpSp>
              <p:nvGrpSpPr>
                <p:cNvPr id="3824" name="Google Shape;3824;p29"/>
                <p:cNvGrpSpPr/>
                <p:nvPr/>
              </p:nvGrpSpPr>
              <p:grpSpPr>
                <a:xfrm>
                  <a:off x="65750" y="1397819"/>
                  <a:ext cx="98910" cy="111080"/>
                  <a:chOff x="65750" y="1397819"/>
                  <a:chExt cx="98910" cy="111080"/>
                </a:xfrm>
              </p:grpSpPr>
              <p:sp>
                <p:nvSpPr>
                  <p:cNvPr id="3825" name="Google Shape;3825;p29"/>
                  <p:cNvSpPr/>
                  <p:nvPr/>
                </p:nvSpPr>
                <p:spPr>
                  <a:xfrm>
                    <a:off x="129679" y="1400484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26" name="Google Shape;3826;p29"/>
                  <p:cNvSpPr/>
                  <p:nvPr/>
                </p:nvSpPr>
                <p:spPr>
                  <a:xfrm>
                    <a:off x="65750" y="1397819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37"/>
                          <a:pt x="98179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27" name="Google Shape;3827;p29"/>
                <p:cNvGrpSpPr/>
                <p:nvPr/>
              </p:nvGrpSpPr>
              <p:grpSpPr>
                <a:xfrm>
                  <a:off x="743179" y="1397871"/>
                  <a:ext cx="98807" cy="111055"/>
                  <a:chOff x="743179" y="1397871"/>
                  <a:chExt cx="98807" cy="111055"/>
                </a:xfrm>
              </p:grpSpPr>
              <p:sp>
                <p:nvSpPr>
                  <p:cNvPr id="3828" name="Google Shape;3828;p29"/>
                  <p:cNvSpPr/>
                  <p:nvPr/>
                </p:nvSpPr>
                <p:spPr>
                  <a:xfrm>
                    <a:off x="806995" y="1400484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29" name="Google Shape;3829;p29"/>
                  <p:cNvSpPr/>
                  <p:nvPr/>
                </p:nvSpPr>
                <p:spPr>
                  <a:xfrm>
                    <a:off x="743179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30" name="Google Shape;3830;p29"/>
                <p:cNvGrpSpPr/>
                <p:nvPr/>
              </p:nvGrpSpPr>
              <p:grpSpPr>
                <a:xfrm>
                  <a:off x="1420506" y="1397871"/>
                  <a:ext cx="98807" cy="111055"/>
                  <a:chOff x="1420506" y="1397871"/>
                  <a:chExt cx="98807" cy="111055"/>
                </a:xfrm>
              </p:grpSpPr>
              <p:sp>
                <p:nvSpPr>
                  <p:cNvPr id="3831" name="Google Shape;3831;p29"/>
                  <p:cNvSpPr/>
                  <p:nvPr/>
                </p:nvSpPr>
                <p:spPr>
                  <a:xfrm>
                    <a:off x="1484312" y="1400484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32" name="Google Shape;3832;p29"/>
                  <p:cNvSpPr/>
                  <p:nvPr/>
                </p:nvSpPr>
                <p:spPr>
                  <a:xfrm>
                    <a:off x="1420506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33" name="Google Shape;3833;p29"/>
                <p:cNvGrpSpPr/>
                <p:nvPr/>
              </p:nvGrpSpPr>
              <p:grpSpPr>
                <a:xfrm>
                  <a:off x="2097813" y="1397871"/>
                  <a:ext cx="98807" cy="111055"/>
                  <a:chOff x="2097813" y="1397871"/>
                  <a:chExt cx="98807" cy="111055"/>
                </a:xfrm>
              </p:grpSpPr>
              <p:sp>
                <p:nvSpPr>
                  <p:cNvPr id="3834" name="Google Shape;3834;p29"/>
                  <p:cNvSpPr/>
                  <p:nvPr/>
                </p:nvSpPr>
                <p:spPr>
                  <a:xfrm>
                    <a:off x="2161628" y="1400484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35" name="Google Shape;3835;p29"/>
                  <p:cNvSpPr/>
                  <p:nvPr/>
                </p:nvSpPr>
                <p:spPr>
                  <a:xfrm>
                    <a:off x="2097813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36" name="Google Shape;3836;p29"/>
                <p:cNvGrpSpPr/>
                <p:nvPr/>
              </p:nvGrpSpPr>
              <p:grpSpPr>
                <a:xfrm>
                  <a:off x="2775139" y="1397871"/>
                  <a:ext cx="98807" cy="111055"/>
                  <a:chOff x="2775139" y="1397871"/>
                  <a:chExt cx="98807" cy="111055"/>
                </a:xfrm>
              </p:grpSpPr>
              <p:sp>
                <p:nvSpPr>
                  <p:cNvPr id="3837" name="Google Shape;3837;p29"/>
                  <p:cNvSpPr/>
                  <p:nvPr/>
                </p:nvSpPr>
                <p:spPr>
                  <a:xfrm>
                    <a:off x="2838939" y="1400484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38" name="Google Shape;3838;p29"/>
                  <p:cNvSpPr/>
                  <p:nvPr/>
                </p:nvSpPr>
                <p:spPr>
                  <a:xfrm>
                    <a:off x="2775139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39" name="Google Shape;3839;p29"/>
                <p:cNvGrpSpPr/>
                <p:nvPr/>
              </p:nvGrpSpPr>
              <p:grpSpPr>
                <a:xfrm>
                  <a:off x="3452446" y="1397871"/>
                  <a:ext cx="98807" cy="111055"/>
                  <a:chOff x="3452446" y="1397871"/>
                  <a:chExt cx="98807" cy="111055"/>
                </a:xfrm>
              </p:grpSpPr>
              <p:sp>
                <p:nvSpPr>
                  <p:cNvPr id="3840" name="Google Shape;3840;p29"/>
                  <p:cNvSpPr/>
                  <p:nvPr/>
                </p:nvSpPr>
                <p:spPr>
                  <a:xfrm>
                    <a:off x="3516261" y="1400484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41" name="Google Shape;3841;p29"/>
                  <p:cNvSpPr/>
                  <p:nvPr/>
                </p:nvSpPr>
                <p:spPr>
                  <a:xfrm>
                    <a:off x="3452446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42" name="Google Shape;3842;p29"/>
                <p:cNvGrpSpPr/>
                <p:nvPr/>
              </p:nvGrpSpPr>
              <p:grpSpPr>
                <a:xfrm>
                  <a:off x="4129772" y="1397871"/>
                  <a:ext cx="98807" cy="111055"/>
                  <a:chOff x="4129772" y="1397871"/>
                  <a:chExt cx="98807" cy="111055"/>
                </a:xfrm>
              </p:grpSpPr>
              <p:sp>
                <p:nvSpPr>
                  <p:cNvPr id="3843" name="Google Shape;3843;p29"/>
                  <p:cNvSpPr/>
                  <p:nvPr/>
                </p:nvSpPr>
                <p:spPr>
                  <a:xfrm>
                    <a:off x="4193573" y="1400484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44" name="Google Shape;3844;p29"/>
                  <p:cNvSpPr/>
                  <p:nvPr/>
                </p:nvSpPr>
                <p:spPr>
                  <a:xfrm>
                    <a:off x="4129772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085"/>
                          <a:pt x="98114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45" name="Google Shape;3845;p29"/>
                <p:cNvGrpSpPr/>
                <p:nvPr/>
              </p:nvGrpSpPr>
              <p:grpSpPr>
                <a:xfrm>
                  <a:off x="4807079" y="1397871"/>
                  <a:ext cx="98807" cy="111055"/>
                  <a:chOff x="4807079" y="1397871"/>
                  <a:chExt cx="98807" cy="111055"/>
                </a:xfrm>
              </p:grpSpPr>
              <p:sp>
                <p:nvSpPr>
                  <p:cNvPr id="3846" name="Google Shape;3846;p29"/>
                  <p:cNvSpPr/>
                  <p:nvPr/>
                </p:nvSpPr>
                <p:spPr>
                  <a:xfrm>
                    <a:off x="4870894" y="1400484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47" name="Google Shape;3847;p29"/>
                  <p:cNvSpPr/>
                  <p:nvPr/>
                </p:nvSpPr>
                <p:spPr>
                  <a:xfrm>
                    <a:off x="4807079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48" name="Google Shape;3848;p29"/>
                <p:cNvGrpSpPr/>
                <p:nvPr/>
              </p:nvGrpSpPr>
              <p:grpSpPr>
                <a:xfrm>
                  <a:off x="5484283" y="1397819"/>
                  <a:ext cx="98908" cy="111080"/>
                  <a:chOff x="5484283" y="1397819"/>
                  <a:chExt cx="98908" cy="111080"/>
                </a:xfrm>
              </p:grpSpPr>
              <p:sp>
                <p:nvSpPr>
                  <p:cNvPr id="3849" name="Google Shape;3849;p29"/>
                  <p:cNvSpPr/>
                  <p:nvPr/>
                </p:nvSpPr>
                <p:spPr>
                  <a:xfrm>
                    <a:off x="5548206" y="1400484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50" name="Google Shape;3850;p29"/>
                  <p:cNvSpPr/>
                  <p:nvPr/>
                </p:nvSpPr>
                <p:spPr>
                  <a:xfrm>
                    <a:off x="5484283" y="1397819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37"/>
                          <a:pt x="98178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851" name="Google Shape;3851;p29"/>
              <p:cNvGrpSpPr/>
              <p:nvPr/>
            </p:nvGrpSpPr>
            <p:grpSpPr>
              <a:xfrm>
                <a:off x="65750" y="2130680"/>
                <a:ext cx="5517441" cy="111107"/>
                <a:chOff x="65750" y="2130680"/>
                <a:chExt cx="5517441" cy="111107"/>
              </a:xfrm>
            </p:grpSpPr>
            <p:grpSp>
              <p:nvGrpSpPr>
                <p:cNvPr id="3852" name="Google Shape;3852;p29"/>
                <p:cNvGrpSpPr/>
                <p:nvPr/>
              </p:nvGrpSpPr>
              <p:grpSpPr>
                <a:xfrm>
                  <a:off x="65750" y="2130680"/>
                  <a:ext cx="98910" cy="111080"/>
                  <a:chOff x="65750" y="2130680"/>
                  <a:chExt cx="98910" cy="111080"/>
                </a:xfrm>
              </p:grpSpPr>
              <p:sp>
                <p:nvSpPr>
                  <p:cNvPr id="3853" name="Google Shape;3853;p29"/>
                  <p:cNvSpPr/>
                  <p:nvPr/>
                </p:nvSpPr>
                <p:spPr>
                  <a:xfrm>
                    <a:off x="129679" y="2133359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54" name="Google Shape;3854;p29"/>
                  <p:cNvSpPr/>
                  <p:nvPr/>
                </p:nvSpPr>
                <p:spPr>
                  <a:xfrm>
                    <a:off x="65750" y="2130680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37"/>
                          <a:pt x="98179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55" name="Google Shape;3855;p29"/>
                <p:cNvGrpSpPr/>
                <p:nvPr/>
              </p:nvGrpSpPr>
              <p:grpSpPr>
                <a:xfrm>
                  <a:off x="743179" y="2130732"/>
                  <a:ext cx="98807" cy="111055"/>
                  <a:chOff x="743179" y="2130732"/>
                  <a:chExt cx="98807" cy="111055"/>
                </a:xfrm>
              </p:grpSpPr>
              <p:sp>
                <p:nvSpPr>
                  <p:cNvPr id="3856" name="Google Shape;3856;p29"/>
                  <p:cNvSpPr/>
                  <p:nvPr/>
                </p:nvSpPr>
                <p:spPr>
                  <a:xfrm>
                    <a:off x="806995" y="2133359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57" name="Google Shape;3857;p29"/>
                  <p:cNvSpPr/>
                  <p:nvPr/>
                </p:nvSpPr>
                <p:spPr>
                  <a:xfrm>
                    <a:off x="743179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5"/>
                          <a:pt x="13812" y="129921"/>
                          <a:pt x="63147" y="107407"/>
                        </a:cubicBezTo>
                        <a:cubicBezTo>
                          <a:pt x="105453" y="8810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58" name="Google Shape;3858;p29"/>
                <p:cNvGrpSpPr/>
                <p:nvPr/>
              </p:nvGrpSpPr>
              <p:grpSpPr>
                <a:xfrm>
                  <a:off x="1420506" y="2130732"/>
                  <a:ext cx="98807" cy="111055"/>
                  <a:chOff x="1420506" y="2130732"/>
                  <a:chExt cx="98807" cy="111055"/>
                </a:xfrm>
              </p:grpSpPr>
              <p:sp>
                <p:nvSpPr>
                  <p:cNvPr id="3859" name="Google Shape;3859;p29"/>
                  <p:cNvSpPr/>
                  <p:nvPr/>
                </p:nvSpPr>
                <p:spPr>
                  <a:xfrm>
                    <a:off x="1484312" y="2133359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60" name="Google Shape;3860;p29"/>
                  <p:cNvSpPr/>
                  <p:nvPr/>
                </p:nvSpPr>
                <p:spPr>
                  <a:xfrm>
                    <a:off x="1420506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5"/>
                          <a:pt x="13812" y="129921"/>
                          <a:pt x="63147" y="107407"/>
                        </a:cubicBezTo>
                        <a:cubicBezTo>
                          <a:pt x="105453" y="8810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61" name="Google Shape;3861;p29"/>
                <p:cNvGrpSpPr/>
                <p:nvPr/>
              </p:nvGrpSpPr>
              <p:grpSpPr>
                <a:xfrm>
                  <a:off x="2097813" y="2130732"/>
                  <a:ext cx="98807" cy="111055"/>
                  <a:chOff x="2097813" y="2130732"/>
                  <a:chExt cx="98807" cy="111055"/>
                </a:xfrm>
              </p:grpSpPr>
              <p:sp>
                <p:nvSpPr>
                  <p:cNvPr id="3862" name="Google Shape;3862;p29"/>
                  <p:cNvSpPr/>
                  <p:nvPr/>
                </p:nvSpPr>
                <p:spPr>
                  <a:xfrm>
                    <a:off x="2161628" y="2133359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63" name="Google Shape;3863;p29"/>
                  <p:cNvSpPr/>
                  <p:nvPr/>
                </p:nvSpPr>
                <p:spPr>
                  <a:xfrm>
                    <a:off x="2097813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5"/>
                          <a:pt x="13812" y="129921"/>
                          <a:pt x="63147" y="107407"/>
                        </a:cubicBezTo>
                        <a:cubicBezTo>
                          <a:pt x="105453" y="8810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64" name="Google Shape;3864;p29"/>
                <p:cNvGrpSpPr/>
                <p:nvPr/>
              </p:nvGrpSpPr>
              <p:grpSpPr>
                <a:xfrm>
                  <a:off x="2775139" y="2130732"/>
                  <a:ext cx="98807" cy="111055"/>
                  <a:chOff x="2775139" y="2130732"/>
                  <a:chExt cx="98807" cy="111055"/>
                </a:xfrm>
              </p:grpSpPr>
              <p:sp>
                <p:nvSpPr>
                  <p:cNvPr id="3865" name="Google Shape;3865;p29"/>
                  <p:cNvSpPr/>
                  <p:nvPr/>
                </p:nvSpPr>
                <p:spPr>
                  <a:xfrm>
                    <a:off x="2838939" y="2133359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66" name="Google Shape;3866;p29"/>
                  <p:cNvSpPr/>
                  <p:nvPr/>
                </p:nvSpPr>
                <p:spPr>
                  <a:xfrm>
                    <a:off x="2775139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5"/>
                          <a:pt x="13812" y="129921"/>
                          <a:pt x="63147" y="107407"/>
                        </a:cubicBezTo>
                        <a:cubicBezTo>
                          <a:pt x="105453" y="88105"/>
                          <a:pt x="98115" y="48705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67" name="Google Shape;3867;p29"/>
                <p:cNvGrpSpPr/>
                <p:nvPr/>
              </p:nvGrpSpPr>
              <p:grpSpPr>
                <a:xfrm>
                  <a:off x="3452446" y="2130732"/>
                  <a:ext cx="98807" cy="111055"/>
                  <a:chOff x="3452446" y="2130732"/>
                  <a:chExt cx="98807" cy="111055"/>
                </a:xfrm>
              </p:grpSpPr>
              <p:sp>
                <p:nvSpPr>
                  <p:cNvPr id="3868" name="Google Shape;3868;p29"/>
                  <p:cNvSpPr/>
                  <p:nvPr/>
                </p:nvSpPr>
                <p:spPr>
                  <a:xfrm>
                    <a:off x="3516261" y="2133359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69" name="Google Shape;3869;p29"/>
                  <p:cNvSpPr/>
                  <p:nvPr/>
                </p:nvSpPr>
                <p:spPr>
                  <a:xfrm>
                    <a:off x="3452446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5"/>
                          <a:pt x="13812" y="129921"/>
                          <a:pt x="63147" y="107407"/>
                        </a:cubicBezTo>
                        <a:cubicBezTo>
                          <a:pt x="105453" y="8810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70" name="Google Shape;3870;p29"/>
                <p:cNvGrpSpPr/>
                <p:nvPr/>
              </p:nvGrpSpPr>
              <p:grpSpPr>
                <a:xfrm>
                  <a:off x="4129772" y="2130732"/>
                  <a:ext cx="98807" cy="111055"/>
                  <a:chOff x="4129772" y="2130732"/>
                  <a:chExt cx="98807" cy="111055"/>
                </a:xfrm>
              </p:grpSpPr>
              <p:sp>
                <p:nvSpPr>
                  <p:cNvPr id="3871" name="Google Shape;3871;p29"/>
                  <p:cNvSpPr/>
                  <p:nvPr/>
                </p:nvSpPr>
                <p:spPr>
                  <a:xfrm>
                    <a:off x="4193573" y="2133359"/>
                    <a:ext cx="43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72" name="Google Shape;3872;p29"/>
                  <p:cNvSpPr/>
                  <p:nvPr/>
                </p:nvSpPr>
                <p:spPr>
                  <a:xfrm>
                    <a:off x="4129772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5"/>
                          <a:pt x="13812" y="129921"/>
                          <a:pt x="63146" y="107407"/>
                        </a:cubicBezTo>
                        <a:cubicBezTo>
                          <a:pt x="105453" y="88105"/>
                          <a:pt x="98114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73" name="Google Shape;3873;p29"/>
                <p:cNvGrpSpPr/>
                <p:nvPr/>
              </p:nvGrpSpPr>
              <p:grpSpPr>
                <a:xfrm>
                  <a:off x="4807079" y="2130732"/>
                  <a:ext cx="98807" cy="111055"/>
                  <a:chOff x="4807079" y="2130732"/>
                  <a:chExt cx="98807" cy="111055"/>
                </a:xfrm>
              </p:grpSpPr>
              <p:sp>
                <p:nvSpPr>
                  <p:cNvPr id="3874" name="Google Shape;3874;p29"/>
                  <p:cNvSpPr/>
                  <p:nvPr/>
                </p:nvSpPr>
                <p:spPr>
                  <a:xfrm>
                    <a:off x="4870894" y="2133359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75" name="Google Shape;3875;p29"/>
                  <p:cNvSpPr/>
                  <p:nvPr/>
                </p:nvSpPr>
                <p:spPr>
                  <a:xfrm>
                    <a:off x="4807079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5"/>
                          <a:pt x="13812" y="129921"/>
                          <a:pt x="63147" y="107407"/>
                        </a:cubicBezTo>
                        <a:cubicBezTo>
                          <a:pt x="105453" y="8810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76" name="Google Shape;3876;p29"/>
                <p:cNvGrpSpPr/>
                <p:nvPr/>
              </p:nvGrpSpPr>
              <p:grpSpPr>
                <a:xfrm>
                  <a:off x="5484283" y="2130680"/>
                  <a:ext cx="98908" cy="111080"/>
                  <a:chOff x="5484283" y="2130680"/>
                  <a:chExt cx="98908" cy="111080"/>
                </a:xfrm>
              </p:grpSpPr>
              <p:sp>
                <p:nvSpPr>
                  <p:cNvPr id="3877" name="Google Shape;3877;p29"/>
                  <p:cNvSpPr/>
                  <p:nvPr/>
                </p:nvSpPr>
                <p:spPr>
                  <a:xfrm>
                    <a:off x="5548206" y="2133359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78" name="Google Shape;3878;p29"/>
                  <p:cNvSpPr/>
                  <p:nvPr/>
                </p:nvSpPr>
                <p:spPr>
                  <a:xfrm>
                    <a:off x="5484283" y="2130680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37"/>
                          <a:pt x="98178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879" name="Google Shape;3879;p29"/>
              <p:cNvGrpSpPr/>
              <p:nvPr/>
            </p:nvGrpSpPr>
            <p:grpSpPr>
              <a:xfrm>
                <a:off x="65750" y="2863541"/>
                <a:ext cx="5517441" cy="111108"/>
                <a:chOff x="65750" y="2863541"/>
                <a:chExt cx="5517441" cy="111108"/>
              </a:xfrm>
            </p:grpSpPr>
            <p:grpSp>
              <p:nvGrpSpPr>
                <p:cNvPr id="3880" name="Google Shape;3880;p29"/>
                <p:cNvGrpSpPr/>
                <p:nvPr/>
              </p:nvGrpSpPr>
              <p:grpSpPr>
                <a:xfrm>
                  <a:off x="65750" y="2863541"/>
                  <a:ext cx="98910" cy="111080"/>
                  <a:chOff x="65750" y="2863541"/>
                  <a:chExt cx="98910" cy="111080"/>
                </a:xfrm>
              </p:grpSpPr>
              <p:sp>
                <p:nvSpPr>
                  <p:cNvPr id="3881" name="Google Shape;3881;p29"/>
                  <p:cNvSpPr/>
                  <p:nvPr/>
                </p:nvSpPr>
                <p:spPr>
                  <a:xfrm>
                    <a:off x="129679" y="2866220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82" name="Google Shape;3882;p29"/>
                  <p:cNvSpPr/>
                  <p:nvPr/>
                </p:nvSpPr>
                <p:spPr>
                  <a:xfrm>
                    <a:off x="65750" y="2863541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37"/>
                          <a:pt x="98179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83" name="Google Shape;3883;p29"/>
                <p:cNvGrpSpPr/>
                <p:nvPr/>
              </p:nvGrpSpPr>
              <p:grpSpPr>
                <a:xfrm>
                  <a:off x="743179" y="2863594"/>
                  <a:ext cx="98807" cy="111055"/>
                  <a:chOff x="743179" y="2863594"/>
                  <a:chExt cx="98807" cy="111055"/>
                </a:xfrm>
              </p:grpSpPr>
              <p:sp>
                <p:nvSpPr>
                  <p:cNvPr id="3884" name="Google Shape;3884;p29"/>
                  <p:cNvSpPr/>
                  <p:nvPr/>
                </p:nvSpPr>
                <p:spPr>
                  <a:xfrm>
                    <a:off x="806995" y="2866220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85" name="Google Shape;3885;p29"/>
                  <p:cNvSpPr/>
                  <p:nvPr/>
                </p:nvSpPr>
                <p:spPr>
                  <a:xfrm>
                    <a:off x="743179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86" name="Google Shape;3886;p29"/>
                <p:cNvGrpSpPr/>
                <p:nvPr/>
              </p:nvGrpSpPr>
              <p:grpSpPr>
                <a:xfrm>
                  <a:off x="1420506" y="2863594"/>
                  <a:ext cx="98807" cy="111055"/>
                  <a:chOff x="1420506" y="2863594"/>
                  <a:chExt cx="98807" cy="111055"/>
                </a:xfrm>
              </p:grpSpPr>
              <p:sp>
                <p:nvSpPr>
                  <p:cNvPr id="3887" name="Google Shape;3887;p29"/>
                  <p:cNvSpPr/>
                  <p:nvPr/>
                </p:nvSpPr>
                <p:spPr>
                  <a:xfrm>
                    <a:off x="1484312" y="2866220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88" name="Google Shape;3888;p29"/>
                  <p:cNvSpPr/>
                  <p:nvPr/>
                </p:nvSpPr>
                <p:spPr>
                  <a:xfrm>
                    <a:off x="1420506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89" name="Google Shape;3889;p29"/>
                <p:cNvGrpSpPr/>
                <p:nvPr/>
              </p:nvGrpSpPr>
              <p:grpSpPr>
                <a:xfrm>
                  <a:off x="2097813" y="2863594"/>
                  <a:ext cx="98807" cy="111055"/>
                  <a:chOff x="2097813" y="2863594"/>
                  <a:chExt cx="98807" cy="111055"/>
                </a:xfrm>
              </p:grpSpPr>
              <p:sp>
                <p:nvSpPr>
                  <p:cNvPr id="3890" name="Google Shape;3890;p29"/>
                  <p:cNvSpPr/>
                  <p:nvPr/>
                </p:nvSpPr>
                <p:spPr>
                  <a:xfrm>
                    <a:off x="2161628" y="2866220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91" name="Google Shape;3891;p29"/>
                  <p:cNvSpPr/>
                  <p:nvPr/>
                </p:nvSpPr>
                <p:spPr>
                  <a:xfrm>
                    <a:off x="2097813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92" name="Google Shape;3892;p29"/>
                <p:cNvGrpSpPr/>
                <p:nvPr/>
              </p:nvGrpSpPr>
              <p:grpSpPr>
                <a:xfrm>
                  <a:off x="2775139" y="2863594"/>
                  <a:ext cx="98807" cy="111055"/>
                  <a:chOff x="2775139" y="2863594"/>
                  <a:chExt cx="98807" cy="111055"/>
                </a:xfrm>
              </p:grpSpPr>
              <p:sp>
                <p:nvSpPr>
                  <p:cNvPr id="3893" name="Google Shape;3893;p29"/>
                  <p:cNvSpPr/>
                  <p:nvPr/>
                </p:nvSpPr>
                <p:spPr>
                  <a:xfrm>
                    <a:off x="2838939" y="2866220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94" name="Google Shape;3894;p29"/>
                  <p:cNvSpPr/>
                  <p:nvPr/>
                </p:nvSpPr>
                <p:spPr>
                  <a:xfrm>
                    <a:off x="2775139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8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95" name="Google Shape;3895;p29"/>
                <p:cNvGrpSpPr/>
                <p:nvPr/>
              </p:nvGrpSpPr>
              <p:grpSpPr>
                <a:xfrm>
                  <a:off x="3452446" y="2863594"/>
                  <a:ext cx="98807" cy="111055"/>
                  <a:chOff x="3452446" y="2863594"/>
                  <a:chExt cx="98807" cy="111055"/>
                </a:xfrm>
              </p:grpSpPr>
              <p:sp>
                <p:nvSpPr>
                  <p:cNvPr id="3896" name="Google Shape;3896;p29"/>
                  <p:cNvSpPr/>
                  <p:nvPr/>
                </p:nvSpPr>
                <p:spPr>
                  <a:xfrm>
                    <a:off x="3516261" y="2866220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97" name="Google Shape;3897;p29"/>
                  <p:cNvSpPr/>
                  <p:nvPr/>
                </p:nvSpPr>
                <p:spPr>
                  <a:xfrm>
                    <a:off x="3452446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98" name="Google Shape;3898;p29"/>
                <p:cNvGrpSpPr/>
                <p:nvPr/>
              </p:nvGrpSpPr>
              <p:grpSpPr>
                <a:xfrm>
                  <a:off x="4129772" y="2863594"/>
                  <a:ext cx="98807" cy="111055"/>
                  <a:chOff x="4129772" y="2863594"/>
                  <a:chExt cx="98807" cy="111055"/>
                </a:xfrm>
              </p:grpSpPr>
              <p:sp>
                <p:nvSpPr>
                  <p:cNvPr id="3899" name="Google Shape;3899;p29"/>
                  <p:cNvSpPr/>
                  <p:nvPr/>
                </p:nvSpPr>
                <p:spPr>
                  <a:xfrm>
                    <a:off x="4193573" y="2866220"/>
                    <a:ext cx="43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00" name="Google Shape;3900;p29"/>
                  <p:cNvSpPr/>
                  <p:nvPr/>
                </p:nvSpPr>
                <p:spPr>
                  <a:xfrm>
                    <a:off x="4129772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104"/>
                          <a:pt x="98114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01" name="Google Shape;3901;p29"/>
                <p:cNvGrpSpPr/>
                <p:nvPr/>
              </p:nvGrpSpPr>
              <p:grpSpPr>
                <a:xfrm>
                  <a:off x="4807079" y="2863594"/>
                  <a:ext cx="98807" cy="111055"/>
                  <a:chOff x="4807079" y="2863594"/>
                  <a:chExt cx="98807" cy="111055"/>
                </a:xfrm>
              </p:grpSpPr>
              <p:sp>
                <p:nvSpPr>
                  <p:cNvPr id="3902" name="Google Shape;3902;p29"/>
                  <p:cNvSpPr/>
                  <p:nvPr/>
                </p:nvSpPr>
                <p:spPr>
                  <a:xfrm>
                    <a:off x="4870894" y="2866220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03" name="Google Shape;3903;p29"/>
                  <p:cNvSpPr/>
                  <p:nvPr/>
                </p:nvSpPr>
                <p:spPr>
                  <a:xfrm>
                    <a:off x="4807079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04" name="Google Shape;3904;p29"/>
                <p:cNvGrpSpPr/>
                <p:nvPr/>
              </p:nvGrpSpPr>
              <p:grpSpPr>
                <a:xfrm>
                  <a:off x="5484283" y="2863541"/>
                  <a:ext cx="98908" cy="111080"/>
                  <a:chOff x="5484283" y="2863541"/>
                  <a:chExt cx="98908" cy="111080"/>
                </a:xfrm>
              </p:grpSpPr>
              <p:sp>
                <p:nvSpPr>
                  <p:cNvPr id="3905" name="Google Shape;3905;p29"/>
                  <p:cNvSpPr/>
                  <p:nvPr/>
                </p:nvSpPr>
                <p:spPr>
                  <a:xfrm>
                    <a:off x="5548206" y="2866220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06" name="Google Shape;3906;p29"/>
                  <p:cNvSpPr/>
                  <p:nvPr/>
                </p:nvSpPr>
                <p:spPr>
                  <a:xfrm>
                    <a:off x="5484283" y="2863541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37"/>
                          <a:pt x="98178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907" name="Google Shape;3907;p29"/>
              <p:cNvGrpSpPr/>
              <p:nvPr/>
            </p:nvGrpSpPr>
            <p:grpSpPr>
              <a:xfrm>
                <a:off x="65750" y="3596422"/>
                <a:ext cx="5517441" cy="111107"/>
                <a:chOff x="65750" y="3596422"/>
                <a:chExt cx="5517441" cy="111107"/>
              </a:xfrm>
            </p:grpSpPr>
            <p:grpSp>
              <p:nvGrpSpPr>
                <p:cNvPr id="3908" name="Google Shape;3908;p29"/>
                <p:cNvGrpSpPr/>
                <p:nvPr/>
              </p:nvGrpSpPr>
              <p:grpSpPr>
                <a:xfrm>
                  <a:off x="65750" y="3596422"/>
                  <a:ext cx="98910" cy="111080"/>
                  <a:chOff x="65750" y="3596422"/>
                  <a:chExt cx="98910" cy="111080"/>
                </a:xfrm>
              </p:grpSpPr>
              <p:sp>
                <p:nvSpPr>
                  <p:cNvPr id="3909" name="Google Shape;3909;p29"/>
                  <p:cNvSpPr/>
                  <p:nvPr/>
                </p:nvSpPr>
                <p:spPr>
                  <a:xfrm>
                    <a:off x="129679" y="3599087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10" name="Google Shape;3910;p29"/>
                  <p:cNvSpPr/>
                  <p:nvPr/>
                </p:nvSpPr>
                <p:spPr>
                  <a:xfrm>
                    <a:off x="65750" y="3596422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2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9"/>
                          <a:pt x="63269" y="107460"/>
                        </a:cubicBezTo>
                        <a:cubicBezTo>
                          <a:pt x="105614" y="88118"/>
                          <a:pt x="98179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11" name="Google Shape;3911;p29"/>
                <p:cNvGrpSpPr/>
                <p:nvPr/>
              </p:nvGrpSpPr>
              <p:grpSpPr>
                <a:xfrm>
                  <a:off x="743179" y="3596474"/>
                  <a:ext cx="98807" cy="111055"/>
                  <a:chOff x="743179" y="3596474"/>
                  <a:chExt cx="98807" cy="111055"/>
                </a:xfrm>
              </p:grpSpPr>
              <p:sp>
                <p:nvSpPr>
                  <p:cNvPr id="3912" name="Google Shape;3912;p29"/>
                  <p:cNvSpPr/>
                  <p:nvPr/>
                </p:nvSpPr>
                <p:spPr>
                  <a:xfrm>
                    <a:off x="806995" y="359908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13" name="Google Shape;3913;p29"/>
                  <p:cNvSpPr/>
                  <p:nvPr/>
                </p:nvSpPr>
                <p:spPr>
                  <a:xfrm>
                    <a:off x="743179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14" name="Google Shape;3914;p29"/>
                <p:cNvGrpSpPr/>
                <p:nvPr/>
              </p:nvGrpSpPr>
              <p:grpSpPr>
                <a:xfrm>
                  <a:off x="1420506" y="3596474"/>
                  <a:ext cx="98807" cy="111055"/>
                  <a:chOff x="1420506" y="3596474"/>
                  <a:chExt cx="98807" cy="111055"/>
                </a:xfrm>
              </p:grpSpPr>
              <p:sp>
                <p:nvSpPr>
                  <p:cNvPr id="3915" name="Google Shape;3915;p29"/>
                  <p:cNvSpPr/>
                  <p:nvPr/>
                </p:nvSpPr>
                <p:spPr>
                  <a:xfrm>
                    <a:off x="1484312" y="3599087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16" name="Google Shape;3916;p29"/>
                  <p:cNvSpPr/>
                  <p:nvPr/>
                </p:nvSpPr>
                <p:spPr>
                  <a:xfrm>
                    <a:off x="1420506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17" name="Google Shape;3917;p29"/>
                <p:cNvGrpSpPr/>
                <p:nvPr/>
              </p:nvGrpSpPr>
              <p:grpSpPr>
                <a:xfrm>
                  <a:off x="2097813" y="3596474"/>
                  <a:ext cx="98807" cy="111055"/>
                  <a:chOff x="2097813" y="3596474"/>
                  <a:chExt cx="98807" cy="111055"/>
                </a:xfrm>
              </p:grpSpPr>
              <p:sp>
                <p:nvSpPr>
                  <p:cNvPr id="3918" name="Google Shape;3918;p29"/>
                  <p:cNvSpPr/>
                  <p:nvPr/>
                </p:nvSpPr>
                <p:spPr>
                  <a:xfrm>
                    <a:off x="2161628" y="359908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19" name="Google Shape;3919;p29"/>
                  <p:cNvSpPr/>
                  <p:nvPr/>
                </p:nvSpPr>
                <p:spPr>
                  <a:xfrm>
                    <a:off x="2097813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20" name="Google Shape;3920;p29"/>
                <p:cNvGrpSpPr/>
                <p:nvPr/>
              </p:nvGrpSpPr>
              <p:grpSpPr>
                <a:xfrm>
                  <a:off x="2775139" y="3596474"/>
                  <a:ext cx="98807" cy="111055"/>
                  <a:chOff x="2775139" y="3596474"/>
                  <a:chExt cx="98807" cy="111055"/>
                </a:xfrm>
              </p:grpSpPr>
              <p:sp>
                <p:nvSpPr>
                  <p:cNvPr id="3921" name="Google Shape;3921;p29"/>
                  <p:cNvSpPr/>
                  <p:nvPr/>
                </p:nvSpPr>
                <p:spPr>
                  <a:xfrm>
                    <a:off x="2838939" y="3599087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22" name="Google Shape;3922;p29"/>
                  <p:cNvSpPr/>
                  <p:nvPr/>
                </p:nvSpPr>
                <p:spPr>
                  <a:xfrm>
                    <a:off x="2775139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5"/>
                          <a:pt x="98598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23" name="Google Shape;3923;p29"/>
                <p:cNvGrpSpPr/>
                <p:nvPr/>
              </p:nvGrpSpPr>
              <p:grpSpPr>
                <a:xfrm>
                  <a:off x="3452446" y="3596474"/>
                  <a:ext cx="98807" cy="111055"/>
                  <a:chOff x="3452446" y="3596474"/>
                  <a:chExt cx="98807" cy="111055"/>
                </a:xfrm>
              </p:grpSpPr>
              <p:sp>
                <p:nvSpPr>
                  <p:cNvPr id="3924" name="Google Shape;3924;p29"/>
                  <p:cNvSpPr/>
                  <p:nvPr/>
                </p:nvSpPr>
                <p:spPr>
                  <a:xfrm>
                    <a:off x="3516261" y="359908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25" name="Google Shape;3925;p29"/>
                  <p:cNvSpPr/>
                  <p:nvPr/>
                </p:nvSpPr>
                <p:spPr>
                  <a:xfrm>
                    <a:off x="3452446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26" name="Google Shape;3926;p29"/>
                <p:cNvGrpSpPr/>
                <p:nvPr/>
              </p:nvGrpSpPr>
              <p:grpSpPr>
                <a:xfrm>
                  <a:off x="4129772" y="3596474"/>
                  <a:ext cx="98807" cy="111055"/>
                  <a:chOff x="4129772" y="3596474"/>
                  <a:chExt cx="98807" cy="111055"/>
                </a:xfrm>
              </p:grpSpPr>
              <p:sp>
                <p:nvSpPr>
                  <p:cNvPr id="3927" name="Google Shape;3927;p29"/>
                  <p:cNvSpPr/>
                  <p:nvPr/>
                </p:nvSpPr>
                <p:spPr>
                  <a:xfrm>
                    <a:off x="4193573" y="3599087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28" name="Google Shape;3928;p29"/>
                  <p:cNvSpPr/>
                  <p:nvPr/>
                </p:nvSpPr>
                <p:spPr>
                  <a:xfrm>
                    <a:off x="4129772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085"/>
                          <a:pt x="98114" y="4868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29" name="Google Shape;3929;p29"/>
                <p:cNvGrpSpPr/>
                <p:nvPr/>
              </p:nvGrpSpPr>
              <p:grpSpPr>
                <a:xfrm>
                  <a:off x="4807079" y="3596474"/>
                  <a:ext cx="98807" cy="111055"/>
                  <a:chOff x="4807079" y="3596474"/>
                  <a:chExt cx="98807" cy="111055"/>
                </a:xfrm>
              </p:grpSpPr>
              <p:sp>
                <p:nvSpPr>
                  <p:cNvPr id="3930" name="Google Shape;3930;p29"/>
                  <p:cNvSpPr/>
                  <p:nvPr/>
                </p:nvSpPr>
                <p:spPr>
                  <a:xfrm>
                    <a:off x="4870894" y="359908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31" name="Google Shape;3931;p29"/>
                  <p:cNvSpPr/>
                  <p:nvPr/>
                </p:nvSpPr>
                <p:spPr>
                  <a:xfrm>
                    <a:off x="4807079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32" name="Google Shape;3932;p29"/>
                <p:cNvGrpSpPr/>
                <p:nvPr/>
              </p:nvGrpSpPr>
              <p:grpSpPr>
                <a:xfrm>
                  <a:off x="5484283" y="3596422"/>
                  <a:ext cx="98908" cy="111080"/>
                  <a:chOff x="5484283" y="3596422"/>
                  <a:chExt cx="98908" cy="111080"/>
                </a:xfrm>
              </p:grpSpPr>
              <p:sp>
                <p:nvSpPr>
                  <p:cNvPr id="3933" name="Google Shape;3933;p29"/>
                  <p:cNvSpPr/>
                  <p:nvPr/>
                </p:nvSpPr>
                <p:spPr>
                  <a:xfrm>
                    <a:off x="5548206" y="3599087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34" name="Google Shape;3934;p29"/>
                  <p:cNvSpPr/>
                  <p:nvPr/>
                </p:nvSpPr>
                <p:spPr>
                  <a:xfrm>
                    <a:off x="5484283" y="3596422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2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9"/>
                          <a:pt x="63269" y="107460"/>
                        </a:cubicBezTo>
                        <a:cubicBezTo>
                          <a:pt x="105595" y="88118"/>
                          <a:pt x="98178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935" name="Google Shape;3935;p29"/>
              <p:cNvGrpSpPr/>
              <p:nvPr/>
            </p:nvGrpSpPr>
            <p:grpSpPr>
              <a:xfrm>
                <a:off x="65750" y="4329283"/>
                <a:ext cx="5517441" cy="111107"/>
                <a:chOff x="65750" y="4329283"/>
                <a:chExt cx="5517441" cy="111107"/>
              </a:xfrm>
            </p:grpSpPr>
            <p:grpSp>
              <p:nvGrpSpPr>
                <p:cNvPr id="3936" name="Google Shape;3936;p29"/>
                <p:cNvGrpSpPr/>
                <p:nvPr/>
              </p:nvGrpSpPr>
              <p:grpSpPr>
                <a:xfrm>
                  <a:off x="65750" y="4329283"/>
                  <a:ext cx="98910" cy="111080"/>
                  <a:chOff x="65750" y="4329283"/>
                  <a:chExt cx="98910" cy="111080"/>
                </a:xfrm>
              </p:grpSpPr>
              <p:sp>
                <p:nvSpPr>
                  <p:cNvPr id="3937" name="Google Shape;3937;p29"/>
                  <p:cNvSpPr/>
                  <p:nvPr/>
                </p:nvSpPr>
                <p:spPr>
                  <a:xfrm>
                    <a:off x="129679" y="4331948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38" name="Google Shape;3938;p29"/>
                  <p:cNvSpPr/>
                  <p:nvPr/>
                </p:nvSpPr>
                <p:spPr>
                  <a:xfrm>
                    <a:off x="65750" y="4329283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0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18"/>
                          <a:pt x="98179" y="47849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39" name="Google Shape;3939;p29"/>
                <p:cNvGrpSpPr/>
                <p:nvPr/>
              </p:nvGrpSpPr>
              <p:grpSpPr>
                <a:xfrm>
                  <a:off x="743179" y="4329335"/>
                  <a:ext cx="98807" cy="111055"/>
                  <a:chOff x="743179" y="4329335"/>
                  <a:chExt cx="98807" cy="111055"/>
                </a:xfrm>
              </p:grpSpPr>
              <p:sp>
                <p:nvSpPr>
                  <p:cNvPr id="3940" name="Google Shape;3940;p29"/>
                  <p:cNvSpPr/>
                  <p:nvPr/>
                </p:nvSpPr>
                <p:spPr>
                  <a:xfrm>
                    <a:off x="806995" y="4331948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41" name="Google Shape;3941;p29"/>
                  <p:cNvSpPr/>
                  <p:nvPr/>
                </p:nvSpPr>
                <p:spPr>
                  <a:xfrm>
                    <a:off x="743179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085"/>
                          <a:pt x="98115" y="48686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42" name="Google Shape;3942;p29"/>
                <p:cNvGrpSpPr/>
                <p:nvPr/>
              </p:nvGrpSpPr>
              <p:grpSpPr>
                <a:xfrm>
                  <a:off x="1420506" y="4329335"/>
                  <a:ext cx="98807" cy="111055"/>
                  <a:chOff x="1420506" y="4329335"/>
                  <a:chExt cx="98807" cy="111055"/>
                </a:xfrm>
              </p:grpSpPr>
              <p:sp>
                <p:nvSpPr>
                  <p:cNvPr id="3943" name="Google Shape;3943;p29"/>
                  <p:cNvSpPr/>
                  <p:nvPr/>
                </p:nvSpPr>
                <p:spPr>
                  <a:xfrm>
                    <a:off x="1484312" y="4331948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44" name="Google Shape;3944;p29"/>
                  <p:cNvSpPr/>
                  <p:nvPr/>
                </p:nvSpPr>
                <p:spPr>
                  <a:xfrm>
                    <a:off x="1420506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085"/>
                          <a:pt x="98115" y="48686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45" name="Google Shape;3945;p29"/>
                <p:cNvGrpSpPr/>
                <p:nvPr/>
              </p:nvGrpSpPr>
              <p:grpSpPr>
                <a:xfrm>
                  <a:off x="2097813" y="4329335"/>
                  <a:ext cx="98807" cy="111055"/>
                  <a:chOff x="2097813" y="4329335"/>
                  <a:chExt cx="98807" cy="111055"/>
                </a:xfrm>
              </p:grpSpPr>
              <p:sp>
                <p:nvSpPr>
                  <p:cNvPr id="3946" name="Google Shape;3946;p29"/>
                  <p:cNvSpPr/>
                  <p:nvPr/>
                </p:nvSpPr>
                <p:spPr>
                  <a:xfrm>
                    <a:off x="2161628" y="4331948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47" name="Google Shape;3947;p29"/>
                  <p:cNvSpPr/>
                  <p:nvPr/>
                </p:nvSpPr>
                <p:spPr>
                  <a:xfrm>
                    <a:off x="2097813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085"/>
                          <a:pt x="98115" y="48686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48" name="Google Shape;3948;p29"/>
                <p:cNvGrpSpPr/>
                <p:nvPr/>
              </p:nvGrpSpPr>
              <p:grpSpPr>
                <a:xfrm>
                  <a:off x="2775139" y="4329335"/>
                  <a:ext cx="98807" cy="111055"/>
                  <a:chOff x="2775139" y="4329335"/>
                  <a:chExt cx="98807" cy="111055"/>
                </a:xfrm>
              </p:grpSpPr>
              <p:sp>
                <p:nvSpPr>
                  <p:cNvPr id="3949" name="Google Shape;3949;p29"/>
                  <p:cNvSpPr/>
                  <p:nvPr/>
                </p:nvSpPr>
                <p:spPr>
                  <a:xfrm>
                    <a:off x="2838939" y="4331948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50" name="Google Shape;3950;p29"/>
                  <p:cNvSpPr/>
                  <p:nvPr/>
                </p:nvSpPr>
                <p:spPr>
                  <a:xfrm>
                    <a:off x="2775139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085"/>
                          <a:pt x="98115" y="48686"/>
                          <a:pt x="98598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51" name="Google Shape;3951;p29"/>
                <p:cNvGrpSpPr/>
                <p:nvPr/>
              </p:nvGrpSpPr>
              <p:grpSpPr>
                <a:xfrm>
                  <a:off x="3452446" y="4329335"/>
                  <a:ext cx="98807" cy="111055"/>
                  <a:chOff x="3452446" y="4329335"/>
                  <a:chExt cx="98807" cy="111055"/>
                </a:xfrm>
              </p:grpSpPr>
              <p:sp>
                <p:nvSpPr>
                  <p:cNvPr id="3952" name="Google Shape;3952;p29"/>
                  <p:cNvSpPr/>
                  <p:nvPr/>
                </p:nvSpPr>
                <p:spPr>
                  <a:xfrm>
                    <a:off x="3516261" y="4331948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53" name="Google Shape;3953;p29"/>
                  <p:cNvSpPr/>
                  <p:nvPr/>
                </p:nvSpPr>
                <p:spPr>
                  <a:xfrm>
                    <a:off x="3452446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085"/>
                          <a:pt x="98115" y="48686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54" name="Google Shape;3954;p29"/>
                <p:cNvGrpSpPr/>
                <p:nvPr/>
              </p:nvGrpSpPr>
              <p:grpSpPr>
                <a:xfrm>
                  <a:off x="4129772" y="4329335"/>
                  <a:ext cx="98807" cy="111055"/>
                  <a:chOff x="4129772" y="4329335"/>
                  <a:chExt cx="98807" cy="111055"/>
                </a:xfrm>
              </p:grpSpPr>
              <p:sp>
                <p:nvSpPr>
                  <p:cNvPr id="3955" name="Google Shape;3955;p29"/>
                  <p:cNvSpPr/>
                  <p:nvPr/>
                </p:nvSpPr>
                <p:spPr>
                  <a:xfrm>
                    <a:off x="4193573" y="4331948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56" name="Google Shape;3956;p29"/>
                  <p:cNvSpPr/>
                  <p:nvPr/>
                </p:nvSpPr>
                <p:spPr>
                  <a:xfrm>
                    <a:off x="4129772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8"/>
                        </a:cubicBezTo>
                        <a:cubicBezTo>
                          <a:pt x="105453" y="88085"/>
                          <a:pt x="98114" y="48686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57" name="Google Shape;3957;p29"/>
                <p:cNvGrpSpPr/>
                <p:nvPr/>
              </p:nvGrpSpPr>
              <p:grpSpPr>
                <a:xfrm>
                  <a:off x="4807079" y="4329335"/>
                  <a:ext cx="98807" cy="111055"/>
                  <a:chOff x="4807079" y="4329335"/>
                  <a:chExt cx="98807" cy="111055"/>
                </a:xfrm>
              </p:grpSpPr>
              <p:sp>
                <p:nvSpPr>
                  <p:cNvPr id="3958" name="Google Shape;3958;p29"/>
                  <p:cNvSpPr/>
                  <p:nvPr/>
                </p:nvSpPr>
                <p:spPr>
                  <a:xfrm>
                    <a:off x="4870894" y="4331948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59" name="Google Shape;3959;p29"/>
                  <p:cNvSpPr/>
                  <p:nvPr/>
                </p:nvSpPr>
                <p:spPr>
                  <a:xfrm>
                    <a:off x="4807079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085"/>
                          <a:pt x="98115" y="48686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60" name="Google Shape;3960;p29"/>
                <p:cNvGrpSpPr/>
                <p:nvPr/>
              </p:nvGrpSpPr>
              <p:grpSpPr>
                <a:xfrm>
                  <a:off x="5484283" y="4329283"/>
                  <a:ext cx="98908" cy="111080"/>
                  <a:chOff x="5484283" y="4329283"/>
                  <a:chExt cx="98908" cy="111080"/>
                </a:xfrm>
              </p:grpSpPr>
              <p:sp>
                <p:nvSpPr>
                  <p:cNvPr id="3961" name="Google Shape;3961;p29"/>
                  <p:cNvSpPr/>
                  <p:nvPr/>
                </p:nvSpPr>
                <p:spPr>
                  <a:xfrm>
                    <a:off x="5548206" y="4331948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62" name="Google Shape;3962;p29"/>
                  <p:cNvSpPr/>
                  <p:nvPr/>
                </p:nvSpPr>
                <p:spPr>
                  <a:xfrm>
                    <a:off x="5484283" y="4329283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0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18"/>
                          <a:pt x="98178" y="47849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963" name="Google Shape;3963;p29"/>
              <p:cNvGrpSpPr/>
              <p:nvPr/>
            </p:nvGrpSpPr>
            <p:grpSpPr>
              <a:xfrm>
                <a:off x="743179" y="5062144"/>
                <a:ext cx="4840012" cy="111107"/>
                <a:chOff x="743179" y="5062144"/>
                <a:chExt cx="4840012" cy="111107"/>
              </a:xfrm>
            </p:grpSpPr>
            <p:grpSp>
              <p:nvGrpSpPr>
                <p:cNvPr id="3964" name="Google Shape;3964;p29"/>
                <p:cNvGrpSpPr/>
                <p:nvPr/>
              </p:nvGrpSpPr>
              <p:grpSpPr>
                <a:xfrm>
                  <a:off x="743179" y="5062196"/>
                  <a:ext cx="98807" cy="111055"/>
                  <a:chOff x="743179" y="5062196"/>
                  <a:chExt cx="98807" cy="111055"/>
                </a:xfrm>
              </p:grpSpPr>
              <p:sp>
                <p:nvSpPr>
                  <p:cNvPr id="3965" name="Google Shape;3965;p29"/>
                  <p:cNvSpPr/>
                  <p:nvPr/>
                </p:nvSpPr>
                <p:spPr>
                  <a:xfrm>
                    <a:off x="806995" y="5064809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66" name="Google Shape;3966;p29"/>
                  <p:cNvSpPr/>
                  <p:nvPr/>
                </p:nvSpPr>
                <p:spPr>
                  <a:xfrm>
                    <a:off x="743179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67" name="Google Shape;3967;p29"/>
                <p:cNvGrpSpPr/>
                <p:nvPr/>
              </p:nvGrpSpPr>
              <p:grpSpPr>
                <a:xfrm>
                  <a:off x="1420506" y="5062196"/>
                  <a:ext cx="98807" cy="111055"/>
                  <a:chOff x="1420506" y="5062196"/>
                  <a:chExt cx="98807" cy="111055"/>
                </a:xfrm>
              </p:grpSpPr>
              <p:sp>
                <p:nvSpPr>
                  <p:cNvPr id="3968" name="Google Shape;3968;p29"/>
                  <p:cNvSpPr/>
                  <p:nvPr/>
                </p:nvSpPr>
                <p:spPr>
                  <a:xfrm>
                    <a:off x="1484312" y="5064809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69" name="Google Shape;3969;p29"/>
                  <p:cNvSpPr/>
                  <p:nvPr/>
                </p:nvSpPr>
                <p:spPr>
                  <a:xfrm>
                    <a:off x="1420506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70" name="Google Shape;3970;p29"/>
                <p:cNvGrpSpPr/>
                <p:nvPr/>
              </p:nvGrpSpPr>
              <p:grpSpPr>
                <a:xfrm>
                  <a:off x="2097813" y="5062196"/>
                  <a:ext cx="98807" cy="111055"/>
                  <a:chOff x="2097813" y="5062196"/>
                  <a:chExt cx="98807" cy="111055"/>
                </a:xfrm>
              </p:grpSpPr>
              <p:sp>
                <p:nvSpPr>
                  <p:cNvPr id="3971" name="Google Shape;3971;p29"/>
                  <p:cNvSpPr/>
                  <p:nvPr/>
                </p:nvSpPr>
                <p:spPr>
                  <a:xfrm>
                    <a:off x="2161628" y="5064809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72" name="Google Shape;3972;p29"/>
                  <p:cNvSpPr/>
                  <p:nvPr/>
                </p:nvSpPr>
                <p:spPr>
                  <a:xfrm>
                    <a:off x="2097813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73" name="Google Shape;3973;p29"/>
                <p:cNvGrpSpPr/>
                <p:nvPr/>
              </p:nvGrpSpPr>
              <p:grpSpPr>
                <a:xfrm>
                  <a:off x="2775139" y="5062196"/>
                  <a:ext cx="98807" cy="111055"/>
                  <a:chOff x="2775139" y="5062196"/>
                  <a:chExt cx="98807" cy="111055"/>
                </a:xfrm>
              </p:grpSpPr>
              <p:sp>
                <p:nvSpPr>
                  <p:cNvPr id="3974" name="Google Shape;3974;p29"/>
                  <p:cNvSpPr/>
                  <p:nvPr/>
                </p:nvSpPr>
                <p:spPr>
                  <a:xfrm>
                    <a:off x="2838939" y="5064809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75" name="Google Shape;3975;p29"/>
                  <p:cNvSpPr/>
                  <p:nvPr/>
                </p:nvSpPr>
                <p:spPr>
                  <a:xfrm>
                    <a:off x="2775139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76" name="Google Shape;3976;p29"/>
                <p:cNvGrpSpPr/>
                <p:nvPr/>
              </p:nvGrpSpPr>
              <p:grpSpPr>
                <a:xfrm>
                  <a:off x="3452446" y="5062196"/>
                  <a:ext cx="98807" cy="111055"/>
                  <a:chOff x="3452446" y="5062196"/>
                  <a:chExt cx="98807" cy="111055"/>
                </a:xfrm>
              </p:grpSpPr>
              <p:sp>
                <p:nvSpPr>
                  <p:cNvPr id="3977" name="Google Shape;3977;p29"/>
                  <p:cNvSpPr/>
                  <p:nvPr/>
                </p:nvSpPr>
                <p:spPr>
                  <a:xfrm>
                    <a:off x="3516261" y="5064809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78" name="Google Shape;3978;p29"/>
                  <p:cNvSpPr/>
                  <p:nvPr/>
                </p:nvSpPr>
                <p:spPr>
                  <a:xfrm>
                    <a:off x="3452446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79" name="Google Shape;3979;p29"/>
                <p:cNvGrpSpPr/>
                <p:nvPr/>
              </p:nvGrpSpPr>
              <p:grpSpPr>
                <a:xfrm>
                  <a:off x="4129772" y="5062196"/>
                  <a:ext cx="98807" cy="111055"/>
                  <a:chOff x="4129772" y="5062196"/>
                  <a:chExt cx="98807" cy="111055"/>
                </a:xfrm>
              </p:grpSpPr>
              <p:sp>
                <p:nvSpPr>
                  <p:cNvPr id="3980" name="Google Shape;3980;p29"/>
                  <p:cNvSpPr/>
                  <p:nvPr/>
                </p:nvSpPr>
                <p:spPr>
                  <a:xfrm>
                    <a:off x="4193573" y="5064809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81" name="Google Shape;3981;p29"/>
                  <p:cNvSpPr/>
                  <p:nvPr/>
                </p:nvSpPr>
                <p:spPr>
                  <a:xfrm>
                    <a:off x="4129772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085"/>
                          <a:pt x="98114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82" name="Google Shape;3982;p29"/>
                <p:cNvGrpSpPr/>
                <p:nvPr/>
              </p:nvGrpSpPr>
              <p:grpSpPr>
                <a:xfrm>
                  <a:off x="4807079" y="5062196"/>
                  <a:ext cx="98807" cy="111055"/>
                  <a:chOff x="4807079" y="5062196"/>
                  <a:chExt cx="98807" cy="111055"/>
                </a:xfrm>
              </p:grpSpPr>
              <p:sp>
                <p:nvSpPr>
                  <p:cNvPr id="3983" name="Google Shape;3983;p29"/>
                  <p:cNvSpPr/>
                  <p:nvPr/>
                </p:nvSpPr>
                <p:spPr>
                  <a:xfrm>
                    <a:off x="4870894" y="5064809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84" name="Google Shape;3984;p29"/>
                  <p:cNvSpPr/>
                  <p:nvPr/>
                </p:nvSpPr>
                <p:spPr>
                  <a:xfrm>
                    <a:off x="4807079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85" name="Google Shape;3985;p29"/>
                <p:cNvGrpSpPr/>
                <p:nvPr/>
              </p:nvGrpSpPr>
              <p:grpSpPr>
                <a:xfrm>
                  <a:off x="5484283" y="5062144"/>
                  <a:ext cx="98908" cy="111080"/>
                  <a:chOff x="5484283" y="5062144"/>
                  <a:chExt cx="98908" cy="111080"/>
                </a:xfrm>
              </p:grpSpPr>
              <p:sp>
                <p:nvSpPr>
                  <p:cNvPr id="3986" name="Google Shape;3986;p29"/>
                  <p:cNvSpPr/>
                  <p:nvPr/>
                </p:nvSpPr>
                <p:spPr>
                  <a:xfrm>
                    <a:off x="5548206" y="5064809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87" name="Google Shape;3987;p29"/>
                  <p:cNvSpPr/>
                  <p:nvPr/>
                </p:nvSpPr>
                <p:spPr>
                  <a:xfrm>
                    <a:off x="5484283" y="5062144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2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9"/>
                          <a:pt x="63269" y="107460"/>
                        </a:cubicBezTo>
                        <a:cubicBezTo>
                          <a:pt x="105595" y="88137"/>
                          <a:pt x="98178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988" name="Google Shape;3988;p29"/>
              <p:cNvGrpSpPr/>
              <p:nvPr/>
            </p:nvGrpSpPr>
            <p:grpSpPr>
              <a:xfrm>
                <a:off x="1420506" y="5795024"/>
                <a:ext cx="4162680" cy="111088"/>
                <a:chOff x="1420506" y="5795024"/>
                <a:chExt cx="4162680" cy="111088"/>
              </a:xfrm>
            </p:grpSpPr>
            <p:grpSp>
              <p:nvGrpSpPr>
                <p:cNvPr id="3989" name="Google Shape;3989;p29"/>
                <p:cNvGrpSpPr/>
                <p:nvPr/>
              </p:nvGrpSpPr>
              <p:grpSpPr>
                <a:xfrm>
                  <a:off x="1420506" y="5795057"/>
                  <a:ext cx="98807" cy="111055"/>
                  <a:chOff x="1420506" y="5795057"/>
                  <a:chExt cx="98807" cy="111055"/>
                </a:xfrm>
              </p:grpSpPr>
              <p:sp>
                <p:nvSpPr>
                  <p:cNvPr id="3990" name="Google Shape;3990;p29"/>
                  <p:cNvSpPr/>
                  <p:nvPr/>
                </p:nvSpPr>
                <p:spPr>
                  <a:xfrm>
                    <a:off x="1484312" y="5797684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91" name="Google Shape;3991;p29"/>
                  <p:cNvSpPr/>
                  <p:nvPr/>
                </p:nvSpPr>
                <p:spPr>
                  <a:xfrm>
                    <a:off x="1420506" y="5795057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92" name="Google Shape;3992;p29"/>
                <p:cNvGrpSpPr/>
                <p:nvPr/>
              </p:nvGrpSpPr>
              <p:grpSpPr>
                <a:xfrm>
                  <a:off x="2097813" y="5795057"/>
                  <a:ext cx="98807" cy="111055"/>
                  <a:chOff x="2097813" y="5795057"/>
                  <a:chExt cx="98807" cy="111055"/>
                </a:xfrm>
              </p:grpSpPr>
              <p:sp>
                <p:nvSpPr>
                  <p:cNvPr id="3993" name="Google Shape;3993;p29"/>
                  <p:cNvSpPr/>
                  <p:nvPr/>
                </p:nvSpPr>
                <p:spPr>
                  <a:xfrm>
                    <a:off x="2161628" y="5797684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94" name="Google Shape;3994;p29"/>
                  <p:cNvSpPr/>
                  <p:nvPr/>
                </p:nvSpPr>
                <p:spPr>
                  <a:xfrm>
                    <a:off x="2097813" y="5795057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95" name="Google Shape;3995;p29"/>
                <p:cNvGrpSpPr/>
                <p:nvPr/>
              </p:nvGrpSpPr>
              <p:grpSpPr>
                <a:xfrm>
                  <a:off x="2775139" y="5795057"/>
                  <a:ext cx="98807" cy="111055"/>
                  <a:chOff x="2775139" y="5795057"/>
                  <a:chExt cx="98807" cy="111055"/>
                </a:xfrm>
              </p:grpSpPr>
              <p:sp>
                <p:nvSpPr>
                  <p:cNvPr id="3996" name="Google Shape;3996;p29"/>
                  <p:cNvSpPr/>
                  <p:nvPr/>
                </p:nvSpPr>
                <p:spPr>
                  <a:xfrm>
                    <a:off x="2838939" y="5797684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97" name="Google Shape;3997;p29"/>
                  <p:cNvSpPr/>
                  <p:nvPr/>
                </p:nvSpPr>
                <p:spPr>
                  <a:xfrm>
                    <a:off x="2775139" y="5795057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104"/>
                          <a:pt x="98115" y="48705"/>
                          <a:pt x="98598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98" name="Google Shape;3998;p29"/>
                <p:cNvGrpSpPr/>
                <p:nvPr/>
              </p:nvGrpSpPr>
              <p:grpSpPr>
                <a:xfrm>
                  <a:off x="3452446" y="5795057"/>
                  <a:ext cx="98807" cy="111055"/>
                  <a:chOff x="3452446" y="5795057"/>
                  <a:chExt cx="98807" cy="111055"/>
                </a:xfrm>
              </p:grpSpPr>
              <p:sp>
                <p:nvSpPr>
                  <p:cNvPr id="3999" name="Google Shape;3999;p29"/>
                  <p:cNvSpPr/>
                  <p:nvPr/>
                </p:nvSpPr>
                <p:spPr>
                  <a:xfrm>
                    <a:off x="3516261" y="5797684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00" name="Google Shape;4000;p29"/>
                  <p:cNvSpPr/>
                  <p:nvPr/>
                </p:nvSpPr>
                <p:spPr>
                  <a:xfrm>
                    <a:off x="3452446" y="5795057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01" name="Google Shape;4001;p29"/>
                <p:cNvGrpSpPr/>
                <p:nvPr/>
              </p:nvGrpSpPr>
              <p:grpSpPr>
                <a:xfrm>
                  <a:off x="4129772" y="5795057"/>
                  <a:ext cx="98807" cy="111055"/>
                  <a:chOff x="4129772" y="5795057"/>
                  <a:chExt cx="98807" cy="111055"/>
                </a:xfrm>
              </p:grpSpPr>
              <p:sp>
                <p:nvSpPr>
                  <p:cNvPr id="4002" name="Google Shape;4002;p29"/>
                  <p:cNvSpPr/>
                  <p:nvPr/>
                </p:nvSpPr>
                <p:spPr>
                  <a:xfrm>
                    <a:off x="4193573" y="5797684"/>
                    <a:ext cx="43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03" name="Google Shape;4003;p29"/>
                  <p:cNvSpPr/>
                  <p:nvPr/>
                </p:nvSpPr>
                <p:spPr>
                  <a:xfrm>
                    <a:off x="4129772" y="5795057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8"/>
                        </a:cubicBezTo>
                        <a:cubicBezTo>
                          <a:pt x="105453" y="88104"/>
                          <a:pt x="98114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04" name="Google Shape;4004;p29"/>
                <p:cNvGrpSpPr/>
                <p:nvPr/>
              </p:nvGrpSpPr>
              <p:grpSpPr>
                <a:xfrm>
                  <a:off x="4807079" y="5795057"/>
                  <a:ext cx="98807" cy="111055"/>
                  <a:chOff x="4807079" y="5795057"/>
                  <a:chExt cx="98807" cy="111055"/>
                </a:xfrm>
              </p:grpSpPr>
              <p:sp>
                <p:nvSpPr>
                  <p:cNvPr id="4005" name="Google Shape;4005;p29"/>
                  <p:cNvSpPr/>
                  <p:nvPr/>
                </p:nvSpPr>
                <p:spPr>
                  <a:xfrm>
                    <a:off x="4870894" y="5797684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06" name="Google Shape;4006;p29"/>
                  <p:cNvSpPr/>
                  <p:nvPr/>
                </p:nvSpPr>
                <p:spPr>
                  <a:xfrm>
                    <a:off x="4807079" y="5795057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07" name="Google Shape;4007;p29"/>
                <p:cNvGrpSpPr/>
                <p:nvPr/>
              </p:nvGrpSpPr>
              <p:grpSpPr>
                <a:xfrm>
                  <a:off x="5484348" y="5795024"/>
                  <a:ext cx="98838" cy="111038"/>
                  <a:chOff x="5484348" y="5795024"/>
                  <a:chExt cx="98838" cy="111038"/>
                </a:xfrm>
              </p:grpSpPr>
              <p:sp>
                <p:nvSpPr>
                  <p:cNvPr id="4008" name="Google Shape;4008;p29"/>
                  <p:cNvSpPr/>
                  <p:nvPr/>
                </p:nvSpPr>
                <p:spPr>
                  <a:xfrm>
                    <a:off x="5548206" y="5797684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09" name="Google Shape;4009;p29"/>
                  <p:cNvSpPr/>
                  <p:nvPr/>
                </p:nvSpPr>
                <p:spPr>
                  <a:xfrm>
                    <a:off x="5484348" y="5795024"/>
                    <a:ext cx="98838" cy="1110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38" h="111038" extrusionOk="0">
                        <a:moveTo>
                          <a:pt x="98656" y="54715"/>
                        </a:moveTo>
                        <a:cubicBezTo>
                          <a:pt x="94357" y="3672"/>
                          <a:pt x="47598" y="-4742"/>
                          <a:pt x="68257" y="5161"/>
                        </a:cubicBezTo>
                        <a:cubicBezTo>
                          <a:pt x="52806" y="-2634"/>
                          <a:pt x="37762" y="-1396"/>
                          <a:pt x="24228" y="7501"/>
                        </a:cubicBezTo>
                        <a:cubicBezTo>
                          <a:pt x="-28437" y="42800"/>
                          <a:pt x="14082" y="129703"/>
                          <a:pt x="63204" y="107441"/>
                        </a:cubicBezTo>
                        <a:cubicBezTo>
                          <a:pt x="105491" y="88002"/>
                          <a:pt x="98114" y="47848"/>
                          <a:pt x="98656" y="5471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4010" name="Google Shape;4010;p29"/>
            <p:cNvSpPr/>
            <p:nvPr/>
          </p:nvSpPr>
          <p:spPr>
            <a:xfrm>
              <a:off x="-408337" y="4584572"/>
              <a:ext cx="1775139" cy="2058587"/>
            </a:xfrm>
            <a:custGeom>
              <a:avLst/>
              <a:gdLst/>
              <a:ahLst/>
              <a:cxnLst/>
              <a:rect l="l" t="t" r="r" b="b"/>
              <a:pathLst>
                <a:path w="1775139" h="2058587" extrusionOk="0">
                  <a:moveTo>
                    <a:pt x="1204267" y="1645776"/>
                  </a:moveTo>
                  <a:cubicBezTo>
                    <a:pt x="1323325" y="1760975"/>
                    <a:pt x="1452915" y="1864880"/>
                    <a:pt x="1591897" y="1955090"/>
                  </a:cubicBezTo>
                  <a:cubicBezTo>
                    <a:pt x="1662859" y="2001162"/>
                    <a:pt x="1730956" y="2041895"/>
                    <a:pt x="1775140" y="2058588"/>
                  </a:cubicBezTo>
                  <a:cubicBezTo>
                    <a:pt x="1627542" y="1899656"/>
                    <a:pt x="1581790" y="1662525"/>
                    <a:pt x="1509995" y="1447096"/>
                  </a:cubicBezTo>
                  <a:cubicBezTo>
                    <a:pt x="1421762" y="1180006"/>
                    <a:pt x="1484824" y="924403"/>
                    <a:pt x="1408150" y="908621"/>
                  </a:cubicBezTo>
                  <a:cubicBezTo>
                    <a:pt x="785212" y="781254"/>
                    <a:pt x="287876" y="540739"/>
                    <a:pt x="0" y="0"/>
                  </a:cubicBezTo>
                  <a:cubicBezTo>
                    <a:pt x="15935" y="65008"/>
                    <a:pt x="39867" y="140112"/>
                    <a:pt x="71233" y="221812"/>
                  </a:cubicBezTo>
                  <a:cubicBezTo>
                    <a:pt x="205006" y="570255"/>
                    <a:pt x="416557" y="883650"/>
                    <a:pt x="684916" y="114327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15" name="Google Shape;4015;p29"/>
          <p:cNvSpPr/>
          <p:nvPr/>
        </p:nvSpPr>
        <p:spPr>
          <a:xfrm rot="-1854885">
            <a:off x="7680083" y="353552"/>
            <a:ext cx="2176379" cy="712006"/>
          </a:xfrm>
          <a:custGeom>
            <a:avLst/>
            <a:gdLst/>
            <a:ahLst/>
            <a:cxnLst/>
            <a:rect l="l" t="t" r="r" b="b"/>
            <a:pathLst>
              <a:path w="4342295" h="1416945" extrusionOk="0">
                <a:moveTo>
                  <a:pt x="4246435" y="1380536"/>
                </a:moveTo>
                <a:cubicBezTo>
                  <a:pt x="4245566" y="1380536"/>
                  <a:pt x="2307304" y="1433396"/>
                  <a:pt x="1466968" y="1411732"/>
                </a:cubicBezTo>
                <a:cubicBezTo>
                  <a:pt x="1297615" y="1406880"/>
                  <a:pt x="1255668" y="1376464"/>
                  <a:pt x="739273" y="1394055"/>
                </a:cubicBezTo>
                <a:cubicBezTo>
                  <a:pt x="594845" y="1398994"/>
                  <a:pt x="449984" y="1403933"/>
                  <a:pt x="305209" y="1396914"/>
                </a:cubicBezTo>
                <a:cubicBezTo>
                  <a:pt x="101291" y="1387122"/>
                  <a:pt x="47272" y="1437295"/>
                  <a:pt x="117618" y="1220312"/>
                </a:cubicBezTo>
                <a:cubicBezTo>
                  <a:pt x="106849" y="1195268"/>
                  <a:pt x="85745" y="1179237"/>
                  <a:pt x="73587" y="1156620"/>
                </a:cubicBezTo>
                <a:cubicBezTo>
                  <a:pt x="61081" y="1115806"/>
                  <a:pt x="112929" y="1082617"/>
                  <a:pt x="151315" y="999775"/>
                </a:cubicBezTo>
                <a:cubicBezTo>
                  <a:pt x="129603" y="962427"/>
                  <a:pt x="95820" y="934264"/>
                  <a:pt x="72197" y="898389"/>
                </a:cubicBezTo>
                <a:cubicBezTo>
                  <a:pt x="55957" y="861387"/>
                  <a:pt x="129603" y="788424"/>
                  <a:pt x="150447" y="755928"/>
                </a:cubicBezTo>
                <a:cubicBezTo>
                  <a:pt x="83400" y="611734"/>
                  <a:pt x="51006" y="672219"/>
                  <a:pt x="117792" y="505062"/>
                </a:cubicBezTo>
                <a:cubicBezTo>
                  <a:pt x="89653" y="467887"/>
                  <a:pt x="50051" y="440851"/>
                  <a:pt x="21044" y="404283"/>
                </a:cubicBezTo>
                <a:cubicBezTo>
                  <a:pt x="-24117" y="349690"/>
                  <a:pt x="85832" y="280539"/>
                  <a:pt x="53004" y="229933"/>
                </a:cubicBezTo>
                <a:cubicBezTo>
                  <a:pt x="15920" y="152637"/>
                  <a:pt x="-3881" y="148217"/>
                  <a:pt x="635" y="126207"/>
                </a:cubicBezTo>
                <a:cubicBezTo>
                  <a:pt x="16094" y="35219"/>
                  <a:pt x="714174" y="48738"/>
                  <a:pt x="883613" y="39292"/>
                </a:cubicBezTo>
                <a:cubicBezTo>
                  <a:pt x="997383" y="24821"/>
                  <a:pt x="1112022" y="23521"/>
                  <a:pt x="1226574" y="26554"/>
                </a:cubicBezTo>
                <a:cubicBezTo>
                  <a:pt x="1227182" y="26554"/>
                  <a:pt x="2433493" y="28720"/>
                  <a:pt x="4178520" y="211"/>
                </a:cubicBezTo>
                <a:cubicBezTo>
                  <a:pt x="4202664" y="-2302"/>
                  <a:pt x="4228197" y="17975"/>
                  <a:pt x="4220815" y="43971"/>
                </a:cubicBezTo>
                <a:cubicBezTo>
                  <a:pt x="4212564" y="70055"/>
                  <a:pt x="4198842" y="95964"/>
                  <a:pt x="4190678" y="121094"/>
                </a:cubicBezTo>
                <a:cubicBezTo>
                  <a:pt x="4210740" y="142671"/>
                  <a:pt x="4238705" y="156969"/>
                  <a:pt x="4256075" y="180626"/>
                </a:cubicBezTo>
                <a:cubicBezTo>
                  <a:pt x="4273010" y="230020"/>
                  <a:pt x="4223333" y="271701"/>
                  <a:pt x="4204748" y="313815"/>
                </a:cubicBezTo>
                <a:cubicBezTo>
                  <a:pt x="4269536" y="408182"/>
                  <a:pt x="4321905" y="442671"/>
                  <a:pt x="4225765" y="544317"/>
                </a:cubicBezTo>
                <a:cubicBezTo>
                  <a:pt x="4223854" y="604195"/>
                  <a:pt x="4272836" y="651076"/>
                  <a:pt x="4293245" y="701682"/>
                </a:cubicBezTo>
                <a:cubicBezTo>
                  <a:pt x="4297501" y="743276"/>
                  <a:pt x="4260764" y="776119"/>
                  <a:pt x="4242266" y="810521"/>
                </a:cubicBezTo>
                <a:cubicBezTo>
                  <a:pt x="4362289" y="956707"/>
                  <a:pt x="4378877" y="922652"/>
                  <a:pt x="4249908" y="1056361"/>
                </a:cubicBezTo>
                <a:cubicBezTo>
                  <a:pt x="4276484" y="1106707"/>
                  <a:pt x="4322600" y="1130797"/>
                  <a:pt x="4325813" y="1156187"/>
                </a:cubicBezTo>
                <a:cubicBezTo>
                  <a:pt x="4330069" y="1200381"/>
                  <a:pt x="4282216" y="1223691"/>
                  <a:pt x="4256509" y="1252374"/>
                </a:cubicBezTo>
                <a:cubicBezTo>
                  <a:pt x="4279871" y="1277677"/>
                  <a:pt x="4308009" y="1298388"/>
                  <a:pt x="4332327" y="1322738"/>
                </a:cubicBezTo>
                <a:cubicBezTo>
                  <a:pt x="4372363" y="1376810"/>
                  <a:pt x="4281174" y="1381836"/>
                  <a:pt x="4246435" y="138053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16" name="Google Shape;4016;p29"/>
          <p:cNvGrpSpPr/>
          <p:nvPr/>
        </p:nvGrpSpPr>
        <p:grpSpPr>
          <a:xfrm rot="-1597593">
            <a:off x="-504580" y="861137"/>
            <a:ext cx="2037911" cy="694611"/>
            <a:chOff x="-1009087" y="1722130"/>
            <a:chExt cx="4075580" cy="1389139"/>
          </a:xfrm>
        </p:grpSpPr>
        <p:grpSp>
          <p:nvGrpSpPr>
            <p:cNvPr id="4017" name="Google Shape;4017;p29"/>
            <p:cNvGrpSpPr/>
            <p:nvPr/>
          </p:nvGrpSpPr>
          <p:grpSpPr>
            <a:xfrm>
              <a:off x="-1009087" y="1722130"/>
              <a:ext cx="4075580" cy="1389139"/>
              <a:chOff x="-1009087" y="1722130"/>
              <a:chExt cx="4075580" cy="1389139"/>
            </a:xfrm>
          </p:grpSpPr>
          <p:sp>
            <p:nvSpPr>
              <p:cNvPr id="4018" name="Google Shape;4018;p29"/>
              <p:cNvSpPr/>
              <p:nvPr/>
            </p:nvSpPr>
            <p:spPr>
              <a:xfrm>
                <a:off x="1365156" y="1753329"/>
                <a:ext cx="757" cy="8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88" extrusionOk="0">
                    <a:moveTo>
                      <a:pt x="0" y="65"/>
                    </a:moveTo>
                    <a:cubicBezTo>
                      <a:pt x="546" y="106"/>
                      <a:pt x="220" y="98"/>
                      <a:pt x="758" y="0"/>
                    </a:cubicBezTo>
                    <a:cubicBezTo>
                      <a:pt x="530" y="41"/>
                      <a:pt x="236" y="24"/>
                      <a:pt x="0" y="6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9" name="Google Shape;4019;p29"/>
              <p:cNvSpPr/>
              <p:nvPr/>
            </p:nvSpPr>
            <p:spPr>
              <a:xfrm>
                <a:off x="1313110" y="1756361"/>
                <a:ext cx="105" cy="8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" extrusionOk="0">
                    <a:moveTo>
                      <a:pt x="106" y="0"/>
                    </a:moveTo>
                    <a:cubicBezTo>
                      <a:pt x="65" y="0"/>
                      <a:pt x="33" y="0"/>
                      <a:pt x="0" y="8"/>
                    </a:cubicBezTo>
                    <a:cubicBezTo>
                      <a:pt x="16" y="8"/>
                      <a:pt x="82" y="0"/>
                      <a:pt x="1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0" name="Google Shape;4020;p29"/>
              <p:cNvSpPr/>
              <p:nvPr/>
            </p:nvSpPr>
            <p:spPr>
              <a:xfrm>
                <a:off x="1420706" y="1749906"/>
                <a:ext cx="16" cy="8"/>
              </a:xfrm>
              <a:custGeom>
                <a:avLst/>
                <a:gdLst/>
                <a:ahLst/>
                <a:cxnLst/>
                <a:rect l="l" t="t" r="r" b="b"/>
                <a:pathLst>
                  <a:path w="16" h="8" extrusionOk="0">
                    <a:moveTo>
                      <a:pt x="16" y="0"/>
                    </a:moveTo>
                    <a:lnTo>
                      <a:pt x="0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1" name="Google Shape;4021;p29"/>
              <p:cNvSpPr/>
              <p:nvPr/>
            </p:nvSpPr>
            <p:spPr>
              <a:xfrm>
                <a:off x="-1009087" y="1722130"/>
                <a:ext cx="4075580" cy="1389139"/>
              </a:xfrm>
              <a:custGeom>
                <a:avLst/>
                <a:gdLst/>
                <a:ahLst/>
                <a:cxnLst/>
                <a:rect l="l" t="t" r="r" b="b"/>
                <a:pathLst>
                  <a:path w="4075580" h="1389139" extrusionOk="0">
                    <a:moveTo>
                      <a:pt x="4030512" y="21997"/>
                    </a:moveTo>
                    <a:cubicBezTo>
                      <a:pt x="3437335" y="-15482"/>
                      <a:pt x="2547847" y="-7454"/>
                      <a:pt x="1953024" y="64603"/>
                    </a:cubicBezTo>
                    <a:cubicBezTo>
                      <a:pt x="1939346" y="65450"/>
                      <a:pt x="60657" y="138672"/>
                      <a:pt x="27050" y="141729"/>
                    </a:cubicBezTo>
                    <a:cubicBezTo>
                      <a:pt x="-33521" y="143824"/>
                      <a:pt x="10878" y="203140"/>
                      <a:pt x="127815" y="372236"/>
                    </a:cubicBezTo>
                    <a:cubicBezTo>
                      <a:pt x="28150" y="596458"/>
                      <a:pt x="-36252" y="509224"/>
                      <a:pt x="147467" y="685567"/>
                    </a:cubicBezTo>
                    <a:cubicBezTo>
                      <a:pt x="156221" y="695234"/>
                      <a:pt x="168872" y="702374"/>
                      <a:pt x="174936" y="714063"/>
                    </a:cubicBezTo>
                    <a:cubicBezTo>
                      <a:pt x="178580" y="756783"/>
                      <a:pt x="57551" y="987918"/>
                      <a:pt x="54258" y="1009616"/>
                    </a:cubicBezTo>
                    <a:cubicBezTo>
                      <a:pt x="61317" y="1051407"/>
                      <a:pt x="123519" y="1039205"/>
                      <a:pt x="225751" y="1098170"/>
                    </a:cubicBezTo>
                    <a:cubicBezTo>
                      <a:pt x="153352" y="1333560"/>
                      <a:pt x="44640" y="1379720"/>
                      <a:pt x="178474" y="1388857"/>
                    </a:cubicBezTo>
                    <a:cubicBezTo>
                      <a:pt x="215391" y="1391376"/>
                      <a:pt x="554642" y="1376329"/>
                      <a:pt x="559981" y="1371935"/>
                    </a:cubicBezTo>
                    <a:cubicBezTo>
                      <a:pt x="892753" y="1346178"/>
                      <a:pt x="879360" y="1364713"/>
                      <a:pt x="1194672" y="1370900"/>
                    </a:cubicBezTo>
                    <a:cubicBezTo>
                      <a:pt x="1723870" y="1380135"/>
                      <a:pt x="3349832" y="1275083"/>
                      <a:pt x="3350435" y="1275051"/>
                    </a:cubicBezTo>
                    <a:cubicBezTo>
                      <a:pt x="4244773" y="1324463"/>
                      <a:pt x="4104565" y="1374218"/>
                      <a:pt x="3963949" y="1105833"/>
                    </a:cubicBezTo>
                    <a:cubicBezTo>
                      <a:pt x="4002390" y="1063169"/>
                      <a:pt x="4072808" y="1017042"/>
                      <a:pt x="4064950" y="953561"/>
                    </a:cubicBezTo>
                    <a:cubicBezTo>
                      <a:pt x="4024096" y="866482"/>
                      <a:pt x="3968554" y="785084"/>
                      <a:pt x="3935868" y="694207"/>
                    </a:cubicBezTo>
                    <a:cubicBezTo>
                      <a:pt x="3957860" y="625378"/>
                      <a:pt x="4057272" y="514514"/>
                      <a:pt x="4055389" y="469259"/>
                    </a:cubicBezTo>
                    <a:cubicBezTo>
                      <a:pt x="4027324" y="384626"/>
                      <a:pt x="3956931" y="306831"/>
                      <a:pt x="3957281" y="262937"/>
                    </a:cubicBezTo>
                    <a:cubicBezTo>
                      <a:pt x="4026452" y="169247"/>
                      <a:pt x="4138930" y="17644"/>
                      <a:pt x="4030512" y="2199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22" name="Google Shape;4022;p29"/>
            <p:cNvGrpSpPr/>
            <p:nvPr/>
          </p:nvGrpSpPr>
          <p:grpSpPr>
            <a:xfrm>
              <a:off x="-1009087" y="1722130"/>
              <a:ext cx="4075580" cy="1389139"/>
              <a:chOff x="-1009087" y="1722130"/>
              <a:chExt cx="4075580" cy="1389139"/>
            </a:xfrm>
          </p:grpSpPr>
          <p:sp>
            <p:nvSpPr>
              <p:cNvPr id="4023" name="Google Shape;4023;p29"/>
              <p:cNvSpPr/>
              <p:nvPr/>
            </p:nvSpPr>
            <p:spPr>
              <a:xfrm>
                <a:off x="1365156" y="1753329"/>
                <a:ext cx="757" cy="8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88" extrusionOk="0">
                    <a:moveTo>
                      <a:pt x="0" y="65"/>
                    </a:moveTo>
                    <a:cubicBezTo>
                      <a:pt x="546" y="106"/>
                      <a:pt x="220" y="98"/>
                      <a:pt x="758" y="0"/>
                    </a:cubicBezTo>
                    <a:cubicBezTo>
                      <a:pt x="530" y="41"/>
                      <a:pt x="236" y="24"/>
                      <a:pt x="0" y="6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4" name="Google Shape;4024;p29"/>
              <p:cNvSpPr/>
              <p:nvPr/>
            </p:nvSpPr>
            <p:spPr>
              <a:xfrm>
                <a:off x="1313110" y="1756361"/>
                <a:ext cx="105" cy="8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" extrusionOk="0">
                    <a:moveTo>
                      <a:pt x="106" y="0"/>
                    </a:moveTo>
                    <a:cubicBezTo>
                      <a:pt x="65" y="0"/>
                      <a:pt x="33" y="0"/>
                      <a:pt x="0" y="8"/>
                    </a:cubicBezTo>
                    <a:cubicBezTo>
                      <a:pt x="16" y="8"/>
                      <a:pt x="82" y="0"/>
                      <a:pt x="1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5" name="Google Shape;4025;p29"/>
              <p:cNvSpPr/>
              <p:nvPr/>
            </p:nvSpPr>
            <p:spPr>
              <a:xfrm>
                <a:off x="1420706" y="1749906"/>
                <a:ext cx="16" cy="8"/>
              </a:xfrm>
              <a:custGeom>
                <a:avLst/>
                <a:gdLst/>
                <a:ahLst/>
                <a:cxnLst/>
                <a:rect l="l" t="t" r="r" b="b"/>
                <a:pathLst>
                  <a:path w="16" h="8" extrusionOk="0">
                    <a:moveTo>
                      <a:pt x="16" y="0"/>
                    </a:moveTo>
                    <a:lnTo>
                      <a:pt x="0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6" name="Google Shape;4026;p29"/>
              <p:cNvSpPr/>
              <p:nvPr/>
            </p:nvSpPr>
            <p:spPr>
              <a:xfrm>
                <a:off x="-1009087" y="1722130"/>
                <a:ext cx="4075580" cy="1389139"/>
              </a:xfrm>
              <a:custGeom>
                <a:avLst/>
                <a:gdLst/>
                <a:ahLst/>
                <a:cxnLst/>
                <a:rect l="l" t="t" r="r" b="b"/>
                <a:pathLst>
                  <a:path w="4075580" h="1389139" extrusionOk="0">
                    <a:moveTo>
                      <a:pt x="4030512" y="21997"/>
                    </a:moveTo>
                    <a:cubicBezTo>
                      <a:pt x="3437335" y="-15482"/>
                      <a:pt x="2547847" y="-7454"/>
                      <a:pt x="1953024" y="64603"/>
                    </a:cubicBezTo>
                    <a:cubicBezTo>
                      <a:pt x="1939346" y="65450"/>
                      <a:pt x="60657" y="138672"/>
                      <a:pt x="27050" y="141729"/>
                    </a:cubicBezTo>
                    <a:cubicBezTo>
                      <a:pt x="-33521" y="143824"/>
                      <a:pt x="10878" y="203140"/>
                      <a:pt x="127815" y="372236"/>
                    </a:cubicBezTo>
                    <a:cubicBezTo>
                      <a:pt x="28150" y="596458"/>
                      <a:pt x="-36252" y="509224"/>
                      <a:pt x="147467" y="685567"/>
                    </a:cubicBezTo>
                    <a:cubicBezTo>
                      <a:pt x="156221" y="695234"/>
                      <a:pt x="168872" y="702374"/>
                      <a:pt x="174936" y="714063"/>
                    </a:cubicBezTo>
                    <a:cubicBezTo>
                      <a:pt x="178580" y="756783"/>
                      <a:pt x="57551" y="987918"/>
                      <a:pt x="54258" y="1009616"/>
                    </a:cubicBezTo>
                    <a:cubicBezTo>
                      <a:pt x="61317" y="1051407"/>
                      <a:pt x="123519" y="1039205"/>
                      <a:pt x="225751" y="1098170"/>
                    </a:cubicBezTo>
                    <a:cubicBezTo>
                      <a:pt x="153352" y="1333560"/>
                      <a:pt x="44640" y="1379720"/>
                      <a:pt x="178474" y="1388857"/>
                    </a:cubicBezTo>
                    <a:cubicBezTo>
                      <a:pt x="215391" y="1391376"/>
                      <a:pt x="554642" y="1376329"/>
                      <a:pt x="559981" y="1371935"/>
                    </a:cubicBezTo>
                    <a:cubicBezTo>
                      <a:pt x="892753" y="1346178"/>
                      <a:pt x="879360" y="1364713"/>
                      <a:pt x="1194672" y="1370900"/>
                    </a:cubicBezTo>
                    <a:cubicBezTo>
                      <a:pt x="1723870" y="1380135"/>
                      <a:pt x="3349832" y="1275083"/>
                      <a:pt x="3350435" y="1275051"/>
                    </a:cubicBezTo>
                    <a:cubicBezTo>
                      <a:pt x="4244773" y="1324463"/>
                      <a:pt x="4104565" y="1374218"/>
                      <a:pt x="3963949" y="1105833"/>
                    </a:cubicBezTo>
                    <a:cubicBezTo>
                      <a:pt x="4002390" y="1063169"/>
                      <a:pt x="4072808" y="1017042"/>
                      <a:pt x="4064950" y="953561"/>
                    </a:cubicBezTo>
                    <a:cubicBezTo>
                      <a:pt x="4024096" y="866482"/>
                      <a:pt x="3968554" y="785084"/>
                      <a:pt x="3935868" y="694207"/>
                    </a:cubicBezTo>
                    <a:cubicBezTo>
                      <a:pt x="3957860" y="625378"/>
                      <a:pt x="4057272" y="514514"/>
                      <a:pt x="4055389" y="469259"/>
                    </a:cubicBezTo>
                    <a:cubicBezTo>
                      <a:pt x="4027324" y="384626"/>
                      <a:pt x="3956931" y="306831"/>
                      <a:pt x="3957281" y="262937"/>
                    </a:cubicBezTo>
                    <a:cubicBezTo>
                      <a:pt x="4026452" y="169247"/>
                      <a:pt x="4138930" y="17644"/>
                      <a:pt x="4030512" y="2199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66" name="Hộp Văn bản 365">
            <a:extLst>
              <a:ext uri="{FF2B5EF4-FFF2-40B4-BE49-F238E27FC236}">
                <a16:creationId xmlns:a16="http://schemas.microsoft.com/office/drawing/2014/main" id="{ED8462A4-6712-F6A2-00D9-C3E7A3622AEA}"/>
              </a:ext>
            </a:extLst>
          </p:cNvPr>
          <p:cNvSpPr txBox="1"/>
          <p:nvPr/>
        </p:nvSpPr>
        <p:spPr>
          <a:xfrm>
            <a:off x="3431078" y="425345"/>
            <a:ext cx="4815025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"TÌM TÒI – MỞ RỘNG" </a:t>
            </a:r>
            <a:endParaRPr lang="en-US" sz="3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69" name="Hộp Văn bản 368">
            <a:extLst>
              <a:ext uri="{FF2B5EF4-FFF2-40B4-BE49-F238E27FC236}">
                <a16:creationId xmlns:a16="http://schemas.microsoft.com/office/drawing/2014/main" id="{A7D3585C-D73A-23F5-C9F5-E18C287B8AD0}"/>
              </a:ext>
            </a:extLst>
          </p:cNvPr>
          <p:cNvSpPr txBox="1"/>
          <p:nvPr/>
        </p:nvSpPr>
        <p:spPr>
          <a:xfrm>
            <a:off x="87364" y="1641001"/>
            <a:ext cx="8952180" cy="3017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tối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giản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mẫu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mà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mẫu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không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ước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nguyên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khác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2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5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thì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viết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dưới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dạng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chỉ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những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đó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viết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dưới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dạng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.</a:t>
            </a:r>
          </a:p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tối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giản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mẫu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mà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mẫu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ước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nguyên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khác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2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5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thì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viết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dưới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dạng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vô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tuần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hoàn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chỉ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những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đó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viết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dưới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vô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tuần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hoàn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0" name="Google Shape;2330;p21"/>
          <p:cNvGrpSpPr/>
          <p:nvPr/>
        </p:nvGrpSpPr>
        <p:grpSpPr>
          <a:xfrm rot="-875691">
            <a:off x="7084422" y="-1559616"/>
            <a:ext cx="3090842" cy="3120584"/>
            <a:chOff x="14167455" y="-3120203"/>
            <a:chExt cx="6181248" cy="6240414"/>
          </a:xfrm>
        </p:grpSpPr>
        <p:sp>
          <p:nvSpPr>
            <p:cNvPr id="2331" name="Google Shape;2331;p21"/>
            <p:cNvSpPr/>
            <p:nvPr/>
          </p:nvSpPr>
          <p:spPr>
            <a:xfrm>
              <a:off x="14175614" y="-3120203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32" name="Google Shape;2332;p21"/>
            <p:cNvGrpSpPr/>
            <p:nvPr/>
          </p:nvGrpSpPr>
          <p:grpSpPr>
            <a:xfrm>
              <a:off x="14167455" y="-2699861"/>
              <a:ext cx="6181248" cy="5467080"/>
              <a:chOff x="14167455" y="-2699861"/>
              <a:chExt cx="6181248" cy="5467080"/>
            </a:xfrm>
          </p:grpSpPr>
          <p:sp>
            <p:nvSpPr>
              <p:cNvPr id="2333" name="Google Shape;2333;p21"/>
              <p:cNvSpPr/>
              <p:nvPr/>
            </p:nvSpPr>
            <p:spPr>
              <a:xfrm>
                <a:off x="14170748" y="-1246443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4" name="Google Shape;2334;p21"/>
              <p:cNvSpPr/>
              <p:nvPr/>
            </p:nvSpPr>
            <p:spPr>
              <a:xfrm>
                <a:off x="14173913" y="-762452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5" name="Google Shape;2335;p21"/>
              <p:cNvSpPr/>
              <p:nvPr/>
            </p:nvSpPr>
            <p:spPr>
              <a:xfrm>
                <a:off x="14171820" y="-278516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6" name="Google Shape;2336;p21"/>
              <p:cNvSpPr/>
              <p:nvPr/>
            </p:nvSpPr>
            <p:spPr>
              <a:xfrm>
                <a:off x="14170950" y="-2699861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7" name="Google Shape;2337;p21"/>
              <p:cNvSpPr/>
              <p:nvPr/>
            </p:nvSpPr>
            <p:spPr>
              <a:xfrm>
                <a:off x="14167588" y="-1730588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8" name="Google Shape;2338;p21"/>
              <p:cNvSpPr/>
              <p:nvPr/>
            </p:nvSpPr>
            <p:spPr>
              <a:xfrm>
                <a:off x="14168245" y="-2214989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9" name="Google Shape;2339;p21"/>
              <p:cNvSpPr/>
              <p:nvPr/>
            </p:nvSpPr>
            <p:spPr>
              <a:xfrm>
                <a:off x="14170623" y="1172927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0" name="Google Shape;2340;p21"/>
              <p:cNvSpPr/>
              <p:nvPr/>
            </p:nvSpPr>
            <p:spPr>
              <a:xfrm>
                <a:off x="14172320" y="2140329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1" name="Google Shape;2341;p21"/>
              <p:cNvSpPr/>
              <p:nvPr/>
            </p:nvSpPr>
            <p:spPr>
              <a:xfrm>
                <a:off x="14168655" y="205367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2" name="Google Shape;2342;p21"/>
              <p:cNvSpPr/>
              <p:nvPr/>
            </p:nvSpPr>
            <p:spPr>
              <a:xfrm>
                <a:off x="14169620" y="2624057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3" name="Google Shape;2343;p21"/>
              <p:cNvSpPr/>
              <p:nvPr/>
            </p:nvSpPr>
            <p:spPr>
              <a:xfrm>
                <a:off x="14173794" y="1656612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4" name="Google Shape;2344;p21"/>
              <p:cNvSpPr/>
              <p:nvPr/>
            </p:nvSpPr>
            <p:spPr>
              <a:xfrm>
                <a:off x="14167455" y="689202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45" name="Google Shape;2345;p21"/>
          <p:cNvGrpSpPr/>
          <p:nvPr/>
        </p:nvGrpSpPr>
        <p:grpSpPr>
          <a:xfrm rot="-938402">
            <a:off x="7131007" y="913889"/>
            <a:ext cx="1419932" cy="1494000"/>
            <a:chOff x="14261631" y="1827907"/>
            <a:chExt cx="2839789" cy="2987921"/>
          </a:xfrm>
        </p:grpSpPr>
        <p:sp>
          <p:nvSpPr>
            <p:cNvPr id="2346" name="Google Shape;2346;p21"/>
            <p:cNvSpPr/>
            <p:nvPr/>
          </p:nvSpPr>
          <p:spPr>
            <a:xfrm>
              <a:off x="14261631" y="1827907"/>
              <a:ext cx="2839789" cy="2987921"/>
            </a:xfrm>
            <a:custGeom>
              <a:avLst/>
              <a:gdLst/>
              <a:ahLst/>
              <a:cxnLst/>
              <a:rect l="l" t="t" r="r" b="b"/>
              <a:pathLst>
                <a:path w="2839789" h="2987921" extrusionOk="0">
                  <a:moveTo>
                    <a:pt x="2678375" y="2030521"/>
                  </a:moveTo>
                  <a:cubicBezTo>
                    <a:pt x="2478890" y="2158649"/>
                    <a:pt x="2147272" y="2085110"/>
                    <a:pt x="1942643" y="1965271"/>
                  </a:cubicBezTo>
                  <a:cubicBezTo>
                    <a:pt x="2477035" y="2700981"/>
                    <a:pt x="1683994" y="3235286"/>
                    <a:pt x="1462743" y="2501812"/>
                  </a:cubicBezTo>
                  <a:cubicBezTo>
                    <a:pt x="1400307" y="2298089"/>
                    <a:pt x="1466152" y="2330114"/>
                    <a:pt x="1347526" y="2594258"/>
                  </a:cubicBezTo>
                  <a:cubicBezTo>
                    <a:pt x="1123074" y="3089936"/>
                    <a:pt x="706219" y="3064210"/>
                    <a:pt x="628124" y="2809962"/>
                  </a:cubicBezTo>
                  <a:cubicBezTo>
                    <a:pt x="586265" y="2675547"/>
                    <a:pt x="652074" y="2430986"/>
                    <a:pt x="698880" y="2300605"/>
                  </a:cubicBezTo>
                  <a:cubicBezTo>
                    <a:pt x="743508" y="2170947"/>
                    <a:pt x="770838" y="2215043"/>
                    <a:pt x="626305" y="2264350"/>
                  </a:cubicBezTo>
                  <a:cubicBezTo>
                    <a:pt x="99791" y="2439687"/>
                    <a:pt x="-374385" y="1848808"/>
                    <a:pt x="432162" y="1491255"/>
                  </a:cubicBezTo>
                  <a:cubicBezTo>
                    <a:pt x="618087" y="1408699"/>
                    <a:pt x="595279" y="1497010"/>
                    <a:pt x="384082" y="1348959"/>
                  </a:cubicBezTo>
                  <a:cubicBezTo>
                    <a:pt x="26947" y="1097107"/>
                    <a:pt x="69309" y="668053"/>
                    <a:pt x="360497" y="562275"/>
                  </a:cubicBezTo>
                  <a:cubicBezTo>
                    <a:pt x="619510" y="465054"/>
                    <a:pt x="885379" y="690266"/>
                    <a:pt x="1029097" y="950179"/>
                  </a:cubicBezTo>
                  <a:cubicBezTo>
                    <a:pt x="1008730" y="787397"/>
                    <a:pt x="991581" y="654160"/>
                    <a:pt x="1011859" y="490673"/>
                  </a:cubicBezTo>
                  <a:cubicBezTo>
                    <a:pt x="1072589" y="16406"/>
                    <a:pt x="1413861" y="-76100"/>
                    <a:pt x="1597914" y="52918"/>
                  </a:cubicBezTo>
                  <a:cubicBezTo>
                    <a:pt x="1715098" y="134865"/>
                    <a:pt x="1744821" y="361266"/>
                    <a:pt x="1760301" y="520582"/>
                  </a:cubicBezTo>
                  <a:cubicBezTo>
                    <a:pt x="1795724" y="949067"/>
                    <a:pt x="1667808" y="852211"/>
                    <a:pt x="1927228" y="596714"/>
                  </a:cubicBezTo>
                  <a:cubicBezTo>
                    <a:pt x="2322209" y="208410"/>
                    <a:pt x="2626449" y="494957"/>
                    <a:pt x="2613068" y="768914"/>
                  </a:cubicBezTo>
                  <a:cubicBezTo>
                    <a:pt x="2600483" y="1013977"/>
                    <a:pt x="2317681" y="1264024"/>
                    <a:pt x="2113201" y="1398809"/>
                  </a:cubicBezTo>
                  <a:cubicBezTo>
                    <a:pt x="2780175" y="1291334"/>
                    <a:pt x="3035187" y="1800804"/>
                    <a:pt x="2678375" y="20305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7" name="Google Shape;2347;p21"/>
            <p:cNvSpPr/>
            <p:nvPr/>
          </p:nvSpPr>
          <p:spPr>
            <a:xfrm>
              <a:off x="15251488" y="2982002"/>
              <a:ext cx="756570" cy="835659"/>
            </a:xfrm>
            <a:custGeom>
              <a:avLst/>
              <a:gdLst/>
              <a:ahLst/>
              <a:cxnLst/>
              <a:rect l="l" t="t" r="r" b="b"/>
              <a:pathLst>
                <a:path w="756570" h="835659" extrusionOk="0">
                  <a:moveTo>
                    <a:pt x="744198" y="317434"/>
                  </a:moveTo>
                  <a:cubicBezTo>
                    <a:pt x="666808" y="-379"/>
                    <a:pt x="228617" y="-136000"/>
                    <a:pt x="62821" y="178526"/>
                  </a:cubicBezTo>
                  <a:cubicBezTo>
                    <a:pt x="-115663" y="517105"/>
                    <a:pt x="108645" y="890434"/>
                    <a:pt x="452896" y="828966"/>
                  </a:cubicBezTo>
                  <a:cubicBezTo>
                    <a:pt x="683563" y="787781"/>
                    <a:pt x="795801" y="529362"/>
                    <a:pt x="744198" y="3174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48" name="Google Shape;2348;p21"/>
            <p:cNvGrpSpPr/>
            <p:nvPr/>
          </p:nvGrpSpPr>
          <p:grpSpPr>
            <a:xfrm>
              <a:off x="14946280" y="2754495"/>
              <a:ext cx="1315889" cy="1315747"/>
              <a:chOff x="14946280" y="2754495"/>
              <a:chExt cx="1315889" cy="1315747"/>
            </a:xfrm>
          </p:grpSpPr>
          <p:sp>
            <p:nvSpPr>
              <p:cNvPr id="2349" name="Google Shape;2349;p21"/>
              <p:cNvSpPr/>
              <p:nvPr/>
            </p:nvSpPr>
            <p:spPr>
              <a:xfrm>
                <a:off x="15907391" y="2754495"/>
                <a:ext cx="82868" cy="172919"/>
              </a:xfrm>
              <a:custGeom>
                <a:avLst/>
                <a:gdLst/>
                <a:ahLst/>
                <a:cxnLst/>
                <a:rect l="l" t="t" r="r" b="b"/>
                <a:pathLst>
                  <a:path w="82868" h="172919" extrusionOk="0">
                    <a:moveTo>
                      <a:pt x="70606" y="841"/>
                    </a:moveTo>
                    <a:cubicBezTo>
                      <a:pt x="50359" y="-4717"/>
                      <a:pt x="48786" y="16850"/>
                      <a:pt x="24806" y="78210"/>
                    </a:cubicBezTo>
                    <a:cubicBezTo>
                      <a:pt x="6933" y="123913"/>
                      <a:pt x="2877" y="129805"/>
                      <a:pt x="485" y="143873"/>
                    </a:cubicBezTo>
                    <a:cubicBezTo>
                      <a:pt x="-4528" y="173393"/>
                      <a:pt x="30727" y="182381"/>
                      <a:pt x="42684" y="161645"/>
                    </a:cubicBezTo>
                    <a:cubicBezTo>
                      <a:pt x="56047" y="138482"/>
                      <a:pt x="76564" y="47482"/>
                      <a:pt x="82408" y="21613"/>
                    </a:cubicBezTo>
                    <a:cubicBezTo>
                      <a:pt x="84424" y="12727"/>
                      <a:pt x="79698" y="3333"/>
                      <a:pt x="70606" y="84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0" name="Google Shape;2350;p21"/>
              <p:cNvSpPr/>
              <p:nvPr/>
            </p:nvSpPr>
            <p:spPr>
              <a:xfrm>
                <a:off x="16135256" y="3222185"/>
                <a:ext cx="126912" cy="60945"/>
              </a:xfrm>
              <a:custGeom>
                <a:avLst/>
                <a:gdLst/>
                <a:ahLst/>
                <a:cxnLst/>
                <a:rect l="l" t="t" r="r" b="b"/>
                <a:pathLst>
                  <a:path w="126912" h="60945" extrusionOk="0">
                    <a:moveTo>
                      <a:pt x="114357" y="7387"/>
                    </a:moveTo>
                    <a:cubicBezTo>
                      <a:pt x="-8971" y="-29000"/>
                      <a:pt x="-31557" y="82169"/>
                      <a:pt x="41807" y="57274"/>
                    </a:cubicBezTo>
                    <a:cubicBezTo>
                      <a:pt x="58770" y="51513"/>
                      <a:pt x="81853" y="42896"/>
                      <a:pt x="109751" y="41366"/>
                    </a:cubicBezTo>
                    <a:cubicBezTo>
                      <a:pt x="130370" y="40236"/>
                      <a:pt x="133025" y="12891"/>
                      <a:pt x="114357" y="738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1" name="Google Shape;2351;p21"/>
              <p:cNvSpPr/>
              <p:nvPr/>
            </p:nvSpPr>
            <p:spPr>
              <a:xfrm>
                <a:off x="16033970" y="3703577"/>
                <a:ext cx="118121" cy="83450"/>
              </a:xfrm>
              <a:custGeom>
                <a:avLst/>
                <a:gdLst/>
                <a:ahLst/>
                <a:cxnLst/>
                <a:rect l="l" t="t" r="r" b="b"/>
                <a:pathLst>
                  <a:path w="118121" h="83450" extrusionOk="0">
                    <a:moveTo>
                      <a:pt x="114920" y="56256"/>
                    </a:moveTo>
                    <a:cubicBezTo>
                      <a:pt x="42525" y="-49929"/>
                      <a:pt x="-45409" y="21829"/>
                      <a:pt x="27147" y="48971"/>
                    </a:cubicBezTo>
                    <a:cubicBezTo>
                      <a:pt x="43931" y="55246"/>
                      <a:pt x="67253" y="63176"/>
                      <a:pt x="89816" y="79645"/>
                    </a:cubicBezTo>
                    <a:cubicBezTo>
                      <a:pt x="106492" y="91806"/>
                      <a:pt x="125884" y="72325"/>
                      <a:pt x="114920" y="562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2" name="Google Shape;2352;p21"/>
              <p:cNvSpPr/>
              <p:nvPr/>
            </p:nvSpPr>
            <p:spPr>
              <a:xfrm>
                <a:off x="15718706" y="3924584"/>
                <a:ext cx="60300" cy="145658"/>
              </a:xfrm>
              <a:custGeom>
                <a:avLst/>
                <a:gdLst/>
                <a:ahLst/>
                <a:cxnLst/>
                <a:rect l="l" t="t" r="r" b="b"/>
                <a:pathLst>
                  <a:path w="60300" h="145658" extrusionOk="0">
                    <a:moveTo>
                      <a:pt x="58406" y="88744"/>
                    </a:moveTo>
                    <a:cubicBezTo>
                      <a:pt x="58119" y="87513"/>
                      <a:pt x="48847" y="46812"/>
                      <a:pt x="45186" y="23476"/>
                    </a:cubicBezTo>
                    <a:cubicBezTo>
                      <a:pt x="40335" y="-11274"/>
                      <a:pt x="8531" y="-1359"/>
                      <a:pt x="5816" y="14435"/>
                    </a:cubicBezTo>
                    <a:cubicBezTo>
                      <a:pt x="-24612" y="191098"/>
                      <a:pt x="75082" y="160932"/>
                      <a:pt x="58406" y="887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3" name="Google Shape;2353;p21"/>
              <p:cNvSpPr/>
              <p:nvPr/>
            </p:nvSpPr>
            <p:spPr>
              <a:xfrm>
                <a:off x="15071255" y="3745503"/>
                <a:ext cx="110972" cy="118444"/>
              </a:xfrm>
              <a:custGeom>
                <a:avLst/>
                <a:gdLst/>
                <a:ahLst/>
                <a:cxnLst/>
                <a:rect l="l" t="t" r="r" b="b"/>
                <a:pathLst>
                  <a:path w="110972" h="118444" extrusionOk="0">
                    <a:moveTo>
                      <a:pt x="82216" y="2952"/>
                    </a:moveTo>
                    <a:cubicBezTo>
                      <a:pt x="-60684" y="109991"/>
                      <a:pt x="20121" y="139016"/>
                      <a:pt x="48593" y="104900"/>
                    </a:cubicBezTo>
                    <a:cubicBezTo>
                      <a:pt x="61520" y="89404"/>
                      <a:pt x="84525" y="57834"/>
                      <a:pt x="105448" y="33034"/>
                    </a:cubicBezTo>
                    <a:cubicBezTo>
                      <a:pt x="122268" y="13087"/>
                      <a:pt x="96655" y="-7870"/>
                      <a:pt x="82216" y="29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4" name="Google Shape;2354;p21"/>
              <p:cNvSpPr/>
              <p:nvPr/>
            </p:nvSpPr>
            <p:spPr>
              <a:xfrm>
                <a:off x="14946280" y="3222959"/>
                <a:ext cx="158961" cy="61317"/>
              </a:xfrm>
              <a:custGeom>
                <a:avLst/>
                <a:gdLst/>
                <a:ahLst/>
                <a:cxnLst/>
                <a:rect l="l" t="t" r="r" b="b"/>
                <a:pathLst>
                  <a:path w="158961" h="61317" extrusionOk="0">
                    <a:moveTo>
                      <a:pt x="158650" y="41369"/>
                    </a:moveTo>
                    <a:cubicBezTo>
                      <a:pt x="162377" y="13671"/>
                      <a:pt x="132301" y="15398"/>
                      <a:pt x="88181" y="6620"/>
                    </a:cubicBezTo>
                    <a:cubicBezTo>
                      <a:pt x="84138" y="5819"/>
                      <a:pt x="35663" y="-3438"/>
                      <a:pt x="21726" y="1385"/>
                    </a:cubicBezTo>
                    <a:cubicBezTo>
                      <a:pt x="-3456" y="10098"/>
                      <a:pt x="-28465" y="62596"/>
                      <a:pt x="80818" y="60982"/>
                    </a:cubicBezTo>
                    <a:cubicBezTo>
                      <a:pt x="127923" y="60295"/>
                      <a:pt x="155187" y="67125"/>
                      <a:pt x="158650" y="413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5" name="Google Shape;2355;p21"/>
              <p:cNvSpPr/>
              <p:nvPr/>
            </p:nvSpPr>
            <p:spPr>
              <a:xfrm>
                <a:off x="15330748" y="2819594"/>
                <a:ext cx="82868" cy="115102"/>
              </a:xfrm>
              <a:custGeom>
                <a:avLst/>
                <a:gdLst/>
                <a:ahLst/>
                <a:cxnLst/>
                <a:rect l="l" t="t" r="r" b="b"/>
                <a:pathLst>
                  <a:path w="82868" h="115102" extrusionOk="0">
                    <a:moveTo>
                      <a:pt x="74976" y="62244"/>
                    </a:moveTo>
                    <a:cubicBezTo>
                      <a:pt x="56242" y="29365"/>
                      <a:pt x="63431" y="41723"/>
                      <a:pt x="43447" y="11241"/>
                    </a:cubicBezTo>
                    <a:cubicBezTo>
                      <a:pt x="27369" y="-13272"/>
                      <a:pt x="-6954" y="6747"/>
                      <a:pt x="1247" y="29013"/>
                    </a:cubicBezTo>
                    <a:cubicBezTo>
                      <a:pt x="12732" y="60225"/>
                      <a:pt x="26854" y="102480"/>
                      <a:pt x="42335" y="110930"/>
                    </a:cubicBezTo>
                    <a:cubicBezTo>
                      <a:pt x="68617" y="125307"/>
                      <a:pt x="97012" y="100944"/>
                      <a:pt x="74976" y="622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56" name="Google Shape;2356;p21"/>
          <p:cNvGrpSpPr/>
          <p:nvPr/>
        </p:nvGrpSpPr>
        <p:grpSpPr>
          <a:xfrm rot="720259">
            <a:off x="-243054" y="-1560253"/>
            <a:ext cx="3090839" cy="3120424"/>
            <a:chOff x="-486097" y="-3120203"/>
            <a:chExt cx="6181248" cy="6240414"/>
          </a:xfrm>
        </p:grpSpPr>
        <p:sp>
          <p:nvSpPr>
            <p:cNvPr id="2357" name="Google Shape;2357;p21"/>
            <p:cNvSpPr/>
            <p:nvPr/>
          </p:nvSpPr>
          <p:spPr>
            <a:xfrm>
              <a:off x="-477937" y="-3120203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58" name="Google Shape;2358;p21"/>
            <p:cNvGrpSpPr/>
            <p:nvPr/>
          </p:nvGrpSpPr>
          <p:grpSpPr>
            <a:xfrm>
              <a:off x="-486097" y="-2699861"/>
              <a:ext cx="6181248" cy="5467080"/>
              <a:chOff x="-486097" y="-2699861"/>
              <a:chExt cx="6181248" cy="5467080"/>
            </a:xfrm>
          </p:grpSpPr>
          <p:sp>
            <p:nvSpPr>
              <p:cNvPr id="2359" name="Google Shape;2359;p21"/>
              <p:cNvSpPr/>
              <p:nvPr/>
            </p:nvSpPr>
            <p:spPr>
              <a:xfrm>
                <a:off x="-482803" y="-1246443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0" name="Google Shape;2360;p21"/>
              <p:cNvSpPr/>
              <p:nvPr/>
            </p:nvSpPr>
            <p:spPr>
              <a:xfrm>
                <a:off x="-479639" y="-762452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1" name="Google Shape;2361;p21"/>
              <p:cNvSpPr/>
              <p:nvPr/>
            </p:nvSpPr>
            <p:spPr>
              <a:xfrm>
                <a:off x="-481730" y="-278516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2" name="Google Shape;2362;p21"/>
              <p:cNvSpPr/>
              <p:nvPr/>
            </p:nvSpPr>
            <p:spPr>
              <a:xfrm>
                <a:off x="-482601" y="-2699861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3" name="Google Shape;2363;p21"/>
              <p:cNvSpPr/>
              <p:nvPr/>
            </p:nvSpPr>
            <p:spPr>
              <a:xfrm>
                <a:off x="-485964" y="-1730588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4" name="Google Shape;2364;p21"/>
              <p:cNvSpPr/>
              <p:nvPr/>
            </p:nvSpPr>
            <p:spPr>
              <a:xfrm>
                <a:off x="-485306" y="-2214989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5" name="Google Shape;2365;p21"/>
              <p:cNvSpPr/>
              <p:nvPr/>
            </p:nvSpPr>
            <p:spPr>
              <a:xfrm>
                <a:off x="-482928" y="1172927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6" name="Google Shape;2366;p21"/>
              <p:cNvSpPr/>
              <p:nvPr/>
            </p:nvSpPr>
            <p:spPr>
              <a:xfrm>
                <a:off x="-481230" y="2140329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7" name="Google Shape;2367;p21"/>
              <p:cNvSpPr/>
              <p:nvPr/>
            </p:nvSpPr>
            <p:spPr>
              <a:xfrm>
                <a:off x="-484897" y="205367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8" name="Google Shape;2368;p21"/>
              <p:cNvSpPr/>
              <p:nvPr/>
            </p:nvSpPr>
            <p:spPr>
              <a:xfrm>
                <a:off x="-483930" y="2624057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9" name="Google Shape;2369;p21"/>
              <p:cNvSpPr/>
              <p:nvPr/>
            </p:nvSpPr>
            <p:spPr>
              <a:xfrm>
                <a:off x="-479757" y="1656612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0" name="Google Shape;2370;p21"/>
              <p:cNvSpPr/>
              <p:nvPr/>
            </p:nvSpPr>
            <p:spPr>
              <a:xfrm>
                <a:off x="-486097" y="689202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71" name="Google Shape;2371;p21"/>
          <p:cNvGrpSpPr/>
          <p:nvPr/>
        </p:nvGrpSpPr>
        <p:grpSpPr>
          <a:xfrm>
            <a:off x="314970" y="1171283"/>
            <a:ext cx="716475" cy="768115"/>
            <a:chOff x="629939" y="2342566"/>
            <a:chExt cx="1432949" cy="1536230"/>
          </a:xfrm>
        </p:grpSpPr>
        <p:sp>
          <p:nvSpPr>
            <p:cNvPr id="2372" name="Google Shape;2372;p21"/>
            <p:cNvSpPr/>
            <p:nvPr/>
          </p:nvSpPr>
          <p:spPr>
            <a:xfrm>
              <a:off x="1464715" y="2342566"/>
              <a:ext cx="598173" cy="726121"/>
            </a:xfrm>
            <a:custGeom>
              <a:avLst/>
              <a:gdLst/>
              <a:ahLst/>
              <a:cxnLst/>
              <a:rect l="l" t="t" r="r" b="b"/>
              <a:pathLst>
                <a:path w="598173" h="726121" extrusionOk="0">
                  <a:moveTo>
                    <a:pt x="287145" y="30384"/>
                  </a:moveTo>
                  <a:cubicBezTo>
                    <a:pt x="378468" y="448453"/>
                    <a:pt x="732713" y="308899"/>
                    <a:pt x="543255" y="365045"/>
                  </a:cubicBezTo>
                  <a:cubicBezTo>
                    <a:pt x="440423" y="395521"/>
                    <a:pt x="329710" y="561910"/>
                    <a:pt x="325946" y="711265"/>
                  </a:cubicBezTo>
                  <a:cubicBezTo>
                    <a:pt x="322555" y="799976"/>
                    <a:pt x="303651" y="464224"/>
                    <a:pt x="56066" y="421443"/>
                  </a:cubicBezTo>
                  <a:cubicBezTo>
                    <a:pt x="-138658" y="387797"/>
                    <a:pt x="233033" y="456973"/>
                    <a:pt x="274851" y="31106"/>
                  </a:cubicBezTo>
                  <a:cubicBezTo>
                    <a:pt x="278366" y="-6941"/>
                    <a:pt x="277843" y="-13399"/>
                    <a:pt x="287145" y="303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3" name="Google Shape;2373;p21"/>
            <p:cNvSpPr/>
            <p:nvPr/>
          </p:nvSpPr>
          <p:spPr>
            <a:xfrm>
              <a:off x="629939" y="2591994"/>
              <a:ext cx="954707" cy="1141325"/>
            </a:xfrm>
            <a:custGeom>
              <a:avLst/>
              <a:gdLst/>
              <a:ahLst/>
              <a:cxnLst/>
              <a:rect l="l" t="t" r="r" b="b"/>
              <a:pathLst>
                <a:path w="954707" h="1141325" extrusionOk="0">
                  <a:moveTo>
                    <a:pt x="571767" y="50149"/>
                  </a:moveTo>
                  <a:cubicBezTo>
                    <a:pt x="578800" y="733396"/>
                    <a:pt x="1177966" y="630045"/>
                    <a:pt x="863525" y="656410"/>
                  </a:cubicBezTo>
                  <a:cubicBezTo>
                    <a:pt x="692855" y="670721"/>
                    <a:pt x="465731" y="894974"/>
                    <a:pt x="411352" y="1127264"/>
                  </a:cubicBezTo>
                  <a:cubicBezTo>
                    <a:pt x="406469" y="1146961"/>
                    <a:pt x="394456" y="1145766"/>
                    <a:pt x="395486" y="1124932"/>
                  </a:cubicBezTo>
                  <a:cubicBezTo>
                    <a:pt x="410359" y="886835"/>
                    <a:pt x="242823" y="649463"/>
                    <a:pt x="83508" y="586643"/>
                  </a:cubicBezTo>
                  <a:cubicBezTo>
                    <a:pt x="-210011" y="470910"/>
                    <a:pt x="348653" y="699562"/>
                    <a:pt x="552313" y="47289"/>
                  </a:cubicBezTo>
                  <a:cubicBezTo>
                    <a:pt x="570165" y="-11054"/>
                    <a:pt x="571441" y="-21319"/>
                    <a:pt x="571767" y="501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4" name="Google Shape;2374;p21"/>
            <p:cNvSpPr/>
            <p:nvPr/>
          </p:nvSpPr>
          <p:spPr>
            <a:xfrm>
              <a:off x="1464716" y="3458026"/>
              <a:ext cx="351966" cy="420770"/>
            </a:xfrm>
            <a:custGeom>
              <a:avLst/>
              <a:gdLst/>
              <a:ahLst/>
              <a:cxnLst/>
              <a:rect l="l" t="t" r="r" b="b"/>
              <a:pathLst>
                <a:path w="351966" h="420770" extrusionOk="0">
                  <a:moveTo>
                    <a:pt x="210788" y="18489"/>
                  </a:moveTo>
                  <a:cubicBezTo>
                    <a:pt x="213381" y="270379"/>
                    <a:pt x="434275" y="232277"/>
                    <a:pt x="318350" y="241998"/>
                  </a:cubicBezTo>
                  <a:cubicBezTo>
                    <a:pt x="255429" y="247274"/>
                    <a:pt x="171698" y="329947"/>
                    <a:pt x="151650" y="415586"/>
                  </a:cubicBezTo>
                  <a:cubicBezTo>
                    <a:pt x="149851" y="422849"/>
                    <a:pt x="145420" y="422407"/>
                    <a:pt x="145801" y="414726"/>
                  </a:cubicBezTo>
                  <a:cubicBezTo>
                    <a:pt x="151284" y="326946"/>
                    <a:pt x="89519" y="239436"/>
                    <a:pt x="30787" y="216276"/>
                  </a:cubicBezTo>
                  <a:cubicBezTo>
                    <a:pt x="-77424" y="173608"/>
                    <a:pt x="128536" y="257904"/>
                    <a:pt x="203618" y="17432"/>
                  </a:cubicBezTo>
                  <a:cubicBezTo>
                    <a:pt x="210198" y="-4075"/>
                    <a:pt x="210669" y="-7860"/>
                    <a:pt x="210788" y="18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75" name="Google Shape;2375;p21"/>
          <p:cNvGrpSpPr/>
          <p:nvPr/>
        </p:nvGrpSpPr>
        <p:grpSpPr>
          <a:xfrm rot="-5400000">
            <a:off x="2380162" y="-3145741"/>
            <a:ext cx="4302505" cy="6538250"/>
            <a:chOff x="4840642" y="-6295811"/>
            <a:chExt cx="8605010" cy="13076500"/>
          </a:xfrm>
        </p:grpSpPr>
        <p:sp>
          <p:nvSpPr>
            <p:cNvPr id="2376" name="Google Shape;2376;p21"/>
            <p:cNvSpPr/>
            <p:nvPr/>
          </p:nvSpPr>
          <p:spPr>
            <a:xfrm>
              <a:off x="4840642" y="-6295811"/>
              <a:ext cx="8605010" cy="13076500"/>
            </a:xfrm>
            <a:custGeom>
              <a:avLst/>
              <a:gdLst/>
              <a:ahLst/>
              <a:cxnLst/>
              <a:rect l="l" t="t" r="r" b="b"/>
              <a:pathLst>
                <a:path w="8605010" h="13076500" extrusionOk="0">
                  <a:moveTo>
                    <a:pt x="8601145" y="12980205"/>
                  </a:moveTo>
                  <a:cubicBezTo>
                    <a:pt x="8603970" y="13028144"/>
                    <a:pt x="9022900" y="13007718"/>
                    <a:pt x="244363" y="13076501"/>
                  </a:cubicBezTo>
                  <a:cubicBezTo>
                    <a:pt x="87454" y="13076501"/>
                    <a:pt x="56663" y="1947742"/>
                    <a:pt x="0" y="247404"/>
                  </a:cubicBezTo>
                  <a:cubicBezTo>
                    <a:pt x="0" y="125270"/>
                    <a:pt x="1376342" y="166670"/>
                    <a:pt x="1832525" y="144230"/>
                  </a:cubicBezTo>
                  <a:cubicBezTo>
                    <a:pt x="4917235" y="-7457"/>
                    <a:pt x="6470211" y="-65098"/>
                    <a:pt x="8374492" y="98384"/>
                  </a:cubicBezTo>
                  <a:cubicBezTo>
                    <a:pt x="8509165" y="109944"/>
                    <a:pt x="8239611" y="4950238"/>
                    <a:pt x="8601145" y="129802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7" name="Google Shape;2377;p21"/>
            <p:cNvSpPr/>
            <p:nvPr/>
          </p:nvSpPr>
          <p:spPr>
            <a:xfrm>
              <a:off x="5204347" y="-5892122"/>
              <a:ext cx="7866434" cy="12269087"/>
            </a:xfrm>
            <a:custGeom>
              <a:avLst/>
              <a:gdLst/>
              <a:ahLst/>
              <a:cxnLst/>
              <a:rect l="l" t="t" r="r" b="b"/>
              <a:pathLst>
                <a:path w="7866434" h="12269087" extrusionOk="0">
                  <a:moveTo>
                    <a:pt x="0" y="172877"/>
                  </a:moveTo>
                  <a:cubicBezTo>
                    <a:pt x="307827" y="145966"/>
                    <a:pt x="624105" y="150621"/>
                    <a:pt x="978210" y="151275"/>
                  </a:cubicBezTo>
                  <a:cubicBezTo>
                    <a:pt x="2191155" y="151275"/>
                    <a:pt x="5025224" y="-127150"/>
                    <a:pt x="7692862" y="71456"/>
                  </a:cubicBezTo>
                  <a:cubicBezTo>
                    <a:pt x="7770662" y="5493158"/>
                    <a:pt x="7545815" y="5174431"/>
                    <a:pt x="7866435" y="12209145"/>
                  </a:cubicBezTo>
                  <a:cubicBezTo>
                    <a:pt x="4302365" y="12237940"/>
                    <a:pt x="4557479" y="12234331"/>
                    <a:pt x="194083" y="12269088"/>
                  </a:cubicBezTo>
                  <a:cubicBezTo>
                    <a:pt x="19202" y="6999467"/>
                    <a:pt x="56140" y="2382440"/>
                    <a:pt x="0" y="1728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" name="Google Shape;4131;p33">
            <a:extLst>
              <a:ext uri="{FF2B5EF4-FFF2-40B4-BE49-F238E27FC236}">
                <a16:creationId xmlns:a16="http://schemas.microsoft.com/office/drawing/2014/main" id="{0E95D603-28C3-38EC-72D7-9F82C2085D51}"/>
              </a:ext>
            </a:extLst>
          </p:cNvPr>
          <p:cNvGrpSpPr/>
          <p:nvPr/>
        </p:nvGrpSpPr>
        <p:grpSpPr>
          <a:xfrm rot="-2618801">
            <a:off x="1089558" y="2625078"/>
            <a:ext cx="1152049" cy="1241409"/>
            <a:chOff x="-530713" y="1857567"/>
            <a:chExt cx="4253145" cy="4474999"/>
          </a:xfrm>
        </p:grpSpPr>
        <p:sp>
          <p:nvSpPr>
            <p:cNvPr id="70" name="Google Shape;4132;p33">
              <a:extLst>
                <a:ext uri="{FF2B5EF4-FFF2-40B4-BE49-F238E27FC236}">
                  <a16:creationId xmlns:a16="http://schemas.microsoft.com/office/drawing/2014/main" id="{E24D67E2-2353-34F4-421D-4B2DC69B7AF7}"/>
                </a:ext>
              </a:extLst>
            </p:cNvPr>
            <p:cNvSpPr/>
            <p:nvPr/>
          </p:nvSpPr>
          <p:spPr>
            <a:xfrm>
              <a:off x="-530713" y="1857567"/>
              <a:ext cx="4253145" cy="4474999"/>
            </a:xfrm>
            <a:custGeom>
              <a:avLst/>
              <a:gdLst/>
              <a:ahLst/>
              <a:cxnLst/>
              <a:rect l="l" t="t" r="r" b="b"/>
              <a:pathLst>
                <a:path w="4253145" h="4474999" extrusionOk="0">
                  <a:moveTo>
                    <a:pt x="4011394" y="3041105"/>
                  </a:moveTo>
                  <a:cubicBezTo>
                    <a:pt x="3712626" y="3233002"/>
                    <a:pt x="3215963" y="3122863"/>
                    <a:pt x="2909491" y="2943380"/>
                  </a:cubicBezTo>
                  <a:cubicBezTo>
                    <a:pt x="3709849" y="4045250"/>
                    <a:pt x="2522114" y="4845478"/>
                    <a:pt x="2190745" y="3746955"/>
                  </a:cubicBezTo>
                  <a:cubicBezTo>
                    <a:pt x="2097236" y="3441841"/>
                    <a:pt x="2195852" y="3489804"/>
                    <a:pt x="2018185" y="3885412"/>
                  </a:cubicBezTo>
                  <a:cubicBezTo>
                    <a:pt x="1682024" y="4627787"/>
                    <a:pt x="1057702" y="4589257"/>
                    <a:pt x="940739" y="4208471"/>
                  </a:cubicBezTo>
                  <a:cubicBezTo>
                    <a:pt x="878047" y="4007158"/>
                    <a:pt x="976609" y="3640880"/>
                    <a:pt x="1046710" y="3445609"/>
                  </a:cubicBezTo>
                  <a:cubicBezTo>
                    <a:pt x="1113550" y="3251421"/>
                    <a:pt x="1154482" y="3317463"/>
                    <a:pt x="938016" y="3391309"/>
                  </a:cubicBezTo>
                  <a:cubicBezTo>
                    <a:pt x="149456" y="3653911"/>
                    <a:pt x="-560716" y="2768953"/>
                    <a:pt x="647248" y="2233448"/>
                  </a:cubicBezTo>
                  <a:cubicBezTo>
                    <a:pt x="925707" y="2109804"/>
                    <a:pt x="891548" y="2242067"/>
                    <a:pt x="575239" y="2020331"/>
                  </a:cubicBezTo>
                  <a:cubicBezTo>
                    <a:pt x="40359" y="1643133"/>
                    <a:pt x="103803" y="1000541"/>
                    <a:pt x="539915" y="842118"/>
                  </a:cubicBezTo>
                  <a:cubicBezTo>
                    <a:pt x="927839" y="696510"/>
                    <a:pt x="1326029" y="1033809"/>
                    <a:pt x="1541276" y="1423080"/>
                  </a:cubicBezTo>
                  <a:cubicBezTo>
                    <a:pt x="1510772" y="1179282"/>
                    <a:pt x="1485088" y="979733"/>
                    <a:pt x="1515458" y="734879"/>
                  </a:cubicBezTo>
                  <a:cubicBezTo>
                    <a:pt x="1606414" y="24571"/>
                    <a:pt x="2117536" y="-113975"/>
                    <a:pt x="2393191" y="79256"/>
                  </a:cubicBezTo>
                  <a:cubicBezTo>
                    <a:pt x="2568698" y="201987"/>
                    <a:pt x="2613213" y="541067"/>
                    <a:pt x="2636398" y="779673"/>
                  </a:cubicBezTo>
                  <a:cubicBezTo>
                    <a:pt x="2689450" y="1421415"/>
                    <a:pt x="2497872" y="1276353"/>
                    <a:pt x="2886405" y="893696"/>
                  </a:cubicBezTo>
                  <a:cubicBezTo>
                    <a:pt x="3477965" y="312135"/>
                    <a:pt x="3933625" y="741296"/>
                    <a:pt x="3913584" y="1151600"/>
                  </a:cubicBezTo>
                  <a:cubicBezTo>
                    <a:pt x="3894735" y="1518630"/>
                    <a:pt x="3471184" y="1893125"/>
                    <a:pt x="3164935" y="2094992"/>
                  </a:cubicBezTo>
                  <a:cubicBezTo>
                    <a:pt x="4163860" y="1934026"/>
                    <a:pt x="4545790" y="2697058"/>
                    <a:pt x="4011394" y="3041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4133;p33">
              <a:extLst>
                <a:ext uri="{FF2B5EF4-FFF2-40B4-BE49-F238E27FC236}">
                  <a16:creationId xmlns:a16="http://schemas.microsoft.com/office/drawing/2014/main" id="{3CF31446-BED6-AF98-528A-527E34BF2A2C}"/>
                </a:ext>
              </a:extLst>
            </p:cNvPr>
            <p:cNvSpPr/>
            <p:nvPr/>
          </p:nvSpPr>
          <p:spPr>
            <a:xfrm>
              <a:off x="951791" y="3586051"/>
              <a:ext cx="1133113" cy="1251564"/>
            </a:xfrm>
            <a:custGeom>
              <a:avLst/>
              <a:gdLst/>
              <a:ahLst/>
              <a:cxnLst/>
              <a:rect l="l" t="t" r="r" b="b"/>
              <a:pathLst>
                <a:path w="1133113" h="1251564" extrusionOk="0">
                  <a:moveTo>
                    <a:pt x="1114583" y="475420"/>
                  </a:moveTo>
                  <a:cubicBezTo>
                    <a:pt x="998677" y="-567"/>
                    <a:pt x="342400" y="-203687"/>
                    <a:pt x="94086" y="267378"/>
                  </a:cubicBezTo>
                  <a:cubicBezTo>
                    <a:pt x="-173228" y="774467"/>
                    <a:pt x="162718" y="1333600"/>
                    <a:pt x="678301" y="1241540"/>
                  </a:cubicBezTo>
                  <a:cubicBezTo>
                    <a:pt x="1023770" y="1179857"/>
                    <a:pt x="1191868" y="792823"/>
                    <a:pt x="1114583" y="4754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2" name="Google Shape;4134;p33">
              <a:extLst>
                <a:ext uri="{FF2B5EF4-FFF2-40B4-BE49-F238E27FC236}">
                  <a16:creationId xmlns:a16="http://schemas.microsoft.com/office/drawing/2014/main" id="{FBF99D60-39FF-6016-3373-D6BCB433F2A8}"/>
                </a:ext>
              </a:extLst>
            </p:cNvPr>
            <p:cNvGrpSpPr/>
            <p:nvPr/>
          </p:nvGrpSpPr>
          <p:grpSpPr>
            <a:xfrm>
              <a:off x="494681" y="3245315"/>
              <a:ext cx="1970804" cy="1970589"/>
              <a:chOff x="494681" y="3245315"/>
              <a:chExt cx="1970804" cy="1970589"/>
            </a:xfrm>
          </p:grpSpPr>
          <p:sp>
            <p:nvSpPr>
              <p:cNvPr id="73" name="Google Shape;4135;p33">
                <a:extLst>
                  <a:ext uri="{FF2B5EF4-FFF2-40B4-BE49-F238E27FC236}">
                    <a16:creationId xmlns:a16="http://schemas.microsoft.com/office/drawing/2014/main" id="{D87C5ADD-A275-ECFB-F986-677A1503C07B}"/>
                  </a:ext>
                </a:extLst>
              </p:cNvPr>
              <p:cNvSpPr/>
              <p:nvPr/>
            </p:nvSpPr>
            <p:spPr>
              <a:xfrm>
                <a:off x="1934136" y="3245315"/>
                <a:ext cx="124111" cy="258981"/>
              </a:xfrm>
              <a:custGeom>
                <a:avLst/>
                <a:gdLst/>
                <a:ahLst/>
                <a:cxnLst/>
                <a:rect l="l" t="t" r="r" b="b"/>
                <a:pathLst>
                  <a:path w="124111" h="258981" extrusionOk="0">
                    <a:moveTo>
                      <a:pt x="105747" y="1259"/>
                    </a:moveTo>
                    <a:cubicBezTo>
                      <a:pt x="75422" y="-7064"/>
                      <a:pt x="73066" y="25236"/>
                      <a:pt x="37151" y="117135"/>
                    </a:cubicBezTo>
                    <a:cubicBezTo>
                      <a:pt x="10383" y="185585"/>
                      <a:pt x="4309" y="194409"/>
                      <a:pt x="726" y="215477"/>
                    </a:cubicBezTo>
                    <a:cubicBezTo>
                      <a:pt x="-6782" y="259690"/>
                      <a:pt x="46020" y="273151"/>
                      <a:pt x="63928" y="242095"/>
                    </a:cubicBezTo>
                    <a:cubicBezTo>
                      <a:pt x="83942" y="207405"/>
                      <a:pt x="114670" y="71114"/>
                      <a:pt x="123422" y="32370"/>
                    </a:cubicBezTo>
                    <a:cubicBezTo>
                      <a:pt x="126441" y="19061"/>
                      <a:pt x="119364" y="4992"/>
                      <a:pt x="105747" y="12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4136;p33">
                <a:extLst>
                  <a:ext uri="{FF2B5EF4-FFF2-40B4-BE49-F238E27FC236}">
                    <a16:creationId xmlns:a16="http://schemas.microsoft.com/office/drawing/2014/main" id="{5608AAE8-2B4E-CA98-D2D2-2BDCAF8B613D}"/>
                  </a:ext>
                </a:extLst>
              </p:cNvPr>
              <p:cNvSpPr/>
              <p:nvPr/>
            </p:nvSpPr>
            <p:spPr>
              <a:xfrm>
                <a:off x="2275410" y="3945773"/>
                <a:ext cx="190075" cy="91278"/>
              </a:xfrm>
              <a:custGeom>
                <a:avLst/>
                <a:gdLst/>
                <a:ahLst/>
                <a:cxnLst/>
                <a:rect l="l" t="t" r="r" b="b"/>
                <a:pathLst>
                  <a:path w="190075" h="91278" extrusionOk="0">
                    <a:moveTo>
                      <a:pt x="171272" y="11064"/>
                    </a:moveTo>
                    <a:cubicBezTo>
                      <a:pt x="-13435" y="-43433"/>
                      <a:pt x="-47263" y="123064"/>
                      <a:pt x="62614" y="85778"/>
                    </a:cubicBezTo>
                    <a:cubicBezTo>
                      <a:pt x="88020" y="77151"/>
                      <a:pt x="122591" y="64245"/>
                      <a:pt x="164374" y="61954"/>
                    </a:cubicBezTo>
                    <a:cubicBezTo>
                      <a:pt x="195254" y="60262"/>
                      <a:pt x="199232" y="19307"/>
                      <a:pt x="171272" y="110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4137;p33">
                <a:extLst>
                  <a:ext uri="{FF2B5EF4-FFF2-40B4-BE49-F238E27FC236}">
                    <a16:creationId xmlns:a16="http://schemas.microsoft.com/office/drawing/2014/main" id="{BAE2AC22-F2E5-3A78-803D-7998A7194F6E}"/>
                  </a:ext>
                </a:extLst>
              </p:cNvPr>
              <p:cNvSpPr/>
              <p:nvPr/>
            </p:nvSpPr>
            <p:spPr>
              <a:xfrm>
                <a:off x="2123714" y="4666752"/>
                <a:ext cx="176909" cy="124982"/>
              </a:xfrm>
              <a:custGeom>
                <a:avLst/>
                <a:gdLst/>
                <a:ahLst/>
                <a:cxnLst/>
                <a:rect l="l" t="t" r="r" b="b"/>
                <a:pathLst>
                  <a:path w="176909" h="124982" extrusionOk="0">
                    <a:moveTo>
                      <a:pt x="172116" y="84254"/>
                    </a:moveTo>
                    <a:cubicBezTo>
                      <a:pt x="63690" y="-74779"/>
                      <a:pt x="-68010" y="32693"/>
                      <a:pt x="40658" y="73344"/>
                    </a:cubicBezTo>
                    <a:cubicBezTo>
                      <a:pt x="65795" y="82741"/>
                      <a:pt x="100725" y="94618"/>
                      <a:pt x="134517" y="119284"/>
                    </a:cubicBezTo>
                    <a:cubicBezTo>
                      <a:pt x="159493" y="137497"/>
                      <a:pt x="188537" y="108320"/>
                      <a:pt x="172116" y="8425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4138;p33">
                <a:extLst>
                  <a:ext uri="{FF2B5EF4-FFF2-40B4-BE49-F238E27FC236}">
                    <a16:creationId xmlns:a16="http://schemas.microsoft.com/office/drawing/2014/main" id="{C5107CC9-2501-A6C0-BEB0-5F2C2B717872}"/>
                  </a:ext>
                </a:extLst>
              </p:cNvPr>
              <p:cNvSpPr/>
              <p:nvPr/>
            </p:nvSpPr>
            <p:spPr>
              <a:xfrm>
                <a:off x="1651545" y="4997753"/>
                <a:ext cx="90312" cy="218151"/>
              </a:xfrm>
              <a:custGeom>
                <a:avLst/>
                <a:gdLst/>
                <a:ahLst/>
                <a:cxnLst/>
                <a:rect l="l" t="t" r="r" b="b"/>
                <a:pathLst>
                  <a:path w="90312" h="218151" extrusionOk="0">
                    <a:moveTo>
                      <a:pt x="87474" y="132912"/>
                    </a:moveTo>
                    <a:cubicBezTo>
                      <a:pt x="87044" y="131068"/>
                      <a:pt x="73158" y="70110"/>
                      <a:pt x="67676" y="35160"/>
                    </a:cubicBezTo>
                    <a:cubicBezTo>
                      <a:pt x="60410" y="-16884"/>
                      <a:pt x="12777" y="-2036"/>
                      <a:pt x="8710" y="21619"/>
                    </a:cubicBezTo>
                    <a:cubicBezTo>
                      <a:pt x="-36862" y="286207"/>
                      <a:pt x="112450" y="241028"/>
                      <a:pt x="87474" y="1329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4139;p33">
                <a:extLst>
                  <a:ext uri="{FF2B5EF4-FFF2-40B4-BE49-F238E27FC236}">
                    <a16:creationId xmlns:a16="http://schemas.microsoft.com/office/drawing/2014/main" id="{AE339D75-7563-013C-AD83-DB2986F35C84}"/>
                  </a:ext>
                </a:extLst>
              </p:cNvPr>
              <p:cNvSpPr/>
              <p:nvPr/>
            </p:nvSpPr>
            <p:spPr>
              <a:xfrm>
                <a:off x="681856" y="4729544"/>
                <a:ext cx="166203" cy="177394"/>
              </a:xfrm>
              <a:custGeom>
                <a:avLst/>
                <a:gdLst/>
                <a:ahLst/>
                <a:cxnLst/>
                <a:rect l="l" t="t" r="r" b="b"/>
                <a:pathLst>
                  <a:path w="166203" h="177394" extrusionOk="0">
                    <a:moveTo>
                      <a:pt x="123134" y="4421"/>
                    </a:moveTo>
                    <a:cubicBezTo>
                      <a:pt x="-90886" y="164733"/>
                      <a:pt x="30135" y="208204"/>
                      <a:pt x="72778" y="157108"/>
                    </a:cubicBezTo>
                    <a:cubicBezTo>
                      <a:pt x="92138" y="133901"/>
                      <a:pt x="126592" y="86618"/>
                      <a:pt x="157929" y="49475"/>
                    </a:cubicBezTo>
                    <a:cubicBezTo>
                      <a:pt x="183121" y="19600"/>
                      <a:pt x="144760" y="-11787"/>
                      <a:pt x="123134" y="442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4140;p33">
                <a:extLst>
                  <a:ext uri="{FF2B5EF4-FFF2-40B4-BE49-F238E27FC236}">
                    <a16:creationId xmlns:a16="http://schemas.microsoft.com/office/drawing/2014/main" id="{41BEC073-884C-CC7B-6315-7C71E2E572EC}"/>
                  </a:ext>
                </a:extLst>
              </p:cNvPr>
              <p:cNvSpPr/>
              <p:nvPr/>
            </p:nvSpPr>
            <p:spPr>
              <a:xfrm>
                <a:off x="494681" y="3946931"/>
                <a:ext cx="238076" cy="91835"/>
              </a:xfrm>
              <a:custGeom>
                <a:avLst/>
                <a:gdLst/>
                <a:ahLst/>
                <a:cxnLst/>
                <a:rect l="l" t="t" r="r" b="b"/>
                <a:pathLst>
                  <a:path w="238076" h="91835" extrusionOk="0">
                    <a:moveTo>
                      <a:pt x="237610" y="61959"/>
                    </a:moveTo>
                    <a:cubicBezTo>
                      <a:pt x="243191" y="20475"/>
                      <a:pt x="198148" y="23062"/>
                      <a:pt x="132069" y="9914"/>
                    </a:cubicBezTo>
                    <a:cubicBezTo>
                      <a:pt x="126013" y="8715"/>
                      <a:pt x="53413" y="-5148"/>
                      <a:pt x="32540" y="2074"/>
                    </a:cubicBezTo>
                    <a:cubicBezTo>
                      <a:pt x="-5176" y="15123"/>
                      <a:pt x="-42632" y="93749"/>
                      <a:pt x="121041" y="91333"/>
                    </a:cubicBezTo>
                    <a:cubicBezTo>
                      <a:pt x="191590" y="90303"/>
                      <a:pt x="232423" y="100533"/>
                      <a:pt x="237610" y="619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4141;p33">
                <a:extLst>
                  <a:ext uri="{FF2B5EF4-FFF2-40B4-BE49-F238E27FC236}">
                    <a16:creationId xmlns:a16="http://schemas.microsoft.com/office/drawing/2014/main" id="{F1FE588D-EA05-7C76-462F-0937DC92AAC9}"/>
                  </a:ext>
                </a:extLst>
              </p:cNvPr>
              <p:cNvSpPr/>
              <p:nvPr/>
            </p:nvSpPr>
            <p:spPr>
              <a:xfrm>
                <a:off x="1070500" y="3342813"/>
                <a:ext cx="124111" cy="172389"/>
              </a:xfrm>
              <a:custGeom>
                <a:avLst/>
                <a:gdLst/>
                <a:ahLst/>
                <a:cxnLst/>
                <a:rect l="l" t="t" r="r" b="b"/>
                <a:pathLst>
                  <a:path w="124111" h="172389" extrusionOk="0">
                    <a:moveTo>
                      <a:pt x="112291" y="93223"/>
                    </a:moveTo>
                    <a:cubicBezTo>
                      <a:pt x="84233" y="43980"/>
                      <a:pt x="95001" y="62489"/>
                      <a:pt x="65071" y="16835"/>
                    </a:cubicBezTo>
                    <a:cubicBezTo>
                      <a:pt x="40990" y="-19878"/>
                      <a:pt x="-10414" y="10105"/>
                      <a:pt x="1868" y="43452"/>
                    </a:cubicBezTo>
                    <a:cubicBezTo>
                      <a:pt x="19068" y="90198"/>
                      <a:pt x="40220" y="153484"/>
                      <a:pt x="63404" y="166139"/>
                    </a:cubicBezTo>
                    <a:cubicBezTo>
                      <a:pt x="102768" y="187673"/>
                      <a:pt x="145294" y="151183"/>
                      <a:pt x="112291" y="932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0" name="Google Shape;4142;p33">
            <a:extLst>
              <a:ext uri="{FF2B5EF4-FFF2-40B4-BE49-F238E27FC236}">
                <a16:creationId xmlns:a16="http://schemas.microsoft.com/office/drawing/2014/main" id="{D3CBF7F7-E645-81A4-15E0-2CF8B8667AF1}"/>
              </a:ext>
            </a:extLst>
          </p:cNvPr>
          <p:cNvGrpSpPr/>
          <p:nvPr/>
        </p:nvGrpSpPr>
        <p:grpSpPr>
          <a:xfrm rot="-2141930">
            <a:off x="3792190" y="2643670"/>
            <a:ext cx="1117402" cy="1243784"/>
            <a:chOff x="7515949" y="519037"/>
            <a:chExt cx="3254439" cy="3424198"/>
          </a:xfrm>
        </p:grpSpPr>
        <p:sp>
          <p:nvSpPr>
            <p:cNvPr id="81" name="Google Shape;4143;p33">
              <a:extLst>
                <a:ext uri="{FF2B5EF4-FFF2-40B4-BE49-F238E27FC236}">
                  <a16:creationId xmlns:a16="http://schemas.microsoft.com/office/drawing/2014/main" id="{6F59164C-18F0-6E42-B5C4-D3290FFD45B3}"/>
                </a:ext>
              </a:extLst>
            </p:cNvPr>
            <p:cNvSpPr/>
            <p:nvPr/>
          </p:nvSpPr>
          <p:spPr>
            <a:xfrm>
              <a:off x="7515949" y="519037"/>
              <a:ext cx="3254439" cy="3424198"/>
            </a:xfrm>
            <a:custGeom>
              <a:avLst/>
              <a:gdLst/>
              <a:ahLst/>
              <a:cxnLst/>
              <a:rect l="l" t="t" r="r" b="b"/>
              <a:pathLst>
                <a:path w="3254439" h="3424198" extrusionOk="0">
                  <a:moveTo>
                    <a:pt x="3069455" y="2327005"/>
                  </a:moveTo>
                  <a:cubicBezTo>
                    <a:pt x="2840842" y="2473841"/>
                    <a:pt x="2460804" y="2389565"/>
                    <a:pt x="2226296" y="2252227"/>
                  </a:cubicBezTo>
                  <a:cubicBezTo>
                    <a:pt x="2838717" y="3095360"/>
                    <a:pt x="1929881" y="3707682"/>
                    <a:pt x="1676324" y="2867110"/>
                  </a:cubicBezTo>
                  <a:cubicBezTo>
                    <a:pt x="1604772" y="2633642"/>
                    <a:pt x="1680231" y="2670342"/>
                    <a:pt x="1544283" y="2973055"/>
                  </a:cubicBezTo>
                  <a:cubicBezTo>
                    <a:pt x="1287058" y="3541109"/>
                    <a:pt x="809337" y="3511626"/>
                    <a:pt x="719839" y="3220255"/>
                  </a:cubicBezTo>
                  <a:cubicBezTo>
                    <a:pt x="671868" y="3066214"/>
                    <a:pt x="747286" y="2785943"/>
                    <a:pt x="800926" y="2636525"/>
                  </a:cubicBezTo>
                  <a:cubicBezTo>
                    <a:pt x="852071" y="2487935"/>
                    <a:pt x="883391" y="2538470"/>
                    <a:pt x="717755" y="2594976"/>
                  </a:cubicBezTo>
                  <a:cubicBezTo>
                    <a:pt x="114361" y="2795914"/>
                    <a:pt x="-429051" y="2118759"/>
                    <a:pt x="495264" y="1708999"/>
                  </a:cubicBezTo>
                  <a:cubicBezTo>
                    <a:pt x="708336" y="1614388"/>
                    <a:pt x="682198" y="1715594"/>
                    <a:pt x="440164" y="1545925"/>
                  </a:cubicBezTo>
                  <a:cubicBezTo>
                    <a:pt x="30882" y="1257299"/>
                    <a:pt x="79429" y="765598"/>
                    <a:pt x="413134" y="644375"/>
                  </a:cubicBezTo>
                  <a:cubicBezTo>
                    <a:pt x="709968" y="532958"/>
                    <a:pt x="1014656" y="791054"/>
                    <a:pt x="1179360" y="1088918"/>
                  </a:cubicBezTo>
                  <a:cubicBezTo>
                    <a:pt x="1156019" y="902368"/>
                    <a:pt x="1136366" y="749676"/>
                    <a:pt x="1159604" y="562317"/>
                  </a:cubicBezTo>
                  <a:cubicBezTo>
                    <a:pt x="1229203" y="18802"/>
                    <a:pt x="1620305" y="-87212"/>
                    <a:pt x="1831232" y="60645"/>
                  </a:cubicBezTo>
                  <a:cubicBezTo>
                    <a:pt x="1965527" y="154557"/>
                    <a:pt x="1999589" y="414015"/>
                    <a:pt x="2017330" y="596594"/>
                  </a:cubicBezTo>
                  <a:cubicBezTo>
                    <a:pt x="2057925" y="1087644"/>
                    <a:pt x="1911332" y="976645"/>
                    <a:pt x="2208631" y="683842"/>
                  </a:cubicBezTo>
                  <a:cubicBezTo>
                    <a:pt x="2661284" y="238840"/>
                    <a:pt x="3009947" y="567228"/>
                    <a:pt x="2994613" y="881186"/>
                  </a:cubicBezTo>
                  <a:cubicBezTo>
                    <a:pt x="2980190" y="1162031"/>
                    <a:pt x="2656095" y="1448589"/>
                    <a:pt x="2421758" y="1603054"/>
                  </a:cubicBezTo>
                  <a:cubicBezTo>
                    <a:pt x="3186119" y="1479886"/>
                    <a:pt x="3478366" y="2063746"/>
                    <a:pt x="3069455" y="2327005"/>
                  </a:cubicBezTo>
                  <a:close/>
                </a:path>
              </a:pathLst>
            </a:custGeom>
            <a:solidFill>
              <a:srgbClr val="FC802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4144;p33">
              <a:extLst>
                <a:ext uri="{FF2B5EF4-FFF2-40B4-BE49-F238E27FC236}">
                  <a16:creationId xmlns:a16="http://schemas.microsoft.com/office/drawing/2014/main" id="{D1FCDC3E-9E70-BC95-7EC9-77164CF6018B}"/>
                </a:ext>
              </a:extLst>
            </p:cNvPr>
            <p:cNvSpPr/>
            <p:nvPr/>
          </p:nvSpPr>
          <p:spPr>
            <a:xfrm>
              <a:off x="8650338" y="1841645"/>
              <a:ext cx="867040" cy="957677"/>
            </a:xfrm>
            <a:custGeom>
              <a:avLst/>
              <a:gdLst/>
              <a:ahLst/>
              <a:cxnLst/>
              <a:rect l="l" t="t" r="r" b="b"/>
              <a:pathLst>
                <a:path w="867040" h="957677" extrusionOk="0">
                  <a:moveTo>
                    <a:pt x="852861" y="363784"/>
                  </a:moveTo>
                  <a:cubicBezTo>
                    <a:pt x="764172" y="-434"/>
                    <a:pt x="261999" y="-155858"/>
                    <a:pt x="71993" y="204593"/>
                  </a:cubicBezTo>
                  <a:cubicBezTo>
                    <a:pt x="-132552" y="592609"/>
                    <a:pt x="124509" y="1020449"/>
                    <a:pt x="519025" y="950007"/>
                  </a:cubicBezTo>
                  <a:cubicBezTo>
                    <a:pt x="783372" y="902808"/>
                    <a:pt x="911999" y="606656"/>
                    <a:pt x="852861" y="3637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3" name="Google Shape;4145;p33">
              <a:extLst>
                <a:ext uri="{FF2B5EF4-FFF2-40B4-BE49-F238E27FC236}">
                  <a16:creationId xmlns:a16="http://schemas.microsoft.com/office/drawing/2014/main" id="{20B7F664-99C7-7F7A-A3BB-95EFE066BA6D}"/>
                </a:ext>
              </a:extLst>
            </p:cNvPr>
            <p:cNvGrpSpPr/>
            <p:nvPr/>
          </p:nvGrpSpPr>
          <p:grpSpPr>
            <a:xfrm>
              <a:off x="8300565" y="1580919"/>
              <a:ext cx="1508029" cy="1507864"/>
              <a:chOff x="8300565" y="1580919"/>
              <a:chExt cx="1508029" cy="1507864"/>
            </a:xfrm>
          </p:grpSpPr>
          <p:sp>
            <p:nvSpPr>
              <p:cNvPr id="84" name="Google Shape;4146;p33">
                <a:extLst>
                  <a:ext uri="{FF2B5EF4-FFF2-40B4-BE49-F238E27FC236}">
                    <a16:creationId xmlns:a16="http://schemas.microsoft.com/office/drawing/2014/main" id="{3BFF8247-DFA8-530A-F284-B0A3F68157F8}"/>
                  </a:ext>
                </a:extLst>
              </p:cNvPr>
              <p:cNvSpPr/>
              <p:nvPr/>
            </p:nvSpPr>
            <p:spPr>
              <a:xfrm>
                <a:off x="9402013" y="1580919"/>
                <a:ext cx="94968" cy="198168"/>
              </a:xfrm>
              <a:custGeom>
                <a:avLst/>
                <a:gdLst/>
                <a:ahLst/>
                <a:cxnLst/>
                <a:rect l="l" t="t" r="r" b="b"/>
                <a:pathLst>
                  <a:path w="94968" h="198168" extrusionOk="0">
                    <a:moveTo>
                      <a:pt x="80916" y="964"/>
                    </a:moveTo>
                    <a:cubicBezTo>
                      <a:pt x="57712" y="-5405"/>
                      <a:pt x="55909" y="19310"/>
                      <a:pt x="28428" y="89630"/>
                    </a:cubicBezTo>
                    <a:cubicBezTo>
                      <a:pt x="7945" y="142006"/>
                      <a:pt x="3297" y="148759"/>
                      <a:pt x="555" y="164880"/>
                    </a:cubicBezTo>
                    <a:cubicBezTo>
                      <a:pt x="-5189" y="198711"/>
                      <a:pt x="35214" y="209011"/>
                      <a:pt x="48917" y="185247"/>
                    </a:cubicBezTo>
                    <a:cubicBezTo>
                      <a:pt x="64231" y="158703"/>
                      <a:pt x="87743" y="54415"/>
                      <a:pt x="94441" y="24769"/>
                    </a:cubicBezTo>
                    <a:cubicBezTo>
                      <a:pt x="96751" y="14585"/>
                      <a:pt x="91335" y="3819"/>
                      <a:pt x="80916" y="9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4147;p33">
                <a:extLst>
                  <a:ext uri="{FF2B5EF4-FFF2-40B4-BE49-F238E27FC236}">
                    <a16:creationId xmlns:a16="http://schemas.microsoft.com/office/drawing/2014/main" id="{31406DAE-0203-CFC6-9716-A07B575D4F6C}"/>
                  </a:ext>
                </a:extLst>
              </p:cNvPr>
              <p:cNvSpPr/>
              <p:nvPr/>
            </p:nvSpPr>
            <p:spPr>
              <a:xfrm>
                <a:off x="9663151" y="2116899"/>
                <a:ext cx="145443" cy="69844"/>
              </a:xfrm>
              <a:custGeom>
                <a:avLst/>
                <a:gdLst/>
                <a:ahLst/>
                <a:cxnLst/>
                <a:rect l="l" t="t" r="r" b="b"/>
                <a:pathLst>
                  <a:path w="145443" h="69844" extrusionOk="0">
                    <a:moveTo>
                      <a:pt x="131055" y="8466"/>
                    </a:moveTo>
                    <a:cubicBezTo>
                      <a:pt x="-10281" y="-33234"/>
                      <a:pt x="-36165" y="94167"/>
                      <a:pt x="47911" y="65636"/>
                    </a:cubicBezTo>
                    <a:cubicBezTo>
                      <a:pt x="67352" y="59034"/>
                      <a:pt x="93805" y="49159"/>
                      <a:pt x="125776" y="47406"/>
                    </a:cubicBezTo>
                    <a:cubicBezTo>
                      <a:pt x="149405" y="46112"/>
                      <a:pt x="152449" y="14773"/>
                      <a:pt x="131055" y="84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4148;p33">
                <a:extLst>
                  <a:ext uri="{FF2B5EF4-FFF2-40B4-BE49-F238E27FC236}">
                    <a16:creationId xmlns:a16="http://schemas.microsoft.com/office/drawing/2014/main" id="{25EDE018-D412-7C2A-D2A8-44E7A22FCD27}"/>
                  </a:ext>
                </a:extLst>
              </p:cNvPr>
              <p:cNvSpPr/>
              <p:nvPr/>
            </p:nvSpPr>
            <p:spPr>
              <a:xfrm>
                <a:off x="9547075" y="2668580"/>
                <a:ext cx="135368" cy="95634"/>
              </a:xfrm>
              <a:custGeom>
                <a:avLst/>
                <a:gdLst/>
                <a:ahLst/>
                <a:cxnLst/>
                <a:rect l="l" t="t" r="r" b="b"/>
                <a:pathLst>
                  <a:path w="135368" h="95634" extrusionOk="0">
                    <a:moveTo>
                      <a:pt x="131700" y="64470"/>
                    </a:moveTo>
                    <a:cubicBezTo>
                      <a:pt x="48735" y="-57220"/>
                      <a:pt x="-52040" y="25016"/>
                      <a:pt x="31111" y="56121"/>
                    </a:cubicBezTo>
                    <a:cubicBezTo>
                      <a:pt x="50345" y="63312"/>
                      <a:pt x="77073" y="72400"/>
                      <a:pt x="102930" y="91274"/>
                    </a:cubicBezTo>
                    <a:cubicBezTo>
                      <a:pt x="122042" y="105211"/>
                      <a:pt x="144265" y="82885"/>
                      <a:pt x="131700" y="644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4149;p33">
                <a:extLst>
                  <a:ext uri="{FF2B5EF4-FFF2-40B4-BE49-F238E27FC236}">
                    <a16:creationId xmlns:a16="http://schemas.microsoft.com/office/drawing/2014/main" id="{D55888E5-8549-3CAC-F7F0-6A223D230B96}"/>
                  </a:ext>
                </a:extLst>
              </p:cNvPr>
              <p:cNvSpPr/>
              <p:nvPr/>
            </p:nvSpPr>
            <p:spPr>
              <a:xfrm>
                <a:off x="9185779" y="2921857"/>
                <a:ext cx="69105" cy="166926"/>
              </a:xfrm>
              <a:custGeom>
                <a:avLst/>
                <a:gdLst/>
                <a:ahLst/>
                <a:cxnLst/>
                <a:rect l="l" t="t" r="r" b="b"/>
                <a:pathLst>
                  <a:path w="69105" h="166926" extrusionOk="0">
                    <a:moveTo>
                      <a:pt x="66934" y="101702"/>
                    </a:moveTo>
                    <a:cubicBezTo>
                      <a:pt x="66605" y="100291"/>
                      <a:pt x="55979" y="53647"/>
                      <a:pt x="51784" y="26904"/>
                    </a:cubicBezTo>
                    <a:cubicBezTo>
                      <a:pt x="46225" y="-12920"/>
                      <a:pt x="9777" y="-1558"/>
                      <a:pt x="6665" y="16542"/>
                    </a:cubicBezTo>
                    <a:cubicBezTo>
                      <a:pt x="-28206" y="219001"/>
                      <a:pt x="86045" y="184431"/>
                      <a:pt x="66934" y="1017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4150;p33">
                <a:extLst>
                  <a:ext uri="{FF2B5EF4-FFF2-40B4-BE49-F238E27FC236}">
                    <a16:creationId xmlns:a16="http://schemas.microsoft.com/office/drawing/2014/main" id="{3BF87AF8-621F-7D19-DEC6-A6A53B48B16F}"/>
                  </a:ext>
                </a:extLst>
              </p:cNvPr>
              <p:cNvSpPr/>
              <p:nvPr/>
            </p:nvSpPr>
            <p:spPr>
              <a:xfrm>
                <a:off x="8443788" y="2716628"/>
                <a:ext cx="127176" cy="135739"/>
              </a:xfrm>
              <a:custGeom>
                <a:avLst/>
                <a:gdLst/>
                <a:ahLst/>
                <a:cxnLst/>
                <a:rect l="l" t="t" r="r" b="b"/>
                <a:pathLst>
                  <a:path w="127176" h="135739" extrusionOk="0">
                    <a:moveTo>
                      <a:pt x="94220" y="3383"/>
                    </a:moveTo>
                    <a:cubicBezTo>
                      <a:pt x="-69544" y="126051"/>
                      <a:pt x="23059" y="159314"/>
                      <a:pt x="55689" y="120217"/>
                    </a:cubicBezTo>
                    <a:cubicBezTo>
                      <a:pt x="70502" y="102459"/>
                      <a:pt x="96866" y="66279"/>
                      <a:pt x="120845" y="37858"/>
                    </a:cubicBezTo>
                    <a:cubicBezTo>
                      <a:pt x="140121" y="14998"/>
                      <a:pt x="110768" y="-9019"/>
                      <a:pt x="94220" y="33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4151;p33">
                <a:extLst>
                  <a:ext uri="{FF2B5EF4-FFF2-40B4-BE49-F238E27FC236}">
                    <a16:creationId xmlns:a16="http://schemas.microsoft.com/office/drawing/2014/main" id="{034791AC-F69C-1FE8-38D5-820E6AB30228}"/>
                  </a:ext>
                </a:extLst>
              </p:cNvPr>
              <p:cNvSpPr/>
              <p:nvPr/>
            </p:nvSpPr>
            <p:spPr>
              <a:xfrm>
                <a:off x="8300565" y="2117785"/>
                <a:ext cx="182172" cy="70270"/>
              </a:xfrm>
              <a:custGeom>
                <a:avLst/>
                <a:gdLst/>
                <a:ahLst/>
                <a:cxnLst/>
                <a:rect l="l" t="t" r="r" b="b"/>
                <a:pathLst>
                  <a:path w="182172" h="70270" extrusionOk="0">
                    <a:moveTo>
                      <a:pt x="181815" y="47410"/>
                    </a:moveTo>
                    <a:cubicBezTo>
                      <a:pt x="186086" y="15667"/>
                      <a:pt x="151619" y="17647"/>
                      <a:pt x="101057" y="7586"/>
                    </a:cubicBezTo>
                    <a:cubicBezTo>
                      <a:pt x="96423" y="6669"/>
                      <a:pt x="40871" y="-3939"/>
                      <a:pt x="24899" y="1587"/>
                    </a:cubicBezTo>
                    <a:cubicBezTo>
                      <a:pt x="-3961" y="11572"/>
                      <a:pt x="-32621" y="71735"/>
                      <a:pt x="92619" y="69886"/>
                    </a:cubicBezTo>
                    <a:cubicBezTo>
                      <a:pt x="146601" y="69099"/>
                      <a:pt x="177846" y="76926"/>
                      <a:pt x="181815" y="474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4152;p33">
                <a:extLst>
                  <a:ext uri="{FF2B5EF4-FFF2-40B4-BE49-F238E27FC236}">
                    <a16:creationId xmlns:a16="http://schemas.microsoft.com/office/drawing/2014/main" id="{DD18F70C-267A-0BB7-32F1-4A888B08CBC3}"/>
                  </a:ext>
                </a:extLst>
              </p:cNvPr>
              <p:cNvSpPr/>
              <p:nvPr/>
            </p:nvSpPr>
            <p:spPr>
              <a:xfrm>
                <a:off x="8741172" y="1655524"/>
                <a:ext cx="94968" cy="131909"/>
              </a:xfrm>
              <a:custGeom>
                <a:avLst/>
                <a:gdLst/>
                <a:ahLst/>
                <a:cxnLst/>
                <a:rect l="l" t="t" r="r" b="b"/>
                <a:pathLst>
                  <a:path w="94968" h="131909" extrusionOk="0">
                    <a:moveTo>
                      <a:pt x="85923" y="71333"/>
                    </a:moveTo>
                    <a:cubicBezTo>
                      <a:pt x="64454" y="33653"/>
                      <a:pt x="72693" y="47816"/>
                      <a:pt x="49791" y="12882"/>
                    </a:cubicBezTo>
                    <a:cubicBezTo>
                      <a:pt x="31365" y="-15210"/>
                      <a:pt x="-7969" y="7732"/>
                      <a:pt x="1429" y="33249"/>
                    </a:cubicBezTo>
                    <a:cubicBezTo>
                      <a:pt x="14591" y="69018"/>
                      <a:pt x="30775" y="117443"/>
                      <a:pt x="48516" y="127127"/>
                    </a:cubicBezTo>
                    <a:cubicBezTo>
                      <a:pt x="78637" y="143604"/>
                      <a:pt x="111177" y="115683"/>
                      <a:pt x="85923" y="713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1" name="Google Shape;4153;p33">
            <a:extLst>
              <a:ext uri="{FF2B5EF4-FFF2-40B4-BE49-F238E27FC236}">
                <a16:creationId xmlns:a16="http://schemas.microsoft.com/office/drawing/2014/main" id="{C4E6E609-CDC6-B0BE-BF17-E73C3C4E3C3C}"/>
              </a:ext>
            </a:extLst>
          </p:cNvPr>
          <p:cNvGrpSpPr/>
          <p:nvPr/>
        </p:nvGrpSpPr>
        <p:grpSpPr>
          <a:xfrm>
            <a:off x="6763910" y="2463629"/>
            <a:ext cx="1316759" cy="1353306"/>
            <a:chOff x="14539750" y="-944930"/>
            <a:chExt cx="4300410" cy="4524731"/>
          </a:xfrm>
        </p:grpSpPr>
        <p:sp>
          <p:nvSpPr>
            <p:cNvPr id="92" name="Google Shape;4154;p33">
              <a:extLst>
                <a:ext uri="{FF2B5EF4-FFF2-40B4-BE49-F238E27FC236}">
                  <a16:creationId xmlns:a16="http://schemas.microsoft.com/office/drawing/2014/main" id="{64ABFF4A-68DF-2085-AA49-29658F12EF68}"/>
                </a:ext>
              </a:extLst>
            </p:cNvPr>
            <p:cNvSpPr/>
            <p:nvPr/>
          </p:nvSpPr>
          <p:spPr>
            <a:xfrm>
              <a:off x="14539750" y="-944930"/>
              <a:ext cx="4300410" cy="4524731"/>
            </a:xfrm>
            <a:custGeom>
              <a:avLst/>
              <a:gdLst/>
              <a:ahLst/>
              <a:cxnLst/>
              <a:rect l="l" t="t" r="r" b="b"/>
              <a:pathLst>
                <a:path w="4300410" h="4524731" extrusionOk="0">
                  <a:moveTo>
                    <a:pt x="4055973" y="3074902"/>
                  </a:moveTo>
                  <a:cubicBezTo>
                    <a:pt x="3753885" y="3268931"/>
                    <a:pt x="3251703" y="3157568"/>
                    <a:pt x="2941824" y="2976090"/>
                  </a:cubicBezTo>
                  <a:cubicBezTo>
                    <a:pt x="3751077" y="4090206"/>
                    <a:pt x="2550142" y="4899327"/>
                    <a:pt x="2215091" y="3788596"/>
                  </a:cubicBezTo>
                  <a:cubicBezTo>
                    <a:pt x="2120543" y="3480091"/>
                    <a:pt x="2220255" y="3528587"/>
                    <a:pt x="2040614" y="3928591"/>
                  </a:cubicBezTo>
                  <a:cubicBezTo>
                    <a:pt x="1700717" y="4679217"/>
                    <a:pt x="1069457" y="4640259"/>
                    <a:pt x="951194" y="4255241"/>
                  </a:cubicBezTo>
                  <a:cubicBezTo>
                    <a:pt x="887805" y="4051691"/>
                    <a:pt x="987462" y="3681342"/>
                    <a:pt x="1058342" y="3483901"/>
                  </a:cubicBezTo>
                  <a:cubicBezTo>
                    <a:pt x="1125925" y="3287555"/>
                    <a:pt x="1167311" y="3354331"/>
                    <a:pt x="948440" y="3428998"/>
                  </a:cubicBezTo>
                  <a:cubicBezTo>
                    <a:pt x="151117" y="3694518"/>
                    <a:pt x="-566947" y="2799726"/>
                    <a:pt x="654441" y="2258269"/>
                  </a:cubicBezTo>
                  <a:cubicBezTo>
                    <a:pt x="935994" y="2133251"/>
                    <a:pt x="901456" y="2266984"/>
                    <a:pt x="581631" y="2042783"/>
                  </a:cubicBezTo>
                  <a:cubicBezTo>
                    <a:pt x="40807" y="1661394"/>
                    <a:pt x="104957" y="1011661"/>
                    <a:pt x="545915" y="851476"/>
                  </a:cubicBezTo>
                  <a:cubicBezTo>
                    <a:pt x="938150" y="704251"/>
                    <a:pt x="1340765" y="1045298"/>
                    <a:pt x="1558405" y="1438895"/>
                  </a:cubicBezTo>
                  <a:cubicBezTo>
                    <a:pt x="1527562" y="1192388"/>
                    <a:pt x="1501592" y="990621"/>
                    <a:pt x="1532299" y="743046"/>
                  </a:cubicBezTo>
                  <a:cubicBezTo>
                    <a:pt x="1624266" y="24844"/>
                    <a:pt x="2141068" y="-115241"/>
                    <a:pt x="2419787" y="80136"/>
                  </a:cubicBezTo>
                  <a:cubicBezTo>
                    <a:pt x="2597244" y="204232"/>
                    <a:pt x="2642254" y="547080"/>
                    <a:pt x="2665697" y="788338"/>
                  </a:cubicBezTo>
                  <a:cubicBezTo>
                    <a:pt x="2719339" y="1437212"/>
                    <a:pt x="2525631" y="1290538"/>
                    <a:pt x="2918482" y="903628"/>
                  </a:cubicBezTo>
                  <a:cubicBezTo>
                    <a:pt x="3516616" y="315603"/>
                    <a:pt x="3977340" y="749534"/>
                    <a:pt x="3957077" y="1164398"/>
                  </a:cubicBezTo>
                  <a:cubicBezTo>
                    <a:pt x="3938018" y="1535507"/>
                    <a:pt x="3509759" y="1914164"/>
                    <a:pt x="3200108" y="2118274"/>
                  </a:cubicBezTo>
                  <a:cubicBezTo>
                    <a:pt x="4210133" y="1955519"/>
                    <a:pt x="4596308" y="2727031"/>
                    <a:pt x="4055973" y="30749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4155;p33">
              <a:extLst>
                <a:ext uri="{FF2B5EF4-FFF2-40B4-BE49-F238E27FC236}">
                  <a16:creationId xmlns:a16="http://schemas.microsoft.com/office/drawing/2014/main" id="{BBEF9D96-67FF-C249-A7FA-01B59D898F01}"/>
                </a:ext>
              </a:extLst>
            </p:cNvPr>
            <p:cNvSpPr/>
            <p:nvPr/>
          </p:nvSpPr>
          <p:spPr>
            <a:xfrm>
              <a:off x="16038730" y="802762"/>
              <a:ext cx="1145706" cy="1265473"/>
            </a:xfrm>
            <a:custGeom>
              <a:avLst/>
              <a:gdLst/>
              <a:ahLst/>
              <a:cxnLst/>
              <a:rect l="l" t="t" r="r" b="b"/>
              <a:pathLst>
                <a:path w="1145706" h="1265473" extrusionOk="0">
                  <a:moveTo>
                    <a:pt x="1126969" y="480704"/>
                  </a:moveTo>
                  <a:cubicBezTo>
                    <a:pt x="1009775" y="-574"/>
                    <a:pt x="346205" y="-205951"/>
                    <a:pt x="95132" y="270349"/>
                  </a:cubicBezTo>
                  <a:cubicBezTo>
                    <a:pt x="-175154" y="783073"/>
                    <a:pt x="164526" y="1348420"/>
                    <a:pt x="685839" y="1255338"/>
                  </a:cubicBezTo>
                  <a:cubicBezTo>
                    <a:pt x="1035147" y="1192969"/>
                    <a:pt x="1205114" y="801634"/>
                    <a:pt x="1126969" y="4807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4" name="Google Shape;4156;p33">
              <a:extLst>
                <a:ext uri="{FF2B5EF4-FFF2-40B4-BE49-F238E27FC236}">
                  <a16:creationId xmlns:a16="http://schemas.microsoft.com/office/drawing/2014/main" id="{BBEC3A69-3E64-F733-0BDF-26731673A9C4}"/>
                </a:ext>
              </a:extLst>
            </p:cNvPr>
            <p:cNvGrpSpPr/>
            <p:nvPr/>
          </p:nvGrpSpPr>
          <p:grpSpPr>
            <a:xfrm>
              <a:off x="15576541" y="458239"/>
              <a:ext cx="1992707" cy="1992489"/>
              <a:chOff x="15576541" y="458239"/>
              <a:chExt cx="1992707" cy="1992489"/>
            </a:xfrm>
          </p:grpSpPr>
          <p:sp>
            <p:nvSpPr>
              <p:cNvPr id="95" name="Google Shape;4157;p33">
                <a:extLst>
                  <a:ext uri="{FF2B5EF4-FFF2-40B4-BE49-F238E27FC236}">
                    <a16:creationId xmlns:a16="http://schemas.microsoft.com/office/drawing/2014/main" id="{9A324955-DDD0-C5F2-278B-30AF8855A7C2}"/>
                  </a:ext>
                </a:extLst>
              </p:cNvPr>
              <p:cNvSpPr/>
              <p:nvPr/>
            </p:nvSpPr>
            <p:spPr>
              <a:xfrm>
                <a:off x="17031992" y="458239"/>
                <a:ext cx="125490" cy="261859"/>
              </a:xfrm>
              <a:custGeom>
                <a:avLst/>
                <a:gdLst/>
                <a:ahLst/>
                <a:cxnLst/>
                <a:rect l="l" t="t" r="r" b="b"/>
                <a:pathLst>
                  <a:path w="125490" h="261859" extrusionOk="0">
                    <a:moveTo>
                      <a:pt x="106922" y="1273"/>
                    </a:moveTo>
                    <a:cubicBezTo>
                      <a:pt x="76261" y="-7143"/>
                      <a:pt x="73878" y="25517"/>
                      <a:pt x="37564" y="118437"/>
                    </a:cubicBezTo>
                    <a:cubicBezTo>
                      <a:pt x="10498" y="187647"/>
                      <a:pt x="4357" y="196570"/>
                      <a:pt x="734" y="217872"/>
                    </a:cubicBezTo>
                    <a:cubicBezTo>
                      <a:pt x="-6857" y="262577"/>
                      <a:pt x="46532" y="276187"/>
                      <a:pt x="64639" y="244785"/>
                    </a:cubicBezTo>
                    <a:cubicBezTo>
                      <a:pt x="84875" y="209710"/>
                      <a:pt x="115944" y="71904"/>
                      <a:pt x="124794" y="32729"/>
                    </a:cubicBezTo>
                    <a:cubicBezTo>
                      <a:pt x="127846" y="19273"/>
                      <a:pt x="120691" y="5047"/>
                      <a:pt x="106922" y="1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4158;p33">
                <a:extLst>
                  <a:ext uri="{FF2B5EF4-FFF2-40B4-BE49-F238E27FC236}">
                    <a16:creationId xmlns:a16="http://schemas.microsoft.com/office/drawing/2014/main" id="{DEFFAAB5-642E-AAB0-5111-EEABEDAC670B}"/>
                  </a:ext>
                </a:extLst>
              </p:cNvPr>
              <p:cNvSpPr/>
              <p:nvPr/>
            </p:nvSpPr>
            <p:spPr>
              <a:xfrm>
                <a:off x="17377059" y="1166482"/>
                <a:ext cx="192188" cy="92292"/>
              </a:xfrm>
              <a:custGeom>
                <a:avLst/>
                <a:gdLst/>
                <a:ahLst/>
                <a:cxnLst/>
                <a:rect l="l" t="t" r="r" b="b"/>
                <a:pathLst>
                  <a:path w="192188" h="92292" extrusionOk="0">
                    <a:moveTo>
                      <a:pt x="173175" y="11187"/>
                    </a:moveTo>
                    <a:cubicBezTo>
                      <a:pt x="-13585" y="-43915"/>
                      <a:pt x="-47788" y="124432"/>
                      <a:pt x="63310" y="86732"/>
                    </a:cubicBezTo>
                    <a:cubicBezTo>
                      <a:pt x="88998" y="78008"/>
                      <a:pt x="123954" y="64959"/>
                      <a:pt x="166201" y="62642"/>
                    </a:cubicBezTo>
                    <a:cubicBezTo>
                      <a:pt x="197424" y="60932"/>
                      <a:pt x="201446" y="19521"/>
                      <a:pt x="173175" y="111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4159;p33">
                <a:extLst>
                  <a:ext uri="{FF2B5EF4-FFF2-40B4-BE49-F238E27FC236}">
                    <a16:creationId xmlns:a16="http://schemas.microsoft.com/office/drawing/2014/main" id="{A4576E8A-C6DA-FD18-2438-6C1FD294C75A}"/>
                  </a:ext>
                </a:extLst>
              </p:cNvPr>
              <p:cNvSpPr/>
              <p:nvPr/>
            </p:nvSpPr>
            <p:spPr>
              <a:xfrm>
                <a:off x="17223677" y="1895473"/>
                <a:ext cx="178875" cy="126371"/>
              </a:xfrm>
              <a:custGeom>
                <a:avLst/>
                <a:gdLst/>
                <a:ahLst/>
                <a:cxnLst/>
                <a:rect l="l" t="t" r="r" b="b"/>
                <a:pathLst>
                  <a:path w="178875" h="126371" extrusionOk="0">
                    <a:moveTo>
                      <a:pt x="174028" y="85190"/>
                    </a:moveTo>
                    <a:cubicBezTo>
                      <a:pt x="64398" y="-75610"/>
                      <a:pt x="-68765" y="33056"/>
                      <a:pt x="41109" y="74159"/>
                    </a:cubicBezTo>
                    <a:cubicBezTo>
                      <a:pt x="66526" y="83661"/>
                      <a:pt x="101844" y="95669"/>
                      <a:pt x="136011" y="120610"/>
                    </a:cubicBezTo>
                    <a:cubicBezTo>
                      <a:pt x="161265" y="139025"/>
                      <a:pt x="190632" y="109524"/>
                      <a:pt x="174028" y="851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4160;p33">
                <a:extLst>
                  <a:ext uri="{FF2B5EF4-FFF2-40B4-BE49-F238E27FC236}">
                    <a16:creationId xmlns:a16="http://schemas.microsoft.com/office/drawing/2014/main" id="{6AFC6A4E-728E-4520-CABE-6B791FBA491F}"/>
                  </a:ext>
                </a:extLst>
              </p:cNvPr>
              <p:cNvSpPr/>
              <p:nvPr/>
            </p:nvSpPr>
            <p:spPr>
              <a:xfrm>
                <a:off x="16746261" y="2230153"/>
                <a:ext cx="91316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91316" h="220575" extrusionOk="0">
                    <a:moveTo>
                      <a:pt x="88446" y="134389"/>
                    </a:moveTo>
                    <a:cubicBezTo>
                      <a:pt x="88011" y="132525"/>
                      <a:pt x="73971" y="70889"/>
                      <a:pt x="68428" y="35551"/>
                    </a:cubicBezTo>
                    <a:cubicBezTo>
                      <a:pt x="61081" y="-17072"/>
                      <a:pt x="12919" y="-2059"/>
                      <a:pt x="8807" y="21859"/>
                    </a:cubicBezTo>
                    <a:cubicBezTo>
                      <a:pt x="-37272" y="289388"/>
                      <a:pt x="113700" y="243706"/>
                      <a:pt x="88446" y="1343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4161;p33">
                <a:extLst>
                  <a:ext uri="{FF2B5EF4-FFF2-40B4-BE49-F238E27FC236}">
                    <a16:creationId xmlns:a16="http://schemas.microsoft.com/office/drawing/2014/main" id="{28BB7C41-3963-DDA2-D38D-FA1620EA08AE}"/>
                  </a:ext>
                </a:extLst>
              </p:cNvPr>
              <p:cNvSpPr/>
              <p:nvPr/>
            </p:nvSpPr>
            <p:spPr>
              <a:xfrm>
                <a:off x="15765795" y="1958963"/>
                <a:ext cx="168050" cy="179365"/>
              </a:xfrm>
              <a:custGeom>
                <a:avLst/>
                <a:gdLst/>
                <a:ahLst/>
                <a:cxnLst/>
                <a:rect l="l" t="t" r="r" b="b"/>
                <a:pathLst>
                  <a:path w="168050" h="179365" extrusionOk="0">
                    <a:moveTo>
                      <a:pt x="124503" y="4470"/>
                    </a:moveTo>
                    <a:cubicBezTo>
                      <a:pt x="-91896" y="166564"/>
                      <a:pt x="30470" y="210517"/>
                      <a:pt x="73587" y="158854"/>
                    </a:cubicBezTo>
                    <a:cubicBezTo>
                      <a:pt x="93162" y="135389"/>
                      <a:pt x="127999" y="87581"/>
                      <a:pt x="159684" y="50025"/>
                    </a:cubicBezTo>
                    <a:cubicBezTo>
                      <a:pt x="185156" y="19818"/>
                      <a:pt x="146369" y="-11918"/>
                      <a:pt x="124503" y="44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4162;p33">
                <a:extLst>
                  <a:ext uri="{FF2B5EF4-FFF2-40B4-BE49-F238E27FC236}">
                    <a16:creationId xmlns:a16="http://schemas.microsoft.com/office/drawing/2014/main" id="{8F8F5F3E-C830-F9CF-DFAA-0CB2E84766CE}"/>
                  </a:ext>
                </a:extLst>
              </p:cNvPr>
              <p:cNvSpPr/>
              <p:nvPr/>
            </p:nvSpPr>
            <p:spPr>
              <a:xfrm>
                <a:off x="15576541" y="1167653"/>
                <a:ext cx="240722" cy="92855"/>
              </a:xfrm>
              <a:custGeom>
                <a:avLst/>
                <a:gdLst/>
                <a:ahLst/>
                <a:cxnLst/>
                <a:rect l="l" t="t" r="r" b="b"/>
                <a:pathLst>
                  <a:path w="240722" h="92855" extrusionOk="0">
                    <a:moveTo>
                      <a:pt x="240251" y="62647"/>
                    </a:moveTo>
                    <a:cubicBezTo>
                      <a:pt x="245894" y="20703"/>
                      <a:pt x="200350" y="23318"/>
                      <a:pt x="133537" y="10025"/>
                    </a:cubicBezTo>
                    <a:cubicBezTo>
                      <a:pt x="127414" y="8812"/>
                      <a:pt x="54007" y="-5206"/>
                      <a:pt x="32901" y="2097"/>
                    </a:cubicBezTo>
                    <a:cubicBezTo>
                      <a:pt x="-5234" y="15291"/>
                      <a:pt x="-43106" y="94791"/>
                      <a:pt x="122386" y="92348"/>
                    </a:cubicBezTo>
                    <a:cubicBezTo>
                      <a:pt x="193719" y="91307"/>
                      <a:pt x="235006" y="101650"/>
                      <a:pt x="240251" y="626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4163;p33">
                <a:extLst>
                  <a:ext uri="{FF2B5EF4-FFF2-40B4-BE49-F238E27FC236}">
                    <a16:creationId xmlns:a16="http://schemas.microsoft.com/office/drawing/2014/main" id="{C3E36AE1-819B-1117-F64C-3F690095A036}"/>
                  </a:ext>
                </a:extLst>
              </p:cNvPr>
              <p:cNvSpPr/>
              <p:nvPr/>
            </p:nvSpPr>
            <p:spPr>
              <a:xfrm>
                <a:off x="16158758" y="556821"/>
                <a:ext cx="125491" cy="174305"/>
              </a:xfrm>
              <a:custGeom>
                <a:avLst/>
                <a:gdLst/>
                <a:ahLst/>
                <a:cxnLst/>
                <a:rect l="l" t="t" r="r" b="b"/>
                <a:pathLst>
                  <a:path w="125491" h="174305" extrusionOk="0">
                    <a:moveTo>
                      <a:pt x="113539" y="94259"/>
                    </a:moveTo>
                    <a:cubicBezTo>
                      <a:pt x="85169" y="44469"/>
                      <a:pt x="96057" y="63183"/>
                      <a:pt x="65794" y="17022"/>
                    </a:cubicBezTo>
                    <a:cubicBezTo>
                      <a:pt x="41446" y="-20099"/>
                      <a:pt x="-10530" y="10217"/>
                      <a:pt x="1889" y="43935"/>
                    </a:cubicBezTo>
                    <a:cubicBezTo>
                      <a:pt x="19280" y="91200"/>
                      <a:pt x="40667" y="155189"/>
                      <a:pt x="64109" y="167985"/>
                    </a:cubicBezTo>
                    <a:cubicBezTo>
                      <a:pt x="103910" y="189758"/>
                      <a:pt x="146909" y="152864"/>
                      <a:pt x="113539" y="942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2" name="TextBox 16">
            <a:extLst>
              <a:ext uri="{FF2B5EF4-FFF2-40B4-BE49-F238E27FC236}">
                <a16:creationId xmlns:a16="http://schemas.microsoft.com/office/drawing/2014/main" id="{AF95BF8E-770A-E9D5-5E89-F82A39E5D3F0}"/>
              </a:ext>
            </a:extLst>
          </p:cNvPr>
          <p:cNvSpPr txBox="1"/>
          <p:nvPr/>
        </p:nvSpPr>
        <p:spPr>
          <a:xfrm>
            <a:off x="588193" y="3830211"/>
            <a:ext cx="2082959" cy="866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Box 6">
            <a:extLst>
              <a:ext uri="{FF2B5EF4-FFF2-40B4-BE49-F238E27FC236}">
                <a16:creationId xmlns:a16="http://schemas.microsoft.com/office/drawing/2014/main" id="{C6A20099-CC14-9501-A7ED-365836C1E8F2}"/>
              </a:ext>
            </a:extLst>
          </p:cNvPr>
          <p:cNvSpPr txBox="1"/>
          <p:nvPr/>
        </p:nvSpPr>
        <p:spPr>
          <a:xfrm>
            <a:off x="3417428" y="3816185"/>
            <a:ext cx="2204006" cy="866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104" name="TextBox 11">
            <a:extLst>
              <a:ext uri="{FF2B5EF4-FFF2-40B4-BE49-F238E27FC236}">
                <a16:creationId xmlns:a16="http://schemas.microsoft.com/office/drawing/2014/main" id="{1E7E7F9C-5080-13A6-4BC3-C60EEDE9A5A6}"/>
              </a:ext>
            </a:extLst>
          </p:cNvPr>
          <p:cNvSpPr txBox="1"/>
          <p:nvPr/>
        </p:nvSpPr>
        <p:spPr>
          <a:xfrm>
            <a:off x="6328736" y="3830211"/>
            <a:ext cx="2620394" cy="866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ài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p:sp>
        <p:nvSpPr>
          <p:cNvPr id="105" name="TextBox 26">
            <a:extLst>
              <a:ext uri="{FF2B5EF4-FFF2-40B4-BE49-F238E27FC236}">
                <a16:creationId xmlns:a16="http://schemas.microsoft.com/office/drawing/2014/main" id="{D85B9A50-8110-0900-33A8-D9B28F5D3B05}"/>
              </a:ext>
            </a:extLst>
          </p:cNvPr>
          <p:cNvSpPr txBox="1"/>
          <p:nvPr/>
        </p:nvSpPr>
        <p:spPr>
          <a:xfrm>
            <a:off x="904682" y="748041"/>
            <a:ext cx="7447237" cy="809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</p:spTree>
    <p:extLst>
      <p:ext uri="{BB962C8B-B14F-4D97-AF65-F5344CB8AC3E}">
        <p14:creationId xmlns:p14="http://schemas.microsoft.com/office/powerpoint/2010/main" val="14500857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3" grpId="0"/>
      <p:bldP spid="10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Shape 4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2" name="Google Shape;4042;p30"/>
          <p:cNvSpPr/>
          <p:nvPr/>
        </p:nvSpPr>
        <p:spPr>
          <a:xfrm rot="-480028">
            <a:off x="339149" y="3825546"/>
            <a:ext cx="1891549" cy="1292622"/>
          </a:xfrm>
          <a:custGeom>
            <a:avLst/>
            <a:gdLst/>
            <a:ahLst/>
            <a:cxnLst/>
            <a:rect l="l" t="t" r="r" b="b"/>
            <a:pathLst>
              <a:path w="6463383" h="6506705" extrusionOk="0">
                <a:moveTo>
                  <a:pt x="1868622" y="772925"/>
                </a:moveTo>
                <a:cubicBezTo>
                  <a:pt x="1870119" y="815743"/>
                  <a:pt x="1814743" y="848817"/>
                  <a:pt x="1774383" y="811249"/>
                </a:cubicBezTo>
                <a:cubicBezTo>
                  <a:pt x="1741705" y="780822"/>
                  <a:pt x="1762150" y="717125"/>
                  <a:pt x="1813942" y="717473"/>
                </a:cubicBezTo>
                <a:cubicBezTo>
                  <a:pt x="1840994" y="717654"/>
                  <a:pt x="1867427" y="738125"/>
                  <a:pt x="1868622" y="772925"/>
                </a:cubicBezTo>
                <a:close/>
                <a:moveTo>
                  <a:pt x="1818584" y="11381"/>
                </a:moveTo>
                <a:cubicBezTo>
                  <a:pt x="1766898" y="11033"/>
                  <a:pt x="1746287" y="74685"/>
                  <a:pt x="1779026" y="105157"/>
                </a:cubicBezTo>
                <a:cubicBezTo>
                  <a:pt x="1819416" y="142741"/>
                  <a:pt x="1874731" y="109606"/>
                  <a:pt x="1873280" y="66818"/>
                </a:cubicBezTo>
                <a:cubicBezTo>
                  <a:pt x="1872070" y="32034"/>
                  <a:pt x="1845652" y="11547"/>
                  <a:pt x="1818584" y="11381"/>
                </a:cubicBezTo>
                <a:close/>
                <a:moveTo>
                  <a:pt x="1809269" y="1423564"/>
                </a:moveTo>
                <a:cubicBezTo>
                  <a:pt x="1757628" y="1423232"/>
                  <a:pt x="1736942" y="1486838"/>
                  <a:pt x="1769726" y="1517356"/>
                </a:cubicBezTo>
                <a:cubicBezTo>
                  <a:pt x="1810101" y="1554939"/>
                  <a:pt x="1865462" y="1521774"/>
                  <a:pt x="1863965" y="1479031"/>
                </a:cubicBezTo>
                <a:cubicBezTo>
                  <a:pt x="1862770" y="1444278"/>
                  <a:pt x="1836397" y="1423746"/>
                  <a:pt x="1809269" y="1423564"/>
                </a:cubicBezTo>
                <a:close/>
                <a:moveTo>
                  <a:pt x="1804612" y="2129656"/>
                </a:moveTo>
                <a:cubicBezTo>
                  <a:pt x="1752941" y="2129308"/>
                  <a:pt x="1732300" y="2192945"/>
                  <a:pt x="1765053" y="2223433"/>
                </a:cubicBezTo>
                <a:cubicBezTo>
                  <a:pt x="1805428" y="2261016"/>
                  <a:pt x="1860789" y="2227896"/>
                  <a:pt x="1859292" y="2185108"/>
                </a:cubicBezTo>
                <a:cubicBezTo>
                  <a:pt x="1858112" y="2150309"/>
                  <a:pt x="1831680" y="2129838"/>
                  <a:pt x="1804612" y="2129656"/>
                </a:cubicBezTo>
                <a:close/>
                <a:moveTo>
                  <a:pt x="2350431" y="6370019"/>
                </a:moveTo>
                <a:cubicBezTo>
                  <a:pt x="2298850" y="6369671"/>
                  <a:pt x="2278058" y="6433263"/>
                  <a:pt x="2310872" y="6463796"/>
                </a:cubicBezTo>
                <a:cubicBezTo>
                  <a:pt x="2351262" y="6501379"/>
                  <a:pt x="2406578" y="6468244"/>
                  <a:pt x="2405126" y="6425456"/>
                </a:cubicBezTo>
                <a:cubicBezTo>
                  <a:pt x="2403916" y="6390672"/>
                  <a:pt x="2377499" y="6370201"/>
                  <a:pt x="2350431" y="6370019"/>
                </a:cubicBezTo>
                <a:close/>
                <a:moveTo>
                  <a:pt x="2359746" y="4957836"/>
                </a:moveTo>
                <a:cubicBezTo>
                  <a:pt x="2308090" y="4957488"/>
                  <a:pt x="2287418" y="5021110"/>
                  <a:pt x="2320202" y="5051612"/>
                </a:cubicBezTo>
                <a:cubicBezTo>
                  <a:pt x="2360562" y="5089180"/>
                  <a:pt x="2415908" y="5056106"/>
                  <a:pt x="2414441" y="5013288"/>
                </a:cubicBezTo>
                <a:cubicBezTo>
                  <a:pt x="2413246" y="4978488"/>
                  <a:pt x="2386814" y="4958018"/>
                  <a:pt x="2359746" y="4957836"/>
                </a:cubicBezTo>
                <a:close/>
                <a:moveTo>
                  <a:pt x="2355088" y="5663928"/>
                </a:moveTo>
                <a:cubicBezTo>
                  <a:pt x="2303447" y="5663580"/>
                  <a:pt x="2282761" y="5727201"/>
                  <a:pt x="2315545" y="5757704"/>
                </a:cubicBezTo>
                <a:cubicBezTo>
                  <a:pt x="2355905" y="5795272"/>
                  <a:pt x="2411250" y="5762198"/>
                  <a:pt x="2409783" y="5719364"/>
                </a:cubicBezTo>
                <a:cubicBezTo>
                  <a:pt x="2408589" y="5684580"/>
                  <a:pt x="2382156" y="5664109"/>
                  <a:pt x="2355088" y="5663928"/>
                </a:cubicBezTo>
                <a:close/>
                <a:moveTo>
                  <a:pt x="1790639" y="4247947"/>
                </a:moveTo>
                <a:cubicBezTo>
                  <a:pt x="1738983" y="4247598"/>
                  <a:pt x="1718312" y="4311221"/>
                  <a:pt x="1751096" y="4341723"/>
                </a:cubicBezTo>
                <a:cubicBezTo>
                  <a:pt x="1791244" y="4379094"/>
                  <a:pt x="1846816" y="4346443"/>
                  <a:pt x="1845350" y="4303399"/>
                </a:cubicBezTo>
                <a:cubicBezTo>
                  <a:pt x="1844125" y="4268584"/>
                  <a:pt x="1817707" y="4248128"/>
                  <a:pt x="1790639" y="4247947"/>
                </a:cubicBezTo>
                <a:close/>
                <a:moveTo>
                  <a:pt x="1776652" y="6366237"/>
                </a:moveTo>
                <a:cubicBezTo>
                  <a:pt x="1725011" y="6365889"/>
                  <a:pt x="1704324" y="6429526"/>
                  <a:pt x="1737108" y="6460013"/>
                </a:cubicBezTo>
                <a:cubicBezTo>
                  <a:pt x="1777468" y="6497581"/>
                  <a:pt x="1832814" y="6464507"/>
                  <a:pt x="1831347" y="6421674"/>
                </a:cubicBezTo>
                <a:cubicBezTo>
                  <a:pt x="1830152" y="6386889"/>
                  <a:pt x="1803719" y="6366418"/>
                  <a:pt x="1776652" y="6366237"/>
                </a:cubicBezTo>
                <a:close/>
                <a:moveTo>
                  <a:pt x="1781309" y="5660130"/>
                </a:moveTo>
                <a:cubicBezTo>
                  <a:pt x="1729653" y="5659782"/>
                  <a:pt x="1708982" y="5723404"/>
                  <a:pt x="1741766" y="5753906"/>
                </a:cubicBezTo>
                <a:cubicBezTo>
                  <a:pt x="1782126" y="5791474"/>
                  <a:pt x="1837471" y="5758400"/>
                  <a:pt x="1836004" y="5715582"/>
                </a:cubicBezTo>
                <a:cubicBezTo>
                  <a:pt x="1834810" y="5680798"/>
                  <a:pt x="1808377" y="5660311"/>
                  <a:pt x="1781309" y="5660130"/>
                </a:cubicBezTo>
                <a:close/>
                <a:moveTo>
                  <a:pt x="1240163" y="713675"/>
                </a:moveTo>
                <a:cubicBezTo>
                  <a:pt x="1188567" y="713327"/>
                  <a:pt x="1167805" y="776919"/>
                  <a:pt x="1200604" y="807451"/>
                </a:cubicBezTo>
                <a:cubicBezTo>
                  <a:pt x="1240994" y="845035"/>
                  <a:pt x="1296310" y="811900"/>
                  <a:pt x="1294858" y="769112"/>
                </a:cubicBezTo>
                <a:cubicBezTo>
                  <a:pt x="1293648" y="734328"/>
                  <a:pt x="1267215" y="713857"/>
                  <a:pt x="1240163" y="713675"/>
                </a:cubicBezTo>
                <a:close/>
                <a:moveTo>
                  <a:pt x="2364403" y="4251744"/>
                </a:moveTo>
                <a:cubicBezTo>
                  <a:pt x="2312747" y="4251396"/>
                  <a:pt x="2292091" y="4315033"/>
                  <a:pt x="2324860" y="4345521"/>
                </a:cubicBezTo>
                <a:cubicBezTo>
                  <a:pt x="2365265" y="4383119"/>
                  <a:pt x="2420596" y="4349878"/>
                  <a:pt x="2419099" y="4307181"/>
                </a:cubicBezTo>
                <a:cubicBezTo>
                  <a:pt x="2417904" y="4272397"/>
                  <a:pt x="2391471" y="4251911"/>
                  <a:pt x="2364403" y="4251744"/>
                </a:cubicBezTo>
                <a:close/>
                <a:moveTo>
                  <a:pt x="1795297" y="3541855"/>
                </a:moveTo>
                <a:cubicBezTo>
                  <a:pt x="1743671" y="3541507"/>
                  <a:pt x="1722954" y="3605129"/>
                  <a:pt x="1755753" y="3635631"/>
                </a:cubicBezTo>
                <a:cubicBezTo>
                  <a:pt x="1796144" y="3673244"/>
                  <a:pt x="1851459" y="3640019"/>
                  <a:pt x="1849992" y="3597292"/>
                </a:cubicBezTo>
                <a:cubicBezTo>
                  <a:pt x="1848797" y="3562507"/>
                  <a:pt x="1822365" y="3542036"/>
                  <a:pt x="1795297" y="3541855"/>
                </a:cubicBezTo>
                <a:close/>
                <a:moveTo>
                  <a:pt x="1785982" y="4954038"/>
                </a:moveTo>
                <a:cubicBezTo>
                  <a:pt x="1734326" y="4953690"/>
                  <a:pt x="1713654" y="5017312"/>
                  <a:pt x="1746438" y="5047815"/>
                </a:cubicBezTo>
                <a:cubicBezTo>
                  <a:pt x="1786844" y="5085413"/>
                  <a:pt x="1842174" y="5052172"/>
                  <a:pt x="1840677" y="5009475"/>
                </a:cubicBezTo>
                <a:cubicBezTo>
                  <a:pt x="1839467" y="4974691"/>
                  <a:pt x="1813034" y="4954220"/>
                  <a:pt x="1785982" y="4954038"/>
                </a:cubicBezTo>
                <a:close/>
                <a:moveTo>
                  <a:pt x="1799954" y="2835763"/>
                </a:moveTo>
                <a:cubicBezTo>
                  <a:pt x="1748313" y="2835415"/>
                  <a:pt x="1727627" y="2899052"/>
                  <a:pt x="1760411" y="2929539"/>
                </a:cubicBezTo>
                <a:cubicBezTo>
                  <a:pt x="1800771" y="2967108"/>
                  <a:pt x="1856116" y="2934033"/>
                  <a:pt x="1854649" y="2891200"/>
                </a:cubicBezTo>
                <a:cubicBezTo>
                  <a:pt x="1853455" y="2856401"/>
                  <a:pt x="1827022" y="2835929"/>
                  <a:pt x="1799954" y="2835763"/>
                </a:cubicBezTo>
                <a:close/>
                <a:moveTo>
                  <a:pt x="1244820" y="7583"/>
                </a:moveTo>
                <a:cubicBezTo>
                  <a:pt x="1193179" y="7235"/>
                  <a:pt x="1172478" y="70857"/>
                  <a:pt x="1205277" y="101360"/>
                </a:cubicBezTo>
                <a:cubicBezTo>
                  <a:pt x="1245380" y="138686"/>
                  <a:pt x="1300997" y="106126"/>
                  <a:pt x="1299516" y="63035"/>
                </a:cubicBezTo>
                <a:cubicBezTo>
                  <a:pt x="1298306" y="28236"/>
                  <a:pt x="1271873" y="7765"/>
                  <a:pt x="1244820" y="7583"/>
                </a:cubicBezTo>
                <a:close/>
                <a:moveTo>
                  <a:pt x="2938182" y="4255527"/>
                </a:moveTo>
                <a:cubicBezTo>
                  <a:pt x="2886526" y="4255179"/>
                  <a:pt x="2865855" y="4318801"/>
                  <a:pt x="2898624" y="4349303"/>
                </a:cubicBezTo>
                <a:cubicBezTo>
                  <a:pt x="2938984" y="4386871"/>
                  <a:pt x="2994359" y="4353782"/>
                  <a:pt x="2992862" y="4310978"/>
                </a:cubicBezTo>
                <a:cubicBezTo>
                  <a:pt x="2991683" y="4276179"/>
                  <a:pt x="2965250" y="4255708"/>
                  <a:pt x="2938182" y="4255527"/>
                </a:cubicBezTo>
                <a:close/>
                <a:moveTo>
                  <a:pt x="2928867" y="5667710"/>
                </a:moveTo>
                <a:cubicBezTo>
                  <a:pt x="2877287" y="5667362"/>
                  <a:pt x="2856495" y="5730954"/>
                  <a:pt x="2889309" y="5761487"/>
                </a:cubicBezTo>
                <a:cubicBezTo>
                  <a:pt x="2929699" y="5799069"/>
                  <a:pt x="2985014" y="5765934"/>
                  <a:pt x="2983563" y="5723162"/>
                </a:cubicBezTo>
                <a:cubicBezTo>
                  <a:pt x="2982353" y="5688363"/>
                  <a:pt x="2955935" y="5667892"/>
                  <a:pt x="2928867" y="5667710"/>
                </a:cubicBezTo>
                <a:close/>
                <a:moveTo>
                  <a:pt x="2942840" y="3549435"/>
                </a:moveTo>
                <a:cubicBezTo>
                  <a:pt x="2891184" y="3549087"/>
                  <a:pt x="2870528" y="3612724"/>
                  <a:pt x="2903296" y="3643211"/>
                </a:cubicBezTo>
                <a:cubicBezTo>
                  <a:pt x="2943702" y="3680810"/>
                  <a:pt x="2999032" y="3647569"/>
                  <a:pt x="2997535" y="3604887"/>
                </a:cubicBezTo>
                <a:cubicBezTo>
                  <a:pt x="2996340" y="3570088"/>
                  <a:pt x="2969908" y="3549617"/>
                  <a:pt x="2942840" y="3549435"/>
                </a:cubicBezTo>
                <a:close/>
                <a:moveTo>
                  <a:pt x="2933525" y="4961619"/>
                </a:moveTo>
                <a:cubicBezTo>
                  <a:pt x="2881884" y="4961270"/>
                  <a:pt x="2861198" y="5024892"/>
                  <a:pt x="2893981" y="5055395"/>
                </a:cubicBezTo>
                <a:cubicBezTo>
                  <a:pt x="2934341" y="5092963"/>
                  <a:pt x="2989687" y="5059889"/>
                  <a:pt x="2988220" y="5017055"/>
                </a:cubicBezTo>
                <a:cubicBezTo>
                  <a:pt x="2987025" y="4982271"/>
                  <a:pt x="2960593" y="4961800"/>
                  <a:pt x="2933525" y="4961619"/>
                </a:cubicBezTo>
                <a:close/>
                <a:moveTo>
                  <a:pt x="2961470" y="725053"/>
                </a:moveTo>
                <a:cubicBezTo>
                  <a:pt x="2909723" y="724705"/>
                  <a:pt x="2889218" y="788387"/>
                  <a:pt x="2921926" y="818829"/>
                </a:cubicBezTo>
                <a:cubicBezTo>
                  <a:pt x="2962301" y="856412"/>
                  <a:pt x="3017662" y="823247"/>
                  <a:pt x="3016165" y="780490"/>
                </a:cubicBezTo>
                <a:cubicBezTo>
                  <a:pt x="3014971" y="745705"/>
                  <a:pt x="2988538" y="725234"/>
                  <a:pt x="2961470" y="725053"/>
                </a:cubicBezTo>
                <a:close/>
                <a:moveTo>
                  <a:pt x="2952155" y="2137236"/>
                </a:moveTo>
                <a:cubicBezTo>
                  <a:pt x="2900469" y="2136888"/>
                  <a:pt x="2879843" y="2200541"/>
                  <a:pt x="2912612" y="2231013"/>
                </a:cubicBezTo>
                <a:cubicBezTo>
                  <a:pt x="2952971" y="2268581"/>
                  <a:pt x="3008317" y="2235506"/>
                  <a:pt x="3006850" y="2192688"/>
                </a:cubicBezTo>
                <a:cubicBezTo>
                  <a:pt x="3005656" y="2157889"/>
                  <a:pt x="2979223" y="2137418"/>
                  <a:pt x="2952155" y="2137236"/>
                </a:cubicBezTo>
                <a:close/>
                <a:moveTo>
                  <a:pt x="2947497" y="2843343"/>
                </a:moveTo>
                <a:cubicBezTo>
                  <a:pt x="2895932" y="2842995"/>
                  <a:pt x="2875109" y="2906557"/>
                  <a:pt x="2907939" y="2937120"/>
                </a:cubicBezTo>
                <a:cubicBezTo>
                  <a:pt x="2948087" y="2974491"/>
                  <a:pt x="3003659" y="2941840"/>
                  <a:pt x="3002193" y="2898780"/>
                </a:cubicBezTo>
                <a:cubicBezTo>
                  <a:pt x="3000983" y="2863920"/>
                  <a:pt x="2974338" y="2843510"/>
                  <a:pt x="2947497" y="2843343"/>
                </a:cubicBezTo>
                <a:close/>
                <a:moveTo>
                  <a:pt x="2392363" y="15163"/>
                </a:moveTo>
                <a:cubicBezTo>
                  <a:pt x="2340723" y="14816"/>
                  <a:pt x="2320036" y="78438"/>
                  <a:pt x="2352805" y="108940"/>
                </a:cubicBezTo>
                <a:cubicBezTo>
                  <a:pt x="2393150" y="146493"/>
                  <a:pt x="2448540" y="113449"/>
                  <a:pt x="2447043" y="70615"/>
                </a:cubicBezTo>
                <a:cubicBezTo>
                  <a:pt x="2445864" y="35816"/>
                  <a:pt x="2419431" y="15345"/>
                  <a:pt x="2392363" y="15163"/>
                </a:cubicBezTo>
                <a:close/>
                <a:moveTo>
                  <a:pt x="2378391" y="2133454"/>
                </a:moveTo>
                <a:cubicBezTo>
                  <a:pt x="2326750" y="2133106"/>
                  <a:pt x="2306064" y="2196743"/>
                  <a:pt x="2338847" y="2227230"/>
                </a:cubicBezTo>
                <a:cubicBezTo>
                  <a:pt x="2379207" y="2264798"/>
                  <a:pt x="2434553" y="2231724"/>
                  <a:pt x="2433086" y="2188890"/>
                </a:cubicBezTo>
                <a:cubicBezTo>
                  <a:pt x="2431876" y="2154106"/>
                  <a:pt x="2405444" y="2133635"/>
                  <a:pt x="2378391" y="2133454"/>
                </a:cubicBezTo>
                <a:close/>
                <a:moveTo>
                  <a:pt x="2924210" y="6373817"/>
                </a:moveTo>
                <a:cubicBezTo>
                  <a:pt x="2872554" y="6373469"/>
                  <a:pt x="2851883" y="6437091"/>
                  <a:pt x="2884651" y="6467593"/>
                </a:cubicBezTo>
                <a:cubicBezTo>
                  <a:pt x="2925011" y="6505161"/>
                  <a:pt x="2980387" y="6472087"/>
                  <a:pt x="2978890" y="6429253"/>
                </a:cubicBezTo>
                <a:cubicBezTo>
                  <a:pt x="2977695" y="6394470"/>
                  <a:pt x="2951263" y="6373999"/>
                  <a:pt x="2924210" y="6373817"/>
                </a:cubicBezTo>
                <a:close/>
                <a:moveTo>
                  <a:pt x="2383048" y="1427347"/>
                </a:moveTo>
                <a:cubicBezTo>
                  <a:pt x="2331407" y="1427014"/>
                  <a:pt x="2310721" y="1490621"/>
                  <a:pt x="2343505" y="1521139"/>
                </a:cubicBezTo>
                <a:cubicBezTo>
                  <a:pt x="2383880" y="1558722"/>
                  <a:pt x="2439241" y="1525556"/>
                  <a:pt x="2437744" y="1482814"/>
                </a:cubicBezTo>
                <a:cubicBezTo>
                  <a:pt x="2436534" y="1448015"/>
                  <a:pt x="2410101" y="1427528"/>
                  <a:pt x="2383048" y="1427347"/>
                </a:cubicBezTo>
                <a:close/>
                <a:moveTo>
                  <a:pt x="2373733" y="2839546"/>
                </a:moveTo>
                <a:cubicBezTo>
                  <a:pt x="2322108" y="2839197"/>
                  <a:pt x="2301391" y="2902820"/>
                  <a:pt x="2334175" y="2933322"/>
                </a:cubicBezTo>
                <a:cubicBezTo>
                  <a:pt x="2374535" y="2970890"/>
                  <a:pt x="2429880" y="2937816"/>
                  <a:pt x="2428414" y="2894982"/>
                </a:cubicBezTo>
                <a:cubicBezTo>
                  <a:pt x="2427219" y="2860198"/>
                  <a:pt x="2400786" y="2839727"/>
                  <a:pt x="2373733" y="2839546"/>
                </a:cubicBezTo>
                <a:close/>
                <a:moveTo>
                  <a:pt x="2369061" y="3545637"/>
                </a:moveTo>
                <a:cubicBezTo>
                  <a:pt x="2317481" y="3545289"/>
                  <a:pt x="2296688" y="3608866"/>
                  <a:pt x="2329502" y="3639414"/>
                </a:cubicBezTo>
                <a:cubicBezTo>
                  <a:pt x="2369650" y="3676785"/>
                  <a:pt x="2425223" y="3644134"/>
                  <a:pt x="2423756" y="3601074"/>
                </a:cubicBezTo>
                <a:cubicBezTo>
                  <a:pt x="2422561" y="3566290"/>
                  <a:pt x="2396128" y="3545819"/>
                  <a:pt x="2369061" y="3545637"/>
                </a:cubicBezTo>
                <a:close/>
                <a:moveTo>
                  <a:pt x="2387706" y="721255"/>
                </a:moveTo>
                <a:cubicBezTo>
                  <a:pt x="2335929" y="720907"/>
                  <a:pt x="2315469" y="784620"/>
                  <a:pt x="2348162" y="815032"/>
                </a:cubicBezTo>
                <a:cubicBezTo>
                  <a:pt x="2388537" y="852615"/>
                  <a:pt x="2443898" y="819450"/>
                  <a:pt x="2442401" y="776692"/>
                </a:cubicBezTo>
                <a:cubicBezTo>
                  <a:pt x="2441206" y="741968"/>
                  <a:pt x="2414834" y="721437"/>
                  <a:pt x="2387706" y="721255"/>
                </a:cubicBezTo>
                <a:close/>
                <a:moveTo>
                  <a:pt x="2956812" y="1431145"/>
                </a:moveTo>
                <a:cubicBezTo>
                  <a:pt x="2905202" y="1430812"/>
                  <a:pt x="2884455" y="1494403"/>
                  <a:pt x="2917269" y="1524921"/>
                </a:cubicBezTo>
                <a:cubicBezTo>
                  <a:pt x="2957644" y="1562504"/>
                  <a:pt x="3013005" y="1529354"/>
                  <a:pt x="3011508" y="1486581"/>
                </a:cubicBezTo>
                <a:cubicBezTo>
                  <a:pt x="3010313" y="1451797"/>
                  <a:pt x="2983880" y="1431326"/>
                  <a:pt x="2956812" y="1431145"/>
                </a:cubicBezTo>
                <a:close/>
                <a:moveTo>
                  <a:pt x="87947" y="1412202"/>
                </a:moveTo>
                <a:cubicBezTo>
                  <a:pt x="36291" y="1411854"/>
                  <a:pt x="15620" y="1475491"/>
                  <a:pt x="48404" y="1505978"/>
                </a:cubicBezTo>
                <a:cubicBezTo>
                  <a:pt x="88764" y="1543546"/>
                  <a:pt x="144109" y="1510472"/>
                  <a:pt x="142642" y="1467654"/>
                </a:cubicBezTo>
                <a:cubicBezTo>
                  <a:pt x="141433" y="1432854"/>
                  <a:pt x="115015" y="1412368"/>
                  <a:pt x="87947" y="1412202"/>
                </a:cubicBezTo>
                <a:close/>
                <a:moveTo>
                  <a:pt x="638423" y="4946458"/>
                </a:moveTo>
                <a:cubicBezTo>
                  <a:pt x="586858" y="4946110"/>
                  <a:pt x="566036" y="5009672"/>
                  <a:pt x="598865" y="5040234"/>
                </a:cubicBezTo>
                <a:cubicBezTo>
                  <a:pt x="639013" y="5077606"/>
                  <a:pt x="694586" y="5044955"/>
                  <a:pt x="693119" y="5001895"/>
                </a:cubicBezTo>
                <a:cubicBezTo>
                  <a:pt x="691909" y="4967110"/>
                  <a:pt x="665491" y="4946639"/>
                  <a:pt x="638423" y="4946458"/>
                </a:cubicBezTo>
                <a:close/>
                <a:moveTo>
                  <a:pt x="92604" y="706095"/>
                </a:moveTo>
                <a:cubicBezTo>
                  <a:pt x="40858" y="705747"/>
                  <a:pt x="20353" y="769429"/>
                  <a:pt x="53061" y="799871"/>
                </a:cubicBezTo>
                <a:cubicBezTo>
                  <a:pt x="93421" y="837439"/>
                  <a:pt x="148767" y="804365"/>
                  <a:pt x="147300" y="761532"/>
                </a:cubicBezTo>
                <a:cubicBezTo>
                  <a:pt x="146105" y="726747"/>
                  <a:pt x="119672" y="706276"/>
                  <a:pt x="92604" y="706095"/>
                </a:cubicBezTo>
                <a:close/>
                <a:moveTo>
                  <a:pt x="83289" y="2118293"/>
                </a:moveTo>
                <a:cubicBezTo>
                  <a:pt x="31860" y="2117961"/>
                  <a:pt x="10811" y="2181431"/>
                  <a:pt x="43731" y="2212070"/>
                </a:cubicBezTo>
                <a:cubicBezTo>
                  <a:pt x="84091" y="2249638"/>
                  <a:pt x="139452" y="2216564"/>
                  <a:pt x="137985" y="2173745"/>
                </a:cubicBezTo>
                <a:cubicBezTo>
                  <a:pt x="136775" y="2138870"/>
                  <a:pt x="110131" y="2118475"/>
                  <a:pt x="83289" y="2118293"/>
                </a:cubicBezTo>
                <a:close/>
                <a:moveTo>
                  <a:pt x="633766" y="5652550"/>
                </a:moveTo>
                <a:cubicBezTo>
                  <a:pt x="582019" y="5652202"/>
                  <a:pt x="561514" y="5715884"/>
                  <a:pt x="594223" y="5746326"/>
                </a:cubicBezTo>
                <a:cubicBezTo>
                  <a:pt x="634628" y="5783925"/>
                  <a:pt x="689958" y="5750683"/>
                  <a:pt x="688461" y="5707986"/>
                </a:cubicBezTo>
                <a:cubicBezTo>
                  <a:pt x="687267" y="5673202"/>
                  <a:pt x="660834" y="5652731"/>
                  <a:pt x="633766" y="5652550"/>
                </a:cubicBezTo>
                <a:close/>
                <a:moveTo>
                  <a:pt x="629108" y="6358657"/>
                </a:moveTo>
                <a:cubicBezTo>
                  <a:pt x="577332" y="6358308"/>
                  <a:pt x="556872" y="6422021"/>
                  <a:pt x="589565" y="6452433"/>
                </a:cubicBezTo>
                <a:cubicBezTo>
                  <a:pt x="629940" y="6490016"/>
                  <a:pt x="685301" y="6456896"/>
                  <a:pt x="683804" y="6414093"/>
                </a:cubicBezTo>
                <a:cubicBezTo>
                  <a:pt x="682609" y="6379309"/>
                  <a:pt x="656176" y="6358838"/>
                  <a:pt x="629108" y="6358657"/>
                </a:cubicBezTo>
                <a:close/>
                <a:moveTo>
                  <a:pt x="58233" y="15875"/>
                </a:moveTo>
                <a:cubicBezTo>
                  <a:pt x="24874" y="46468"/>
                  <a:pt x="45183" y="109833"/>
                  <a:pt x="96536" y="110165"/>
                </a:cubicBezTo>
                <a:cubicBezTo>
                  <a:pt x="148298" y="110513"/>
                  <a:pt x="168773" y="46816"/>
                  <a:pt x="136079" y="16389"/>
                </a:cubicBezTo>
                <a:cubicBezTo>
                  <a:pt x="111144" y="-6821"/>
                  <a:pt x="78269" y="-3900"/>
                  <a:pt x="58233" y="15875"/>
                </a:cubicBezTo>
                <a:close/>
                <a:moveTo>
                  <a:pt x="78632" y="2824385"/>
                </a:moveTo>
                <a:cubicBezTo>
                  <a:pt x="26976" y="2824037"/>
                  <a:pt x="6305" y="2887659"/>
                  <a:pt x="39089" y="2918162"/>
                </a:cubicBezTo>
                <a:cubicBezTo>
                  <a:pt x="79464" y="2955745"/>
                  <a:pt x="134824" y="2922580"/>
                  <a:pt x="133327" y="2879822"/>
                </a:cubicBezTo>
                <a:cubicBezTo>
                  <a:pt x="132133" y="2845098"/>
                  <a:pt x="105760" y="2824567"/>
                  <a:pt x="78632" y="2824385"/>
                </a:cubicBezTo>
                <a:close/>
                <a:moveTo>
                  <a:pt x="59987" y="5648767"/>
                </a:moveTo>
                <a:cubicBezTo>
                  <a:pt x="8407" y="5648419"/>
                  <a:pt x="-12386" y="5711996"/>
                  <a:pt x="20444" y="5742544"/>
                </a:cubicBezTo>
                <a:cubicBezTo>
                  <a:pt x="60592" y="5779915"/>
                  <a:pt x="116164" y="5747264"/>
                  <a:pt x="114697" y="5704219"/>
                </a:cubicBezTo>
                <a:cubicBezTo>
                  <a:pt x="113488" y="5669405"/>
                  <a:pt x="87070" y="5648949"/>
                  <a:pt x="59987" y="5648767"/>
                </a:cubicBezTo>
                <a:close/>
                <a:moveTo>
                  <a:pt x="73974" y="3530477"/>
                </a:moveTo>
                <a:cubicBezTo>
                  <a:pt x="22304" y="3530129"/>
                  <a:pt x="1662" y="3593766"/>
                  <a:pt x="34416" y="3624253"/>
                </a:cubicBezTo>
                <a:cubicBezTo>
                  <a:pt x="74821" y="3661852"/>
                  <a:pt x="130152" y="3628610"/>
                  <a:pt x="128655" y="3585929"/>
                </a:cubicBezTo>
                <a:cubicBezTo>
                  <a:pt x="127475" y="3551130"/>
                  <a:pt x="101027" y="3530658"/>
                  <a:pt x="73974" y="3530477"/>
                </a:cubicBezTo>
                <a:close/>
                <a:moveTo>
                  <a:pt x="6408046" y="151879"/>
                </a:moveTo>
                <a:cubicBezTo>
                  <a:pt x="6459747" y="152212"/>
                  <a:pt x="6480328" y="88560"/>
                  <a:pt x="6447604" y="58103"/>
                </a:cubicBezTo>
                <a:cubicBezTo>
                  <a:pt x="6407426" y="20716"/>
                  <a:pt x="6352020" y="53276"/>
                  <a:pt x="6353351" y="96442"/>
                </a:cubicBezTo>
                <a:cubicBezTo>
                  <a:pt x="6354681" y="131363"/>
                  <a:pt x="6381159" y="151698"/>
                  <a:pt x="6408046" y="151879"/>
                </a:cubicBezTo>
                <a:close/>
                <a:moveTo>
                  <a:pt x="55329" y="6354859"/>
                </a:moveTo>
                <a:cubicBezTo>
                  <a:pt x="3583" y="6354511"/>
                  <a:pt x="-16922" y="6418194"/>
                  <a:pt x="15786" y="6448635"/>
                </a:cubicBezTo>
                <a:cubicBezTo>
                  <a:pt x="55934" y="6486007"/>
                  <a:pt x="111371" y="6453462"/>
                  <a:pt x="110025" y="6410296"/>
                </a:cubicBezTo>
                <a:cubicBezTo>
                  <a:pt x="108694" y="6375376"/>
                  <a:pt x="82216" y="6355040"/>
                  <a:pt x="55329" y="6354859"/>
                </a:cubicBezTo>
                <a:close/>
                <a:moveTo>
                  <a:pt x="1235505" y="1419782"/>
                </a:moveTo>
                <a:cubicBezTo>
                  <a:pt x="1183849" y="1419434"/>
                  <a:pt x="1163178" y="1483056"/>
                  <a:pt x="1195947" y="1513558"/>
                </a:cubicBezTo>
                <a:cubicBezTo>
                  <a:pt x="1236307" y="1551126"/>
                  <a:pt x="1291682" y="1518052"/>
                  <a:pt x="1290185" y="1475219"/>
                </a:cubicBezTo>
                <a:cubicBezTo>
                  <a:pt x="1288991" y="1440435"/>
                  <a:pt x="1262558" y="1419948"/>
                  <a:pt x="1235505" y="1419782"/>
                </a:cubicBezTo>
                <a:close/>
                <a:moveTo>
                  <a:pt x="69317" y="4236584"/>
                </a:moveTo>
                <a:cubicBezTo>
                  <a:pt x="17676" y="4236236"/>
                  <a:pt x="-3025" y="4299858"/>
                  <a:pt x="29774" y="4330360"/>
                </a:cubicBezTo>
                <a:cubicBezTo>
                  <a:pt x="70134" y="4367928"/>
                  <a:pt x="125479" y="4334854"/>
                  <a:pt x="124012" y="4292021"/>
                </a:cubicBezTo>
                <a:cubicBezTo>
                  <a:pt x="122803" y="4257236"/>
                  <a:pt x="96370" y="4236750"/>
                  <a:pt x="69317" y="4236584"/>
                </a:cubicBezTo>
                <a:close/>
                <a:moveTo>
                  <a:pt x="64659" y="4942675"/>
                </a:moveTo>
                <a:cubicBezTo>
                  <a:pt x="12973" y="4942327"/>
                  <a:pt x="-7653" y="5005980"/>
                  <a:pt x="25116" y="5036452"/>
                </a:cubicBezTo>
                <a:cubicBezTo>
                  <a:pt x="65476" y="5074020"/>
                  <a:pt x="120822" y="5040945"/>
                  <a:pt x="119355" y="4998127"/>
                </a:cubicBezTo>
                <a:cubicBezTo>
                  <a:pt x="118145" y="4963328"/>
                  <a:pt x="91712" y="4942857"/>
                  <a:pt x="64659" y="4942675"/>
                </a:cubicBezTo>
                <a:close/>
                <a:moveTo>
                  <a:pt x="1202888" y="6362439"/>
                </a:moveTo>
                <a:cubicBezTo>
                  <a:pt x="1151232" y="6362091"/>
                  <a:pt x="1130575" y="6425728"/>
                  <a:pt x="1163344" y="6456215"/>
                </a:cubicBezTo>
                <a:cubicBezTo>
                  <a:pt x="1203704" y="6493784"/>
                  <a:pt x="1259050" y="6460709"/>
                  <a:pt x="1257583" y="6417891"/>
                </a:cubicBezTo>
                <a:cubicBezTo>
                  <a:pt x="1256373" y="6383092"/>
                  <a:pt x="1229940" y="6362621"/>
                  <a:pt x="1202888" y="6362439"/>
                </a:cubicBezTo>
                <a:close/>
                <a:moveTo>
                  <a:pt x="1216860" y="4244149"/>
                </a:moveTo>
                <a:cubicBezTo>
                  <a:pt x="1165295" y="4243816"/>
                  <a:pt x="1144472" y="4307363"/>
                  <a:pt x="1177302" y="4337925"/>
                </a:cubicBezTo>
                <a:cubicBezTo>
                  <a:pt x="1217662" y="4375493"/>
                  <a:pt x="1273022" y="4342419"/>
                  <a:pt x="1271555" y="4299586"/>
                </a:cubicBezTo>
                <a:cubicBezTo>
                  <a:pt x="1270346" y="4264817"/>
                  <a:pt x="1243928" y="4244330"/>
                  <a:pt x="1216860" y="4244149"/>
                </a:cubicBezTo>
                <a:close/>
                <a:moveTo>
                  <a:pt x="1207545" y="5656347"/>
                </a:moveTo>
                <a:cubicBezTo>
                  <a:pt x="1155889" y="5655999"/>
                  <a:pt x="1135218" y="5719622"/>
                  <a:pt x="1167987" y="5750124"/>
                </a:cubicBezTo>
                <a:cubicBezTo>
                  <a:pt x="1208362" y="5787707"/>
                  <a:pt x="1263722" y="5754587"/>
                  <a:pt x="1262225" y="5711784"/>
                </a:cubicBezTo>
                <a:cubicBezTo>
                  <a:pt x="1261046" y="5677000"/>
                  <a:pt x="1234598" y="5656529"/>
                  <a:pt x="1207545" y="5656347"/>
                </a:cubicBezTo>
                <a:close/>
                <a:moveTo>
                  <a:pt x="1212203" y="4950256"/>
                </a:moveTo>
                <a:cubicBezTo>
                  <a:pt x="1160426" y="4949908"/>
                  <a:pt x="1139966" y="5013620"/>
                  <a:pt x="1172659" y="5044032"/>
                </a:cubicBezTo>
                <a:cubicBezTo>
                  <a:pt x="1213065" y="5081630"/>
                  <a:pt x="1268395" y="5048389"/>
                  <a:pt x="1266898" y="5005708"/>
                </a:cubicBezTo>
                <a:cubicBezTo>
                  <a:pt x="1265703" y="4970969"/>
                  <a:pt x="1239331" y="4950437"/>
                  <a:pt x="1212203" y="4950256"/>
                </a:cubicBezTo>
                <a:close/>
                <a:moveTo>
                  <a:pt x="1230833" y="2125874"/>
                </a:moveTo>
                <a:cubicBezTo>
                  <a:pt x="1179177" y="2125526"/>
                  <a:pt x="1158505" y="2189148"/>
                  <a:pt x="1191289" y="2219650"/>
                </a:cubicBezTo>
                <a:cubicBezTo>
                  <a:pt x="1231695" y="2257248"/>
                  <a:pt x="1287025" y="2224007"/>
                  <a:pt x="1285528" y="2181310"/>
                </a:cubicBezTo>
                <a:cubicBezTo>
                  <a:pt x="1284333" y="2146587"/>
                  <a:pt x="1257961" y="2126055"/>
                  <a:pt x="1230833" y="2125874"/>
                </a:cubicBezTo>
                <a:close/>
                <a:moveTo>
                  <a:pt x="1226175" y="2831965"/>
                </a:moveTo>
                <a:cubicBezTo>
                  <a:pt x="1174534" y="2831617"/>
                  <a:pt x="1153848" y="2895240"/>
                  <a:pt x="1186632" y="2925742"/>
                </a:cubicBezTo>
                <a:cubicBezTo>
                  <a:pt x="1227007" y="2963325"/>
                  <a:pt x="1282367" y="2930205"/>
                  <a:pt x="1280870" y="2887417"/>
                </a:cubicBezTo>
                <a:cubicBezTo>
                  <a:pt x="1279676" y="2852618"/>
                  <a:pt x="1253243" y="2832147"/>
                  <a:pt x="1226175" y="2831965"/>
                </a:cubicBezTo>
                <a:close/>
                <a:moveTo>
                  <a:pt x="1221518" y="3538057"/>
                </a:moveTo>
                <a:cubicBezTo>
                  <a:pt x="1169877" y="3537709"/>
                  <a:pt x="1149190" y="3601346"/>
                  <a:pt x="1181974" y="3631833"/>
                </a:cubicBezTo>
                <a:cubicBezTo>
                  <a:pt x="1222334" y="3669401"/>
                  <a:pt x="1277680" y="3636327"/>
                  <a:pt x="1276213" y="3593509"/>
                </a:cubicBezTo>
                <a:cubicBezTo>
                  <a:pt x="1275018" y="3558709"/>
                  <a:pt x="1248585" y="3538238"/>
                  <a:pt x="1221518" y="3538057"/>
                </a:cubicBezTo>
                <a:close/>
                <a:moveTo>
                  <a:pt x="643081" y="4240366"/>
                </a:moveTo>
                <a:cubicBezTo>
                  <a:pt x="591440" y="4240018"/>
                  <a:pt x="570754" y="4303656"/>
                  <a:pt x="603523" y="4334143"/>
                </a:cubicBezTo>
                <a:cubicBezTo>
                  <a:pt x="643882" y="4371711"/>
                  <a:pt x="699228" y="4338636"/>
                  <a:pt x="697761" y="4295818"/>
                </a:cubicBezTo>
                <a:cubicBezTo>
                  <a:pt x="696582" y="4261019"/>
                  <a:pt x="670149" y="4240548"/>
                  <a:pt x="643081" y="4240366"/>
                </a:cubicBezTo>
                <a:close/>
                <a:moveTo>
                  <a:pt x="652396" y="2828183"/>
                </a:moveTo>
                <a:cubicBezTo>
                  <a:pt x="600619" y="2827835"/>
                  <a:pt x="580159" y="2891548"/>
                  <a:pt x="612853" y="2921959"/>
                </a:cubicBezTo>
                <a:cubicBezTo>
                  <a:pt x="653258" y="2959557"/>
                  <a:pt x="708588" y="2926317"/>
                  <a:pt x="707091" y="2883620"/>
                </a:cubicBezTo>
                <a:cubicBezTo>
                  <a:pt x="705897" y="2848835"/>
                  <a:pt x="679464" y="2828349"/>
                  <a:pt x="652396" y="2828183"/>
                </a:cubicBezTo>
                <a:close/>
                <a:moveTo>
                  <a:pt x="647738" y="3534275"/>
                </a:moveTo>
                <a:cubicBezTo>
                  <a:pt x="596098" y="3533926"/>
                  <a:pt x="575411" y="3597549"/>
                  <a:pt x="608195" y="3628051"/>
                </a:cubicBezTo>
                <a:cubicBezTo>
                  <a:pt x="648570" y="3665634"/>
                  <a:pt x="703931" y="3632514"/>
                  <a:pt x="702434" y="3589711"/>
                </a:cubicBezTo>
                <a:cubicBezTo>
                  <a:pt x="701239" y="3554927"/>
                  <a:pt x="674806" y="3534456"/>
                  <a:pt x="647738" y="3534275"/>
                </a:cubicBezTo>
                <a:close/>
                <a:moveTo>
                  <a:pt x="657069" y="2122076"/>
                </a:moveTo>
                <a:cubicBezTo>
                  <a:pt x="605292" y="2121728"/>
                  <a:pt x="584832" y="2185441"/>
                  <a:pt x="617525" y="2215852"/>
                </a:cubicBezTo>
                <a:cubicBezTo>
                  <a:pt x="657931" y="2253451"/>
                  <a:pt x="713261" y="2220210"/>
                  <a:pt x="711764" y="2177513"/>
                </a:cubicBezTo>
                <a:cubicBezTo>
                  <a:pt x="710554" y="2142789"/>
                  <a:pt x="684182" y="2122258"/>
                  <a:pt x="657069" y="2122076"/>
                </a:cubicBezTo>
                <a:close/>
                <a:moveTo>
                  <a:pt x="661726" y="1415984"/>
                </a:moveTo>
                <a:cubicBezTo>
                  <a:pt x="610085" y="1415636"/>
                  <a:pt x="589399" y="1479258"/>
                  <a:pt x="622168" y="1509761"/>
                </a:cubicBezTo>
                <a:cubicBezTo>
                  <a:pt x="662558" y="1547344"/>
                  <a:pt x="717873" y="1514209"/>
                  <a:pt x="716421" y="1471421"/>
                </a:cubicBezTo>
                <a:cubicBezTo>
                  <a:pt x="715212" y="1436637"/>
                  <a:pt x="688779" y="1416166"/>
                  <a:pt x="661726" y="1415984"/>
                </a:cubicBezTo>
                <a:close/>
                <a:moveTo>
                  <a:pt x="671041" y="3801"/>
                </a:moveTo>
                <a:cubicBezTo>
                  <a:pt x="619385" y="3453"/>
                  <a:pt x="598714" y="67075"/>
                  <a:pt x="631498" y="97577"/>
                </a:cubicBezTo>
                <a:cubicBezTo>
                  <a:pt x="671858" y="135145"/>
                  <a:pt x="727203" y="102071"/>
                  <a:pt x="725736" y="59238"/>
                </a:cubicBezTo>
                <a:cubicBezTo>
                  <a:pt x="724542" y="24453"/>
                  <a:pt x="698109" y="3967"/>
                  <a:pt x="671041" y="3801"/>
                </a:cubicBezTo>
                <a:close/>
                <a:moveTo>
                  <a:pt x="666384" y="709893"/>
                </a:moveTo>
                <a:cubicBezTo>
                  <a:pt x="614743" y="709545"/>
                  <a:pt x="594041" y="773167"/>
                  <a:pt x="626840" y="803669"/>
                </a:cubicBezTo>
                <a:cubicBezTo>
                  <a:pt x="667200" y="841237"/>
                  <a:pt x="722546" y="808163"/>
                  <a:pt x="721079" y="765344"/>
                </a:cubicBezTo>
                <a:cubicBezTo>
                  <a:pt x="719884" y="730545"/>
                  <a:pt x="693451" y="710074"/>
                  <a:pt x="666384" y="709893"/>
                </a:cubicBezTo>
                <a:close/>
                <a:moveTo>
                  <a:pt x="5811720" y="3568378"/>
                </a:moveTo>
                <a:cubicBezTo>
                  <a:pt x="5760291" y="3568045"/>
                  <a:pt x="5739242" y="3631516"/>
                  <a:pt x="5772162" y="3662154"/>
                </a:cubicBezTo>
                <a:cubicBezTo>
                  <a:pt x="5812521" y="3699722"/>
                  <a:pt x="5867898" y="3666648"/>
                  <a:pt x="5866401" y="3623814"/>
                </a:cubicBezTo>
                <a:cubicBezTo>
                  <a:pt x="5865206" y="3589030"/>
                  <a:pt x="5838773" y="3568559"/>
                  <a:pt x="5811720" y="3568378"/>
                </a:cubicBezTo>
                <a:close/>
                <a:moveTo>
                  <a:pt x="5256571" y="740213"/>
                </a:moveTo>
                <a:cubicBezTo>
                  <a:pt x="5204885" y="739880"/>
                  <a:pt x="5184274" y="803502"/>
                  <a:pt x="5217028" y="833990"/>
                </a:cubicBezTo>
                <a:cubicBezTo>
                  <a:pt x="5257176" y="871361"/>
                  <a:pt x="5312748" y="838710"/>
                  <a:pt x="5311281" y="795665"/>
                </a:cubicBezTo>
                <a:cubicBezTo>
                  <a:pt x="5310057" y="760851"/>
                  <a:pt x="5283639" y="740395"/>
                  <a:pt x="5256571" y="740213"/>
                </a:cubicBezTo>
                <a:close/>
                <a:moveTo>
                  <a:pt x="5261228" y="34122"/>
                </a:moveTo>
                <a:cubicBezTo>
                  <a:pt x="5209558" y="33774"/>
                  <a:pt x="5188917" y="97426"/>
                  <a:pt x="5221685" y="127898"/>
                </a:cubicBezTo>
                <a:cubicBezTo>
                  <a:pt x="5262045" y="165466"/>
                  <a:pt x="5317391" y="132392"/>
                  <a:pt x="5315924" y="89573"/>
                </a:cubicBezTo>
                <a:cubicBezTo>
                  <a:pt x="5314729" y="54774"/>
                  <a:pt x="5288296" y="34288"/>
                  <a:pt x="5261228" y="34122"/>
                </a:cubicBezTo>
                <a:close/>
                <a:moveTo>
                  <a:pt x="5251913" y="1446305"/>
                </a:moveTo>
                <a:cubicBezTo>
                  <a:pt x="5200258" y="1445957"/>
                  <a:pt x="5179586" y="1509579"/>
                  <a:pt x="5212370" y="1540081"/>
                </a:cubicBezTo>
                <a:cubicBezTo>
                  <a:pt x="5252730" y="1577649"/>
                  <a:pt x="5308106" y="1544545"/>
                  <a:pt x="5306609" y="1501742"/>
                </a:cubicBezTo>
                <a:cubicBezTo>
                  <a:pt x="5305415" y="1466958"/>
                  <a:pt x="5278981" y="1446487"/>
                  <a:pt x="5251913" y="1446305"/>
                </a:cubicBezTo>
                <a:close/>
                <a:moveTo>
                  <a:pt x="5247256" y="2152397"/>
                </a:moveTo>
                <a:cubicBezTo>
                  <a:pt x="5195479" y="2152049"/>
                  <a:pt x="5175020" y="2215762"/>
                  <a:pt x="5207713" y="2246173"/>
                </a:cubicBezTo>
                <a:cubicBezTo>
                  <a:pt x="5248088" y="2283756"/>
                  <a:pt x="5303449" y="2250637"/>
                  <a:pt x="5301952" y="2207849"/>
                </a:cubicBezTo>
                <a:cubicBezTo>
                  <a:pt x="5300757" y="2173049"/>
                  <a:pt x="5274324" y="2152578"/>
                  <a:pt x="5247256" y="2152397"/>
                </a:cubicBezTo>
                <a:close/>
                <a:moveTo>
                  <a:pt x="5802390" y="4980576"/>
                </a:moveTo>
                <a:cubicBezTo>
                  <a:pt x="5750734" y="4980228"/>
                  <a:pt x="5730078" y="5043865"/>
                  <a:pt x="5762847" y="5074353"/>
                </a:cubicBezTo>
                <a:cubicBezTo>
                  <a:pt x="5803222" y="5111936"/>
                  <a:pt x="5858583" y="5078816"/>
                  <a:pt x="5857086" y="5036013"/>
                </a:cubicBezTo>
                <a:cubicBezTo>
                  <a:pt x="5855891" y="5001229"/>
                  <a:pt x="5829458" y="4980758"/>
                  <a:pt x="5802390" y="4980576"/>
                </a:cubicBezTo>
                <a:close/>
                <a:moveTo>
                  <a:pt x="5793075" y="6392760"/>
                </a:moveTo>
                <a:cubicBezTo>
                  <a:pt x="5741450" y="6392412"/>
                  <a:pt x="5720733" y="6456034"/>
                  <a:pt x="5753532" y="6486536"/>
                </a:cubicBezTo>
                <a:cubicBezTo>
                  <a:pt x="5793937" y="6524165"/>
                  <a:pt x="5849237" y="6490894"/>
                  <a:pt x="5847771" y="6448212"/>
                </a:cubicBezTo>
                <a:cubicBezTo>
                  <a:pt x="5846576" y="6413412"/>
                  <a:pt x="5820143" y="6392941"/>
                  <a:pt x="5793075" y="6392760"/>
                </a:cubicBezTo>
                <a:close/>
                <a:moveTo>
                  <a:pt x="5797732" y="5686668"/>
                </a:moveTo>
                <a:cubicBezTo>
                  <a:pt x="5746077" y="5686320"/>
                  <a:pt x="5725405" y="5749957"/>
                  <a:pt x="5758189" y="5780444"/>
                </a:cubicBezTo>
                <a:cubicBezTo>
                  <a:pt x="5798549" y="5818013"/>
                  <a:pt x="5853895" y="5784938"/>
                  <a:pt x="5852428" y="5742105"/>
                </a:cubicBezTo>
                <a:cubicBezTo>
                  <a:pt x="5851233" y="5707321"/>
                  <a:pt x="5824801" y="5686850"/>
                  <a:pt x="5797732" y="5686668"/>
                </a:cubicBezTo>
                <a:close/>
                <a:moveTo>
                  <a:pt x="5228611" y="4976779"/>
                </a:moveTo>
                <a:cubicBezTo>
                  <a:pt x="5176865" y="4976431"/>
                  <a:pt x="5156359" y="5040113"/>
                  <a:pt x="5189068" y="5070555"/>
                </a:cubicBezTo>
                <a:cubicBezTo>
                  <a:pt x="5229473" y="5108154"/>
                  <a:pt x="5284804" y="5074912"/>
                  <a:pt x="5283306" y="5032215"/>
                </a:cubicBezTo>
                <a:cubicBezTo>
                  <a:pt x="5282112" y="4997492"/>
                  <a:pt x="5255740" y="4976960"/>
                  <a:pt x="5228611" y="4976779"/>
                </a:cubicBezTo>
                <a:close/>
                <a:moveTo>
                  <a:pt x="5807047" y="4274485"/>
                </a:moveTo>
                <a:cubicBezTo>
                  <a:pt x="5755407" y="4274137"/>
                  <a:pt x="5734720" y="4337759"/>
                  <a:pt x="5767504" y="4368261"/>
                </a:cubicBezTo>
                <a:cubicBezTo>
                  <a:pt x="5807909" y="4405859"/>
                  <a:pt x="5863240" y="4372619"/>
                  <a:pt x="5861743" y="4329921"/>
                </a:cubicBezTo>
                <a:cubicBezTo>
                  <a:pt x="5860548" y="4295182"/>
                  <a:pt x="5834176" y="4274651"/>
                  <a:pt x="5807047" y="4274485"/>
                </a:cubicBezTo>
                <a:close/>
                <a:moveTo>
                  <a:pt x="5223953" y="5682870"/>
                </a:moveTo>
                <a:cubicBezTo>
                  <a:pt x="5172298" y="5682522"/>
                  <a:pt x="5151626" y="5746160"/>
                  <a:pt x="5184410" y="5776647"/>
                </a:cubicBezTo>
                <a:cubicBezTo>
                  <a:pt x="5224785" y="5814230"/>
                  <a:pt x="5280146" y="5781110"/>
                  <a:pt x="5278649" y="5738322"/>
                </a:cubicBezTo>
                <a:cubicBezTo>
                  <a:pt x="5277454" y="5703538"/>
                  <a:pt x="5251021" y="5683052"/>
                  <a:pt x="5223953" y="5682870"/>
                </a:cubicBezTo>
                <a:close/>
                <a:moveTo>
                  <a:pt x="5219296" y="6388977"/>
                </a:moveTo>
                <a:cubicBezTo>
                  <a:pt x="5167640" y="6388629"/>
                  <a:pt x="5146969" y="6452266"/>
                  <a:pt x="5179752" y="6482754"/>
                </a:cubicBezTo>
                <a:cubicBezTo>
                  <a:pt x="5220112" y="6520322"/>
                  <a:pt x="5275458" y="6487247"/>
                  <a:pt x="5273992" y="6444414"/>
                </a:cubicBezTo>
                <a:cubicBezTo>
                  <a:pt x="5272797" y="6409630"/>
                  <a:pt x="5246364" y="6389159"/>
                  <a:pt x="5219296" y="6388977"/>
                </a:cubicBezTo>
                <a:close/>
                <a:moveTo>
                  <a:pt x="5242599" y="2858504"/>
                </a:moveTo>
                <a:cubicBezTo>
                  <a:pt x="5190958" y="2858156"/>
                  <a:pt x="5170271" y="2921778"/>
                  <a:pt x="5203055" y="2952280"/>
                </a:cubicBezTo>
                <a:cubicBezTo>
                  <a:pt x="5243415" y="2989848"/>
                  <a:pt x="5298761" y="2956773"/>
                  <a:pt x="5297294" y="2913940"/>
                </a:cubicBezTo>
                <a:cubicBezTo>
                  <a:pt x="5296099" y="2879156"/>
                  <a:pt x="5269651" y="2858670"/>
                  <a:pt x="5242599" y="2858504"/>
                </a:cubicBezTo>
                <a:close/>
                <a:moveTo>
                  <a:pt x="5233284" y="4270687"/>
                </a:moveTo>
                <a:cubicBezTo>
                  <a:pt x="5181628" y="4270339"/>
                  <a:pt x="5160941" y="4333961"/>
                  <a:pt x="5193725" y="4364463"/>
                </a:cubicBezTo>
                <a:cubicBezTo>
                  <a:pt x="5234085" y="4402031"/>
                  <a:pt x="5289461" y="4368957"/>
                  <a:pt x="5287964" y="4326139"/>
                </a:cubicBezTo>
                <a:cubicBezTo>
                  <a:pt x="5286769" y="4291339"/>
                  <a:pt x="5260336" y="4270868"/>
                  <a:pt x="5233284" y="4270687"/>
                </a:cubicBezTo>
                <a:close/>
                <a:moveTo>
                  <a:pt x="5237941" y="3564595"/>
                </a:moveTo>
                <a:cubicBezTo>
                  <a:pt x="5186361" y="3564262"/>
                  <a:pt x="5165568" y="3627839"/>
                  <a:pt x="5198383" y="3658372"/>
                </a:cubicBezTo>
                <a:cubicBezTo>
                  <a:pt x="5238773" y="3695955"/>
                  <a:pt x="5294088" y="3662820"/>
                  <a:pt x="5292637" y="3620047"/>
                </a:cubicBezTo>
                <a:cubicBezTo>
                  <a:pt x="5291427" y="3585172"/>
                  <a:pt x="5264767" y="3564762"/>
                  <a:pt x="5237941" y="3564595"/>
                </a:cubicBezTo>
                <a:close/>
                <a:moveTo>
                  <a:pt x="5835007" y="37904"/>
                </a:moveTo>
                <a:cubicBezTo>
                  <a:pt x="5783443" y="37556"/>
                  <a:pt x="5762620" y="101118"/>
                  <a:pt x="5795449" y="131680"/>
                </a:cubicBezTo>
                <a:cubicBezTo>
                  <a:pt x="5835809" y="169249"/>
                  <a:pt x="5891170" y="136174"/>
                  <a:pt x="5889703" y="93341"/>
                </a:cubicBezTo>
                <a:cubicBezTo>
                  <a:pt x="5888493" y="58557"/>
                  <a:pt x="5862076" y="38086"/>
                  <a:pt x="5835007" y="37904"/>
                </a:cubicBezTo>
                <a:close/>
                <a:moveTo>
                  <a:pt x="6385484" y="3572175"/>
                </a:moveTo>
                <a:cubicBezTo>
                  <a:pt x="6333707" y="3571827"/>
                  <a:pt x="6313248" y="3635540"/>
                  <a:pt x="6345941" y="3665952"/>
                </a:cubicBezTo>
                <a:cubicBezTo>
                  <a:pt x="6386346" y="3703550"/>
                  <a:pt x="6441677" y="3670309"/>
                  <a:pt x="6440180" y="3627627"/>
                </a:cubicBezTo>
                <a:cubicBezTo>
                  <a:pt x="6438985" y="3592888"/>
                  <a:pt x="6412613" y="3572357"/>
                  <a:pt x="6385484" y="3572175"/>
                </a:cubicBezTo>
                <a:close/>
                <a:moveTo>
                  <a:pt x="6390141" y="2866084"/>
                </a:moveTo>
                <a:cubicBezTo>
                  <a:pt x="6338486" y="2865736"/>
                  <a:pt x="6317814" y="2929358"/>
                  <a:pt x="6350583" y="2959860"/>
                </a:cubicBezTo>
                <a:cubicBezTo>
                  <a:pt x="6390974" y="2997443"/>
                  <a:pt x="6446289" y="2964308"/>
                  <a:pt x="6444837" y="2921521"/>
                </a:cubicBezTo>
                <a:cubicBezTo>
                  <a:pt x="6443627" y="2886736"/>
                  <a:pt x="6417209" y="2866250"/>
                  <a:pt x="6390141" y="2866084"/>
                </a:cubicBezTo>
                <a:close/>
                <a:moveTo>
                  <a:pt x="6380827" y="4278267"/>
                </a:moveTo>
                <a:cubicBezTo>
                  <a:pt x="6329171" y="4277919"/>
                  <a:pt x="6308499" y="4341541"/>
                  <a:pt x="6341283" y="4372044"/>
                </a:cubicBezTo>
                <a:cubicBezTo>
                  <a:pt x="6381689" y="4409642"/>
                  <a:pt x="6437019" y="4376401"/>
                  <a:pt x="6435522" y="4333704"/>
                </a:cubicBezTo>
                <a:cubicBezTo>
                  <a:pt x="6434328" y="4298920"/>
                  <a:pt x="6407895" y="4278449"/>
                  <a:pt x="6380827" y="4278267"/>
                </a:cubicBezTo>
                <a:close/>
                <a:moveTo>
                  <a:pt x="6376169" y="4984359"/>
                </a:moveTo>
                <a:cubicBezTo>
                  <a:pt x="6324528" y="4984011"/>
                  <a:pt x="6303842" y="5047633"/>
                  <a:pt x="6336626" y="5078135"/>
                </a:cubicBezTo>
                <a:cubicBezTo>
                  <a:pt x="6376986" y="5115703"/>
                  <a:pt x="6432331" y="5082629"/>
                  <a:pt x="6430865" y="5039811"/>
                </a:cubicBezTo>
                <a:cubicBezTo>
                  <a:pt x="6429670" y="5005011"/>
                  <a:pt x="6403222" y="4984540"/>
                  <a:pt x="6376169" y="4984359"/>
                </a:cubicBezTo>
                <a:close/>
                <a:moveTo>
                  <a:pt x="6404114" y="747793"/>
                </a:moveTo>
                <a:cubicBezTo>
                  <a:pt x="6352458" y="747445"/>
                  <a:pt x="6331787" y="811068"/>
                  <a:pt x="6364571" y="841570"/>
                </a:cubicBezTo>
                <a:cubicBezTo>
                  <a:pt x="6404946" y="879153"/>
                  <a:pt x="6460307" y="846033"/>
                  <a:pt x="6458809" y="803230"/>
                </a:cubicBezTo>
                <a:cubicBezTo>
                  <a:pt x="6457615" y="768446"/>
                  <a:pt x="6431182" y="747975"/>
                  <a:pt x="6404114" y="747793"/>
                </a:cubicBezTo>
                <a:close/>
                <a:moveTo>
                  <a:pt x="6394799" y="2159977"/>
                </a:moveTo>
                <a:cubicBezTo>
                  <a:pt x="6343158" y="2159629"/>
                  <a:pt x="6322472" y="2223266"/>
                  <a:pt x="6355256" y="2253753"/>
                </a:cubicBezTo>
                <a:cubicBezTo>
                  <a:pt x="6395616" y="2291321"/>
                  <a:pt x="6450961" y="2258247"/>
                  <a:pt x="6449495" y="2215429"/>
                </a:cubicBezTo>
                <a:cubicBezTo>
                  <a:pt x="6448300" y="2180630"/>
                  <a:pt x="6421867" y="2160158"/>
                  <a:pt x="6394799" y="2159977"/>
                </a:cubicBezTo>
                <a:close/>
                <a:moveTo>
                  <a:pt x="6399457" y="1453885"/>
                </a:moveTo>
                <a:cubicBezTo>
                  <a:pt x="6347710" y="1453537"/>
                  <a:pt x="6327205" y="1517220"/>
                  <a:pt x="6359898" y="1547661"/>
                </a:cubicBezTo>
                <a:cubicBezTo>
                  <a:pt x="6400258" y="1585230"/>
                  <a:pt x="6455604" y="1552155"/>
                  <a:pt x="6454137" y="1509322"/>
                </a:cubicBezTo>
                <a:cubicBezTo>
                  <a:pt x="6452957" y="1474538"/>
                  <a:pt x="6426524" y="1454067"/>
                  <a:pt x="6399457" y="1453885"/>
                </a:cubicBezTo>
                <a:close/>
                <a:moveTo>
                  <a:pt x="5825693" y="1450103"/>
                </a:moveTo>
                <a:cubicBezTo>
                  <a:pt x="5773946" y="1449755"/>
                  <a:pt x="5753441" y="1513437"/>
                  <a:pt x="5786149" y="1543879"/>
                </a:cubicBezTo>
                <a:cubicBezTo>
                  <a:pt x="5826555" y="1581493"/>
                  <a:pt x="5881885" y="1548267"/>
                  <a:pt x="5880388" y="1505539"/>
                </a:cubicBezTo>
                <a:cubicBezTo>
                  <a:pt x="5879178" y="1470755"/>
                  <a:pt x="5852745" y="1450269"/>
                  <a:pt x="5825693" y="1450103"/>
                </a:cubicBezTo>
                <a:close/>
                <a:moveTo>
                  <a:pt x="6371512" y="5690451"/>
                </a:moveTo>
                <a:cubicBezTo>
                  <a:pt x="6319841" y="5690103"/>
                  <a:pt x="6299200" y="5753755"/>
                  <a:pt x="6331968" y="5784227"/>
                </a:cubicBezTo>
                <a:cubicBezTo>
                  <a:pt x="6372328" y="5821795"/>
                  <a:pt x="6427674" y="5788721"/>
                  <a:pt x="6426207" y="5745903"/>
                </a:cubicBezTo>
                <a:cubicBezTo>
                  <a:pt x="6425012" y="5711103"/>
                  <a:pt x="6398564" y="5690632"/>
                  <a:pt x="6371512" y="5690451"/>
                </a:cubicBezTo>
                <a:close/>
                <a:moveTo>
                  <a:pt x="5821035" y="2156194"/>
                </a:moveTo>
                <a:cubicBezTo>
                  <a:pt x="5769379" y="2155846"/>
                  <a:pt x="5748723" y="2219484"/>
                  <a:pt x="5781492" y="2249971"/>
                </a:cubicBezTo>
                <a:cubicBezTo>
                  <a:pt x="5821852" y="2287539"/>
                  <a:pt x="5877197" y="2254464"/>
                  <a:pt x="5875731" y="2211631"/>
                </a:cubicBezTo>
                <a:cubicBezTo>
                  <a:pt x="5874521" y="2176847"/>
                  <a:pt x="5848088" y="2156376"/>
                  <a:pt x="5821035" y="2156194"/>
                </a:cubicBezTo>
                <a:close/>
                <a:moveTo>
                  <a:pt x="5830350" y="743996"/>
                </a:moveTo>
                <a:cubicBezTo>
                  <a:pt x="5778694" y="743663"/>
                  <a:pt x="5758023" y="807270"/>
                  <a:pt x="5790792" y="837772"/>
                </a:cubicBezTo>
                <a:cubicBezTo>
                  <a:pt x="5831197" y="875370"/>
                  <a:pt x="5886527" y="842130"/>
                  <a:pt x="5885030" y="799433"/>
                </a:cubicBezTo>
                <a:cubicBezTo>
                  <a:pt x="5883851" y="764709"/>
                  <a:pt x="5857464" y="744177"/>
                  <a:pt x="5830350" y="743996"/>
                </a:cubicBezTo>
                <a:close/>
                <a:moveTo>
                  <a:pt x="5816378" y="2862286"/>
                </a:moveTo>
                <a:cubicBezTo>
                  <a:pt x="5764752" y="2861938"/>
                  <a:pt x="5744035" y="2925560"/>
                  <a:pt x="5776819" y="2956062"/>
                </a:cubicBezTo>
                <a:cubicBezTo>
                  <a:pt x="5817209" y="2993646"/>
                  <a:pt x="5872525" y="2960511"/>
                  <a:pt x="5871073" y="2917738"/>
                </a:cubicBezTo>
                <a:cubicBezTo>
                  <a:pt x="5869848" y="2882878"/>
                  <a:pt x="5843204" y="2862468"/>
                  <a:pt x="5816378" y="2862286"/>
                </a:cubicBezTo>
                <a:close/>
                <a:moveTo>
                  <a:pt x="6366839" y="6396558"/>
                </a:moveTo>
                <a:cubicBezTo>
                  <a:pt x="6315168" y="6396209"/>
                  <a:pt x="6294527" y="6459847"/>
                  <a:pt x="6327296" y="6490334"/>
                </a:cubicBezTo>
                <a:cubicBezTo>
                  <a:pt x="6367444" y="6527705"/>
                  <a:pt x="6422865" y="6495190"/>
                  <a:pt x="6421550" y="6451994"/>
                </a:cubicBezTo>
                <a:cubicBezTo>
                  <a:pt x="6420204" y="6417059"/>
                  <a:pt x="6393741" y="6396724"/>
                  <a:pt x="6366839" y="6396558"/>
                </a:cubicBezTo>
                <a:close/>
                <a:moveTo>
                  <a:pt x="4687465" y="30324"/>
                </a:moveTo>
                <a:cubicBezTo>
                  <a:pt x="4635824" y="29976"/>
                  <a:pt x="4615122" y="93613"/>
                  <a:pt x="4647921" y="124100"/>
                </a:cubicBezTo>
                <a:cubicBezTo>
                  <a:pt x="4688281" y="161668"/>
                  <a:pt x="4743627" y="128594"/>
                  <a:pt x="4742160" y="85761"/>
                </a:cubicBezTo>
                <a:cubicBezTo>
                  <a:pt x="4740950" y="50976"/>
                  <a:pt x="4714517" y="30505"/>
                  <a:pt x="4687465" y="30324"/>
                </a:cubicBezTo>
                <a:close/>
                <a:moveTo>
                  <a:pt x="4095040" y="2850923"/>
                </a:moveTo>
                <a:cubicBezTo>
                  <a:pt x="4043385" y="2850575"/>
                  <a:pt x="4022713" y="2914197"/>
                  <a:pt x="4055497" y="2944700"/>
                </a:cubicBezTo>
                <a:cubicBezTo>
                  <a:pt x="4095857" y="2982268"/>
                  <a:pt x="4151233" y="2949178"/>
                  <a:pt x="4149736" y="2906360"/>
                </a:cubicBezTo>
                <a:cubicBezTo>
                  <a:pt x="4148541" y="2871561"/>
                  <a:pt x="4122108" y="2851090"/>
                  <a:pt x="4095040" y="2850923"/>
                </a:cubicBezTo>
                <a:close/>
                <a:moveTo>
                  <a:pt x="3539906" y="22744"/>
                </a:moveTo>
                <a:cubicBezTo>
                  <a:pt x="3488160" y="22396"/>
                  <a:pt x="3467655" y="86078"/>
                  <a:pt x="3500363" y="116520"/>
                </a:cubicBezTo>
                <a:cubicBezTo>
                  <a:pt x="3540768" y="154118"/>
                  <a:pt x="3596099" y="120878"/>
                  <a:pt x="3594602" y="78196"/>
                </a:cubicBezTo>
                <a:cubicBezTo>
                  <a:pt x="3593407" y="43396"/>
                  <a:pt x="3566974" y="22925"/>
                  <a:pt x="3539906" y="22744"/>
                </a:cubicBezTo>
                <a:close/>
                <a:moveTo>
                  <a:pt x="4682807" y="736416"/>
                </a:moveTo>
                <a:cubicBezTo>
                  <a:pt x="4631121" y="736083"/>
                  <a:pt x="4610510" y="799720"/>
                  <a:pt x="4643264" y="830207"/>
                </a:cubicBezTo>
                <a:cubicBezTo>
                  <a:pt x="4683608" y="867775"/>
                  <a:pt x="4738969" y="834716"/>
                  <a:pt x="4737503" y="791867"/>
                </a:cubicBezTo>
                <a:cubicBezTo>
                  <a:pt x="4736293" y="757068"/>
                  <a:pt x="4709860" y="736597"/>
                  <a:pt x="4682807" y="736416"/>
                </a:cubicBezTo>
                <a:close/>
                <a:moveTo>
                  <a:pt x="4085725" y="4263107"/>
                </a:moveTo>
                <a:cubicBezTo>
                  <a:pt x="4034084" y="4262759"/>
                  <a:pt x="4013383" y="4326381"/>
                  <a:pt x="4046182" y="4356883"/>
                </a:cubicBezTo>
                <a:cubicBezTo>
                  <a:pt x="4086542" y="4394451"/>
                  <a:pt x="4141888" y="4361377"/>
                  <a:pt x="4140421" y="4318543"/>
                </a:cubicBezTo>
                <a:cubicBezTo>
                  <a:pt x="4139226" y="4283760"/>
                  <a:pt x="4112793" y="4263289"/>
                  <a:pt x="4085725" y="4263107"/>
                </a:cubicBezTo>
                <a:close/>
                <a:moveTo>
                  <a:pt x="4081068" y="4969198"/>
                </a:moveTo>
                <a:cubicBezTo>
                  <a:pt x="4029427" y="4968851"/>
                  <a:pt x="4008740" y="5032473"/>
                  <a:pt x="4041510" y="5062975"/>
                </a:cubicBezTo>
                <a:cubicBezTo>
                  <a:pt x="4081900" y="5100558"/>
                  <a:pt x="4137215" y="5067423"/>
                  <a:pt x="4135763" y="5024635"/>
                </a:cubicBezTo>
                <a:cubicBezTo>
                  <a:pt x="4134553" y="4989791"/>
                  <a:pt x="4107909" y="4969380"/>
                  <a:pt x="4081068" y="4969198"/>
                </a:cubicBezTo>
                <a:close/>
                <a:moveTo>
                  <a:pt x="4071753" y="6381397"/>
                </a:moveTo>
                <a:cubicBezTo>
                  <a:pt x="4020097" y="6381049"/>
                  <a:pt x="3999426" y="6444671"/>
                  <a:pt x="4032209" y="6475173"/>
                </a:cubicBezTo>
                <a:cubicBezTo>
                  <a:pt x="4072585" y="6512757"/>
                  <a:pt x="4127945" y="6479591"/>
                  <a:pt x="4126448" y="6436834"/>
                </a:cubicBezTo>
                <a:cubicBezTo>
                  <a:pt x="4125254" y="6402049"/>
                  <a:pt x="4098821" y="6381578"/>
                  <a:pt x="4071753" y="6381397"/>
                </a:cubicBezTo>
                <a:close/>
                <a:moveTo>
                  <a:pt x="3525934" y="2141034"/>
                </a:moveTo>
                <a:cubicBezTo>
                  <a:pt x="3474369" y="2140686"/>
                  <a:pt x="3453546" y="2204247"/>
                  <a:pt x="3486375" y="2234810"/>
                </a:cubicBezTo>
                <a:cubicBezTo>
                  <a:pt x="3526735" y="2272378"/>
                  <a:pt x="3582081" y="2239304"/>
                  <a:pt x="3580629" y="2196471"/>
                </a:cubicBezTo>
                <a:cubicBezTo>
                  <a:pt x="3579419" y="2161687"/>
                  <a:pt x="3553002" y="2141215"/>
                  <a:pt x="3525934" y="2141034"/>
                </a:cubicBezTo>
                <a:close/>
                <a:moveTo>
                  <a:pt x="4076410" y="5675290"/>
                </a:moveTo>
                <a:cubicBezTo>
                  <a:pt x="4024755" y="5674942"/>
                  <a:pt x="4004083" y="5738564"/>
                  <a:pt x="4036867" y="5769066"/>
                </a:cubicBezTo>
                <a:cubicBezTo>
                  <a:pt x="4077242" y="5806650"/>
                  <a:pt x="4132603" y="5773485"/>
                  <a:pt x="4131106" y="5730727"/>
                </a:cubicBezTo>
                <a:cubicBezTo>
                  <a:pt x="4129911" y="5696003"/>
                  <a:pt x="4103539" y="5675472"/>
                  <a:pt x="4076410" y="5675290"/>
                </a:cubicBezTo>
                <a:close/>
                <a:moveTo>
                  <a:pt x="3530591" y="1434942"/>
                </a:moveTo>
                <a:cubicBezTo>
                  <a:pt x="3478936" y="1434594"/>
                  <a:pt x="3458264" y="1498231"/>
                  <a:pt x="3491048" y="1528719"/>
                </a:cubicBezTo>
                <a:cubicBezTo>
                  <a:pt x="3531408" y="1566287"/>
                  <a:pt x="3586753" y="1533212"/>
                  <a:pt x="3585287" y="1490394"/>
                </a:cubicBezTo>
                <a:cubicBezTo>
                  <a:pt x="3584092" y="1455595"/>
                  <a:pt x="3557659" y="1435109"/>
                  <a:pt x="3530591" y="1434942"/>
                </a:cubicBezTo>
                <a:close/>
                <a:moveTo>
                  <a:pt x="3502646" y="5671508"/>
                </a:moveTo>
                <a:cubicBezTo>
                  <a:pt x="3451006" y="5671160"/>
                  <a:pt x="3430304" y="5734782"/>
                  <a:pt x="3463088" y="5765284"/>
                </a:cubicBezTo>
                <a:cubicBezTo>
                  <a:pt x="3503448" y="5802852"/>
                  <a:pt x="3558824" y="5769778"/>
                  <a:pt x="3557327" y="5726944"/>
                </a:cubicBezTo>
                <a:cubicBezTo>
                  <a:pt x="3556132" y="5692160"/>
                  <a:pt x="3529699" y="5671689"/>
                  <a:pt x="3502646" y="5671508"/>
                </a:cubicBezTo>
                <a:close/>
                <a:moveTo>
                  <a:pt x="3521276" y="2847126"/>
                </a:moveTo>
                <a:cubicBezTo>
                  <a:pt x="3469621" y="2846778"/>
                  <a:pt x="3448949" y="2910400"/>
                  <a:pt x="3481733" y="2940902"/>
                </a:cubicBezTo>
                <a:cubicBezTo>
                  <a:pt x="3522108" y="2978485"/>
                  <a:pt x="3577469" y="2945320"/>
                  <a:pt x="3575972" y="2902577"/>
                </a:cubicBezTo>
                <a:cubicBezTo>
                  <a:pt x="3574777" y="2867839"/>
                  <a:pt x="3548405" y="2847307"/>
                  <a:pt x="3521276" y="2847126"/>
                </a:cubicBezTo>
                <a:close/>
                <a:moveTo>
                  <a:pt x="3497974" y="6377599"/>
                </a:moveTo>
                <a:cubicBezTo>
                  <a:pt x="3446318" y="6377252"/>
                  <a:pt x="3425646" y="6440873"/>
                  <a:pt x="3458430" y="6471376"/>
                </a:cubicBezTo>
                <a:cubicBezTo>
                  <a:pt x="3498806" y="6508959"/>
                  <a:pt x="3554166" y="6475794"/>
                  <a:pt x="3552669" y="6433051"/>
                </a:cubicBezTo>
                <a:cubicBezTo>
                  <a:pt x="3551475" y="6398313"/>
                  <a:pt x="3525102" y="6377781"/>
                  <a:pt x="3497974" y="6377599"/>
                </a:cubicBezTo>
                <a:close/>
                <a:moveTo>
                  <a:pt x="3507304" y="4965416"/>
                </a:moveTo>
                <a:cubicBezTo>
                  <a:pt x="3455663" y="4965068"/>
                  <a:pt x="3434961" y="5028690"/>
                  <a:pt x="3467761" y="5059192"/>
                </a:cubicBezTo>
                <a:cubicBezTo>
                  <a:pt x="3508121" y="5096760"/>
                  <a:pt x="3563466" y="5063686"/>
                  <a:pt x="3561999" y="5020868"/>
                </a:cubicBezTo>
                <a:cubicBezTo>
                  <a:pt x="3560774" y="4985993"/>
                  <a:pt x="3534130" y="4965583"/>
                  <a:pt x="3507304" y="4965416"/>
                </a:cubicBezTo>
                <a:close/>
                <a:moveTo>
                  <a:pt x="3516619" y="3553218"/>
                </a:moveTo>
                <a:cubicBezTo>
                  <a:pt x="3464963" y="3552869"/>
                  <a:pt x="3444292" y="3616491"/>
                  <a:pt x="3477075" y="3646994"/>
                </a:cubicBezTo>
                <a:cubicBezTo>
                  <a:pt x="3517435" y="3684562"/>
                  <a:pt x="3572811" y="3651472"/>
                  <a:pt x="3571314" y="3608669"/>
                </a:cubicBezTo>
                <a:cubicBezTo>
                  <a:pt x="3570104" y="3573870"/>
                  <a:pt x="3543671" y="3553399"/>
                  <a:pt x="3516619" y="3553218"/>
                </a:cubicBezTo>
                <a:close/>
                <a:moveTo>
                  <a:pt x="3511961" y="4259324"/>
                </a:moveTo>
                <a:cubicBezTo>
                  <a:pt x="3460215" y="4258977"/>
                  <a:pt x="3439710" y="4322659"/>
                  <a:pt x="3472418" y="4353101"/>
                </a:cubicBezTo>
                <a:cubicBezTo>
                  <a:pt x="3512778" y="4390669"/>
                  <a:pt x="3568123" y="4357594"/>
                  <a:pt x="3566657" y="4314761"/>
                </a:cubicBezTo>
                <a:cubicBezTo>
                  <a:pt x="3565447" y="4279962"/>
                  <a:pt x="3539014" y="4259491"/>
                  <a:pt x="3511961" y="4259324"/>
                </a:cubicBezTo>
                <a:close/>
                <a:moveTo>
                  <a:pt x="3535249" y="728835"/>
                </a:moveTo>
                <a:cubicBezTo>
                  <a:pt x="3483608" y="728487"/>
                  <a:pt x="3462921" y="792110"/>
                  <a:pt x="3495691" y="822612"/>
                </a:cubicBezTo>
                <a:cubicBezTo>
                  <a:pt x="3536065" y="860180"/>
                  <a:pt x="3591426" y="827075"/>
                  <a:pt x="3589929" y="784287"/>
                </a:cubicBezTo>
                <a:cubicBezTo>
                  <a:pt x="3588750" y="749488"/>
                  <a:pt x="3562317" y="729017"/>
                  <a:pt x="3535249" y="728835"/>
                </a:cubicBezTo>
                <a:close/>
                <a:moveTo>
                  <a:pt x="4664162" y="3560797"/>
                </a:moveTo>
                <a:cubicBezTo>
                  <a:pt x="4612521" y="3560450"/>
                  <a:pt x="4591820" y="3624072"/>
                  <a:pt x="4624619" y="3654574"/>
                </a:cubicBezTo>
                <a:cubicBezTo>
                  <a:pt x="4664979" y="3692142"/>
                  <a:pt x="4720324" y="3659067"/>
                  <a:pt x="4718858" y="3616234"/>
                </a:cubicBezTo>
                <a:cubicBezTo>
                  <a:pt x="4717663" y="3581450"/>
                  <a:pt x="4691230" y="3560979"/>
                  <a:pt x="4664162" y="3560797"/>
                </a:cubicBezTo>
                <a:close/>
                <a:moveTo>
                  <a:pt x="4659504" y="4266889"/>
                </a:moveTo>
                <a:cubicBezTo>
                  <a:pt x="4607864" y="4266542"/>
                  <a:pt x="4587177" y="4330163"/>
                  <a:pt x="4619946" y="4360666"/>
                </a:cubicBezTo>
                <a:cubicBezTo>
                  <a:pt x="4660336" y="4398249"/>
                  <a:pt x="4715652" y="4365114"/>
                  <a:pt x="4714200" y="4322341"/>
                </a:cubicBezTo>
                <a:cubicBezTo>
                  <a:pt x="4712990" y="4287482"/>
                  <a:pt x="4686345" y="4267071"/>
                  <a:pt x="4659504" y="4266889"/>
                </a:cubicBezTo>
                <a:close/>
                <a:moveTo>
                  <a:pt x="4650190" y="5679088"/>
                </a:moveTo>
                <a:cubicBezTo>
                  <a:pt x="4598443" y="5678740"/>
                  <a:pt x="4577938" y="5742423"/>
                  <a:pt x="4610646" y="5772864"/>
                </a:cubicBezTo>
                <a:cubicBezTo>
                  <a:pt x="4651052" y="5810463"/>
                  <a:pt x="4706382" y="5777222"/>
                  <a:pt x="4704885" y="5734525"/>
                </a:cubicBezTo>
                <a:cubicBezTo>
                  <a:pt x="4703675" y="5699740"/>
                  <a:pt x="4677242" y="5679269"/>
                  <a:pt x="4650190" y="5679088"/>
                </a:cubicBezTo>
                <a:close/>
                <a:moveTo>
                  <a:pt x="4654847" y="4972996"/>
                </a:moveTo>
                <a:cubicBezTo>
                  <a:pt x="4603191" y="4972648"/>
                  <a:pt x="4582520" y="5036270"/>
                  <a:pt x="4615289" y="5066773"/>
                </a:cubicBezTo>
                <a:cubicBezTo>
                  <a:pt x="4655664" y="5104356"/>
                  <a:pt x="4711024" y="5071190"/>
                  <a:pt x="4709527" y="5028448"/>
                </a:cubicBezTo>
                <a:cubicBezTo>
                  <a:pt x="4708333" y="4993649"/>
                  <a:pt x="4681915" y="4973178"/>
                  <a:pt x="4654847" y="4972996"/>
                </a:cubicBezTo>
                <a:close/>
                <a:moveTo>
                  <a:pt x="4678134" y="1442522"/>
                </a:moveTo>
                <a:cubicBezTo>
                  <a:pt x="4626554" y="1442174"/>
                  <a:pt x="4605762" y="1505751"/>
                  <a:pt x="4638591" y="1536299"/>
                </a:cubicBezTo>
                <a:cubicBezTo>
                  <a:pt x="4678739" y="1573670"/>
                  <a:pt x="4734312" y="1541019"/>
                  <a:pt x="4732845" y="1497974"/>
                </a:cubicBezTo>
                <a:cubicBezTo>
                  <a:pt x="4731635" y="1463160"/>
                  <a:pt x="4705202" y="1442689"/>
                  <a:pt x="4678134" y="1442522"/>
                </a:cubicBezTo>
                <a:close/>
                <a:moveTo>
                  <a:pt x="4090383" y="3557015"/>
                </a:moveTo>
                <a:cubicBezTo>
                  <a:pt x="4038636" y="3556667"/>
                  <a:pt x="4018131" y="3620350"/>
                  <a:pt x="4050839" y="3650791"/>
                </a:cubicBezTo>
                <a:cubicBezTo>
                  <a:pt x="4091199" y="3688359"/>
                  <a:pt x="4146545" y="3655285"/>
                  <a:pt x="4145078" y="3612452"/>
                </a:cubicBezTo>
                <a:cubicBezTo>
                  <a:pt x="4143884" y="3577668"/>
                  <a:pt x="4117451" y="3557197"/>
                  <a:pt x="4090383" y="3557015"/>
                </a:cubicBezTo>
                <a:close/>
                <a:moveTo>
                  <a:pt x="4668819" y="2854706"/>
                </a:moveTo>
                <a:cubicBezTo>
                  <a:pt x="4617043" y="2854358"/>
                  <a:pt x="4596583" y="2918071"/>
                  <a:pt x="4629261" y="2948482"/>
                </a:cubicBezTo>
                <a:cubicBezTo>
                  <a:pt x="4669621" y="2986050"/>
                  <a:pt x="4724967" y="2952976"/>
                  <a:pt x="4723500" y="2910158"/>
                </a:cubicBezTo>
                <a:cubicBezTo>
                  <a:pt x="4722320" y="2875358"/>
                  <a:pt x="4695887" y="2854887"/>
                  <a:pt x="4668819" y="2854706"/>
                </a:cubicBezTo>
                <a:close/>
                <a:moveTo>
                  <a:pt x="4673477" y="2148614"/>
                </a:moveTo>
                <a:cubicBezTo>
                  <a:pt x="4621731" y="2148266"/>
                  <a:pt x="4601225" y="2211949"/>
                  <a:pt x="4633933" y="2242391"/>
                </a:cubicBezTo>
                <a:cubicBezTo>
                  <a:pt x="4674339" y="2279989"/>
                  <a:pt x="4729670" y="2246748"/>
                  <a:pt x="4728173" y="2204051"/>
                </a:cubicBezTo>
                <a:cubicBezTo>
                  <a:pt x="4726978" y="2169267"/>
                  <a:pt x="4700545" y="2148796"/>
                  <a:pt x="4673477" y="2148614"/>
                </a:cubicBezTo>
                <a:close/>
                <a:moveTo>
                  <a:pt x="4099713" y="2144817"/>
                </a:moveTo>
                <a:cubicBezTo>
                  <a:pt x="4048057" y="2144469"/>
                  <a:pt x="4027386" y="2208091"/>
                  <a:pt x="4060154" y="2238593"/>
                </a:cubicBezTo>
                <a:cubicBezTo>
                  <a:pt x="4100303" y="2275964"/>
                  <a:pt x="4155875" y="2243313"/>
                  <a:pt x="4154408" y="2200268"/>
                </a:cubicBezTo>
                <a:cubicBezTo>
                  <a:pt x="4153199" y="2165469"/>
                  <a:pt x="4126781" y="2144998"/>
                  <a:pt x="4099713" y="2144817"/>
                </a:cubicBezTo>
                <a:close/>
                <a:moveTo>
                  <a:pt x="4645532" y="6385180"/>
                </a:moveTo>
                <a:cubicBezTo>
                  <a:pt x="4593891" y="6384832"/>
                  <a:pt x="4573205" y="6448454"/>
                  <a:pt x="4605989" y="6478956"/>
                </a:cubicBezTo>
                <a:cubicBezTo>
                  <a:pt x="4646364" y="6516539"/>
                  <a:pt x="4701724" y="6483419"/>
                  <a:pt x="4700227" y="6440631"/>
                </a:cubicBezTo>
                <a:cubicBezTo>
                  <a:pt x="4699018" y="6405832"/>
                  <a:pt x="4672585" y="6385361"/>
                  <a:pt x="4645532" y="6385180"/>
                </a:cubicBezTo>
                <a:close/>
                <a:moveTo>
                  <a:pt x="4104370" y="1438725"/>
                </a:moveTo>
                <a:cubicBezTo>
                  <a:pt x="4052790" y="1438377"/>
                  <a:pt x="4031983" y="1501954"/>
                  <a:pt x="4064812" y="1532501"/>
                </a:cubicBezTo>
                <a:cubicBezTo>
                  <a:pt x="4105202" y="1570115"/>
                  <a:pt x="4160518" y="1536889"/>
                  <a:pt x="4159051" y="1494162"/>
                </a:cubicBezTo>
                <a:cubicBezTo>
                  <a:pt x="4157856" y="1459302"/>
                  <a:pt x="4131378" y="1438906"/>
                  <a:pt x="4104370" y="1438725"/>
                </a:cubicBezTo>
                <a:close/>
                <a:moveTo>
                  <a:pt x="2966142" y="18961"/>
                </a:moveTo>
                <a:cubicBezTo>
                  <a:pt x="2914396" y="18613"/>
                  <a:pt x="2893891" y="82296"/>
                  <a:pt x="2926599" y="112738"/>
                </a:cubicBezTo>
                <a:cubicBezTo>
                  <a:pt x="2967004" y="150336"/>
                  <a:pt x="3022335" y="117095"/>
                  <a:pt x="3020838" y="74398"/>
                </a:cubicBezTo>
                <a:cubicBezTo>
                  <a:pt x="3019628" y="39659"/>
                  <a:pt x="2993256" y="19128"/>
                  <a:pt x="2966142" y="18961"/>
                </a:cubicBezTo>
                <a:close/>
                <a:moveTo>
                  <a:pt x="4113685" y="26541"/>
                </a:moveTo>
                <a:cubicBezTo>
                  <a:pt x="4061939" y="26193"/>
                  <a:pt x="4041434" y="89876"/>
                  <a:pt x="4074142" y="120318"/>
                </a:cubicBezTo>
                <a:cubicBezTo>
                  <a:pt x="4114517" y="157901"/>
                  <a:pt x="4169878" y="124781"/>
                  <a:pt x="4168381" y="81978"/>
                </a:cubicBezTo>
                <a:cubicBezTo>
                  <a:pt x="4167186" y="47194"/>
                  <a:pt x="4140753" y="26708"/>
                  <a:pt x="4113685" y="26541"/>
                </a:cubicBezTo>
                <a:close/>
                <a:moveTo>
                  <a:pt x="4109028" y="732633"/>
                </a:moveTo>
                <a:cubicBezTo>
                  <a:pt x="4057417" y="732300"/>
                  <a:pt x="4036671" y="795892"/>
                  <a:pt x="4069484" y="826425"/>
                </a:cubicBezTo>
                <a:cubicBezTo>
                  <a:pt x="4109844" y="863993"/>
                  <a:pt x="4165190" y="830918"/>
                  <a:pt x="4163723" y="788085"/>
                </a:cubicBezTo>
                <a:cubicBezTo>
                  <a:pt x="4162529" y="753286"/>
                  <a:pt x="4136081" y="732815"/>
                  <a:pt x="4109028" y="73263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58" name="Google Shape;4058;p30"/>
          <p:cNvGrpSpPr/>
          <p:nvPr/>
        </p:nvGrpSpPr>
        <p:grpSpPr>
          <a:xfrm rot="-635448">
            <a:off x="7079794" y="2206711"/>
            <a:ext cx="2407840" cy="785864"/>
            <a:chOff x="14411356" y="4446306"/>
            <a:chExt cx="4815508" cy="1571672"/>
          </a:xfrm>
        </p:grpSpPr>
        <p:sp>
          <p:nvSpPr>
            <p:cNvPr id="4059" name="Google Shape;4059;p30"/>
            <p:cNvSpPr/>
            <p:nvPr/>
          </p:nvSpPr>
          <p:spPr>
            <a:xfrm>
              <a:off x="14411356" y="4446306"/>
              <a:ext cx="4815508" cy="1571672"/>
            </a:xfrm>
            <a:custGeom>
              <a:avLst/>
              <a:gdLst/>
              <a:ahLst/>
              <a:cxnLst/>
              <a:rect l="l" t="t" r="r" b="b"/>
              <a:pathLst>
                <a:path w="4815508" h="1571672" extrusionOk="0">
                  <a:moveTo>
                    <a:pt x="4813330" y="1512160"/>
                  </a:moveTo>
                  <a:cubicBezTo>
                    <a:pt x="4768704" y="1422229"/>
                    <a:pt x="4693320" y="1339594"/>
                    <a:pt x="4613745" y="1085367"/>
                  </a:cubicBezTo>
                  <a:cubicBezTo>
                    <a:pt x="4499385" y="707047"/>
                    <a:pt x="4491897" y="836306"/>
                    <a:pt x="4620581" y="578703"/>
                  </a:cubicBezTo>
                  <a:cubicBezTo>
                    <a:pt x="4823317" y="169141"/>
                    <a:pt x="4799609" y="171310"/>
                    <a:pt x="4707343" y="155626"/>
                  </a:cubicBezTo>
                  <a:cubicBezTo>
                    <a:pt x="4433200" y="109546"/>
                    <a:pt x="4085551" y="107328"/>
                    <a:pt x="3817097" y="85533"/>
                  </a:cubicBezTo>
                  <a:cubicBezTo>
                    <a:pt x="1718712" y="-98796"/>
                    <a:pt x="1191228" y="73225"/>
                    <a:pt x="32616" y="66424"/>
                  </a:cubicBezTo>
                  <a:cubicBezTo>
                    <a:pt x="-35329" y="67650"/>
                    <a:pt x="7867" y="149418"/>
                    <a:pt x="116042" y="536028"/>
                  </a:cubicBezTo>
                  <a:cubicBezTo>
                    <a:pt x="232006" y="955388"/>
                    <a:pt x="184599" y="690915"/>
                    <a:pt x="39919" y="1427366"/>
                  </a:cubicBezTo>
                  <a:cubicBezTo>
                    <a:pt x="32674" y="1472336"/>
                    <a:pt x="-5125" y="1553754"/>
                    <a:pt x="65698" y="1561976"/>
                  </a:cubicBezTo>
                  <a:cubicBezTo>
                    <a:pt x="1112499" y="1480500"/>
                    <a:pt x="2164900" y="1589891"/>
                    <a:pt x="3213771" y="1568952"/>
                  </a:cubicBezTo>
                  <a:cubicBezTo>
                    <a:pt x="3732290" y="1560001"/>
                    <a:pt x="4251392" y="1542838"/>
                    <a:pt x="4769861" y="1561315"/>
                  </a:cubicBezTo>
                  <a:cubicBezTo>
                    <a:pt x="4797382" y="1566685"/>
                    <a:pt x="4823297" y="1538965"/>
                    <a:pt x="4813330" y="1512160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0" name="Google Shape;4060;p30"/>
            <p:cNvSpPr/>
            <p:nvPr/>
          </p:nvSpPr>
          <p:spPr>
            <a:xfrm>
              <a:off x="14411356" y="4446306"/>
              <a:ext cx="4815508" cy="1571672"/>
            </a:xfrm>
            <a:custGeom>
              <a:avLst/>
              <a:gdLst/>
              <a:ahLst/>
              <a:cxnLst/>
              <a:rect l="l" t="t" r="r" b="b"/>
              <a:pathLst>
                <a:path w="4815508" h="1571672" extrusionOk="0">
                  <a:moveTo>
                    <a:pt x="4813330" y="1512160"/>
                  </a:moveTo>
                  <a:cubicBezTo>
                    <a:pt x="4768704" y="1422229"/>
                    <a:pt x="4693320" y="1339594"/>
                    <a:pt x="4613745" y="1085367"/>
                  </a:cubicBezTo>
                  <a:cubicBezTo>
                    <a:pt x="4499385" y="707047"/>
                    <a:pt x="4491897" y="836306"/>
                    <a:pt x="4620581" y="578703"/>
                  </a:cubicBezTo>
                  <a:cubicBezTo>
                    <a:pt x="4823317" y="169141"/>
                    <a:pt x="4799609" y="171310"/>
                    <a:pt x="4707343" y="155626"/>
                  </a:cubicBezTo>
                  <a:cubicBezTo>
                    <a:pt x="4433200" y="109546"/>
                    <a:pt x="4085551" y="107328"/>
                    <a:pt x="3817097" y="85533"/>
                  </a:cubicBezTo>
                  <a:cubicBezTo>
                    <a:pt x="1718712" y="-98796"/>
                    <a:pt x="1191228" y="73225"/>
                    <a:pt x="32616" y="66424"/>
                  </a:cubicBezTo>
                  <a:cubicBezTo>
                    <a:pt x="-35329" y="67650"/>
                    <a:pt x="7867" y="149418"/>
                    <a:pt x="116042" y="536028"/>
                  </a:cubicBezTo>
                  <a:cubicBezTo>
                    <a:pt x="232006" y="955388"/>
                    <a:pt x="184599" y="690915"/>
                    <a:pt x="39919" y="1427366"/>
                  </a:cubicBezTo>
                  <a:cubicBezTo>
                    <a:pt x="32674" y="1472336"/>
                    <a:pt x="-5125" y="1553754"/>
                    <a:pt x="65698" y="1561976"/>
                  </a:cubicBezTo>
                  <a:cubicBezTo>
                    <a:pt x="1112499" y="1480500"/>
                    <a:pt x="2164900" y="1589891"/>
                    <a:pt x="3213771" y="1568952"/>
                  </a:cubicBezTo>
                  <a:cubicBezTo>
                    <a:pt x="3732290" y="1560001"/>
                    <a:pt x="4251392" y="1542838"/>
                    <a:pt x="4769861" y="1561315"/>
                  </a:cubicBezTo>
                  <a:cubicBezTo>
                    <a:pt x="4797382" y="1566685"/>
                    <a:pt x="4823297" y="1538965"/>
                    <a:pt x="4813330" y="151216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TextBox 2">
            <a:extLst>
              <a:ext uri="{FF2B5EF4-FFF2-40B4-BE49-F238E27FC236}">
                <a16:creationId xmlns:a16="http://schemas.microsoft.com/office/drawing/2014/main" id="{95CDD055-DDC9-193A-A9BD-0502605B11C5}"/>
              </a:ext>
            </a:extLst>
          </p:cNvPr>
          <p:cNvSpPr txBox="1"/>
          <p:nvPr/>
        </p:nvSpPr>
        <p:spPr>
          <a:xfrm>
            <a:off x="1284924" y="1815095"/>
            <a:ext cx="6380888" cy="173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</a:p>
        </p:txBody>
      </p:sp>
      <p:grpSp>
        <p:nvGrpSpPr>
          <p:cNvPr id="35" name="Google Shape;4097;p31">
            <a:extLst>
              <a:ext uri="{FF2B5EF4-FFF2-40B4-BE49-F238E27FC236}">
                <a16:creationId xmlns:a16="http://schemas.microsoft.com/office/drawing/2014/main" id="{82F84376-B5EA-74EA-8323-4C1D9D37705A}"/>
              </a:ext>
            </a:extLst>
          </p:cNvPr>
          <p:cNvGrpSpPr/>
          <p:nvPr/>
        </p:nvGrpSpPr>
        <p:grpSpPr>
          <a:xfrm rot="16421275">
            <a:off x="4056907" y="3668544"/>
            <a:ext cx="1030186" cy="1401942"/>
            <a:chOff x="7568840" y="6631564"/>
            <a:chExt cx="2060217" cy="2803594"/>
          </a:xfrm>
        </p:grpSpPr>
        <p:sp>
          <p:nvSpPr>
            <p:cNvPr id="36" name="Google Shape;4098;p31">
              <a:extLst>
                <a:ext uri="{FF2B5EF4-FFF2-40B4-BE49-F238E27FC236}">
                  <a16:creationId xmlns:a16="http://schemas.microsoft.com/office/drawing/2014/main" id="{F181D0AC-9FBC-E9A0-FF71-58C85E85A80A}"/>
                </a:ext>
              </a:extLst>
            </p:cNvPr>
            <p:cNvSpPr/>
            <p:nvPr/>
          </p:nvSpPr>
          <p:spPr>
            <a:xfrm>
              <a:off x="7715187" y="8153381"/>
              <a:ext cx="1380419" cy="1281777"/>
            </a:xfrm>
            <a:custGeom>
              <a:avLst/>
              <a:gdLst/>
              <a:ahLst/>
              <a:cxnLst/>
              <a:rect l="l" t="t" r="r" b="b"/>
              <a:pathLst>
                <a:path w="1380419" h="1281777" extrusionOk="0">
                  <a:moveTo>
                    <a:pt x="1202792" y="792225"/>
                  </a:moveTo>
                  <a:cubicBezTo>
                    <a:pt x="1043205" y="924773"/>
                    <a:pt x="1119430" y="804409"/>
                    <a:pt x="1105749" y="1078343"/>
                  </a:cubicBezTo>
                  <a:cubicBezTo>
                    <a:pt x="1094959" y="1291988"/>
                    <a:pt x="1036359" y="1352119"/>
                    <a:pt x="800054" y="1187503"/>
                  </a:cubicBezTo>
                  <a:cubicBezTo>
                    <a:pt x="664113" y="1092220"/>
                    <a:pt x="733066" y="1109720"/>
                    <a:pt x="543262" y="1180870"/>
                  </a:cubicBezTo>
                  <a:cubicBezTo>
                    <a:pt x="275606" y="1281979"/>
                    <a:pt x="191424" y="1124535"/>
                    <a:pt x="256589" y="835422"/>
                  </a:cubicBezTo>
                  <a:cubicBezTo>
                    <a:pt x="236803" y="818433"/>
                    <a:pt x="30126" y="724411"/>
                    <a:pt x="3175" y="587949"/>
                  </a:cubicBezTo>
                  <a:cubicBezTo>
                    <a:pt x="-30914" y="412287"/>
                    <a:pt x="216412" y="365406"/>
                    <a:pt x="414246" y="363068"/>
                  </a:cubicBezTo>
                  <a:cubicBezTo>
                    <a:pt x="621579" y="-115954"/>
                    <a:pt x="849052" y="-137122"/>
                    <a:pt x="1004386" y="396268"/>
                  </a:cubicBezTo>
                  <a:cubicBezTo>
                    <a:pt x="1405339" y="440217"/>
                    <a:pt x="1508268" y="538942"/>
                    <a:pt x="1202792" y="7922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4099;p31">
              <a:extLst>
                <a:ext uri="{FF2B5EF4-FFF2-40B4-BE49-F238E27FC236}">
                  <a16:creationId xmlns:a16="http://schemas.microsoft.com/office/drawing/2014/main" id="{6E7230EF-0E1C-9920-C727-C8B96BAA8754}"/>
                </a:ext>
              </a:extLst>
            </p:cNvPr>
            <p:cNvSpPr/>
            <p:nvPr/>
          </p:nvSpPr>
          <p:spPr>
            <a:xfrm>
              <a:off x="8847583" y="7469587"/>
              <a:ext cx="781474" cy="725637"/>
            </a:xfrm>
            <a:custGeom>
              <a:avLst/>
              <a:gdLst/>
              <a:ahLst/>
              <a:cxnLst/>
              <a:rect l="l" t="t" r="r" b="b"/>
              <a:pathLst>
                <a:path w="781474" h="725637" extrusionOk="0">
                  <a:moveTo>
                    <a:pt x="680917" y="448496"/>
                  </a:moveTo>
                  <a:cubicBezTo>
                    <a:pt x="590574" y="523532"/>
                    <a:pt x="633725" y="455393"/>
                    <a:pt x="625982" y="610471"/>
                  </a:cubicBezTo>
                  <a:cubicBezTo>
                    <a:pt x="619876" y="731418"/>
                    <a:pt x="586702" y="765459"/>
                    <a:pt x="452922" y="672268"/>
                  </a:cubicBezTo>
                  <a:cubicBezTo>
                    <a:pt x="375962" y="618327"/>
                    <a:pt x="415000" y="628235"/>
                    <a:pt x="307548" y="668511"/>
                  </a:cubicBezTo>
                  <a:cubicBezTo>
                    <a:pt x="156025" y="725749"/>
                    <a:pt x="108368" y="636617"/>
                    <a:pt x="145257" y="472949"/>
                  </a:cubicBezTo>
                  <a:cubicBezTo>
                    <a:pt x="134057" y="463327"/>
                    <a:pt x="17054" y="410104"/>
                    <a:pt x="1797" y="332848"/>
                  </a:cubicBezTo>
                  <a:cubicBezTo>
                    <a:pt x="-17500" y="233405"/>
                    <a:pt x="122514" y="206866"/>
                    <a:pt x="234511" y="205537"/>
                  </a:cubicBezTo>
                  <a:cubicBezTo>
                    <a:pt x="351884" y="-65643"/>
                    <a:pt x="480659" y="-77626"/>
                    <a:pt x="568594" y="224332"/>
                  </a:cubicBezTo>
                  <a:cubicBezTo>
                    <a:pt x="795579" y="249217"/>
                    <a:pt x="853853" y="305109"/>
                    <a:pt x="680917" y="4484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4100;p31">
              <a:extLst>
                <a:ext uri="{FF2B5EF4-FFF2-40B4-BE49-F238E27FC236}">
                  <a16:creationId xmlns:a16="http://schemas.microsoft.com/office/drawing/2014/main" id="{4C93FD50-E029-9D8D-79C6-E5075EB38312}"/>
                </a:ext>
              </a:extLst>
            </p:cNvPr>
            <p:cNvSpPr/>
            <p:nvPr/>
          </p:nvSpPr>
          <p:spPr>
            <a:xfrm>
              <a:off x="7568840" y="6631564"/>
              <a:ext cx="1160096" cy="1115920"/>
            </a:xfrm>
            <a:custGeom>
              <a:avLst/>
              <a:gdLst/>
              <a:ahLst/>
              <a:cxnLst/>
              <a:rect l="l" t="t" r="r" b="b"/>
              <a:pathLst>
                <a:path w="1160096" h="1115920" extrusionOk="0">
                  <a:moveTo>
                    <a:pt x="977504" y="732103"/>
                  </a:moveTo>
                  <a:cubicBezTo>
                    <a:pt x="825178" y="821011"/>
                    <a:pt x="905903" y="730701"/>
                    <a:pt x="856192" y="958504"/>
                  </a:cubicBezTo>
                  <a:cubicBezTo>
                    <a:pt x="817322" y="1136157"/>
                    <a:pt x="759789" y="1178413"/>
                    <a:pt x="584608" y="1007433"/>
                  </a:cubicBezTo>
                  <a:cubicBezTo>
                    <a:pt x="483913" y="908584"/>
                    <a:pt x="539291" y="932868"/>
                    <a:pt x="370193" y="966080"/>
                  </a:cubicBezTo>
                  <a:cubicBezTo>
                    <a:pt x="131632" y="1013561"/>
                    <a:pt x="83021" y="869799"/>
                    <a:pt x="178016" y="636444"/>
                  </a:cubicBezTo>
                  <a:cubicBezTo>
                    <a:pt x="163796" y="619443"/>
                    <a:pt x="3609" y="511797"/>
                    <a:pt x="57" y="393608"/>
                  </a:cubicBezTo>
                  <a:cubicBezTo>
                    <a:pt x="-4011" y="241553"/>
                    <a:pt x="209933" y="236714"/>
                    <a:pt x="376158" y="262322"/>
                  </a:cubicBezTo>
                  <a:cubicBezTo>
                    <a:pt x="616885" y="-110478"/>
                    <a:pt x="810589" y="-96521"/>
                    <a:pt x="866394" y="372413"/>
                  </a:cubicBezTo>
                  <a:cubicBezTo>
                    <a:pt x="1196487" y="465151"/>
                    <a:pt x="1269019" y="562284"/>
                    <a:pt x="977504" y="732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" name="Google Shape;4097;p31">
            <a:extLst>
              <a:ext uri="{FF2B5EF4-FFF2-40B4-BE49-F238E27FC236}">
                <a16:creationId xmlns:a16="http://schemas.microsoft.com/office/drawing/2014/main" id="{E0210E37-872D-02D4-2B4A-E570A083A7B5}"/>
              </a:ext>
            </a:extLst>
          </p:cNvPr>
          <p:cNvGrpSpPr/>
          <p:nvPr/>
        </p:nvGrpSpPr>
        <p:grpSpPr>
          <a:xfrm rot="-488390">
            <a:off x="6678413" y="-55378"/>
            <a:ext cx="1030186" cy="1401942"/>
            <a:chOff x="7568840" y="6631564"/>
            <a:chExt cx="2060217" cy="2803594"/>
          </a:xfrm>
        </p:grpSpPr>
        <p:sp>
          <p:nvSpPr>
            <p:cNvPr id="40" name="Google Shape;4098;p31">
              <a:extLst>
                <a:ext uri="{FF2B5EF4-FFF2-40B4-BE49-F238E27FC236}">
                  <a16:creationId xmlns:a16="http://schemas.microsoft.com/office/drawing/2014/main" id="{79052CC9-B941-54A7-AD71-96A35DA9F75E}"/>
                </a:ext>
              </a:extLst>
            </p:cNvPr>
            <p:cNvSpPr/>
            <p:nvPr/>
          </p:nvSpPr>
          <p:spPr>
            <a:xfrm>
              <a:off x="7715187" y="8153381"/>
              <a:ext cx="1380419" cy="1281777"/>
            </a:xfrm>
            <a:custGeom>
              <a:avLst/>
              <a:gdLst/>
              <a:ahLst/>
              <a:cxnLst/>
              <a:rect l="l" t="t" r="r" b="b"/>
              <a:pathLst>
                <a:path w="1380419" h="1281777" extrusionOk="0">
                  <a:moveTo>
                    <a:pt x="1202792" y="792225"/>
                  </a:moveTo>
                  <a:cubicBezTo>
                    <a:pt x="1043205" y="924773"/>
                    <a:pt x="1119430" y="804409"/>
                    <a:pt x="1105749" y="1078343"/>
                  </a:cubicBezTo>
                  <a:cubicBezTo>
                    <a:pt x="1094959" y="1291988"/>
                    <a:pt x="1036359" y="1352119"/>
                    <a:pt x="800054" y="1187503"/>
                  </a:cubicBezTo>
                  <a:cubicBezTo>
                    <a:pt x="664113" y="1092220"/>
                    <a:pt x="733066" y="1109720"/>
                    <a:pt x="543262" y="1180870"/>
                  </a:cubicBezTo>
                  <a:cubicBezTo>
                    <a:pt x="275606" y="1281979"/>
                    <a:pt x="191424" y="1124535"/>
                    <a:pt x="256589" y="835422"/>
                  </a:cubicBezTo>
                  <a:cubicBezTo>
                    <a:pt x="236803" y="818433"/>
                    <a:pt x="30126" y="724411"/>
                    <a:pt x="3175" y="587949"/>
                  </a:cubicBezTo>
                  <a:cubicBezTo>
                    <a:pt x="-30914" y="412287"/>
                    <a:pt x="216412" y="365406"/>
                    <a:pt x="414246" y="363068"/>
                  </a:cubicBezTo>
                  <a:cubicBezTo>
                    <a:pt x="621579" y="-115954"/>
                    <a:pt x="849052" y="-137122"/>
                    <a:pt x="1004386" y="396268"/>
                  </a:cubicBezTo>
                  <a:cubicBezTo>
                    <a:pt x="1405339" y="440217"/>
                    <a:pt x="1508268" y="538942"/>
                    <a:pt x="1202792" y="7922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099;p31">
              <a:extLst>
                <a:ext uri="{FF2B5EF4-FFF2-40B4-BE49-F238E27FC236}">
                  <a16:creationId xmlns:a16="http://schemas.microsoft.com/office/drawing/2014/main" id="{EC3052F5-D591-A02B-1E20-230E832DBD0D}"/>
                </a:ext>
              </a:extLst>
            </p:cNvPr>
            <p:cNvSpPr/>
            <p:nvPr/>
          </p:nvSpPr>
          <p:spPr>
            <a:xfrm>
              <a:off x="8847583" y="7469587"/>
              <a:ext cx="781474" cy="725637"/>
            </a:xfrm>
            <a:custGeom>
              <a:avLst/>
              <a:gdLst/>
              <a:ahLst/>
              <a:cxnLst/>
              <a:rect l="l" t="t" r="r" b="b"/>
              <a:pathLst>
                <a:path w="781474" h="725637" extrusionOk="0">
                  <a:moveTo>
                    <a:pt x="680917" y="448496"/>
                  </a:moveTo>
                  <a:cubicBezTo>
                    <a:pt x="590574" y="523532"/>
                    <a:pt x="633725" y="455393"/>
                    <a:pt x="625982" y="610471"/>
                  </a:cubicBezTo>
                  <a:cubicBezTo>
                    <a:pt x="619876" y="731418"/>
                    <a:pt x="586702" y="765459"/>
                    <a:pt x="452922" y="672268"/>
                  </a:cubicBezTo>
                  <a:cubicBezTo>
                    <a:pt x="375962" y="618327"/>
                    <a:pt x="415000" y="628235"/>
                    <a:pt x="307548" y="668511"/>
                  </a:cubicBezTo>
                  <a:cubicBezTo>
                    <a:pt x="156025" y="725749"/>
                    <a:pt x="108368" y="636617"/>
                    <a:pt x="145257" y="472949"/>
                  </a:cubicBezTo>
                  <a:cubicBezTo>
                    <a:pt x="134057" y="463327"/>
                    <a:pt x="17054" y="410104"/>
                    <a:pt x="1797" y="332848"/>
                  </a:cubicBezTo>
                  <a:cubicBezTo>
                    <a:pt x="-17500" y="233405"/>
                    <a:pt x="122514" y="206866"/>
                    <a:pt x="234511" y="205537"/>
                  </a:cubicBezTo>
                  <a:cubicBezTo>
                    <a:pt x="351884" y="-65643"/>
                    <a:pt x="480659" y="-77626"/>
                    <a:pt x="568594" y="224332"/>
                  </a:cubicBezTo>
                  <a:cubicBezTo>
                    <a:pt x="795579" y="249217"/>
                    <a:pt x="853853" y="305109"/>
                    <a:pt x="680917" y="4484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100;p31">
              <a:extLst>
                <a:ext uri="{FF2B5EF4-FFF2-40B4-BE49-F238E27FC236}">
                  <a16:creationId xmlns:a16="http://schemas.microsoft.com/office/drawing/2014/main" id="{E00AF702-27B3-49D0-A978-F300E9D0A564}"/>
                </a:ext>
              </a:extLst>
            </p:cNvPr>
            <p:cNvSpPr/>
            <p:nvPr/>
          </p:nvSpPr>
          <p:spPr>
            <a:xfrm>
              <a:off x="7568840" y="6631564"/>
              <a:ext cx="1160096" cy="1115920"/>
            </a:xfrm>
            <a:custGeom>
              <a:avLst/>
              <a:gdLst/>
              <a:ahLst/>
              <a:cxnLst/>
              <a:rect l="l" t="t" r="r" b="b"/>
              <a:pathLst>
                <a:path w="1160096" h="1115920" extrusionOk="0">
                  <a:moveTo>
                    <a:pt x="977504" y="732103"/>
                  </a:moveTo>
                  <a:cubicBezTo>
                    <a:pt x="825178" y="821011"/>
                    <a:pt x="905903" y="730701"/>
                    <a:pt x="856192" y="958504"/>
                  </a:cubicBezTo>
                  <a:cubicBezTo>
                    <a:pt x="817322" y="1136157"/>
                    <a:pt x="759789" y="1178413"/>
                    <a:pt x="584608" y="1007433"/>
                  </a:cubicBezTo>
                  <a:cubicBezTo>
                    <a:pt x="483913" y="908584"/>
                    <a:pt x="539291" y="932868"/>
                    <a:pt x="370193" y="966080"/>
                  </a:cubicBezTo>
                  <a:cubicBezTo>
                    <a:pt x="131632" y="1013561"/>
                    <a:pt x="83021" y="869799"/>
                    <a:pt x="178016" y="636444"/>
                  </a:cubicBezTo>
                  <a:cubicBezTo>
                    <a:pt x="163796" y="619443"/>
                    <a:pt x="3609" y="511797"/>
                    <a:pt x="57" y="393608"/>
                  </a:cubicBezTo>
                  <a:cubicBezTo>
                    <a:pt x="-4011" y="241553"/>
                    <a:pt x="209933" y="236714"/>
                    <a:pt x="376158" y="262322"/>
                  </a:cubicBezTo>
                  <a:cubicBezTo>
                    <a:pt x="616885" y="-110478"/>
                    <a:pt x="810589" y="-96521"/>
                    <a:pt x="866394" y="372413"/>
                  </a:cubicBezTo>
                  <a:cubicBezTo>
                    <a:pt x="1196487" y="465151"/>
                    <a:pt x="1269019" y="562284"/>
                    <a:pt x="977504" y="732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8" name="Google Shape;1658;p12"/>
          <p:cNvGrpSpPr/>
          <p:nvPr/>
        </p:nvGrpSpPr>
        <p:grpSpPr>
          <a:xfrm>
            <a:off x="1105458" y="273455"/>
            <a:ext cx="6794711" cy="4596589"/>
            <a:chOff x="1060591" y="-6804507"/>
            <a:chExt cx="16167412" cy="11103578"/>
          </a:xfrm>
        </p:grpSpPr>
        <p:sp>
          <p:nvSpPr>
            <p:cNvPr id="1659" name="Google Shape;1659;p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75639" y="-6157457"/>
              <a:ext cx="14714020" cy="9845009"/>
            </a:xfrm>
            <a:custGeom>
              <a:avLst/>
              <a:gdLst/>
              <a:ahLst/>
              <a:cxnLst/>
              <a:rect l="l" t="t" r="r" b="b"/>
              <a:pathLst>
                <a:path w="14714020" h="9845009" extrusionOk="0">
                  <a:moveTo>
                    <a:pt x="14616176" y="6125844"/>
                  </a:moveTo>
                  <a:cubicBezTo>
                    <a:pt x="14670473" y="7266737"/>
                    <a:pt x="14680622" y="8493660"/>
                    <a:pt x="14714021" y="9626247"/>
                  </a:cubicBezTo>
                  <a:cubicBezTo>
                    <a:pt x="13873303" y="9707548"/>
                    <a:pt x="12279405" y="9663200"/>
                    <a:pt x="9848655" y="9663200"/>
                  </a:cubicBezTo>
                  <a:cubicBezTo>
                    <a:pt x="4766725" y="9663200"/>
                    <a:pt x="1034968" y="9845010"/>
                    <a:pt x="316744" y="9845010"/>
                  </a:cubicBezTo>
                  <a:cubicBezTo>
                    <a:pt x="316744" y="8674737"/>
                    <a:pt x="-117428" y="1315285"/>
                    <a:pt x="30871" y="346187"/>
                  </a:cubicBezTo>
                  <a:cubicBezTo>
                    <a:pt x="2513209" y="86408"/>
                    <a:pt x="9865510" y="434061"/>
                    <a:pt x="14273697" y="0"/>
                  </a:cubicBezTo>
                  <a:cubicBezTo>
                    <a:pt x="14468476" y="2332595"/>
                    <a:pt x="14425084" y="4068418"/>
                    <a:pt x="14616176" y="612584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0" name="Google Shape;1660;p12"/>
            <p:cNvSpPr/>
            <p:nvPr/>
          </p:nvSpPr>
          <p:spPr>
            <a:xfrm>
              <a:off x="1060591" y="-6804507"/>
              <a:ext cx="16167412" cy="11103578"/>
            </a:xfrm>
            <a:custGeom>
              <a:avLst/>
              <a:gdLst/>
              <a:ahLst/>
              <a:cxnLst/>
              <a:rect l="l" t="t" r="r" b="b"/>
              <a:pathLst>
                <a:path w="16167412" h="11103578" extrusionOk="0">
                  <a:moveTo>
                    <a:pt x="318499" y="11103578"/>
                  </a:moveTo>
                  <a:cubicBezTo>
                    <a:pt x="318499" y="8838582"/>
                    <a:pt x="-175655" y="2016365"/>
                    <a:pt x="67069" y="430530"/>
                  </a:cubicBezTo>
                  <a:cubicBezTo>
                    <a:pt x="3424636" y="79102"/>
                    <a:pt x="10194666" y="538457"/>
                    <a:pt x="15662756" y="0"/>
                  </a:cubicBezTo>
                  <a:cubicBezTo>
                    <a:pt x="15848097" y="2218673"/>
                    <a:pt x="16082115" y="7948008"/>
                    <a:pt x="16167413" y="10838780"/>
                  </a:cubicBezTo>
                  <a:cubicBezTo>
                    <a:pt x="15628489" y="10890900"/>
                    <a:pt x="15391362" y="10925677"/>
                    <a:pt x="13966662" y="10925677"/>
                  </a:cubicBezTo>
                  <a:cubicBezTo>
                    <a:pt x="2963882" y="10925698"/>
                    <a:pt x="2367709" y="11103578"/>
                    <a:pt x="318499" y="11103578"/>
                  </a:cubicBezTo>
                  <a:close/>
                  <a:moveTo>
                    <a:pt x="749229" y="1116953"/>
                  </a:moveTo>
                  <a:cubicBezTo>
                    <a:pt x="694000" y="3367249"/>
                    <a:pt x="1011517" y="8374808"/>
                    <a:pt x="1063105" y="10346092"/>
                  </a:cubicBezTo>
                  <a:cubicBezTo>
                    <a:pt x="13732732" y="10009653"/>
                    <a:pt x="13429582" y="10251312"/>
                    <a:pt x="15396826" y="10150314"/>
                  </a:cubicBezTo>
                  <a:cubicBezTo>
                    <a:pt x="15241707" y="4086317"/>
                    <a:pt x="15299424" y="8295839"/>
                    <a:pt x="15124454" y="3695537"/>
                  </a:cubicBezTo>
                  <a:cubicBezTo>
                    <a:pt x="15090055" y="2791440"/>
                    <a:pt x="15054636" y="1859894"/>
                    <a:pt x="14976310" y="819489"/>
                  </a:cubicBezTo>
                  <a:cubicBezTo>
                    <a:pt x="10501368" y="1203894"/>
                    <a:pt x="3478888" y="913425"/>
                    <a:pt x="749229" y="11169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1" name="Google Shape;1661;p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72894" y="-6472271"/>
              <a:ext cx="15528154" cy="10424244"/>
            </a:xfrm>
            <a:custGeom>
              <a:avLst/>
              <a:gdLst/>
              <a:ahLst/>
              <a:cxnLst/>
              <a:rect l="l" t="t" r="r" b="b"/>
              <a:pathLst>
                <a:path w="15528154" h="10424244" extrusionOk="0">
                  <a:moveTo>
                    <a:pt x="357069" y="10424244"/>
                  </a:moveTo>
                  <a:lnTo>
                    <a:pt x="332641" y="10424244"/>
                  </a:lnTo>
                  <a:lnTo>
                    <a:pt x="332641" y="10399816"/>
                  </a:lnTo>
                  <a:cubicBezTo>
                    <a:pt x="332641" y="7838222"/>
                    <a:pt x="208947" y="5728408"/>
                    <a:pt x="109570" y="4033114"/>
                  </a:cubicBezTo>
                  <a:cubicBezTo>
                    <a:pt x="48345" y="2988756"/>
                    <a:pt x="0" y="2163849"/>
                    <a:pt x="0" y="1541449"/>
                  </a:cubicBezTo>
                  <a:cubicBezTo>
                    <a:pt x="0" y="1447468"/>
                    <a:pt x="19365" y="1348802"/>
                    <a:pt x="38085" y="1253378"/>
                  </a:cubicBezTo>
                  <a:cubicBezTo>
                    <a:pt x="55873" y="1162794"/>
                    <a:pt x="74239" y="1069147"/>
                    <a:pt x="75193" y="982184"/>
                  </a:cubicBezTo>
                  <a:cubicBezTo>
                    <a:pt x="76570" y="856202"/>
                    <a:pt x="61914" y="728423"/>
                    <a:pt x="50144" y="625759"/>
                  </a:cubicBezTo>
                  <a:cubicBezTo>
                    <a:pt x="38529" y="524516"/>
                    <a:pt x="29358" y="444548"/>
                    <a:pt x="37108" y="393983"/>
                  </a:cubicBezTo>
                  <a:lnTo>
                    <a:pt x="39951" y="375351"/>
                  </a:lnTo>
                  <a:lnTo>
                    <a:pt x="58694" y="373374"/>
                  </a:lnTo>
                  <a:cubicBezTo>
                    <a:pt x="110125" y="368000"/>
                    <a:pt x="244567" y="366246"/>
                    <a:pt x="643697" y="361116"/>
                  </a:cubicBezTo>
                  <a:cubicBezTo>
                    <a:pt x="989662" y="356652"/>
                    <a:pt x="1512463" y="349902"/>
                    <a:pt x="2336104" y="336289"/>
                  </a:cubicBezTo>
                  <a:cubicBezTo>
                    <a:pt x="2570967" y="332402"/>
                    <a:pt x="2836276" y="316902"/>
                    <a:pt x="3117130" y="300491"/>
                  </a:cubicBezTo>
                  <a:cubicBezTo>
                    <a:pt x="3545706" y="275441"/>
                    <a:pt x="4031443" y="247060"/>
                    <a:pt x="4587688" y="247060"/>
                  </a:cubicBezTo>
                  <a:cubicBezTo>
                    <a:pt x="5299249" y="247060"/>
                    <a:pt x="5971460" y="262139"/>
                    <a:pt x="6683133" y="278084"/>
                  </a:cubicBezTo>
                  <a:cubicBezTo>
                    <a:pt x="8886038" y="327428"/>
                    <a:pt x="11163959" y="378504"/>
                    <a:pt x="15007086" y="117"/>
                  </a:cubicBezTo>
                  <a:cubicBezTo>
                    <a:pt x="15014236" y="-550"/>
                    <a:pt x="15021210" y="1649"/>
                    <a:pt x="15026717" y="6468"/>
                  </a:cubicBezTo>
                  <a:cubicBezTo>
                    <a:pt x="15039597" y="17660"/>
                    <a:pt x="15050701" y="27320"/>
                    <a:pt x="15075372" y="502087"/>
                  </a:cubicBezTo>
                  <a:cubicBezTo>
                    <a:pt x="15090473" y="792468"/>
                    <a:pt x="15107284" y="1192463"/>
                    <a:pt x="15126760" y="1655616"/>
                  </a:cubicBezTo>
                  <a:cubicBezTo>
                    <a:pt x="15147545" y="2149992"/>
                    <a:pt x="15171108" y="2710322"/>
                    <a:pt x="15198178" y="3269166"/>
                  </a:cubicBezTo>
                  <a:cubicBezTo>
                    <a:pt x="15246900" y="4275172"/>
                    <a:pt x="15332132" y="5273450"/>
                    <a:pt x="15388539" y="5934024"/>
                  </a:cubicBezTo>
                  <a:cubicBezTo>
                    <a:pt x="15408702" y="6170219"/>
                    <a:pt x="15424625" y="6356760"/>
                    <a:pt x="15433019" y="6476323"/>
                  </a:cubicBezTo>
                  <a:cubicBezTo>
                    <a:pt x="15457891" y="6830682"/>
                    <a:pt x="15448009" y="7201342"/>
                    <a:pt x="15438460" y="7559810"/>
                  </a:cubicBezTo>
                  <a:cubicBezTo>
                    <a:pt x="15431865" y="7807198"/>
                    <a:pt x="15425047" y="8063002"/>
                    <a:pt x="15429421" y="8314387"/>
                  </a:cubicBezTo>
                  <a:cubicBezTo>
                    <a:pt x="15435261" y="8648738"/>
                    <a:pt x="15458469" y="8993082"/>
                    <a:pt x="15480898" y="9326056"/>
                  </a:cubicBezTo>
                  <a:cubicBezTo>
                    <a:pt x="15499818" y="9606888"/>
                    <a:pt x="15519404" y="9897247"/>
                    <a:pt x="15527488" y="10171327"/>
                  </a:cubicBezTo>
                  <a:lnTo>
                    <a:pt x="15528155" y="10194156"/>
                  </a:lnTo>
                  <a:lnTo>
                    <a:pt x="15505415" y="10196355"/>
                  </a:lnTo>
                  <a:cubicBezTo>
                    <a:pt x="15158050" y="10229976"/>
                    <a:pt x="14679929" y="10218895"/>
                    <a:pt x="14074607" y="10204882"/>
                  </a:cubicBezTo>
                  <a:cubicBezTo>
                    <a:pt x="13733927" y="10196998"/>
                    <a:pt x="13347789" y="10188049"/>
                    <a:pt x="12925964" y="10185940"/>
                  </a:cubicBezTo>
                  <a:cubicBezTo>
                    <a:pt x="12580266" y="10184096"/>
                    <a:pt x="12202721" y="10198598"/>
                    <a:pt x="11802904" y="10213831"/>
                  </a:cubicBezTo>
                  <a:cubicBezTo>
                    <a:pt x="11352431" y="10230998"/>
                    <a:pt x="10886614" y="10248742"/>
                    <a:pt x="10375827" y="10248742"/>
                  </a:cubicBezTo>
                  <a:cubicBezTo>
                    <a:pt x="9628668" y="10248742"/>
                    <a:pt x="8913864" y="10240769"/>
                    <a:pt x="8222577" y="10233041"/>
                  </a:cubicBezTo>
                  <a:cubicBezTo>
                    <a:pt x="7204912" y="10221693"/>
                    <a:pt x="6243720" y="10210967"/>
                    <a:pt x="5380106" y="10229133"/>
                  </a:cubicBezTo>
                  <a:cubicBezTo>
                    <a:pt x="3660250" y="10265286"/>
                    <a:pt x="2290557" y="10334905"/>
                    <a:pt x="1384216" y="10380985"/>
                  </a:cubicBezTo>
                  <a:cubicBezTo>
                    <a:pt x="890041" y="10406101"/>
                    <a:pt x="532972" y="10424244"/>
                    <a:pt x="357069" y="10424244"/>
                  </a:cubicBezTo>
                  <a:close/>
                  <a:moveTo>
                    <a:pt x="83521" y="420409"/>
                  </a:moveTo>
                  <a:cubicBezTo>
                    <a:pt x="81056" y="466778"/>
                    <a:pt x="89317" y="538662"/>
                    <a:pt x="98666" y="620229"/>
                  </a:cubicBezTo>
                  <a:cubicBezTo>
                    <a:pt x="110592" y="724248"/>
                    <a:pt x="125448" y="853693"/>
                    <a:pt x="124049" y="982739"/>
                  </a:cubicBezTo>
                  <a:cubicBezTo>
                    <a:pt x="123050" y="1074188"/>
                    <a:pt x="104240" y="1170078"/>
                    <a:pt x="86031" y="1262815"/>
                  </a:cubicBezTo>
                  <a:cubicBezTo>
                    <a:pt x="67754" y="1355952"/>
                    <a:pt x="48856" y="1452243"/>
                    <a:pt x="48856" y="1541471"/>
                  </a:cubicBezTo>
                  <a:cubicBezTo>
                    <a:pt x="48856" y="2162450"/>
                    <a:pt x="97179" y="2986713"/>
                    <a:pt x="158359" y="4030271"/>
                  </a:cubicBezTo>
                  <a:cubicBezTo>
                    <a:pt x="257470" y="5720813"/>
                    <a:pt x="380720" y="7823276"/>
                    <a:pt x="381497" y="10375300"/>
                  </a:cubicBezTo>
                  <a:cubicBezTo>
                    <a:pt x="563773" y="10373767"/>
                    <a:pt x="910271" y="10356157"/>
                    <a:pt x="1381796" y="10332196"/>
                  </a:cubicBezTo>
                  <a:cubicBezTo>
                    <a:pt x="2288425" y="10286116"/>
                    <a:pt x="3658563" y="10216474"/>
                    <a:pt x="5379151" y="10180277"/>
                  </a:cubicBezTo>
                  <a:cubicBezTo>
                    <a:pt x="6243520" y="10162111"/>
                    <a:pt x="7205135" y="10172837"/>
                    <a:pt x="8223177" y="10184207"/>
                  </a:cubicBezTo>
                  <a:cubicBezTo>
                    <a:pt x="8914330" y="10191913"/>
                    <a:pt x="9629023" y="10199886"/>
                    <a:pt x="10375894" y="10199886"/>
                  </a:cubicBezTo>
                  <a:cubicBezTo>
                    <a:pt x="10885726" y="10199886"/>
                    <a:pt x="11351077" y="10182164"/>
                    <a:pt x="11801106" y="10165020"/>
                  </a:cubicBezTo>
                  <a:cubicBezTo>
                    <a:pt x="12201455" y="10149764"/>
                    <a:pt x="12579644" y="10135329"/>
                    <a:pt x="12926275" y="10137106"/>
                  </a:cubicBezTo>
                  <a:cubicBezTo>
                    <a:pt x="13348567" y="10139216"/>
                    <a:pt x="13734927" y="10148165"/>
                    <a:pt x="14075806" y="10156049"/>
                  </a:cubicBezTo>
                  <a:cubicBezTo>
                    <a:pt x="14666295" y="10169706"/>
                    <a:pt x="15135443" y="10180565"/>
                    <a:pt x="15478033" y="10149853"/>
                  </a:cubicBezTo>
                  <a:cubicBezTo>
                    <a:pt x="15469639" y="9884144"/>
                    <a:pt x="15451450" y="9614416"/>
                    <a:pt x="15432241" y="9329343"/>
                  </a:cubicBezTo>
                  <a:cubicBezTo>
                    <a:pt x="15409745" y="8995747"/>
                    <a:pt x="15386495" y="8650803"/>
                    <a:pt x="15380654" y="8315231"/>
                  </a:cubicBezTo>
                  <a:cubicBezTo>
                    <a:pt x="15376257" y="8062802"/>
                    <a:pt x="15383075" y="7806421"/>
                    <a:pt x="15389692" y="7558500"/>
                  </a:cubicBezTo>
                  <a:cubicBezTo>
                    <a:pt x="15399219" y="7201209"/>
                    <a:pt x="15409057" y="6831748"/>
                    <a:pt x="15384363" y="6479721"/>
                  </a:cubicBezTo>
                  <a:cubicBezTo>
                    <a:pt x="15375992" y="6360535"/>
                    <a:pt x="15360091" y="6174150"/>
                    <a:pt x="15339927" y="5938155"/>
                  </a:cubicBezTo>
                  <a:cubicBezTo>
                    <a:pt x="15283498" y="5277226"/>
                    <a:pt x="15198200" y="4278414"/>
                    <a:pt x="15149455" y="3271520"/>
                  </a:cubicBezTo>
                  <a:cubicBezTo>
                    <a:pt x="15122385" y="2712521"/>
                    <a:pt x="15098824" y="2152101"/>
                    <a:pt x="15078015" y="1657659"/>
                  </a:cubicBezTo>
                  <a:cubicBezTo>
                    <a:pt x="15044416" y="858756"/>
                    <a:pt x="15015192" y="163361"/>
                    <a:pt x="14993584" y="50505"/>
                  </a:cubicBezTo>
                  <a:cubicBezTo>
                    <a:pt x="11158563" y="427271"/>
                    <a:pt x="8882907" y="376261"/>
                    <a:pt x="6682045" y="326939"/>
                  </a:cubicBezTo>
                  <a:cubicBezTo>
                    <a:pt x="5970661" y="310995"/>
                    <a:pt x="5298717" y="295938"/>
                    <a:pt x="4587710" y="295938"/>
                  </a:cubicBezTo>
                  <a:cubicBezTo>
                    <a:pt x="4032886" y="295938"/>
                    <a:pt x="3547904" y="324274"/>
                    <a:pt x="3119995" y="349302"/>
                  </a:cubicBezTo>
                  <a:cubicBezTo>
                    <a:pt x="2838586" y="365735"/>
                    <a:pt x="2572810" y="381280"/>
                    <a:pt x="2336926" y="385189"/>
                  </a:cubicBezTo>
                  <a:cubicBezTo>
                    <a:pt x="1513174" y="398802"/>
                    <a:pt x="990306" y="405530"/>
                    <a:pt x="644318" y="410016"/>
                  </a:cubicBezTo>
                  <a:cubicBezTo>
                    <a:pt x="299930" y="414436"/>
                    <a:pt x="147500" y="416412"/>
                    <a:pt x="83521" y="420409"/>
                  </a:cubicBezTo>
                  <a:close/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72" name="Google Shape;1672;p12"/>
          <p:cNvSpPr/>
          <p:nvPr/>
        </p:nvSpPr>
        <p:spPr>
          <a:xfrm rot="-1301707">
            <a:off x="7763116" y="1158236"/>
            <a:ext cx="2168750" cy="729428"/>
          </a:xfrm>
          <a:custGeom>
            <a:avLst/>
            <a:gdLst/>
            <a:ahLst/>
            <a:cxnLst/>
            <a:rect l="l" t="t" r="r" b="b"/>
            <a:pathLst>
              <a:path w="4333601" h="1457545" extrusionOk="0">
                <a:moveTo>
                  <a:pt x="4157575" y="1195608"/>
                </a:moveTo>
                <a:cubicBezTo>
                  <a:pt x="4344674" y="1088062"/>
                  <a:pt x="4326681" y="1102847"/>
                  <a:pt x="4272736" y="1023664"/>
                </a:cubicBezTo>
                <a:cubicBezTo>
                  <a:pt x="4227563" y="961201"/>
                  <a:pt x="4173601" y="906599"/>
                  <a:pt x="4119214" y="852345"/>
                </a:cubicBezTo>
                <a:cubicBezTo>
                  <a:pt x="4338200" y="693303"/>
                  <a:pt x="4312952" y="752226"/>
                  <a:pt x="4131079" y="494704"/>
                </a:cubicBezTo>
                <a:cubicBezTo>
                  <a:pt x="4234765" y="433647"/>
                  <a:pt x="4313247" y="406064"/>
                  <a:pt x="4270154" y="358508"/>
                </a:cubicBezTo>
                <a:cubicBezTo>
                  <a:pt x="4153051" y="189931"/>
                  <a:pt x="4194281" y="240576"/>
                  <a:pt x="4213834" y="174061"/>
                </a:cubicBezTo>
                <a:cubicBezTo>
                  <a:pt x="4223403" y="153550"/>
                  <a:pt x="4234436" y="135337"/>
                  <a:pt x="4245816" y="115485"/>
                </a:cubicBezTo>
                <a:cubicBezTo>
                  <a:pt x="4268490" y="82055"/>
                  <a:pt x="4292775" y="1249"/>
                  <a:pt x="4230492" y="0"/>
                </a:cubicBezTo>
                <a:cubicBezTo>
                  <a:pt x="3610891" y="34134"/>
                  <a:pt x="502857" y="110184"/>
                  <a:pt x="502276" y="110167"/>
                </a:cubicBezTo>
                <a:cubicBezTo>
                  <a:pt x="394725" y="116197"/>
                  <a:pt x="173780" y="68068"/>
                  <a:pt x="93427" y="138904"/>
                </a:cubicBezTo>
                <a:cubicBezTo>
                  <a:pt x="67668" y="161870"/>
                  <a:pt x="86172" y="189054"/>
                  <a:pt x="116811" y="262606"/>
                </a:cubicBezTo>
                <a:cubicBezTo>
                  <a:pt x="137638" y="325936"/>
                  <a:pt x="109626" y="311212"/>
                  <a:pt x="43122" y="338934"/>
                </a:cubicBezTo>
                <a:cubicBezTo>
                  <a:pt x="-54106" y="371827"/>
                  <a:pt x="89110" y="442870"/>
                  <a:pt x="151584" y="543042"/>
                </a:cubicBezTo>
                <a:cubicBezTo>
                  <a:pt x="-13657" y="754438"/>
                  <a:pt x="-62921" y="665095"/>
                  <a:pt x="184970" y="921115"/>
                </a:cubicBezTo>
                <a:cubicBezTo>
                  <a:pt x="-34579" y="1178906"/>
                  <a:pt x="-83462" y="1063385"/>
                  <a:pt x="174630" y="1240978"/>
                </a:cubicBezTo>
                <a:cubicBezTo>
                  <a:pt x="88790" y="1358277"/>
                  <a:pt x="30928" y="1428948"/>
                  <a:pt x="55577" y="1457546"/>
                </a:cubicBezTo>
                <a:cubicBezTo>
                  <a:pt x="509851" y="1308022"/>
                  <a:pt x="3184829" y="1407447"/>
                  <a:pt x="4244767" y="1409581"/>
                </a:cubicBezTo>
                <a:cubicBezTo>
                  <a:pt x="4420252" y="1366901"/>
                  <a:pt x="4306149" y="1298842"/>
                  <a:pt x="4157575" y="1195608"/>
                </a:cubicBezTo>
                <a:close/>
              </a:path>
            </a:pathLst>
          </a:custGeom>
          <a:solidFill>
            <a:srgbClr val="FC802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73" name="Google Shape;1673;p12"/>
          <p:cNvGrpSpPr/>
          <p:nvPr/>
        </p:nvGrpSpPr>
        <p:grpSpPr>
          <a:xfrm rot="-1306680">
            <a:off x="7762738" y="1157062"/>
            <a:ext cx="2166743" cy="728768"/>
            <a:chOff x="15525952" y="2313905"/>
            <a:chExt cx="4333618" cy="1457580"/>
          </a:xfrm>
        </p:grpSpPr>
        <p:sp>
          <p:nvSpPr>
            <p:cNvPr id="1674" name="Google Shape;1674;p12"/>
            <p:cNvSpPr/>
            <p:nvPr/>
          </p:nvSpPr>
          <p:spPr>
            <a:xfrm>
              <a:off x="16045499" y="2415265"/>
              <a:ext cx="418654" cy="1290703"/>
            </a:xfrm>
            <a:custGeom>
              <a:avLst/>
              <a:gdLst/>
              <a:ahLst/>
              <a:cxnLst/>
              <a:rect l="l" t="t" r="r" b="b"/>
              <a:pathLst>
                <a:path w="418654" h="1290703" extrusionOk="0">
                  <a:moveTo>
                    <a:pt x="416870" y="1169622"/>
                  </a:moveTo>
                  <a:cubicBezTo>
                    <a:pt x="405958" y="1159661"/>
                    <a:pt x="387280" y="1134386"/>
                    <a:pt x="305574" y="1063143"/>
                  </a:cubicBezTo>
                  <a:cubicBezTo>
                    <a:pt x="293388" y="1052522"/>
                    <a:pt x="260852" y="1035221"/>
                    <a:pt x="272032" y="1007682"/>
                  </a:cubicBezTo>
                  <a:cubicBezTo>
                    <a:pt x="293978" y="953618"/>
                    <a:pt x="308504" y="956360"/>
                    <a:pt x="386292" y="843408"/>
                  </a:cubicBezTo>
                  <a:cubicBezTo>
                    <a:pt x="389629" y="838584"/>
                    <a:pt x="388320" y="843729"/>
                    <a:pt x="405386" y="828007"/>
                  </a:cubicBezTo>
                  <a:cubicBezTo>
                    <a:pt x="298120" y="737710"/>
                    <a:pt x="327078" y="734951"/>
                    <a:pt x="282103" y="713207"/>
                  </a:cubicBezTo>
                  <a:cubicBezTo>
                    <a:pt x="274832" y="709693"/>
                    <a:pt x="256986" y="684062"/>
                    <a:pt x="255495" y="665720"/>
                  </a:cubicBezTo>
                  <a:cubicBezTo>
                    <a:pt x="253597" y="642415"/>
                    <a:pt x="262290" y="642042"/>
                    <a:pt x="268522" y="633087"/>
                  </a:cubicBezTo>
                  <a:cubicBezTo>
                    <a:pt x="274026" y="607873"/>
                    <a:pt x="306701" y="577861"/>
                    <a:pt x="313904" y="557497"/>
                  </a:cubicBezTo>
                  <a:cubicBezTo>
                    <a:pt x="317951" y="546044"/>
                    <a:pt x="329998" y="547293"/>
                    <a:pt x="364173" y="506418"/>
                  </a:cubicBezTo>
                  <a:cubicBezTo>
                    <a:pt x="373959" y="494713"/>
                    <a:pt x="383137" y="482332"/>
                    <a:pt x="393546" y="471052"/>
                  </a:cubicBezTo>
                  <a:cubicBezTo>
                    <a:pt x="349716" y="430368"/>
                    <a:pt x="385252" y="476353"/>
                    <a:pt x="348200" y="426272"/>
                  </a:cubicBezTo>
                  <a:cubicBezTo>
                    <a:pt x="341717" y="417517"/>
                    <a:pt x="331420" y="411687"/>
                    <a:pt x="324157" y="403392"/>
                  </a:cubicBezTo>
                  <a:cubicBezTo>
                    <a:pt x="317266" y="395531"/>
                    <a:pt x="297124" y="351567"/>
                    <a:pt x="289011" y="346135"/>
                  </a:cubicBezTo>
                  <a:cubicBezTo>
                    <a:pt x="268678" y="332530"/>
                    <a:pt x="265332" y="316227"/>
                    <a:pt x="249142" y="299125"/>
                  </a:cubicBezTo>
                  <a:cubicBezTo>
                    <a:pt x="242234" y="291837"/>
                    <a:pt x="237242" y="281807"/>
                    <a:pt x="242130" y="270250"/>
                  </a:cubicBezTo>
                  <a:cubicBezTo>
                    <a:pt x="242936" y="268341"/>
                    <a:pt x="240458" y="245521"/>
                    <a:pt x="257879" y="237982"/>
                  </a:cubicBezTo>
                  <a:cubicBezTo>
                    <a:pt x="265419" y="234719"/>
                    <a:pt x="271417" y="226311"/>
                    <a:pt x="280231" y="214268"/>
                  </a:cubicBezTo>
                  <a:cubicBezTo>
                    <a:pt x="288881" y="202468"/>
                    <a:pt x="320534" y="189939"/>
                    <a:pt x="329236" y="178182"/>
                  </a:cubicBezTo>
                  <a:cubicBezTo>
                    <a:pt x="419392" y="56328"/>
                    <a:pt x="460622" y="123485"/>
                    <a:pt x="360100" y="29457"/>
                  </a:cubicBezTo>
                  <a:cubicBezTo>
                    <a:pt x="347134" y="17336"/>
                    <a:pt x="347073" y="11583"/>
                    <a:pt x="336421" y="0"/>
                  </a:cubicBezTo>
                  <a:cubicBezTo>
                    <a:pt x="210148" y="3184"/>
                    <a:pt x="111906" y="5631"/>
                    <a:pt x="51365" y="7123"/>
                  </a:cubicBezTo>
                  <a:cubicBezTo>
                    <a:pt x="88582" y="39400"/>
                    <a:pt x="141322" y="71504"/>
                    <a:pt x="143125" y="86601"/>
                  </a:cubicBezTo>
                  <a:cubicBezTo>
                    <a:pt x="129162" y="120717"/>
                    <a:pt x="74420" y="151372"/>
                    <a:pt x="32878" y="210121"/>
                  </a:cubicBezTo>
                  <a:cubicBezTo>
                    <a:pt x="66411" y="279516"/>
                    <a:pt x="93410" y="260254"/>
                    <a:pt x="111914" y="285208"/>
                  </a:cubicBezTo>
                  <a:cubicBezTo>
                    <a:pt x="161863" y="352582"/>
                    <a:pt x="191445" y="349267"/>
                    <a:pt x="121570" y="428415"/>
                  </a:cubicBezTo>
                  <a:cubicBezTo>
                    <a:pt x="-14523" y="582564"/>
                    <a:pt x="-3585" y="540196"/>
                    <a:pt x="39690" y="590138"/>
                  </a:cubicBezTo>
                  <a:cubicBezTo>
                    <a:pt x="41641" y="592386"/>
                    <a:pt x="43287" y="595179"/>
                    <a:pt x="45723" y="596654"/>
                  </a:cubicBezTo>
                  <a:cubicBezTo>
                    <a:pt x="75642" y="614832"/>
                    <a:pt x="109895" y="663273"/>
                    <a:pt x="119533" y="667204"/>
                  </a:cubicBezTo>
                  <a:cubicBezTo>
                    <a:pt x="123225" y="668713"/>
                    <a:pt x="127637" y="671976"/>
                    <a:pt x="128859" y="675455"/>
                  </a:cubicBezTo>
                  <a:cubicBezTo>
                    <a:pt x="134596" y="691724"/>
                    <a:pt x="165573" y="704930"/>
                    <a:pt x="171181" y="716487"/>
                  </a:cubicBezTo>
                  <a:cubicBezTo>
                    <a:pt x="194417" y="764408"/>
                    <a:pt x="177282" y="767453"/>
                    <a:pt x="164706" y="777431"/>
                  </a:cubicBezTo>
                  <a:cubicBezTo>
                    <a:pt x="164342" y="778637"/>
                    <a:pt x="135818" y="822671"/>
                    <a:pt x="117955" y="835746"/>
                  </a:cubicBezTo>
                  <a:cubicBezTo>
                    <a:pt x="79638" y="863798"/>
                    <a:pt x="4892" y="961158"/>
                    <a:pt x="4406" y="961731"/>
                  </a:cubicBezTo>
                  <a:cubicBezTo>
                    <a:pt x="-5847" y="973973"/>
                    <a:pt x="-3559" y="971336"/>
                    <a:pt x="71040" y="1048314"/>
                  </a:cubicBezTo>
                  <a:cubicBezTo>
                    <a:pt x="74853" y="1052236"/>
                    <a:pt x="72981" y="1063524"/>
                    <a:pt x="142691" y="1125154"/>
                  </a:cubicBezTo>
                  <a:cubicBezTo>
                    <a:pt x="144919" y="1127124"/>
                    <a:pt x="147259" y="1129432"/>
                    <a:pt x="149955" y="1130325"/>
                  </a:cubicBezTo>
                  <a:cubicBezTo>
                    <a:pt x="218261" y="1152997"/>
                    <a:pt x="188662" y="1239546"/>
                    <a:pt x="114679" y="1274322"/>
                  </a:cubicBezTo>
                  <a:cubicBezTo>
                    <a:pt x="107165" y="1277853"/>
                    <a:pt x="110068" y="1283250"/>
                    <a:pt x="101453" y="1290703"/>
                  </a:cubicBezTo>
                  <a:cubicBezTo>
                    <a:pt x="166821" y="1287615"/>
                    <a:pt x="236089" y="1285020"/>
                    <a:pt x="308703" y="1282860"/>
                  </a:cubicBezTo>
                  <a:cubicBezTo>
                    <a:pt x="325726" y="1254713"/>
                    <a:pt x="417399" y="1170107"/>
                    <a:pt x="416870" y="1169622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5" name="Google Shape;1675;p12"/>
            <p:cNvSpPr/>
            <p:nvPr/>
          </p:nvSpPr>
          <p:spPr>
            <a:xfrm>
              <a:off x="17989505" y="2366277"/>
              <a:ext cx="364342" cy="1334259"/>
            </a:xfrm>
            <a:custGeom>
              <a:avLst/>
              <a:gdLst/>
              <a:ahLst/>
              <a:cxnLst/>
              <a:rect l="l" t="t" r="r" b="b"/>
              <a:pathLst>
                <a:path w="364342" h="1334259" extrusionOk="0">
                  <a:moveTo>
                    <a:pt x="270338" y="1310070"/>
                  </a:moveTo>
                  <a:cubicBezTo>
                    <a:pt x="330341" y="1245568"/>
                    <a:pt x="306324" y="1265984"/>
                    <a:pt x="362314" y="1219989"/>
                  </a:cubicBezTo>
                  <a:cubicBezTo>
                    <a:pt x="347051" y="1206601"/>
                    <a:pt x="339805" y="1193144"/>
                    <a:pt x="285106" y="1143531"/>
                  </a:cubicBezTo>
                  <a:cubicBezTo>
                    <a:pt x="224540" y="1088608"/>
                    <a:pt x="205412" y="1082344"/>
                    <a:pt x="215821" y="1056678"/>
                  </a:cubicBezTo>
                  <a:cubicBezTo>
                    <a:pt x="235513" y="1008133"/>
                    <a:pt x="256765" y="995734"/>
                    <a:pt x="302952" y="931484"/>
                  </a:cubicBezTo>
                  <a:cubicBezTo>
                    <a:pt x="352797" y="862054"/>
                    <a:pt x="314844" y="908621"/>
                    <a:pt x="349174" y="876995"/>
                  </a:cubicBezTo>
                  <a:cubicBezTo>
                    <a:pt x="337431" y="867112"/>
                    <a:pt x="278346" y="814550"/>
                    <a:pt x="270554" y="801968"/>
                  </a:cubicBezTo>
                  <a:cubicBezTo>
                    <a:pt x="250576" y="769744"/>
                    <a:pt x="223344" y="762343"/>
                    <a:pt x="221489" y="759644"/>
                  </a:cubicBezTo>
                  <a:cubicBezTo>
                    <a:pt x="206105" y="737250"/>
                    <a:pt x="186769" y="704392"/>
                    <a:pt x="207786" y="687316"/>
                  </a:cubicBezTo>
                  <a:cubicBezTo>
                    <a:pt x="216194" y="680488"/>
                    <a:pt x="211479" y="670293"/>
                    <a:pt x="223535" y="660913"/>
                  </a:cubicBezTo>
                  <a:cubicBezTo>
                    <a:pt x="230598" y="640150"/>
                    <a:pt x="250282" y="627396"/>
                    <a:pt x="257683" y="606485"/>
                  </a:cubicBezTo>
                  <a:cubicBezTo>
                    <a:pt x="259972" y="600004"/>
                    <a:pt x="267573" y="594945"/>
                    <a:pt x="273570" y="590329"/>
                  </a:cubicBezTo>
                  <a:cubicBezTo>
                    <a:pt x="298636" y="571050"/>
                    <a:pt x="318285" y="540682"/>
                    <a:pt x="337318" y="520040"/>
                  </a:cubicBezTo>
                  <a:cubicBezTo>
                    <a:pt x="293505" y="479373"/>
                    <a:pt x="329032" y="525341"/>
                    <a:pt x="291971" y="475260"/>
                  </a:cubicBezTo>
                  <a:cubicBezTo>
                    <a:pt x="285488" y="466506"/>
                    <a:pt x="275191" y="460675"/>
                    <a:pt x="267928" y="452380"/>
                  </a:cubicBezTo>
                  <a:cubicBezTo>
                    <a:pt x="261038" y="444519"/>
                    <a:pt x="240904" y="400555"/>
                    <a:pt x="232783" y="395123"/>
                  </a:cubicBezTo>
                  <a:cubicBezTo>
                    <a:pt x="212449" y="381518"/>
                    <a:pt x="209104" y="365215"/>
                    <a:pt x="192913" y="348113"/>
                  </a:cubicBezTo>
                  <a:cubicBezTo>
                    <a:pt x="186006" y="340825"/>
                    <a:pt x="181013" y="330795"/>
                    <a:pt x="185902" y="319238"/>
                  </a:cubicBezTo>
                  <a:cubicBezTo>
                    <a:pt x="187167" y="316244"/>
                    <a:pt x="185806" y="312227"/>
                    <a:pt x="186638" y="308939"/>
                  </a:cubicBezTo>
                  <a:cubicBezTo>
                    <a:pt x="192151" y="287360"/>
                    <a:pt x="197663" y="291247"/>
                    <a:pt x="209841" y="281477"/>
                  </a:cubicBezTo>
                  <a:cubicBezTo>
                    <a:pt x="242628" y="238537"/>
                    <a:pt x="261168" y="243153"/>
                    <a:pt x="272990" y="227179"/>
                  </a:cubicBezTo>
                  <a:cubicBezTo>
                    <a:pt x="315832" y="169272"/>
                    <a:pt x="320495" y="183579"/>
                    <a:pt x="364342" y="134036"/>
                  </a:cubicBezTo>
                  <a:cubicBezTo>
                    <a:pt x="360390" y="130557"/>
                    <a:pt x="299208" y="76423"/>
                    <a:pt x="291416" y="63851"/>
                  </a:cubicBezTo>
                  <a:cubicBezTo>
                    <a:pt x="264392" y="20251"/>
                    <a:pt x="250004" y="40381"/>
                    <a:pt x="228024" y="0"/>
                  </a:cubicBezTo>
                  <a:cubicBezTo>
                    <a:pt x="153642" y="2126"/>
                    <a:pt x="78714" y="4243"/>
                    <a:pt x="3682" y="6343"/>
                  </a:cubicBezTo>
                  <a:cubicBezTo>
                    <a:pt x="17307" y="20338"/>
                    <a:pt x="42624" y="44676"/>
                    <a:pt x="88950" y="87373"/>
                  </a:cubicBezTo>
                  <a:cubicBezTo>
                    <a:pt x="148693" y="142504"/>
                    <a:pt x="184680" y="108961"/>
                    <a:pt x="47469" y="236012"/>
                  </a:cubicBezTo>
                  <a:cubicBezTo>
                    <a:pt x="44245" y="261018"/>
                    <a:pt x="13589" y="244819"/>
                    <a:pt x="59577" y="299924"/>
                  </a:cubicBezTo>
                  <a:cubicBezTo>
                    <a:pt x="68903" y="311090"/>
                    <a:pt x="103529" y="322518"/>
                    <a:pt x="112196" y="334214"/>
                  </a:cubicBezTo>
                  <a:cubicBezTo>
                    <a:pt x="172727" y="415852"/>
                    <a:pt x="198330" y="395522"/>
                    <a:pt x="81904" y="521376"/>
                  </a:cubicBezTo>
                  <a:cubicBezTo>
                    <a:pt x="18989" y="589401"/>
                    <a:pt x="20748" y="586572"/>
                    <a:pt x="9472" y="609192"/>
                  </a:cubicBezTo>
                  <a:cubicBezTo>
                    <a:pt x="45502" y="641799"/>
                    <a:pt x="42156" y="643317"/>
                    <a:pt x="45996" y="645660"/>
                  </a:cubicBezTo>
                  <a:cubicBezTo>
                    <a:pt x="75915" y="663837"/>
                    <a:pt x="110168" y="712279"/>
                    <a:pt x="119806" y="716209"/>
                  </a:cubicBezTo>
                  <a:cubicBezTo>
                    <a:pt x="123506" y="717719"/>
                    <a:pt x="127909" y="720981"/>
                    <a:pt x="129140" y="724461"/>
                  </a:cubicBezTo>
                  <a:cubicBezTo>
                    <a:pt x="138223" y="750152"/>
                    <a:pt x="189386" y="751384"/>
                    <a:pt x="182054" y="813604"/>
                  </a:cubicBezTo>
                  <a:cubicBezTo>
                    <a:pt x="147541" y="839451"/>
                    <a:pt x="145140" y="865047"/>
                    <a:pt x="118237" y="884743"/>
                  </a:cubicBezTo>
                  <a:cubicBezTo>
                    <a:pt x="94419" y="902174"/>
                    <a:pt x="21658" y="983014"/>
                    <a:pt x="12124" y="1002927"/>
                  </a:cubicBezTo>
                  <a:cubicBezTo>
                    <a:pt x="952" y="1026250"/>
                    <a:pt x="-26237" y="996619"/>
                    <a:pt x="71330" y="1097311"/>
                  </a:cubicBezTo>
                  <a:cubicBezTo>
                    <a:pt x="74753" y="1100860"/>
                    <a:pt x="75802" y="1106682"/>
                    <a:pt x="79148" y="1110343"/>
                  </a:cubicBezTo>
                  <a:cubicBezTo>
                    <a:pt x="86498" y="1118378"/>
                    <a:pt x="140746" y="1176181"/>
                    <a:pt x="150253" y="1179339"/>
                  </a:cubicBezTo>
                  <a:cubicBezTo>
                    <a:pt x="161140" y="1182958"/>
                    <a:pt x="188571" y="1201274"/>
                    <a:pt x="185026" y="1211313"/>
                  </a:cubicBezTo>
                  <a:cubicBezTo>
                    <a:pt x="202785" y="1257099"/>
                    <a:pt x="171219" y="1275667"/>
                    <a:pt x="160047" y="1288638"/>
                  </a:cubicBezTo>
                  <a:cubicBezTo>
                    <a:pt x="133604" y="1319362"/>
                    <a:pt x="111320" y="1322408"/>
                    <a:pt x="109960" y="1327319"/>
                  </a:cubicBezTo>
                  <a:cubicBezTo>
                    <a:pt x="109466" y="1329089"/>
                    <a:pt x="108842" y="1330616"/>
                    <a:pt x="108131" y="1332004"/>
                  </a:cubicBezTo>
                  <a:cubicBezTo>
                    <a:pt x="155965" y="1332733"/>
                    <a:pt x="203643" y="1333488"/>
                    <a:pt x="251131" y="1334260"/>
                  </a:cubicBezTo>
                  <a:cubicBezTo>
                    <a:pt x="250438" y="1330390"/>
                    <a:pt x="258056" y="1323275"/>
                    <a:pt x="270338" y="131007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6" name="Google Shape;1676;p12"/>
            <p:cNvSpPr/>
            <p:nvPr/>
          </p:nvSpPr>
          <p:spPr>
            <a:xfrm>
              <a:off x="18592401" y="2348030"/>
              <a:ext cx="421722" cy="1363664"/>
            </a:xfrm>
            <a:custGeom>
              <a:avLst/>
              <a:gdLst/>
              <a:ahLst/>
              <a:cxnLst/>
              <a:rect l="l" t="t" r="r" b="b"/>
              <a:pathLst>
                <a:path w="421722" h="1363664" extrusionOk="0">
                  <a:moveTo>
                    <a:pt x="375796" y="1276005"/>
                  </a:moveTo>
                  <a:cubicBezTo>
                    <a:pt x="377806" y="1272491"/>
                    <a:pt x="386274" y="1273003"/>
                    <a:pt x="387522" y="1271372"/>
                  </a:cubicBezTo>
                  <a:cubicBezTo>
                    <a:pt x="397403" y="1258435"/>
                    <a:pt x="411140" y="1249308"/>
                    <a:pt x="421584" y="1236969"/>
                  </a:cubicBezTo>
                  <a:cubicBezTo>
                    <a:pt x="401303" y="1210931"/>
                    <a:pt x="400887" y="1222983"/>
                    <a:pt x="399500" y="1218254"/>
                  </a:cubicBezTo>
                  <a:cubicBezTo>
                    <a:pt x="392887" y="1195868"/>
                    <a:pt x="357187" y="1179522"/>
                    <a:pt x="355107" y="1172173"/>
                  </a:cubicBezTo>
                  <a:cubicBezTo>
                    <a:pt x="347861" y="1146577"/>
                    <a:pt x="308105" y="1116130"/>
                    <a:pt x="298571" y="1103306"/>
                  </a:cubicBezTo>
                  <a:cubicBezTo>
                    <a:pt x="290779" y="1092816"/>
                    <a:pt x="285267" y="1080175"/>
                    <a:pt x="272586" y="1073988"/>
                  </a:cubicBezTo>
                  <a:cubicBezTo>
                    <a:pt x="237424" y="999213"/>
                    <a:pt x="238793" y="1037980"/>
                    <a:pt x="325959" y="915658"/>
                  </a:cubicBezTo>
                  <a:cubicBezTo>
                    <a:pt x="333690" y="904803"/>
                    <a:pt x="344767" y="896378"/>
                    <a:pt x="353902" y="886444"/>
                  </a:cubicBezTo>
                  <a:cubicBezTo>
                    <a:pt x="372996" y="865689"/>
                    <a:pt x="376654" y="848137"/>
                    <a:pt x="399214" y="833664"/>
                  </a:cubicBezTo>
                  <a:cubicBezTo>
                    <a:pt x="407301" y="828467"/>
                    <a:pt x="403903" y="821821"/>
                    <a:pt x="421723" y="808415"/>
                  </a:cubicBezTo>
                  <a:cubicBezTo>
                    <a:pt x="352082" y="738430"/>
                    <a:pt x="215998" y="634745"/>
                    <a:pt x="272344" y="591179"/>
                  </a:cubicBezTo>
                  <a:cubicBezTo>
                    <a:pt x="272898" y="590746"/>
                    <a:pt x="352983" y="487963"/>
                    <a:pt x="356598" y="487217"/>
                  </a:cubicBezTo>
                  <a:cubicBezTo>
                    <a:pt x="372901" y="483841"/>
                    <a:pt x="374747" y="464258"/>
                    <a:pt x="388831" y="458410"/>
                  </a:cubicBezTo>
                  <a:cubicBezTo>
                    <a:pt x="399700" y="453890"/>
                    <a:pt x="395496" y="442220"/>
                    <a:pt x="400246" y="442385"/>
                  </a:cubicBezTo>
                  <a:cubicBezTo>
                    <a:pt x="407656" y="442636"/>
                    <a:pt x="407760" y="436936"/>
                    <a:pt x="408644" y="432615"/>
                  </a:cubicBezTo>
                  <a:cubicBezTo>
                    <a:pt x="387748" y="413674"/>
                    <a:pt x="388918" y="414056"/>
                    <a:pt x="374097" y="397501"/>
                  </a:cubicBezTo>
                  <a:cubicBezTo>
                    <a:pt x="372537" y="395757"/>
                    <a:pt x="305998" y="358985"/>
                    <a:pt x="296092" y="345849"/>
                  </a:cubicBezTo>
                  <a:cubicBezTo>
                    <a:pt x="280422" y="325060"/>
                    <a:pt x="280950" y="299108"/>
                    <a:pt x="298501" y="275542"/>
                  </a:cubicBezTo>
                  <a:cubicBezTo>
                    <a:pt x="308139" y="262597"/>
                    <a:pt x="303780" y="250788"/>
                    <a:pt x="315810" y="248246"/>
                  </a:cubicBezTo>
                  <a:cubicBezTo>
                    <a:pt x="316815" y="248038"/>
                    <a:pt x="312612" y="252818"/>
                    <a:pt x="339411" y="208524"/>
                  </a:cubicBezTo>
                  <a:cubicBezTo>
                    <a:pt x="343943" y="201037"/>
                    <a:pt x="342141" y="214268"/>
                    <a:pt x="375986" y="171163"/>
                  </a:cubicBezTo>
                  <a:cubicBezTo>
                    <a:pt x="388502" y="155224"/>
                    <a:pt x="219950" y="69291"/>
                    <a:pt x="240596" y="0"/>
                  </a:cubicBezTo>
                  <a:cubicBezTo>
                    <a:pt x="178088" y="1944"/>
                    <a:pt x="113951" y="3896"/>
                    <a:pt x="48583" y="5865"/>
                  </a:cubicBezTo>
                  <a:cubicBezTo>
                    <a:pt x="82142" y="34194"/>
                    <a:pt x="70658" y="39227"/>
                    <a:pt x="137205" y="89655"/>
                  </a:cubicBezTo>
                  <a:cubicBezTo>
                    <a:pt x="276911" y="195527"/>
                    <a:pt x="132845" y="231734"/>
                    <a:pt x="116481" y="257027"/>
                  </a:cubicBezTo>
                  <a:cubicBezTo>
                    <a:pt x="101435" y="280271"/>
                    <a:pt x="77635" y="297130"/>
                    <a:pt x="67668" y="324123"/>
                  </a:cubicBezTo>
                  <a:cubicBezTo>
                    <a:pt x="67477" y="324635"/>
                    <a:pt x="66931" y="325077"/>
                    <a:pt x="66584" y="325563"/>
                  </a:cubicBezTo>
                  <a:cubicBezTo>
                    <a:pt x="72391" y="330621"/>
                    <a:pt x="65718" y="356859"/>
                    <a:pt x="76508" y="371766"/>
                  </a:cubicBezTo>
                  <a:cubicBezTo>
                    <a:pt x="77921" y="373727"/>
                    <a:pt x="80270" y="375280"/>
                    <a:pt x="80963" y="377414"/>
                  </a:cubicBezTo>
                  <a:cubicBezTo>
                    <a:pt x="92811" y="413639"/>
                    <a:pt x="131822" y="426446"/>
                    <a:pt x="142864" y="491876"/>
                  </a:cubicBezTo>
                  <a:cubicBezTo>
                    <a:pt x="143540" y="495867"/>
                    <a:pt x="144719" y="503060"/>
                    <a:pt x="143514" y="503555"/>
                  </a:cubicBezTo>
                  <a:cubicBezTo>
                    <a:pt x="129569" y="509264"/>
                    <a:pt x="152823" y="506669"/>
                    <a:pt x="103801" y="547814"/>
                  </a:cubicBezTo>
                  <a:cubicBezTo>
                    <a:pt x="108022" y="568655"/>
                    <a:pt x="82064" y="569679"/>
                    <a:pt x="28188" y="643968"/>
                  </a:cubicBezTo>
                  <a:cubicBezTo>
                    <a:pt x="38199" y="652202"/>
                    <a:pt x="41363" y="650423"/>
                    <a:pt x="42750" y="653538"/>
                  </a:cubicBezTo>
                  <a:cubicBezTo>
                    <a:pt x="48964" y="667533"/>
                    <a:pt x="164584" y="788494"/>
                    <a:pt x="180766" y="806749"/>
                  </a:cubicBezTo>
                  <a:cubicBezTo>
                    <a:pt x="203179" y="832033"/>
                    <a:pt x="193030" y="851104"/>
                    <a:pt x="173390" y="857204"/>
                  </a:cubicBezTo>
                  <a:cubicBezTo>
                    <a:pt x="168909" y="871320"/>
                    <a:pt x="165373" y="868700"/>
                    <a:pt x="151887" y="888266"/>
                  </a:cubicBezTo>
                  <a:cubicBezTo>
                    <a:pt x="128979" y="921515"/>
                    <a:pt x="107069" y="927068"/>
                    <a:pt x="106228" y="932109"/>
                  </a:cubicBezTo>
                  <a:cubicBezTo>
                    <a:pt x="104486" y="942616"/>
                    <a:pt x="27617" y="1017729"/>
                    <a:pt x="15448" y="1039794"/>
                  </a:cubicBezTo>
                  <a:cubicBezTo>
                    <a:pt x="-2051" y="1071507"/>
                    <a:pt x="-13553" y="1034345"/>
                    <a:pt x="31629" y="1086509"/>
                  </a:cubicBezTo>
                  <a:cubicBezTo>
                    <a:pt x="33579" y="1088756"/>
                    <a:pt x="35226" y="1091550"/>
                    <a:pt x="37662" y="1093033"/>
                  </a:cubicBezTo>
                  <a:cubicBezTo>
                    <a:pt x="67581" y="1111211"/>
                    <a:pt x="101834" y="1159652"/>
                    <a:pt x="111472" y="1163583"/>
                  </a:cubicBezTo>
                  <a:cubicBezTo>
                    <a:pt x="115164" y="1165092"/>
                    <a:pt x="119575" y="1168355"/>
                    <a:pt x="120806" y="1171834"/>
                  </a:cubicBezTo>
                  <a:cubicBezTo>
                    <a:pt x="128390" y="1193283"/>
                    <a:pt x="155969" y="1192216"/>
                    <a:pt x="168528" y="1225386"/>
                  </a:cubicBezTo>
                  <a:cubicBezTo>
                    <a:pt x="197312" y="1232119"/>
                    <a:pt x="208726" y="1267468"/>
                    <a:pt x="181763" y="1286278"/>
                  </a:cubicBezTo>
                  <a:cubicBezTo>
                    <a:pt x="177923" y="1288951"/>
                    <a:pt x="142518" y="1332264"/>
                    <a:pt x="124178" y="1349487"/>
                  </a:cubicBezTo>
                  <a:cubicBezTo>
                    <a:pt x="119757" y="1353635"/>
                    <a:pt x="116464" y="1357296"/>
                    <a:pt x="113898" y="1360567"/>
                  </a:cubicBezTo>
                  <a:cubicBezTo>
                    <a:pt x="172489" y="1361617"/>
                    <a:pt x="230273" y="1362650"/>
                    <a:pt x="287061" y="1363665"/>
                  </a:cubicBezTo>
                  <a:cubicBezTo>
                    <a:pt x="303381" y="1346563"/>
                    <a:pt x="375709" y="1276153"/>
                    <a:pt x="375796" y="127600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7" name="Google Shape;1677;p12"/>
            <p:cNvSpPr/>
            <p:nvPr/>
          </p:nvSpPr>
          <p:spPr>
            <a:xfrm>
              <a:off x="19544964" y="2313905"/>
              <a:ext cx="263225" cy="825629"/>
            </a:xfrm>
            <a:custGeom>
              <a:avLst/>
              <a:gdLst/>
              <a:ahLst/>
              <a:cxnLst/>
              <a:rect l="l" t="t" r="r" b="b"/>
              <a:pathLst>
                <a:path w="263225" h="825629" extrusionOk="0">
                  <a:moveTo>
                    <a:pt x="31358" y="21475"/>
                  </a:moveTo>
                  <a:cubicBezTo>
                    <a:pt x="28030" y="25197"/>
                    <a:pt x="23436" y="27418"/>
                    <a:pt x="21469" y="32841"/>
                  </a:cubicBezTo>
                  <a:cubicBezTo>
                    <a:pt x="15818" y="48450"/>
                    <a:pt x="-2305" y="41969"/>
                    <a:pt x="11051" y="52415"/>
                  </a:cubicBezTo>
                  <a:cubicBezTo>
                    <a:pt x="54708" y="86549"/>
                    <a:pt x="36030" y="87963"/>
                    <a:pt x="105844" y="140873"/>
                  </a:cubicBezTo>
                  <a:cubicBezTo>
                    <a:pt x="242240" y="244237"/>
                    <a:pt x="100167" y="281061"/>
                    <a:pt x="85719" y="303377"/>
                  </a:cubicBezTo>
                  <a:cubicBezTo>
                    <a:pt x="71115" y="325945"/>
                    <a:pt x="47999" y="342309"/>
                    <a:pt x="38326" y="368521"/>
                  </a:cubicBezTo>
                  <a:cubicBezTo>
                    <a:pt x="38144" y="369015"/>
                    <a:pt x="37616" y="369449"/>
                    <a:pt x="37269" y="369918"/>
                  </a:cubicBezTo>
                  <a:cubicBezTo>
                    <a:pt x="42903" y="374829"/>
                    <a:pt x="36428" y="400303"/>
                    <a:pt x="46907" y="414776"/>
                  </a:cubicBezTo>
                  <a:cubicBezTo>
                    <a:pt x="48276" y="416676"/>
                    <a:pt x="50556" y="418186"/>
                    <a:pt x="51241" y="420259"/>
                  </a:cubicBezTo>
                  <a:cubicBezTo>
                    <a:pt x="56831" y="437361"/>
                    <a:pt x="70369" y="449326"/>
                    <a:pt x="79374" y="464198"/>
                  </a:cubicBezTo>
                  <a:cubicBezTo>
                    <a:pt x="92072" y="485186"/>
                    <a:pt x="103123" y="481204"/>
                    <a:pt x="103521" y="510140"/>
                  </a:cubicBezTo>
                  <a:cubicBezTo>
                    <a:pt x="107473" y="512170"/>
                    <a:pt x="107855" y="515433"/>
                    <a:pt x="108505" y="525402"/>
                  </a:cubicBezTo>
                  <a:cubicBezTo>
                    <a:pt x="108643" y="527450"/>
                    <a:pt x="110984" y="529289"/>
                    <a:pt x="111348" y="531389"/>
                  </a:cubicBezTo>
                  <a:cubicBezTo>
                    <a:pt x="111998" y="535259"/>
                    <a:pt x="113150" y="542243"/>
                    <a:pt x="111972" y="542721"/>
                  </a:cubicBezTo>
                  <a:cubicBezTo>
                    <a:pt x="98494" y="548239"/>
                    <a:pt x="121020" y="545749"/>
                    <a:pt x="73411" y="585696"/>
                  </a:cubicBezTo>
                  <a:cubicBezTo>
                    <a:pt x="77519" y="606034"/>
                    <a:pt x="52636" y="606468"/>
                    <a:pt x="0" y="679047"/>
                  </a:cubicBezTo>
                  <a:cubicBezTo>
                    <a:pt x="9725" y="687047"/>
                    <a:pt x="12793" y="685320"/>
                    <a:pt x="14136" y="688340"/>
                  </a:cubicBezTo>
                  <a:cubicBezTo>
                    <a:pt x="19163" y="699637"/>
                    <a:pt x="115118" y="801838"/>
                    <a:pt x="137488" y="825630"/>
                  </a:cubicBezTo>
                  <a:cubicBezTo>
                    <a:pt x="315521" y="699333"/>
                    <a:pt x="282889" y="736547"/>
                    <a:pt x="112093" y="494704"/>
                  </a:cubicBezTo>
                  <a:cubicBezTo>
                    <a:pt x="215779" y="433647"/>
                    <a:pt x="294260" y="406064"/>
                    <a:pt x="251167" y="358508"/>
                  </a:cubicBezTo>
                  <a:cubicBezTo>
                    <a:pt x="134065" y="189931"/>
                    <a:pt x="175294" y="240576"/>
                    <a:pt x="194848" y="174061"/>
                  </a:cubicBezTo>
                  <a:cubicBezTo>
                    <a:pt x="204416" y="153550"/>
                    <a:pt x="215449" y="135337"/>
                    <a:pt x="226829" y="115485"/>
                  </a:cubicBezTo>
                  <a:cubicBezTo>
                    <a:pt x="249503" y="82055"/>
                    <a:pt x="273788" y="1249"/>
                    <a:pt x="211506" y="0"/>
                  </a:cubicBezTo>
                  <a:cubicBezTo>
                    <a:pt x="167736" y="2412"/>
                    <a:pt x="111538" y="5032"/>
                    <a:pt x="44914" y="7818"/>
                  </a:cubicBezTo>
                  <a:cubicBezTo>
                    <a:pt x="42105" y="10473"/>
                    <a:pt x="37382" y="14715"/>
                    <a:pt x="31358" y="2147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8" name="Google Shape;1678;p12"/>
            <p:cNvSpPr/>
            <p:nvPr/>
          </p:nvSpPr>
          <p:spPr>
            <a:xfrm>
              <a:off x="18921368" y="2336404"/>
              <a:ext cx="414672" cy="1381200"/>
            </a:xfrm>
            <a:custGeom>
              <a:avLst/>
              <a:gdLst/>
              <a:ahLst/>
              <a:cxnLst/>
              <a:rect l="l" t="t" r="r" b="b"/>
              <a:pathLst>
                <a:path w="414672" h="1381200" extrusionOk="0">
                  <a:moveTo>
                    <a:pt x="389608" y="1287450"/>
                  </a:moveTo>
                  <a:cubicBezTo>
                    <a:pt x="417811" y="1263181"/>
                    <a:pt x="415670" y="1267737"/>
                    <a:pt x="412940" y="1265246"/>
                  </a:cubicBezTo>
                  <a:cubicBezTo>
                    <a:pt x="401699" y="1254991"/>
                    <a:pt x="382466" y="1228952"/>
                    <a:pt x="298316" y="1155574"/>
                  </a:cubicBezTo>
                  <a:cubicBezTo>
                    <a:pt x="285766" y="1144642"/>
                    <a:pt x="252267" y="1126811"/>
                    <a:pt x="263769" y="1098456"/>
                  </a:cubicBezTo>
                  <a:cubicBezTo>
                    <a:pt x="286355" y="1042779"/>
                    <a:pt x="301341" y="1045581"/>
                    <a:pt x="381452" y="929263"/>
                  </a:cubicBezTo>
                  <a:cubicBezTo>
                    <a:pt x="384884" y="924300"/>
                    <a:pt x="383541" y="929592"/>
                    <a:pt x="401118" y="913402"/>
                  </a:cubicBezTo>
                  <a:cubicBezTo>
                    <a:pt x="290637" y="820398"/>
                    <a:pt x="320452" y="817552"/>
                    <a:pt x="274135" y="795157"/>
                  </a:cubicBezTo>
                  <a:cubicBezTo>
                    <a:pt x="266646" y="791539"/>
                    <a:pt x="248263" y="765145"/>
                    <a:pt x="246729" y="746247"/>
                  </a:cubicBezTo>
                  <a:cubicBezTo>
                    <a:pt x="244770" y="722239"/>
                    <a:pt x="253715" y="721866"/>
                    <a:pt x="260137" y="712643"/>
                  </a:cubicBezTo>
                  <a:cubicBezTo>
                    <a:pt x="265805" y="686665"/>
                    <a:pt x="299460" y="655768"/>
                    <a:pt x="306879" y="634788"/>
                  </a:cubicBezTo>
                  <a:cubicBezTo>
                    <a:pt x="311048" y="622996"/>
                    <a:pt x="323460" y="624281"/>
                    <a:pt x="358657" y="582173"/>
                  </a:cubicBezTo>
                  <a:cubicBezTo>
                    <a:pt x="368729" y="570121"/>
                    <a:pt x="378185" y="557367"/>
                    <a:pt x="388906" y="545749"/>
                  </a:cubicBezTo>
                  <a:cubicBezTo>
                    <a:pt x="343767" y="503858"/>
                    <a:pt x="380369" y="551206"/>
                    <a:pt x="342190" y="499633"/>
                  </a:cubicBezTo>
                  <a:cubicBezTo>
                    <a:pt x="335516" y="490618"/>
                    <a:pt x="324907" y="484605"/>
                    <a:pt x="317428" y="476067"/>
                  </a:cubicBezTo>
                  <a:cubicBezTo>
                    <a:pt x="310329" y="467963"/>
                    <a:pt x="289588" y="422689"/>
                    <a:pt x="281225" y="417092"/>
                  </a:cubicBezTo>
                  <a:cubicBezTo>
                    <a:pt x="260285" y="403080"/>
                    <a:pt x="256844" y="386290"/>
                    <a:pt x="240159" y="368677"/>
                  </a:cubicBezTo>
                  <a:cubicBezTo>
                    <a:pt x="233043" y="361172"/>
                    <a:pt x="227904" y="350838"/>
                    <a:pt x="232940" y="338942"/>
                  </a:cubicBezTo>
                  <a:cubicBezTo>
                    <a:pt x="233772" y="336973"/>
                    <a:pt x="231223" y="313468"/>
                    <a:pt x="249156" y="305711"/>
                  </a:cubicBezTo>
                  <a:cubicBezTo>
                    <a:pt x="257026" y="302318"/>
                    <a:pt x="263413" y="293251"/>
                    <a:pt x="272176" y="281295"/>
                  </a:cubicBezTo>
                  <a:cubicBezTo>
                    <a:pt x="281086" y="269139"/>
                    <a:pt x="313683" y="256237"/>
                    <a:pt x="322645" y="244133"/>
                  </a:cubicBezTo>
                  <a:cubicBezTo>
                    <a:pt x="415124" y="119138"/>
                    <a:pt x="458070" y="187892"/>
                    <a:pt x="354428" y="90948"/>
                  </a:cubicBezTo>
                  <a:cubicBezTo>
                    <a:pt x="336010" y="73725"/>
                    <a:pt x="333505" y="53257"/>
                    <a:pt x="295621" y="34932"/>
                  </a:cubicBezTo>
                  <a:cubicBezTo>
                    <a:pt x="290230" y="32320"/>
                    <a:pt x="278260" y="17379"/>
                    <a:pt x="271994" y="0"/>
                  </a:cubicBezTo>
                  <a:cubicBezTo>
                    <a:pt x="195246" y="2594"/>
                    <a:pt x="113835" y="5258"/>
                    <a:pt x="28697" y="7956"/>
                  </a:cubicBezTo>
                  <a:cubicBezTo>
                    <a:pt x="13625" y="23791"/>
                    <a:pt x="32961" y="7670"/>
                    <a:pt x="6647" y="30680"/>
                  </a:cubicBezTo>
                  <a:cubicBezTo>
                    <a:pt x="-3597" y="39643"/>
                    <a:pt x="-17526" y="28112"/>
                    <a:pt x="97211" y="133906"/>
                  </a:cubicBezTo>
                  <a:cubicBezTo>
                    <a:pt x="155645" y="187839"/>
                    <a:pt x="189881" y="155111"/>
                    <a:pt x="56934" y="278224"/>
                  </a:cubicBezTo>
                  <a:cubicBezTo>
                    <a:pt x="53806" y="302501"/>
                    <a:pt x="24043" y="286779"/>
                    <a:pt x="68696" y="340278"/>
                  </a:cubicBezTo>
                  <a:cubicBezTo>
                    <a:pt x="77744" y="351116"/>
                    <a:pt x="111365" y="362222"/>
                    <a:pt x="119780" y="373571"/>
                  </a:cubicBezTo>
                  <a:cubicBezTo>
                    <a:pt x="159589" y="427270"/>
                    <a:pt x="167459" y="421734"/>
                    <a:pt x="165370" y="437881"/>
                  </a:cubicBezTo>
                  <a:cubicBezTo>
                    <a:pt x="198279" y="465343"/>
                    <a:pt x="48189" y="584099"/>
                    <a:pt x="20047" y="640549"/>
                  </a:cubicBezTo>
                  <a:cubicBezTo>
                    <a:pt x="55036" y="672210"/>
                    <a:pt x="51777" y="673685"/>
                    <a:pt x="55505" y="675950"/>
                  </a:cubicBezTo>
                  <a:cubicBezTo>
                    <a:pt x="84557" y="693598"/>
                    <a:pt x="117813" y="740634"/>
                    <a:pt x="127165" y="744443"/>
                  </a:cubicBezTo>
                  <a:cubicBezTo>
                    <a:pt x="130753" y="745909"/>
                    <a:pt x="135035" y="749076"/>
                    <a:pt x="136222" y="752460"/>
                  </a:cubicBezTo>
                  <a:cubicBezTo>
                    <a:pt x="145037" y="777405"/>
                    <a:pt x="194717" y="778602"/>
                    <a:pt x="187593" y="839018"/>
                  </a:cubicBezTo>
                  <a:cubicBezTo>
                    <a:pt x="154146" y="864058"/>
                    <a:pt x="151710" y="888995"/>
                    <a:pt x="125639" y="908092"/>
                  </a:cubicBezTo>
                  <a:cubicBezTo>
                    <a:pt x="102515" y="925020"/>
                    <a:pt x="31869" y="1003508"/>
                    <a:pt x="22612" y="1022840"/>
                  </a:cubicBezTo>
                  <a:cubicBezTo>
                    <a:pt x="11770" y="1045486"/>
                    <a:pt x="-14631" y="1016714"/>
                    <a:pt x="80093" y="1114473"/>
                  </a:cubicBezTo>
                  <a:cubicBezTo>
                    <a:pt x="83421" y="1117918"/>
                    <a:pt x="84427" y="1123566"/>
                    <a:pt x="87677" y="1127124"/>
                  </a:cubicBezTo>
                  <a:cubicBezTo>
                    <a:pt x="94810" y="1134924"/>
                    <a:pt x="147481" y="1191053"/>
                    <a:pt x="156720" y="1194107"/>
                  </a:cubicBezTo>
                  <a:cubicBezTo>
                    <a:pt x="167285" y="1197621"/>
                    <a:pt x="193920" y="1215399"/>
                    <a:pt x="190479" y="1225152"/>
                  </a:cubicBezTo>
                  <a:cubicBezTo>
                    <a:pt x="207761" y="1269689"/>
                    <a:pt x="177322" y="1287337"/>
                    <a:pt x="166228" y="1300265"/>
                  </a:cubicBezTo>
                  <a:cubicBezTo>
                    <a:pt x="140538" y="1330095"/>
                    <a:pt x="118922" y="1333054"/>
                    <a:pt x="117596" y="1337817"/>
                  </a:cubicBezTo>
                  <a:cubicBezTo>
                    <a:pt x="115169" y="1346537"/>
                    <a:pt x="108028" y="1351761"/>
                    <a:pt x="101397" y="1355396"/>
                  </a:cubicBezTo>
                  <a:cubicBezTo>
                    <a:pt x="75517" y="1369591"/>
                    <a:pt x="87296" y="1375309"/>
                    <a:pt x="77034" y="1377400"/>
                  </a:cubicBezTo>
                  <a:cubicBezTo>
                    <a:pt x="155151" y="1378762"/>
                    <a:pt x="230998" y="1380046"/>
                    <a:pt x="304158" y="1381200"/>
                  </a:cubicBezTo>
                  <a:cubicBezTo>
                    <a:pt x="315737" y="1363248"/>
                    <a:pt x="340881" y="1329358"/>
                    <a:pt x="389608" y="128745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9" name="Google Shape;1679;p12"/>
            <p:cNvSpPr/>
            <p:nvPr/>
          </p:nvSpPr>
          <p:spPr>
            <a:xfrm>
              <a:off x="15525952" y="2418267"/>
              <a:ext cx="317067" cy="1353218"/>
            </a:xfrm>
            <a:custGeom>
              <a:avLst/>
              <a:gdLst/>
              <a:ahLst/>
              <a:cxnLst/>
              <a:rect l="l" t="t" r="r" b="b"/>
              <a:pathLst>
                <a:path w="317067" h="1353218" extrusionOk="0">
                  <a:moveTo>
                    <a:pt x="179995" y="1314720"/>
                  </a:moveTo>
                  <a:cubicBezTo>
                    <a:pt x="188489" y="1311154"/>
                    <a:pt x="287321" y="1193526"/>
                    <a:pt x="309344" y="1175782"/>
                  </a:cubicBezTo>
                  <a:cubicBezTo>
                    <a:pt x="307732" y="1172624"/>
                    <a:pt x="200779" y="1067507"/>
                    <a:pt x="172099" y="1042640"/>
                  </a:cubicBezTo>
                  <a:cubicBezTo>
                    <a:pt x="166309" y="1037616"/>
                    <a:pt x="150561" y="1008350"/>
                    <a:pt x="131467" y="995309"/>
                  </a:cubicBezTo>
                  <a:cubicBezTo>
                    <a:pt x="121535" y="988524"/>
                    <a:pt x="123814" y="983708"/>
                    <a:pt x="127827" y="975257"/>
                  </a:cubicBezTo>
                  <a:cubicBezTo>
                    <a:pt x="124048" y="959761"/>
                    <a:pt x="130592" y="940664"/>
                    <a:pt x="148568" y="932942"/>
                  </a:cubicBezTo>
                  <a:cubicBezTo>
                    <a:pt x="174136" y="889186"/>
                    <a:pt x="238429" y="823625"/>
                    <a:pt x="243447" y="812207"/>
                  </a:cubicBezTo>
                  <a:cubicBezTo>
                    <a:pt x="245060" y="808554"/>
                    <a:pt x="253562" y="808086"/>
                    <a:pt x="254611" y="806350"/>
                  </a:cubicBezTo>
                  <a:cubicBezTo>
                    <a:pt x="257341" y="801847"/>
                    <a:pt x="284235" y="767332"/>
                    <a:pt x="305661" y="746742"/>
                  </a:cubicBezTo>
                  <a:cubicBezTo>
                    <a:pt x="295546" y="737770"/>
                    <a:pt x="243725" y="691672"/>
                    <a:pt x="236401" y="679863"/>
                  </a:cubicBezTo>
                  <a:cubicBezTo>
                    <a:pt x="213546" y="642970"/>
                    <a:pt x="180472" y="637868"/>
                    <a:pt x="174422" y="628879"/>
                  </a:cubicBezTo>
                  <a:cubicBezTo>
                    <a:pt x="163388" y="612480"/>
                    <a:pt x="148992" y="582763"/>
                    <a:pt x="160580" y="566651"/>
                  </a:cubicBezTo>
                  <a:cubicBezTo>
                    <a:pt x="166439" y="558486"/>
                    <a:pt x="162721" y="544630"/>
                    <a:pt x="175826" y="541063"/>
                  </a:cubicBezTo>
                  <a:cubicBezTo>
                    <a:pt x="179180" y="529871"/>
                    <a:pt x="189277" y="523580"/>
                    <a:pt x="195249" y="514322"/>
                  </a:cubicBezTo>
                  <a:cubicBezTo>
                    <a:pt x="227049" y="465031"/>
                    <a:pt x="245762" y="461100"/>
                    <a:pt x="246680" y="453760"/>
                  </a:cubicBezTo>
                  <a:cubicBezTo>
                    <a:pt x="248925" y="435947"/>
                    <a:pt x="268704" y="422550"/>
                    <a:pt x="284764" y="414706"/>
                  </a:cubicBezTo>
                  <a:cubicBezTo>
                    <a:pt x="281704" y="410906"/>
                    <a:pt x="233836" y="327567"/>
                    <a:pt x="220375" y="314613"/>
                  </a:cubicBezTo>
                  <a:cubicBezTo>
                    <a:pt x="201533" y="296470"/>
                    <a:pt x="205312" y="280991"/>
                    <a:pt x="196289" y="257287"/>
                  </a:cubicBezTo>
                  <a:cubicBezTo>
                    <a:pt x="193802" y="250745"/>
                    <a:pt x="196766" y="244853"/>
                    <a:pt x="206213" y="215683"/>
                  </a:cubicBezTo>
                  <a:cubicBezTo>
                    <a:pt x="222759" y="215310"/>
                    <a:pt x="266043" y="168239"/>
                    <a:pt x="274493" y="159831"/>
                  </a:cubicBezTo>
                  <a:cubicBezTo>
                    <a:pt x="317881" y="116665"/>
                    <a:pt x="323558" y="119754"/>
                    <a:pt x="311606" y="115329"/>
                  </a:cubicBezTo>
                  <a:cubicBezTo>
                    <a:pt x="300486" y="111208"/>
                    <a:pt x="315325" y="111095"/>
                    <a:pt x="259594" y="73890"/>
                  </a:cubicBezTo>
                  <a:cubicBezTo>
                    <a:pt x="244279" y="63677"/>
                    <a:pt x="202365" y="11809"/>
                    <a:pt x="183323" y="0"/>
                  </a:cubicBezTo>
                  <a:cubicBezTo>
                    <a:pt x="146548" y="5232"/>
                    <a:pt x="114930" y="15618"/>
                    <a:pt x="93427" y="34576"/>
                  </a:cubicBezTo>
                  <a:cubicBezTo>
                    <a:pt x="67668" y="57543"/>
                    <a:pt x="86172" y="84727"/>
                    <a:pt x="116811" y="158278"/>
                  </a:cubicBezTo>
                  <a:cubicBezTo>
                    <a:pt x="137638" y="221609"/>
                    <a:pt x="109626" y="206885"/>
                    <a:pt x="43122" y="234606"/>
                  </a:cubicBezTo>
                  <a:cubicBezTo>
                    <a:pt x="-54106" y="267499"/>
                    <a:pt x="89110" y="338543"/>
                    <a:pt x="151584" y="438714"/>
                  </a:cubicBezTo>
                  <a:cubicBezTo>
                    <a:pt x="-13657" y="650111"/>
                    <a:pt x="-62921" y="560768"/>
                    <a:pt x="184970" y="816788"/>
                  </a:cubicBezTo>
                  <a:cubicBezTo>
                    <a:pt x="-34579" y="1074578"/>
                    <a:pt x="-83462" y="959058"/>
                    <a:pt x="174630" y="1136651"/>
                  </a:cubicBezTo>
                  <a:cubicBezTo>
                    <a:pt x="88790" y="1253949"/>
                    <a:pt x="30928" y="1324620"/>
                    <a:pt x="55577" y="1353218"/>
                  </a:cubicBezTo>
                  <a:cubicBezTo>
                    <a:pt x="81986" y="1344524"/>
                    <a:pt x="115996" y="1336681"/>
                    <a:pt x="156663" y="1329609"/>
                  </a:cubicBezTo>
                  <a:cubicBezTo>
                    <a:pt x="162764" y="1318208"/>
                    <a:pt x="171700" y="1318200"/>
                    <a:pt x="179995" y="131472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0" name="Google Shape;1680;p12"/>
            <p:cNvSpPr/>
            <p:nvPr/>
          </p:nvSpPr>
          <p:spPr>
            <a:xfrm>
              <a:off x="19242193" y="2326590"/>
              <a:ext cx="376416" cy="1394848"/>
            </a:xfrm>
            <a:custGeom>
              <a:avLst/>
              <a:gdLst/>
              <a:ahLst/>
              <a:cxnLst/>
              <a:rect l="l" t="t" r="r" b="b"/>
              <a:pathLst>
                <a:path w="376416" h="1394848" extrusionOk="0">
                  <a:moveTo>
                    <a:pt x="354844" y="1278131"/>
                  </a:moveTo>
                  <a:cubicBezTo>
                    <a:pt x="361414" y="1269923"/>
                    <a:pt x="358918" y="1275276"/>
                    <a:pt x="368651" y="1267450"/>
                  </a:cubicBezTo>
                  <a:cubicBezTo>
                    <a:pt x="368373" y="1266886"/>
                    <a:pt x="275418" y="1172476"/>
                    <a:pt x="231406" y="1134308"/>
                  </a:cubicBezTo>
                  <a:cubicBezTo>
                    <a:pt x="225616" y="1129284"/>
                    <a:pt x="209859" y="1100027"/>
                    <a:pt x="190774" y="1086977"/>
                  </a:cubicBezTo>
                  <a:cubicBezTo>
                    <a:pt x="180798" y="1080166"/>
                    <a:pt x="183121" y="1075359"/>
                    <a:pt x="187133" y="1066926"/>
                  </a:cubicBezTo>
                  <a:cubicBezTo>
                    <a:pt x="183355" y="1051429"/>
                    <a:pt x="189898" y="1032323"/>
                    <a:pt x="207874" y="1024610"/>
                  </a:cubicBezTo>
                  <a:cubicBezTo>
                    <a:pt x="230903" y="985192"/>
                    <a:pt x="333696" y="868466"/>
                    <a:pt x="364976" y="838401"/>
                  </a:cubicBezTo>
                  <a:cubicBezTo>
                    <a:pt x="354532" y="829144"/>
                    <a:pt x="303023" y="783296"/>
                    <a:pt x="295716" y="771522"/>
                  </a:cubicBezTo>
                  <a:cubicBezTo>
                    <a:pt x="272861" y="734629"/>
                    <a:pt x="239787" y="729528"/>
                    <a:pt x="233737" y="720539"/>
                  </a:cubicBezTo>
                  <a:cubicBezTo>
                    <a:pt x="222704" y="704140"/>
                    <a:pt x="208308" y="674423"/>
                    <a:pt x="219896" y="658310"/>
                  </a:cubicBezTo>
                  <a:cubicBezTo>
                    <a:pt x="225755" y="650146"/>
                    <a:pt x="222036" y="636289"/>
                    <a:pt x="235141" y="632723"/>
                  </a:cubicBezTo>
                  <a:cubicBezTo>
                    <a:pt x="238496" y="621530"/>
                    <a:pt x="248593" y="615240"/>
                    <a:pt x="254565" y="605982"/>
                  </a:cubicBezTo>
                  <a:cubicBezTo>
                    <a:pt x="286364" y="556681"/>
                    <a:pt x="305077" y="552768"/>
                    <a:pt x="306004" y="545419"/>
                  </a:cubicBezTo>
                  <a:cubicBezTo>
                    <a:pt x="308240" y="527606"/>
                    <a:pt x="328036" y="514209"/>
                    <a:pt x="344088" y="506366"/>
                  </a:cubicBezTo>
                  <a:cubicBezTo>
                    <a:pt x="340994" y="502548"/>
                    <a:pt x="293177" y="419253"/>
                    <a:pt x="279691" y="406273"/>
                  </a:cubicBezTo>
                  <a:cubicBezTo>
                    <a:pt x="260848" y="388130"/>
                    <a:pt x="264627" y="372651"/>
                    <a:pt x="255605" y="348946"/>
                  </a:cubicBezTo>
                  <a:cubicBezTo>
                    <a:pt x="253117" y="342404"/>
                    <a:pt x="256081" y="336513"/>
                    <a:pt x="265528" y="307342"/>
                  </a:cubicBezTo>
                  <a:cubicBezTo>
                    <a:pt x="286711" y="306865"/>
                    <a:pt x="353084" y="228229"/>
                    <a:pt x="367984" y="219153"/>
                  </a:cubicBezTo>
                  <a:cubicBezTo>
                    <a:pt x="381972" y="210624"/>
                    <a:pt x="375325" y="208620"/>
                    <a:pt x="370922" y="206989"/>
                  </a:cubicBezTo>
                  <a:cubicBezTo>
                    <a:pt x="359810" y="202867"/>
                    <a:pt x="374640" y="202755"/>
                    <a:pt x="318910" y="165549"/>
                  </a:cubicBezTo>
                  <a:cubicBezTo>
                    <a:pt x="302624" y="154678"/>
                    <a:pt x="254565" y="94757"/>
                    <a:pt x="238504" y="89560"/>
                  </a:cubicBezTo>
                  <a:cubicBezTo>
                    <a:pt x="233728" y="88015"/>
                    <a:pt x="210630" y="60840"/>
                    <a:pt x="211150" y="48268"/>
                  </a:cubicBezTo>
                  <a:cubicBezTo>
                    <a:pt x="207233" y="38229"/>
                    <a:pt x="208689" y="10134"/>
                    <a:pt x="226093" y="0"/>
                  </a:cubicBezTo>
                  <a:cubicBezTo>
                    <a:pt x="173578" y="2004"/>
                    <a:pt x="116782" y="4069"/>
                    <a:pt x="56345" y="6195"/>
                  </a:cubicBezTo>
                  <a:cubicBezTo>
                    <a:pt x="93363" y="50099"/>
                    <a:pt x="187827" y="137186"/>
                    <a:pt x="193053" y="161836"/>
                  </a:cubicBezTo>
                  <a:cubicBezTo>
                    <a:pt x="196364" y="177176"/>
                    <a:pt x="184585" y="177428"/>
                    <a:pt x="190808" y="186061"/>
                  </a:cubicBezTo>
                  <a:cubicBezTo>
                    <a:pt x="163039" y="202841"/>
                    <a:pt x="151555" y="216247"/>
                    <a:pt x="108418" y="260020"/>
                  </a:cubicBezTo>
                  <a:cubicBezTo>
                    <a:pt x="77467" y="291421"/>
                    <a:pt x="37407" y="304002"/>
                    <a:pt x="8234" y="344235"/>
                  </a:cubicBezTo>
                  <a:cubicBezTo>
                    <a:pt x="5625" y="347836"/>
                    <a:pt x="2964" y="351072"/>
                    <a:pt x="0" y="353640"/>
                  </a:cubicBezTo>
                  <a:cubicBezTo>
                    <a:pt x="5105" y="364833"/>
                    <a:pt x="11744" y="375271"/>
                    <a:pt x="23661" y="381588"/>
                  </a:cubicBezTo>
                  <a:cubicBezTo>
                    <a:pt x="33993" y="387071"/>
                    <a:pt x="98668" y="512292"/>
                    <a:pt x="154354" y="527866"/>
                  </a:cubicBezTo>
                  <a:cubicBezTo>
                    <a:pt x="160413" y="542460"/>
                    <a:pt x="164625" y="544820"/>
                    <a:pt x="160569" y="550139"/>
                  </a:cubicBezTo>
                  <a:cubicBezTo>
                    <a:pt x="151659" y="594902"/>
                    <a:pt x="153643" y="590858"/>
                    <a:pt x="153071" y="590963"/>
                  </a:cubicBezTo>
                  <a:cubicBezTo>
                    <a:pt x="140764" y="593080"/>
                    <a:pt x="142385" y="608654"/>
                    <a:pt x="132036" y="612480"/>
                  </a:cubicBezTo>
                  <a:cubicBezTo>
                    <a:pt x="104492" y="622667"/>
                    <a:pt x="18010" y="723593"/>
                    <a:pt x="7072" y="738048"/>
                  </a:cubicBezTo>
                  <a:cubicBezTo>
                    <a:pt x="16771" y="745866"/>
                    <a:pt x="19787" y="744191"/>
                    <a:pt x="21139" y="747237"/>
                  </a:cubicBezTo>
                  <a:cubicBezTo>
                    <a:pt x="34088" y="776355"/>
                    <a:pt x="63678" y="790672"/>
                    <a:pt x="81706" y="815660"/>
                  </a:cubicBezTo>
                  <a:cubicBezTo>
                    <a:pt x="94481" y="833369"/>
                    <a:pt x="110949" y="848839"/>
                    <a:pt x="126203" y="864726"/>
                  </a:cubicBezTo>
                  <a:cubicBezTo>
                    <a:pt x="189396" y="930547"/>
                    <a:pt x="173621" y="924170"/>
                    <a:pt x="160369" y="950442"/>
                  </a:cubicBezTo>
                  <a:cubicBezTo>
                    <a:pt x="139767" y="991214"/>
                    <a:pt x="131672" y="976984"/>
                    <a:pt x="76774" y="1052913"/>
                  </a:cubicBezTo>
                  <a:cubicBezTo>
                    <a:pt x="49386" y="1090812"/>
                    <a:pt x="42313" y="1082023"/>
                    <a:pt x="32710" y="1098005"/>
                  </a:cubicBezTo>
                  <a:cubicBezTo>
                    <a:pt x="78135" y="1157570"/>
                    <a:pt x="108245" y="1167800"/>
                    <a:pt x="123360" y="1201326"/>
                  </a:cubicBezTo>
                  <a:cubicBezTo>
                    <a:pt x="129852" y="1215729"/>
                    <a:pt x="155810" y="1219356"/>
                    <a:pt x="163654" y="1240709"/>
                  </a:cubicBezTo>
                  <a:cubicBezTo>
                    <a:pt x="166783" y="1249229"/>
                    <a:pt x="206791" y="1251121"/>
                    <a:pt x="186241" y="1278626"/>
                  </a:cubicBezTo>
                  <a:cubicBezTo>
                    <a:pt x="183433" y="1294330"/>
                    <a:pt x="178319" y="1305193"/>
                    <a:pt x="166176" y="1318208"/>
                  </a:cubicBezTo>
                  <a:cubicBezTo>
                    <a:pt x="119997" y="1355214"/>
                    <a:pt x="95807" y="1378268"/>
                    <a:pt x="79989" y="1392497"/>
                  </a:cubicBezTo>
                  <a:cubicBezTo>
                    <a:pt x="140651" y="1393391"/>
                    <a:pt x="199172" y="1394189"/>
                    <a:pt x="255163" y="1394849"/>
                  </a:cubicBezTo>
                  <a:cubicBezTo>
                    <a:pt x="252042" y="1385582"/>
                    <a:pt x="291088" y="1357826"/>
                    <a:pt x="354844" y="127813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1" name="Google Shape;1681;p12"/>
            <p:cNvSpPr/>
            <p:nvPr/>
          </p:nvSpPr>
          <p:spPr>
            <a:xfrm>
              <a:off x="16372923" y="2409131"/>
              <a:ext cx="379900" cy="1286477"/>
            </a:xfrm>
            <a:custGeom>
              <a:avLst/>
              <a:gdLst/>
              <a:ahLst/>
              <a:cxnLst/>
              <a:rect l="l" t="t" r="r" b="b"/>
              <a:pathLst>
                <a:path w="379900" h="1286477" extrusionOk="0">
                  <a:moveTo>
                    <a:pt x="199536" y="1024280"/>
                  </a:moveTo>
                  <a:cubicBezTo>
                    <a:pt x="185314" y="1013912"/>
                    <a:pt x="176750" y="1010745"/>
                    <a:pt x="182323" y="999439"/>
                  </a:cubicBezTo>
                  <a:cubicBezTo>
                    <a:pt x="185773" y="992437"/>
                    <a:pt x="177513" y="971856"/>
                    <a:pt x="197257" y="956594"/>
                  </a:cubicBezTo>
                  <a:cubicBezTo>
                    <a:pt x="200923" y="953748"/>
                    <a:pt x="303058" y="828050"/>
                    <a:pt x="303309" y="827460"/>
                  </a:cubicBezTo>
                  <a:cubicBezTo>
                    <a:pt x="304964" y="823695"/>
                    <a:pt x="313736" y="823209"/>
                    <a:pt x="314810" y="821421"/>
                  </a:cubicBezTo>
                  <a:cubicBezTo>
                    <a:pt x="324370" y="805639"/>
                    <a:pt x="339451" y="794255"/>
                    <a:pt x="348768" y="778333"/>
                  </a:cubicBezTo>
                  <a:cubicBezTo>
                    <a:pt x="365539" y="749666"/>
                    <a:pt x="391584" y="783574"/>
                    <a:pt x="308865" y="706188"/>
                  </a:cubicBezTo>
                  <a:cubicBezTo>
                    <a:pt x="290464" y="688982"/>
                    <a:pt x="287907" y="668479"/>
                    <a:pt x="250058" y="650172"/>
                  </a:cubicBezTo>
                  <a:cubicBezTo>
                    <a:pt x="216125" y="633764"/>
                    <a:pt x="207996" y="588420"/>
                    <a:pt x="217972" y="574546"/>
                  </a:cubicBezTo>
                  <a:cubicBezTo>
                    <a:pt x="224013" y="566139"/>
                    <a:pt x="220182" y="551866"/>
                    <a:pt x="233668" y="548196"/>
                  </a:cubicBezTo>
                  <a:cubicBezTo>
                    <a:pt x="234769" y="544543"/>
                    <a:pt x="274863" y="486627"/>
                    <a:pt x="301237" y="465265"/>
                  </a:cubicBezTo>
                  <a:cubicBezTo>
                    <a:pt x="315738" y="453517"/>
                    <a:pt x="291938" y="456415"/>
                    <a:pt x="339122" y="421838"/>
                  </a:cubicBezTo>
                  <a:cubicBezTo>
                    <a:pt x="346966" y="416095"/>
                    <a:pt x="346688" y="419791"/>
                    <a:pt x="344703" y="416468"/>
                  </a:cubicBezTo>
                  <a:cubicBezTo>
                    <a:pt x="230002" y="225331"/>
                    <a:pt x="298975" y="372000"/>
                    <a:pt x="254755" y="255916"/>
                  </a:cubicBezTo>
                  <a:cubicBezTo>
                    <a:pt x="252190" y="249183"/>
                    <a:pt x="255249" y="243109"/>
                    <a:pt x="264974" y="213071"/>
                  </a:cubicBezTo>
                  <a:cubicBezTo>
                    <a:pt x="283010" y="212655"/>
                    <a:pt x="379554" y="113438"/>
                    <a:pt x="379901" y="112856"/>
                  </a:cubicBezTo>
                  <a:cubicBezTo>
                    <a:pt x="372941" y="108752"/>
                    <a:pt x="371312" y="109984"/>
                    <a:pt x="366493" y="104215"/>
                  </a:cubicBezTo>
                  <a:cubicBezTo>
                    <a:pt x="342372" y="75417"/>
                    <a:pt x="311759" y="68675"/>
                    <a:pt x="295352" y="43504"/>
                  </a:cubicBezTo>
                  <a:cubicBezTo>
                    <a:pt x="286200" y="29466"/>
                    <a:pt x="267825" y="14308"/>
                    <a:pt x="250933" y="0"/>
                  </a:cubicBezTo>
                  <a:cubicBezTo>
                    <a:pt x="201547" y="1267"/>
                    <a:pt x="154450" y="2464"/>
                    <a:pt x="109935" y="3592"/>
                  </a:cubicBezTo>
                  <a:cubicBezTo>
                    <a:pt x="135052" y="32806"/>
                    <a:pt x="183147" y="74679"/>
                    <a:pt x="187446" y="94905"/>
                  </a:cubicBezTo>
                  <a:cubicBezTo>
                    <a:pt x="190661" y="109802"/>
                    <a:pt x="179221" y="110045"/>
                    <a:pt x="185270" y="118427"/>
                  </a:cubicBezTo>
                  <a:cubicBezTo>
                    <a:pt x="158315" y="134713"/>
                    <a:pt x="147160" y="147736"/>
                    <a:pt x="105272" y="190234"/>
                  </a:cubicBezTo>
                  <a:cubicBezTo>
                    <a:pt x="75223" y="220715"/>
                    <a:pt x="36324" y="232932"/>
                    <a:pt x="8000" y="272002"/>
                  </a:cubicBezTo>
                  <a:cubicBezTo>
                    <a:pt x="5469" y="275499"/>
                    <a:pt x="2886" y="278640"/>
                    <a:pt x="0" y="281130"/>
                  </a:cubicBezTo>
                  <a:cubicBezTo>
                    <a:pt x="4958" y="291993"/>
                    <a:pt x="11406" y="302128"/>
                    <a:pt x="22968" y="308271"/>
                  </a:cubicBezTo>
                  <a:cubicBezTo>
                    <a:pt x="32918" y="313563"/>
                    <a:pt x="95911" y="435209"/>
                    <a:pt x="149865" y="450289"/>
                  </a:cubicBezTo>
                  <a:cubicBezTo>
                    <a:pt x="155741" y="464458"/>
                    <a:pt x="159841" y="466748"/>
                    <a:pt x="155897" y="471911"/>
                  </a:cubicBezTo>
                  <a:cubicBezTo>
                    <a:pt x="147247" y="515372"/>
                    <a:pt x="149171" y="511450"/>
                    <a:pt x="148617" y="511546"/>
                  </a:cubicBezTo>
                  <a:cubicBezTo>
                    <a:pt x="136664" y="513602"/>
                    <a:pt x="138242" y="528725"/>
                    <a:pt x="128188" y="532439"/>
                  </a:cubicBezTo>
                  <a:cubicBezTo>
                    <a:pt x="101441" y="542339"/>
                    <a:pt x="17525" y="640272"/>
                    <a:pt x="6856" y="654354"/>
                  </a:cubicBezTo>
                  <a:cubicBezTo>
                    <a:pt x="16268" y="661937"/>
                    <a:pt x="19198" y="660314"/>
                    <a:pt x="20515" y="663273"/>
                  </a:cubicBezTo>
                  <a:cubicBezTo>
                    <a:pt x="33083" y="691542"/>
                    <a:pt x="61823" y="705441"/>
                    <a:pt x="79322" y="729710"/>
                  </a:cubicBezTo>
                  <a:cubicBezTo>
                    <a:pt x="91716" y="746907"/>
                    <a:pt x="107707" y="761917"/>
                    <a:pt x="122520" y="777344"/>
                  </a:cubicBezTo>
                  <a:cubicBezTo>
                    <a:pt x="183875" y="841256"/>
                    <a:pt x="168551" y="835061"/>
                    <a:pt x="155689" y="860570"/>
                  </a:cubicBezTo>
                  <a:cubicBezTo>
                    <a:pt x="135694" y="900161"/>
                    <a:pt x="127824" y="886340"/>
                    <a:pt x="74521" y="960065"/>
                  </a:cubicBezTo>
                  <a:cubicBezTo>
                    <a:pt x="47930" y="996862"/>
                    <a:pt x="41065" y="988324"/>
                    <a:pt x="31731" y="1003847"/>
                  </a:cubicBezTo>
                  <a:cubicBezTo>
                    <a:pt x="75829" y="1061676"/>
                    <a:pt x="105064" y="1071611"/>
                    <a:pt x="119737" y="1104157"/>
                  </a:cubicBezTo>
                  <a:cubicBezTo>
                    <a:pt x="126047" y="1118143"/>
                    <a:pt x="151243" y="1121666"/>
                    <a:pt x="158853" y="1142394"/>
                  </a:cubicBezTo>
                  <a:cubicBezTo>
                    <a:pt x="161903" y="1150672"/>
                    <a:pt x="200741" y="1152503"/>
                    <a:pt x="180798" y="1179209"/>
                  </a:cubicBezTo>
                  <a:cubicBezTo>
                    <a:pt x="178042" y="1194584"/>
                    <a:pt x="173032" y="1205092"/>
                    <a:pt x="161314" y="1217638"/>
                  </a:cubicBezTo>
                  <a:cubicBezTo>
                    <a:pt x="104136" y="1263468"/>
                    <a:pt x="93103" y="1280005"/>
                    <a:pt x="76549" y="1286478"/>
                  </a:cubicBezTo>
                  <a:cubicBezTo>
                    <a:pt x="147134" y="1284803"/>
                    <a:pt x="220424" y="1283484"/>
                    <a:pt x="295968" y="1282495"/>
                  </a:cubicBezTo>
                  <a:cubicBezTo>
                    <a:pt x="316032" y="1259554"/>
                    <a:pt x="361102" y="1208180"/>
                    <a:pt x="361552" y="1207981"/>
                  </a:cubicBezTo>
                  <a:cubicBezTo>
                    <a:pt x="387857" y="1196424"/>
                    <a:pt x="243878" y="1093519"/>
                    <a:pt x="199536" y="102428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2" name="Google Shape;1682;p12"/>
            <p:cNvSpPr/>
            <p:nvPr/>
          </p:nvSpPr>
          <p:spPr>
            <a:xfrm>
              <a:off x="17044441" y="2391474"/>
              <a:ext cx="347574" cy="1298269"/>
            </a:xfrm>
            <a:custGeom>
              <a:avLst/>
              <a:gdLst/>
              <a:ahLst/>
              <a:cxnLst/>
              <a:rect l="l" t="t" r="r" b="b"/>
              <a:pathLst>
                <a:path w="347574" h="1298269" extrusionOk="0">
                  <a:moveTo>
                    <a:pt x="345535" y="1210185"/>
                  </a:moveTo>
                  <a:cubicBezTo>
                    <a:pt x="334311" y="1199946"/>
                    <a:pt x="315061" y="1173899"/>
                    <a:pt x="230912" y="1100513"/>
                  </a:cubicBezTo>
                  <a:cubicBezTo>
                    <a:pt x="157708" y="1036905"/>
                    <a:pt x="196234" y="1045234"/>
                    <a:pt x="314047" y="874201"/>
                  </a:cubicBezTo>
                  <a:cubicBezTo>
                    <a:pt x="332214" y="847850"/>
                    <a:pt x="362107" y="886426"/>
                    <a:pt x="265537" y="796103"/>
                  </a:cubicBezTo>
                  <a:cubicBezTo>
                    <a:pt x="247180" y="778923"/>
                    <a:pt x="244493" y="758343"/>
                    <a:pt x="206730" y="740087"/>
                  </a:cubicBezTo>
                  <a:cubicBezTo>
                    <a:pt x="199242" y="736469"/>
                    <a:pt x="180858" y="710075"/>
                    <a:pt x="179324" y="691177"/>
                  </a:cubicBezTo>
                  <a:cubicBezTo>
                    <a:pt x="177366" y="667169"/>
                    <a:pt x="186327" y="666779"/>
                    <a:pt x="192732" y="657573"/>
                  </a:cubicBezTo>
                  <a:cubicBezTo>
                    <a:pt x="198401" y="631578"/>
                    <a:pt x="232047" y="600724"/>
                    <a:pt x="239475" y="579718"/>
                  </a:cubicBezTo>
                  <a:cubicBezTo>
                    <a:pt x="243644" y="567935"/>
                    <a:pt x="256072" y="569193"/>
                    <a:pt x="291253" y="527103"/>
                  </a:cubicBezTo>
                  <a:cubicBezTo>
                    <a:pt x="301324" y="515051"/>
                    <a:pt x="310780" y="502296"/>
                    <a:pt x="321501" y="490678"/>
                  </a:cubicBezTo>
                  <a:cubicBezTo>
                    <a:pt x="281693" y="453725"/>
                    <a:pt x="311283" y="493863"/>
                    <a:pt x="274794" y="444562"/>
                  </a:cubicBezTo>
                  <a:cubicBezTo>
                    <a:pt x="268120" y="435547"/>
                    <a:pt x="257511" y="429535"/>
                    <a:pt x="250031" y="420997"/>
                  </a:cubicBezTo>
                  <a:cubicBezTo>
                    <a:pt x="242933" y="412893"/>
                    <a:pt x="222192" y="367618"/>
                    <a:pt x="213829" y="362022"/>
                  </a:cubicBezTo>
                  <a:cubicBezTo>
                    <a:pt x="192889" y="348009"/>
                    <a:pt x="189448" y="331220"/>
                    <a:pt x="172763" y="313607"/>
                  </a:cubicBezTo>
                  <a:cubicBezTo>
                    <a:pt x="165647" y="306101"/>
                    <a:pt x="160508" y="295768"/>
                    <a:pt x="165544" y="283872"/>
                  </a:cubicBezTo>
                  <a:cubicBezTo>
                    <a:pt x="166376" y="281902"/>
                    <a:pt x="163819" y="258398"/>
                    <a:pt x="181760" y="250641"/>
                  </a:cubicBezTo>
                  <a:cubicBezTo>
                    <a:pt x="189630" y="247239"/>
                    <a:pt x="196017" y="238181"/>
                    <a:pt x="204780" y="226225"/>
                  </a:cubicBezTo>
                  <a:cubicBezTo>
                    <a:pt x="213690" y="214069"/>
                    <a:pt x="246287" y="201167"/>
                    <a:pt x="255249" y="189063"/>
                  </a:cubicBezTo>
                  <a:cubicBezTo>
                    <a:pt x="347867" y="63868"/>
                    <a:pt x="391272" y="133385"/>
                    <a:pt x="287032" y="35878"/>
                  </a:cubicBezTo>
                  <a:cubicBezTo>
                    <a:pt x="274629" y="24286"/>
                    <a:pt x="270209" y="12434"/>
                    <a:pt x="257364" y="0"/>
                  </a:cubicBezTo>
                  <a:cubicBezTo>
                    <a:pt x="172997" y="2247"/>
                    <a:pt x="90537" y="4416"/>
                    <a:pt x="10704" y="6507"/>
                  </a:cubicBezTo>
                  <a:cubicBezTo>
                    <a:pt x="43839" y="40398"/>
                    <a:pt x="-8425" y="-8555"/>
                    <a:pt x="86377" y="78844"/>
                  </a:cubicBezTo>
                  <a:cubicBezTo>
                    <a:pt x="144378" y="132379"/>
                    <a:pt x="179316" y="99807"/>
                    <a:pt x="46101" y="223162"/>
                  </a:cubicBezTo>
                  <a:cubicBezTo>
                    <a:pt x="42972" y="247430"/>
                    <a:pt x="13209" y="231708"/>
                    <a:pt x="57862" y="285217"/>
                  </a:cubicBezTo>
                  <a:cubicBezTo>
                    <a:pt x="66911" y="296054"/>
                    <a:pt x="100531" y="307160"/>
                    <a:pt x="108947" y="318509"/>
                  </a:cubicBezTo>
                  <a:cubicBezTo>
                    <a:pt x="148755" y="372208"/>
                    <a:pt x="156634" y="366673"/>
                    <a:pt x="154536" y="382820"/>
                  </a:cubicBezTo>
                  <a:cubicBezTo>
                    <a:pt x="187463" y="410264"/>
                    <a:pt x="37364" y="529029"/>
                    <a:pt x="9213" y="585488"/>
                  </a:cubicBezTo>
                  <a:cubicBezTo>
                    <a:pt x="44194" y="617148"/>
                    <a:pt x="40944" y="618623"/>
                    <a:pt x="44671" y="620888"/>
                  </a:cubicBezTo>
                  <a:cubicBezTo>
                    <a:pt x="73723" y="638536"/>
                    <a:pt x="106979" y="685572"/>
                    <a:pt x="116331" y="689381"/>
                  </a:cubicBezTo>
                  <a:cubicBezTo>
                    <a:pt x="119919" y="690847"/>
                    <a:pt x="124192" y="694014"/>
                    <a:pt x="125388" y="697398"/>
                  </a:cubicBezTo>
                  <a:cubicBezTo>
                    <a:pt x="134203" y="722343"/>
                    <a:pt x="183875" y="723541"/>
                    <a:pt x="176759" y="783956"/>
                  </a:cubicBezTo>
                  <a:cubicBezTo>
                    <a:pt x="143312" y="808997"/>
                    <a:pt x="140877" y="833933"/>
                    <a:pt x="114806" y="853030"/>
                  </a:cubicBezTo>
                  <a:cubicBezTo>
                    <a:pt x="91682" y="869958"/>
                    <a:pt x="21035" y="948447"/>
                    <a:pt x="11779" y="967778"/>
                  </a:cubicBezTo>
                  <a:cubicBezTo>
                    <a:pt x="945" y="990415"/>
                    <a:pt x="-25508" y="961618"/>
                    <a:pt x="69259" y="1059412"/>
                  </a:cubicBezTo>
                  <a:cubicBezTo>
                    <a:pt x="72588" y="1062856"/>
                    <a:pt x="73593" y="1068505"/>
                    <a:pt x="76843" y="1072062"/>
                  </a:cubicBezTo>
                  <a:cubicBezTo>
                    <a:pt x="83976" y="1079862"/>
                    <a:pt x="136647" y="1135991"/>
                    <a:pt x="145886" y="1139045"/>
                  </a:cubicBezTo>
                  <a:cubicBezTo>
                    <a:pt x="156452" y="1142559"/>
                    <a:pt x="183095" y="1160338"/>
                    <a:pt x="179645" y="1170090"/>
                  </a:cubicBezTo>
                  <a:cubicBezTo>
                    <a:pt x="196927" y="1214618"/>
                    <a:pt x="166506" y="1232258"/>
                    <a:pt x="155394" y="1245195"/>
                  </a:cubicBezTo>
                  <a:cubicBezTo>
                    <a:pt x="129826" y="1274895"/>
                    <a:pt x="108089" y="1277966"/>
                    <a:pt x="106763" y="1282756"/>
                  </a:cubicBezTo>
                  <a:cubicBezTo>
                    <a:pt x="104552" y="1290677"/>
                    <a:pt x="102134" y="1295198"/>
                    <a:pt x="93545" y="1297749"/>
                  </a:cubicBezTo>
                  <a:cubicBezTo>
                    <a:pt x="147663" y="1297818"/>
                    <a:pt x="202345" y="1298000"/>
                    <a:pt x="257468" y="1298269"/>
                  </a:cubicBezTo>
                  <a:cubicBezTo>
                    <a:pt x="344738" y="1202966"/>
                    <a:pt x="351212" y="1215356"/>
                    <a:pt x="345535" y="121018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3" name="Google Shape;1683;p12"/>
            <p:cNvSpPr/>
            <p:nvPr/>
          </p:nvSpPr>
          <p:spPr>
            <a:xfrm>
              <a:off x="17297835" y="2375327"/>
              <a:ext cx="775870" cy="1321114"/>
            </a:xfrm>
            <a:custGeom>
              <a:avLst/>
              <a:gdLst/>
              <a:ahLst/>
              <a:cxnLst/>
              <a:rect l="l" t="t" r="r" b="b"/>
              <a:pathLst>
                <a:path w="775870" h="1321114" extrusionOk="0">
                  <a:moveTo>
                    <a:pt x="728713" y="1266617"/>
                  </a:moveTo>
                  <a:cubicBezTo>
                    <a:pt x="730784" y="1262999"/>
                    <a:pt x="739503" y="1263528"/>
                    <a:pt x="740786" y="1261845"/>
                  </a:cubicBezTo>
                  <a:cubicBezTo>
                    <a:pt x="750961" y="1248518"/>
                    <a:pt x="765106" y="1239121"/>
                    <a:pt x="775871" y="1226436"/>
                  </a:cubicBezTo>
                  <a:cubicBezTo>
                    <a:pt x="754983" y="1199617"/>
                    <a:pt x="754567" y="1212033"/>
                    <a:pt x="753128" y="1207165"/>
                  </a:cubicBezTo>
                  <a:cubicBezTo>
                    <a:pt x="746385" y="1184337"/>
                    <a:pt x="709532" y="1167227"/>
                    <a:pt x="707400" y="1159704"/>
                  </a:cubicBezTo>
                  <a:cubicBezTo>
                    <a:pt x="699938" y="1133345"/>
                    <a:pt x="658994" y="1101979"/>
                    <a:pt x="649165" y="1088773"/>
                  </a:cubicBezTo>
                  <a:cubicBezTo>
                    <a:pt x="641139" y="1077971"/>
                    <a:pt x="635462" y="1064947"/>
                    <a:pt x="622401" y="1058579"/>
                  </a:cubicBezTo>
                  <a:cubicBezTo>
                    <a:pt x="592655" y="995309"/>
                    <a:pt x="595220" y="1009079"/>
                    <a:pt x="614904" y="974607"/>
                  </a:cubicBezTo>
                  <a:cubicBezTo>
                    <a:pt x="624793" y="974121"/>
                    <a:pt x="651609" y="927319"/>
                    <a:pt x="652181" y="926877"/>
                  </a:cubicBezTo>
                  <a:cubicBezTo>
                    <a:pt x="663188" y="918426"/>
                    <a:pt x="669533" y="906513"/>
                    <a:pt x="677377" y="895502"/>
                  </a:cubicBezTo>
                  <a:cubicBezTo>
                    <a:pt x="688852" y="879398"/>
                    <a:pt x="706750" y="869325"/>
                    <a:pt x="721579" y="845516"/>
                  </a:cubicBezTo>
                  <a:cubicBezTo>
                    <a:pt x="742563" y="811834"/>
                    <a:pt x="754350" y="813170"/>
                    <a:pt x="757843" y="806012"/>
                  </a:cubicBezTo>
                  <a:cubicBezTo>
                    <a:pt x="777708" y="765301"/>
                    <a:pt x="797920" y="814801"/>
                    <a:pt x="714533" y="725293"/>
                  </a:cubicBezTo>
                  <a:cubicBezTo>
                    <a:pt x="713996" y="724721"/>
                    <a:pt x="671639" y="684201"/>
                    <a:pt x="654729" y="669538"/>
                  </a:cubicBezTo>
                  <a:cubicBezTo>
                    <a:pt x="645083" y="661173"/>
                    <a:pt x="646461" y="648644"/>
                    <a:pt x="621603" y="634701"/>
                  </a:cubicBezTo>
                  <a:cubicBezTo>
                    <a:pt x="614817" y="615916"/>
                    <a:pt x="622617" y="626502"/>
                    <a:pt x="612503" y="609027"/>
                  </a:cubicBezTo>
                  <a:cubicBezTo>
                    <a:pt x="603628" y="593696"/>
                    <a:pt x="607554" y="570633"/>
                    <a:pt x="625191" y="559388"/>
                  </a:cubicBezTo>
                  <a:cubicBezTo>
                    <a:pt x="629118" y="552560"/>
                    <a:pt x="655327" y="513203"/>
                    <a:pt x="669793" y="500500"/>
                  </a:cubicBezTo>
                  <a:cubicBezTo>
                    <a:pt x="685481" y="486722"/>
                    <a:pt x="708353" y="454358"/>
                    <a:pt x="708925" y="454237"/>
                  </a:cubicBezTo>
                  <a:cubicBezTo>
                    <a:pt x="725722" y="450758"/>
                    <a:pt x="727621" y="430593"/>
                    <a:pt x="742129" y="424563"/>
                  </a:cubicBezTo>
                  <a:cubicBezTo>
                    <a:pt x="746914" y="422567"/>
                    <a:pt x="749904" y="419340"/>
                    <a:pt x="750277" y="413682"/>
                  </a:cubicBezTo>
                  <a:cubicBezTo>
                    <a:pt x="750996" y="402828"/>
                    <a:pt x="759065" y="414897"/>
                    <a:pt x="762523" y="397995"/>
                  </a:cubicBezTo>
                  <a:cubicBezTo>
                    <a:pt x="741055" y="378534"/>
                    <a:pt x="742234" y="378907"/>
                    <a:pt x="726945" y="361831"/>
                  </a:cubicBezTo>
                  <a:cubicBezTo>
                    <a:pt x="712713" y="345944"/>
                    <a:pt x="592447" y="312296"/>
                    <a:pt x="649096" y="236220"/>
                  </a:cubicBezTo>
                  <a:cubicBezTo>
                    <a:pt x="659028" y="222884"/>
                    <a:pt x="654530" y="210720"/>
                    <a:pt x="666924" y="208108"/>
                  </a:cubicBezTo>
                  <a:cubicBezTo>
                    <a:pt x="667505" y="207995"/>
                    <a:pt x="690464" y="166096"/>
                    <a:pt x="693619" y="164508"/>
                  </a:cubicBezTo>
                  <a:cubicBezTo>
                    <a:pt x="714030" y="154270"/>
                    <a:pt x="723772" y="132231"/>
                    <a:pt x="732751" y="124917"/>
                  </a:cubicBezTo>
                  <a:cubicBezTo>
                    <a:pt x="654868" y="61552"/>
                    <a:pt x="619281" y="33292"/>
                    <a:pt x="599095" y="0"/>
                  </a:cubicBezTo>
                  <a:cubicBezTo>
                    <a:pt x="433386" y="4599"/>
                    <a:pt x="268189" y="9084"/>
                    <a:pt x="108409" y="13362"/>
                  </a:cubicBezTo>
                  <a:cubicBezTo>
                    <a:pt x="113592" y="19548"/>
                    <a:pt x="123820" y="30854"/>
                    <a:pt x="147715" y="55747"/>
                  </a:cubicBezTo>
                  <a:cubicBezTo>
                    <a:pt x="159450" y="67972"/>
                    <a:pt x="196295" y="100084"/>
                    <a:pt x="192880" y="112553"/>
                  </a:cubicBezTo>
                  <a:cubicBezTo>
                    <a:pt x="196624" y="128613"/>
                    <a:pt x="184585" y="128700"/>
                    <a:pt x="190817" y="137342"/>
                  </a:cubicBezTo>
                  <a:cubicBezTo>
                    <a:pt x="171099" y="149263"/>
                    <a:pt x="154293" y="163640"/>
                    <a:pt x="139299" y="180438"/>
                  </a:cubicBezTo>
                  <a:cubicBezTo>
                    <a:pt x="87088" y="238971"/>
                    <a:pt x="48597" y="250571"/>
                    <a:pt x="19111" y="281104"/>
                  </a:cubicBezTo>
                  <a:cubicBezTo>
                    <a:pt x="12151" y="288314"/>
                    <a:pt x="7965" y="298032"/>
                    <a:pt x="0" y="304921"/>
                  </a:cubicBezTo>
                  <a:cubicBezTo>
                    <a:pt x="11007" y="329034"/>
                    <a:pt x="21451" y="330162"/>
                    <a:pt x="24849" y="334240"/>
                  </a:cubicBezTo>
                  <a:cubicBezTo>
                    <a:pt x="55175" y="370560"/>
                    <a:pt x="102490" y="464649"/>
                    <a:pt x="154363" y="479147"/>
                  </a:cubicBezTo>
                  <a:cubicBezTo>
                    <a:pt x="164737" y="504119"/>
                    <a:pt x="163914" y="483512"/>
                    <a:pt x="153886" y="535320"/>
                  </a:cubicBezTo>
                  <a:cubicBezTo>
                    <a:pt x="153427" y="537688"/>
                    <a:pt x="153722" y="542139"/>
                    <a:pt x="153089" y="542243"/>
                  </a:cubicBezTo>
                  <a:cubicBezTo>
                    <a:pt x="140781" y="544361"/>
                    <a:pt x="142402" y="559935"/>
                    <a:pt x="132053" y="563761"/>
                  </a:cubicBezTo>
                  <a:cubicBezTo>
                    <a:pt x="112596" y="570954"/>
                    <a:pt x="50677" y="636367"/>
                    <a:pt x="50495" y="636966"/>
                  </a:cubicBezTo>
                  <a:cubicBezTo>
                    <a:pt x="43050" y="662657"/>
                    <a:pt x="-11978" y="684826"/>
                    <a:pt x="18478" y="696175"/>
                  </a:cubicBezTo>
                  <a:cubicBezTo>
                    <a:pt x="19527" y="696574"/>
                    <a:pt x="20723" y="697511"/>
                    <a:pt x="21157" y="698500"/>
                  </a:cubicBezTo>
                  <a:cubicBezTo>
                    <a:pt x="34105" y="727619"/>
                    <a:pt x="63695" y="741935"/>
                    <a:pt x="81723" y="766924"/>
                  </a:cubicBezTo>
                  <a:cubicBezTo>
                    <a:pt x="121904" y="822645"/>
                    <a:pt x="199458" y="867234"/>
                    <a:pt x="162224" y="896734"/>
                  </a:cubicBezTo>
                  <a:cubicBezTo>
                    <a:pt x="159572" y="906339"/>
                    <a:pt x="147516" y="921870"/>
                    <a:pt x="143018" y="928768"/>
                  </a:cubicBezTo>
                  <a:cubicBezTo>
                    <a:pt x="81298" y="984385"/>
                    <a:pt x="75708" y="1019048"/>
                    <a:pt x="41421" y="1039481"/>
                  </a:cubicBezTo>
                  <a:cubicBezTo>
                    <a:pt x="37858" y="1041599"/>
                    <a:pt x="35033" y="1045434"/>
                    <a:pt x="32719" y="1049277"/>
                  </a:cubicBezTo>
                  <a:cubicBezTo>
                    <a:pt x="51873" y="1074396"/>
                    <a:pt x="71574" y="1094508"/>
                    <a:pt x="92314" y="1113441"/>
                  </a:cubicBezTo>
                  <a:cubicBezTo>
                    <a:pt x="129029" y="1146950"/>
                    <a:pt x="115655" y="1150663"/>
                    <a:pt x="134151" y="1163895"/>
                  </a:cubicBezTo>
                  <a:cubicBezTo>
                    <a:pt x="181899" y="1198072"/>
                    <a:pt x="149353" y="1188415"/>
                    <a:pt x="176993" y="1200068"/>
                  </a:cubicBezTo>
                  <a:cubicBezTo>
                    <a:pt x="200966" y="1210185"/>
                    <a:pt x="189690" y="1220302"/>
                    <a:pt x="183779" y="1240388"/>
                  </a:cubicBezTo>
                  <a:cubicBezTo>
                    <a:pt x="176308" y="1265793"/>
                    <a:pt x="159537" y="1273732"/>
                    <a:pt x="139438" y="1290990"/>
                  </a:cubicBezTo>
                  <a:cubicBezTo>
                    <a:pt x="127573" y="1301167"/>
                    <a:pt x="119165" y="1309002"/>
                    <a:pt x="112526" y="1315015"/>
                  </a:cubicBezTo>
                  <a:cubicBezTo>
                    <a:pt x="185990" y="1315519"/>
                    <a:pt x="260059" y="1316169"/>
                    <a:pt x="334441" y="1316933"/>
                  </a:cubicBezTo>
                  <a:cubicBezTo>
                    <a:pt x="335733" y="1314981"/>
                    <a:pt x="339711" y="1312031"/>
                    <a:pt x="343065" y="1307449"/>
                  </a:cubicBezTo>
                  <a:cubicBezTo>
                    <a:pt x="343473" y="1306885"/>
                    <a:pt x="415358" y="1224822"/>
                    <a:pt x="415922" y="1224579"/>
                  </a:cubicBezTo>
                  <a:cubicBezTo>
                    <a:pt x="440649" y="1213707"/>
                    <a:pt x="299790" y="1110543"/>
                    <a:pt x="258603" y="1046223"/>
                  </a:cubicBezTo>
                  <a:cubicBezTo>
                    <a:pt x="244796" y="1036158"/>
                    <a:pt x="236476" y="1033078"/>
                    <a:pt x="241884" y="1022102"/>
                  </a:cubicBezTo>
                  <a:cubicBezTo>
                    <a:pt x="245230" y="1015300"/>
                    <a:pt x="237221" y="995326"/>
                    <a:pt x="256385" y="980498"/>
                  </a:cubicBezTo>
                  <a:cubicBezTo>
                    <a:pt x="260034" y="977669"/>
                    <a:pt x="359108" y="855694"/>
                    <a:pt x="359351" y="855121"/>
                  </a:cubicBezTo>
                  <a:cubicBezTo>
                    <a:pt x="360963" y="851468"/>
                    <a:pt x="369474" y="851000"/>
                    <a:pt x="370514" y="849265"/>
                  </a:cubicBezTo>
                  <a:cubicBezTo>
                    <a:pt x="373253" y="844744"/>
                    <a:pt x="400139" y="810255"/>
                    <a:pt x="421564" y="789656"/>
                  </a:cubicBezTo>
                  <a:cubicBezTo>
                    <a:pt x="319031" y="698760"/>
                    <a:pt x="348101" y="702561"/>
                    <a:pt x="307642" y="682995"/>
                  </a:cubicBezTo>
                  <a:cubicBezTo>
                    <a:pt x="273364" y="666414"/>
                    <a:pt x="267071" y="622675"/>
                    <a:pt x="276493" y="609574"/>
                  </a:cubicBezTo>
                  <a:cubicBezTo>
                    <a:pt x="282352" y="601409"/>
                    <a:pt x="278633" y="587553"/>
                    <a:pt x="291738" y="583987"/>
                  </a:cubicBezTo>
                  <a:cubicBezTo>
                    <a:pt x="292804" y="580438"/>
                    <a:pt x="331737" y="524214"/>
                    <a:pt x="357349" y="503468"/>
                  </a:cubicBezTo>
                  <a:cubicBezTo>
                    <a:pt x="371424" y="492058"/>
                    <a:pt x="348326" y="494878"/>
                    <a:pt x="394133" y="461308"/>
                  </a:cubicBezTo>
                  <a:cubicBezTo>
                    <a:pt x="401734" y="455738"/>
                    <a:pt x="401474" y="459313"/>
                    <a:pt x="399550" y="456094"/>
                  </a:cubicBezTo>
                  <a:cubicBezTo>
                    <a:pt x="300423" y="290891"/>
                    <a:pt x="303742" y="315481"/>
                    <a:pt x="322151" y="258606"/>
                  </a:cubicBezTo>
                  <a:cubicBezTo>
                    <a:pt x="339841" y="258207"/>
                    <a:pt x="433404" y="161870"/>
                    <a:pt x="433733" y="161306"/>
                  </a:cubicBezTo>
                  <a:cubicBezTo>
                    <a:pt x="426973" y="157324"/>
                    <a:pt x="425395" y="158513"/>
                    <a:pt x="420715" y="152916"/>
                  </a:cubicBezTo>
                  <a:cubicBezTo>
                    <a:pt x="397296" y="124960"/>
                    <a:pt x="367550" y="118383"/>
                    <a:pt x="351637" y="93967"/>
                  </a:cubicBezTo>
                  <a:cubicBezTo>
                    <a:pt x="346133" y="85525"/>
                    <a:pt x="303959" y="43695"/>
                    <a:pt x="295118" y="40832"/>
                  </a:cubicBezTo>
                  <a:cubicBezTo>
                    <a:pt x="290507" y="39340"/>
                    <a:pt x="286702" y="32181"/>
                    <a:pt x="275366" y="19028"/>
                  </a:cubicBezTo>
                  <a:cubicBezTo>
                    <a:pt x="265684" y="7809"/>
                    <a:pt x="256549" y="11653"/>
                    <a:pt x="388464" y="7228"/>
                  </a:cubicBezTo>
                  <a:cubicBezTo>
                    <a:pt x="424416" y="42871"/>
                    <a:pt x="413330" y="40147"/>
                    <a:pt x="465221" y="79469"/>
                  </a:cubicBezTo>
                  <a:cubicBezTo>
                    <a:pt x="600863" y="182260"/>
                    <a:pt x="460991" y="217418"/>
                    <a:pt x="445096" y="241973"/>
                  </a:cubicBezTo>
                  <a:cubicBezTo>
                    <a:pt x="430491" y="264541"/>
                    <a:pt x="407376" y="280913"/>
                    <a:pt x="397686" y="307099"/>
                  </a:cubicBezTo>
                  <a:cubicBezTo>
                    <a:pt x="397504" y="307594"/>
                    <a:pt x="396975" y="308028"/>
                    <a:pt x="396629" y="308496"/>
                  </a:cubicBezTo>
                  <a:cubicBezTo>
                    <a:pt x="402271" y="313424"/>
                    <a:pt x="395788" y="338882"/>
                    <a:pt x="406267" y="353354"/>
                  </a:cubicBezTo>
                  <a:cubicBezTo>
                    <a:pt x="407636" y="355254"/>
                    <a:pt x="409916" y="356764"/>
                    <a:pt x="410592" y="358838"/>
                  </a:cubicBezTo>
                  <a:cubicBezTo>
                    <a:pt x="422162" y="394186"/>
                    <a:pt x="459925" y="406368"/>
                    <a:pt x="470690" y="469976"/>
                  </a:cubicBezTo>
                  <a:cubicBezTo>
                    <a:pt x="471340" y="473846"/>
                    <a:pt x="472493" y="480831"/>
                    <a:pt x="471314" y="481308"/>
                  </a:cubicBezTo>
                  <a:cubicBezTo>
                    <a:pt x="457776" y="486852"/>
                    <a:pt x="480354" y="484336"/>
                    <a:pt x="432754" y="524283"/>
                  </a:cubicBezTo>
                  <a:cubicBezTo>
                    <a:pt x="436853" y="544612"/>
                    <a:pt x="411970" y="545081"/>
                    <a:pt x="359342" y="617634"/>
                  </a:cubicBezTo>
                  <a:cubicBezTo>
                    <a:pt x="369067" y="625634"/>
                    <a:pt x="372135" y="623908"/>
                    <a:pt x="373478" y="626927"/>
                  </a:cubicBezTo>
                  <a:cubicBezTo>
                    <a:pt x="386046" y="655195"/>
                    <a:pt x="414786" y="669095"/>
                    <a:pt x="432286" y="693364"/>
                  </a:cubicBezTo>
                  <a:cubicBezTo>
                    <a:pt x="466928" y="741406"/>
                    <a:pt x="561730" y="805595"/>
                    <a:pt x="500323" y="824666"/>
                  </a:cubicBezTo>
                  <a:cubicBezTo>
                    <a:pt x="492592" y="849030"/>
                    <a:pt x="450010" y="879329"/>
                    <a:pt x="332110" y="1017321"/>
                  </a:cubicBezTo>
                  <a:cubicBezTo>
                    <a:pt x="377457" y="1059117"/>
                    <a:pt x="360660" y="1048835"/>
                    <a:pt x="368547" y="1053624"/>
                  </a:cubicBezTo>
                  <a:cubicBezTo>
                    <a:pt x="397599" y="1071273"/>
                    <a:pt x="430855" y="1118308"/>
                    <a:pt x="440207" y="1122117"/>
                  </a:cubicBezTo>
                  <a:cubicBezTo>
                    <a:pt x="443796" y="1123584"/>
                    <a:pt x="448077" y="1126751"/>
                    <a:pt x="449265" y="1130135"/>
                  </a:cubicBezTo>
                  <a:cubicBezTo>
                    <a:pt x="456606" y="1150889"/>
                    <a:pt x="483465" y="1150047"/>
                    <a:pt x="495599" y="1182133"/>
                  </a:cubicBezTo>
                  <a:cubicBezTo>
                    <a:pt x="523534" y="1188675"/>
                    <a:pt x="534628" y="1222991"/>
                    <a:pt x="508444" y="1241256"/>
                  </a:cubicBezTo>
                  <a:cubicBezTo>
                    <a:pt x="507924" y="1241620"/>
                    <a:pt x="461823" y="1292048"/>
                    <a:pt x="440788" y="1318104"/>
                  </a:cubicBezTo>
                  <a:cubicBezTo>
                    <a:pt x="518134" y="1319006"/>
                    <a:pt x="595645" y="1320022"/>
                    <a:pt x="673009" y="1321115"/>
                  </a:cubicBezTo>
                  <a:cubicBezTo>
                    <a:pt x="697736" y="1297384"/>
                    <a:pt x="726546" y="1270400"/>
                    <a:pt x="728713" y="126661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4" name="Google Shape;1684;p12"/>
            <p:cNvSpPr/>
            <p:nvPr/>
          </p:nvSpPr>
          <p:spPr>
            <a:xfrm>
              <a:off x="16648211" y="2400471"/>
              <a:ext cx="478143" cy="1289948"/>
            </a:xfrm>
            <a:custGeom>
              <a:avLst/>
              <a:gdLst/>
              <a:ahLst/>
              <a:cxnLst/>
              <a:rect l="l" t="t" r="r" b="b"/>
              <a:pathLst>
                <a:path w="478143" h="1289948" extrusionOk="0">
                  <a:moveTo>
                    <a:pt x="432225" y="1223564"/>
                  </a:moveTo>
                  <a:cubicBezTo>
                    <a:pt x="434244" y="1220050"/>
                    <a:pt x="442704" y="1220562"/>
                    <a:pt x="443952" y="1218931"/>
                  </a:cubicBezTo>
                  <a:cubicBezTo>
                    <a:pt x="453832" y="1205994"/>
                    <a:pt x="467561" y="1196866"/>
                    <a:pt x="478014" y="1184528"/>
                  </a:cubicBezTo>
                  <a:cubicBezTo>
                    <a:pt x="457733" y="1158490"/>
                    <a:pt x="457317" y="1170541"/>
                    <a:pt x="455930" y="1165813"/>
                  </a:cubicBezTo>
                  <a:cubicBezTo>
                    <a:pt x="449317" y="1143427"/>
                    <a:pt x="413616" y="1127080"/>
                    <a:pt x="411536" y="1119731"/>
                  </a:cubicBezTo>
                  <a:cubicBezTo>
                    <a:pt x="404291" y="1094135"/>
                    <a:pt x="364534" y="1063689"/>
                    <a:pt x="355000" y="1050865"/>
                  </a:cubicBezTo>
                  <a:cubicBezTo>
                    <a:pt x="347208" y="1040375"/>
                    <a:pt x="341696" y="1027733"/>
                    <a:pt x="329016" y="1021547"/>
                  </a:cubicBezTo>
                  <a:cubicBezTo>
                    <a:pt x="327126" y="1017547"/>
                    <a:pt x="294572" y="965114"/>
                    <a:pt x="313103" y="954277"/>
                  </a:cubicBezTo>
                  <a:cubicBezTo>
                    <a:pt x="320201" y="950121"/>
                    <a:pt x="316769" y="940377"/>
                    <a:pt x="325904" y="939735"/>
                  </a:cubicBezTo>
                  <a:cubicBezTo>
                    <a:pt x="413304" y="820571"/>
                    <a:pt x="380846" y="866071"/>
                    <a:pt x="410323" y="834011"/>
                  </a:cubicBezTo>
                  <a:cubicBezTo>
                    <a:pt x="429417" y="813257"/>
                    <a:pt x="433074" y="795704"/>
                    <a:pt x="455635" y="781231"/>
                  </a:cubicBezTo>
                  <a:cubicBezTo>
                    <a:pt x="463522" y="776164"/>
                    <a:pt x="460463" y="769284"/>
                    <a:pt x="478144" y="755983"/>
                  </a:cubicBezTo>
                  <a:cubicBezTo>
                    <a:pt x="435224" y="712860"/>
                    <a:pt x="328106" y="619352"/>
                    <a:pt x="324422" y="593687"/>
                  </a:cubicBezTo>
                  <a:cubicBezTo>
                    <a:pt x="302884" y="556968"/>
                    <a:pt x="323625" y="546564"/>
                    <a:pt x="339330" y="525185"/>
                  </a:cubicBezTo>
                  <a:cubicBezTo>
                    <a:pt x="352773" y="506878"/>
                    <a:pt x="424034" y="414793"/>
                    <a:pt x="445269" y="405969"/>
                  </a:cubicBezTo>
                  <a:cubicBezTo>
                    <a:pt x="456138" y="401448"/>
                    <a:pt x="451934" y="389778"/>
                    <a:pt x="456684" y="389943"/>
                  </a:cubicBezTo>
                  <a:cubicBezTo>
                    <a:pt x="464094" y="390195"/>
                    <a:pt x="464198" y="384494"/>
                    <a:pt x="465082" y="380173"/>
                  </a:cubicBezTo>
                  <a:cubicBezTo>
                    <a:pt x="444246" y="361284"/>
                    <a:pt x="445364" y="361623"/>
                    <a:pt x="430535" y="345059"/>
                  </a:cubicBezTo>
                  <a:cubicBezTo>
                    <a:pt x="417005" y="329953"/>
                    <a:pt x="300284" y="296496"/>
                    <a:pt x="354948" y="223101"/>
                  </a:cubicBezTo>
                  <a:cubicBezTo>
                    <a:pt x="364586" y="210156"/>
                    <a:pt x="360227" y="198347"/>
                    <a:pt x="372257" y="195805"/>
                  </a:cubicBezTo>
                  <a:cubicBezTo>
                    <a:pt x="373262" y="195596"/>
                    <a:pt x="369058" y="200377"/>
                    <a:pt x="395857" y="156083"/>
                  </a:cubicBezTo>
                  <a:cubicBezTo>
                    <a:pt x="400425" y="148535"/>
                    <a:pt x="398518" y="161914"/>
                    <a:pt x="432433" y="118722"/>
                  </a:cubicBezTo>
                  <a:cubicBezTo>
                    <a:pt x="441681" y="106956"/>
                    <a:pt x="351473" y="57734"/>
                    <a:pt x="311066" y="0"/>
                  </a:cubicBezTo>
                  <a:cubicBezTo>
                    <a:pt x="237551" y="1918"/>
                    <a:pt x="166705" y="3748"/>
                    <a:pt x="99153" y="5492"/>
                  </a:cubicBezTo>
                  <a:cubicBezTo>
                    <a:pt x="108089" y="13943"/>
                    <a:pt x="120145" y="24381"/>
                    <a:pt x="137089" y="37223"/>
                  </a:cubicBezTo>
                  <a:cubicBezTo>
                    <a:pt x="277576" y="143684"/>
                    <a:pt x="131248" y="181592"/>
                    <a:pt x="116366" y="204594"/>
                  </a:cubicBezTo>
                  <a:cubicBezTo>
                    <a:pt x="101320" y="227839"/>
                    <a:pt x="77519" y="244697"/>
                    <a:pt x="67552" y="271690"/>
                  </a:cubicBezTo>
                  <a:cubicBezTo>
                    <a:pt x="67362" y="272202"/>
                    <a:pt x="66815" y="272644"/>
                    <a:pt x="66469" y="273130"/>
                  </a:cubicBezTo>
                  <a:cubicBezTo>
                    <a:pt x="72302" y="278224"/>
                    <a:pt x="65559" y="304375"/>
                    <a:pt x="76393" y="319333"/>
                  </a:cubicBezTo>
                  <a:cubicBezTo>
                    <a:pt x="77797" y="321294"/>
                    <a:pt x="80154" y="322847"/>
                    <a:pt x="80848" y="324982"/>
                  </a:cubicBezTo>
                  <a:cubicBezTo>
                    <a:pt x="86611" y="342595"/>
                    <a:pt x="100548" y="354916"/>
                    <a:pt x="109822" y="370239"/>
                  </a:cubicBezTo>
                  <a:cubicBezTo>
                    <a:pt x="122901" y="391861"/>
                    <a:pt x="134272" y="387748"/>
                    <a:pt x="134688" y="417561"/>
                  </a:cubicBezTo>
                  <a:cubicBezTo>
                    <a:pt x="138762" y="419652"/>
                    <a:pt x="139161" y="423010"/>
                    <a:pt x="139819" y="433274"/>
                  </a:cubicBezTo>
                  <a:cubicBezTo>
                    <a:pt x="139967" y="435383"/>
                    <a:pt x="142376" y="437283"/>
                    <a:pt x="142740" y="439443"/>
                  </a:cubicBezTo>
                  <a:cubicBezTo>
                    <a:pt x="143416" y="443434"/>
                    <a:pt x="144595" y="450627"/>
                    <a:pt x="143390" y="451122"/>
                  </a:cubicBezTo>
                  <a:cubicBezTo>
                    <a:pt x="129505" y="456805"/>
                    <a:pt x="152699" y="454237"/>
                    <a:pt x="103668" y="495381"/>
                  </a:cubicBezTo>
                  <a:cubicBezTo>
                    <a:pt x="107907" y="516335"/>
                    <a:pt x="82295" y="516752"/>
                    <a:pt x="28056" y="591535"/>
                  </a:cubicBezTo>
                  <a:cubicBezTo>
                    <a:pt x="38066" y="599769"/>
                    <a:pt x="41239" y="597991"/>
                    <a:pt x="42617" y="601105"/>
                  </a:cubicBezTo>
                  <a:cubicBezTo>
                    <a:pt x="55566" y="630224"/>
                    <a:pt x="85155" y="644540"/>
                    <a:pt x="103183" y="669529"/>
                  </a:cubicBezTo>
                  <a:cubicBezTo>
                    <a:pt x="138866" y="719012"/>
                    <a:pt x="236502" y="785127"/>
                    <a:pt x="173258" y="804771"/>
                  </a:cubicBezTo>
                  <a:cubicBezTo>
                    <a:pt x="165284" y="829898"/>
                    <a:pt x="121939" y="860483"/>
                    <a:pt x="0" y="1003205"/>
                  </a:cubicBezTo>
                  <a:cubicBezTo>
                    <a:pt x="39497" y="1039612"/>
                    <a:pt x="33343" y="1038058"/>
                    <a:pt x="37529" y="1040592"/>
                  </a:cubicBezTo>
                  <a:cubicBezTo>
                    <a:pt x="67448" y="1058770"/>
                    <a:pt x="101701" y="1107211"/>
                    <a:pt x="111339" y="1111141"/>
                  </a:cubicBezTo>
                  <a:cubicBezTo>
                    <a:pt x="115031" y="1112651"/>
                    <a:pt x="119443" y="1115914"/>
                    <a:pt x="120674" y="1119393"/>
                  </a:cubicBezTo>
                  <a:cubicBezTo>
                    <a:pt x="128257" y="1140841"/>
                    <a:pt x="155836" y="1139774"/>
                    <a:pt x="168395" y="1172945"/>
                  </a:cubicBezTo>
                  <a:cubicBezTo>
                    <a:pt x="197179" y="1179678"/>
                    <a:pt x="208594" y="1215035"/>
                    <a:pt x="181630" y="1233837"/>
                  </a:cubicBezTo>
                  <a:cubicBezTo>
                    <a:pt x="181405" y="1233993"/>
                    <a:pt x="151069" y="1267441"/>
                    <a:pt x="130996" y="1289949"/>
                  </a:cubicBezTo>
                  <a:cubicBezTo>
                    <a:pt x="207346" y="1289263"/>
                    <a:pt x="285628" y="1288873"/>
                    <a:pt x="365444" y="1288734"/>
                  </a:cubicBezTo>
                  <a:cubicBezTo>
                    <a:pt x="390215" y="1264656"/>
                    <a:pt x="429807" y="1227781"/>
                    <a:pt x="432225" y="1223564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5" name="Google Shape;1685;p12"/>
            <p:cNvSpPr/>
            <p:nvPr/>
          </p:nvSpPr>
          <p:spPr>
            <a:xfrm>
              <a:off x="18260692" y="2357331"/>
              <a:ext cx="435706" cy="1349365"/>
            </a:xfrm>
            <a:custGeom>
              <a:avLst/>
              <a:gdLst/>
              <a:ahLst/>
              <a:cxnLst/>
              <a:rect l="l" t="t" r="r" b="b"/>
              <a:pathLst>
                <a:path w="435706" h="1349365" extrusionOk="0">
                  <a:moveTo>
                    <a:pt x="427744" y="1253741"/>
                  </a:moveTo>
                  <a:cubicBezTo>
                    <a:pt x="426089" y="1250487"/>
                    <a:pt x="315928" y="1142221"/>
                    <a:pt x="286390" y="1116608"/>
                  </a:cubicBezTo>
                  <a:cubicBezTo>
                    <a:pt x="280428" y="1111436"/>
                    <a:pt x="264202" y="1081294"/>
                    <a:pt x="244536" y="1067854"/>
                  </a:cubicBezTo>
                  <a:cubicBezTo>
                    <a:pt x="234309" y="1060869"/>
                    <a:pt x="236649" y="1055906"/>
                    <a:pt x="240784" y="1047195"/>
                  </a:cubicBezTo>
                  <a:cubicBezTo>
                    <a:pt x="236892" y="1031239"/>
                    <a:pt x="243627" y="1011569"/>
                    <a:pt x="262148" y="1003612"/>
                  </a:cubicBezTo>
                  <a:cubicBezTo>
                    <a:pt x="288479" y="958546"/>
                    <a:pt x="354705" y="891025"/>
                    <a:pt x="359871" y="879260"/>
                  </a:cubicBezTo>
                  <a:cubicBezTo>
                    <a:pt x="361527" y="875494"/>
                    <a:pt x="370289" y="875008"/>
                    <a:pt x="371372" y="873221"/>
                  </a:cubicBezTo>
                  <a:cubicBezTo>
                    <a:pt x="374181" y="868587"/>
                    <a:pt x="401881" y="833031"/>
                    <a:pt x="423956" y="811825"/>
                  </a:cubicBezTo>
                  <a:cubicBezTo>
                    <a:pt x="413539" y="802585"/>
                    <a:pt x="360157" y="755098"/>
                    <a:pt x="352625" y="742942"/>
                  </a:cubicBezTo>
                  <a:cubicBezTo>
                    <a:pt x="329085" y="704938"/>
                    <a:pt x="295023" y="699689"/>
                    <a:pt x="288791" y="690431"/>
                  </a:cubicBezTo>
                  <a:cubicBezTo>
                    <a:pt x="277429" y="673538"/>
                    <a:pt x="262608" y="642927"/>
                    <a:pt x="274534" y="626346"/>
                  </a:cubicBezTo>
                  <a:cubicBezTo>
                    <a:pt x="280575" y="617938"/>
                    <a:pt x="276744" y="603665"/>
                    <a:pt x="290230" y="599995"/>
                  </a:cubicBezTo>
                  <a:cubicBezTo>
                    <a:pt x="293680" y="588464"/>
                    <a:pt x="304080" y="581991"/>
                    <a:pt x="310234" y="572447"/>
                  </a:cubicBezTo>
                  <a:cubicBezTo>
                    <a:pt x="342987" y="521680"/>
                    <a:pt x="362263" y="517628"/>
                    <a:pt x="363208" y="510071"/>
                  </a:cubicBezTo>
                  <a:cubicBezTo>
                    <a:pt x="365522" y="491720"/>
                    <a:pt x="385890" y="477924"/>
                    <a:pt x="402427" y="469846"/>
                  </a:cubicBezTo>
                  <a:cubicBezTo>
                    <a:pt x="399281" y="465933"/>
                    <a:pt x="349973" y="380095"/>
                    <a:pt x="336114" y="366751"/>
                  </a:cubicBezTo>
                  <a:cubicBezTo>
                    <a:pt x="316708" y="348061"/>
                    <a:pt x="320600" y="332122"/>
                    <a:pt x="311309" y="307707"/>
                  </a:cubicBezTo>
                  <a:cubicBezTo>
                    <a:pt x="308743" y="300974"/>
                    <a:pt x="311803" y="294900"/>
                    <a:pt x="321527" y="264862"/>
                  </a:cubicBezTo>
                  <a:cubicBezTo>
                    <a:pt x="338567" y="264471"/>
                    <a:pt x="383151" y="215995"/>
                    <a:pt x="391853" y="207336"/>
                  </a:cubicBezTo>
                  <a:cubicBezTo>
                    <a:pt x="436541" y="162877"/>
                    <a:pt x="442391" y="166061"/>
                    <a:pt x="430084" y="161497"/>
                  </a:cubicBezTo>
                  <a:cubicBezTo>
                    <a:pt x="418626" y="157246"/>
                    <a:pt x="433915" y="157133"/>
                    <a:pt x="376512" y="118817"/>
                  </a:cubicBezTo>
                  <a:cubicBezTo>
                    <a:pt x="362679" y="109594"/>
                    <a:pt x="299426" y="36259"/>
                    <a:pt x="287171" y="35105"/>
                  </a:cubicBezTo>
                  <a:cubicBezTo>
                    <a:pt x="278547" y="24459"/>
                    <a:pt x="268380" y="14473"/>
                    <a:pt x="264766" y="0"/>
                  </a:cubicBezTo>
                  <a:cubicBezTo>
                    <a:pt x="198358" y="1970"/>
                    <a:pt x="130935" y="3939"/>
                    <a:pt x="62846" y="5900"/>
                  </a:cubicBezTo>
                  <a:cubicBezTo>
                    <a:pt x="192793" y="140465"/>
                    <a:pt x="177435" y="124726"/>
                    <a:pt x="187931" y="142799"/>
                  </a:cubicBezTo>
                  <a:cubicBezTo>
                    <a:pt x="187628" y="145715"/>
                    <a:pt x="187160" y="145368"/>
                    <a:pt x="187446" y="146712"/>
                  </a:cubicBezTo>
                  <a:cubicBezTo>
                    <a:pt x="190661" y="161610"/>
                    <a:pt x="179221" y="161853"/>
                    <a:pt x="185270" y="170226"/>
                  </a:cubicBezTo>
                  <a:cubicBezTo>
                    <a:pt x="158315" y="186512"/>
                    <a:pt x="147161" y="199536"/>
                    <a:pt x="105272" y="242033"/>
                  </a:cubicBezTo>
                  <a:cubicBezTo>
                    <a:pt x="75223" y="272514"/>
                    <a:pt x="36324" y="284731"/>
                    <a:pt x="8000" y="323802"/>
                  </a:cubicBezTo>
                  <a:cubicBezTo>
                    <a:pt x="5469" y="327298"/>
                    <a:pt x="2886" y="330439"/>
                    <a:pt x="0" y="332929"/>
                  </a:cubicBezTo>
                  <a:cubicBezTo>
                    <a:pt x="4958" y="343793"/>
                    <a:pt x="11397" y="353927"/>
                    <a:pt x="22968" y="360070"/>
                  </a:cubicBezTo>
                  <a:cubicBezTo>
                    <a:pt x="40632" y="369458"/>
                    <a:pt x="89757" y="485290"/>
                    <a:pt x="149865" y="502088"/>
                  </a:cubicBezTo>
                  <a:cubicBezTo>
                    <a:pt x="151087" y="505030"/>
                    <a:pt x="153305" y="512075"/>
                    <a:pt x="157405" y="516170"/>
                  </a:cubicBezTo>
                  <a:cubicBezTo>
                    <a:pt x="146996" y="568560"/>
                    <a:pt x="149180" y="563249"/>
                    <a:pt x="148625" y="563345"/>
                  </a:cubicBezTo>
                  <a:cubicBezTo>
                    <a:pt x="136673" y="565401"/>
                    <a:pt x="138251" y="580525"/>
                    <a:pt x="128197" y="584238"/>
                  </a:cubicBezTo>
                  <a:cubicBezTo>
                    <a:pt x="115161" y="589054"/>
                    <a:pt x="124652" y="589323"/>
                    <a:pt x="103356" y="601956"/>
                  </a:cubicBezTo>
                  <a:cubicBezTo>
                    <a:pt x="91404" y="609045"/>
                    <a:pt x="20429" y="688227"/>
                    <a:pt x="6873" y="706144"/>
                  </a:cubicBezTo>
                  <a:cubicBezTo>
                    <a:pt x="16286" y="713728"/>
                    <a:pt x="19215" y="712105"/>
                    <a:pt x="20533" y="715064"/>
                  </a:cubicBezTo>
                  <a:cubicBezTo>
                    <a:pt x="32719" y="742491"/>
                    <a:pt x="160699" y="857733"/>
                    <a:pt x="166558" y="884839"/>
                  </a:cubicBezTo>
                  <a:cubicBezTo>
                    <a:pt x="171940" y="909732"/>
                    <a:pt x="113332" y="958199"/>
                    <a:pt x="74538" y="1011864"/>
                  </a:cubicBezTo>
                  <a:cubicBezTo>
                    <a:pt x="47947" y="1048661"/>
                    <a:pt x="41082" y="1040124"/>
                    <a:pt x="31748" y="1055646"/>
                  </a:cubicBezTo>
                  <a:cubicBezTo>
                    <a:pt x="75899" y="1113554"/>
                    <a:pt x="105064" y="1123367"/>
                    <a:pt x="119755" y="1155956"/>
                  </a:cubicBezTo>
                  <a:cubicBezTo>
                    <a:pt x="126065" y="1169943"/>
                    <a:pt x="151269" y="1173465"/>
                    <a:pt x="158870" y="1194194"/>
                  </a:cubicBezTo>
                  <a:cubicBezTo>
                    <a:pt x="161921" y="1202471"/>
                    <a:pt x="200758" y="1204302"/>
                    <a:pt x="180815" y="1231009"/>
                  </a:cubicBezTo>
                  <a:cubicBezTo>
                    <a:pt x="173483" y="1272049"/>
                    <a:pt x="153271" y="1270244"/>
                    <a:pt x="72718" y="1344733"/>
                  </a:cubicBezTo>
                  <a:cubicBezTo>
                    <a:pt x="163021" y="1346251"/>
                    <a:pt x="252337" y="1347813"/>
                    <a:pt x="340119" y="1349366"/>
                  </a:cubicBezTo>
                  <a:cubicBezTo>
                    <a:pt x="385396" y="1299519"/>
                    <a:pt x="402713" y="1273897"/>
                    <a:pt x="427744" y="125374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6" name="Google Shape;1686;p12"/>
            <p:cNvSpPr/>
            <p:nvPr/>
          </p:nvSpPr>
          <p:spPr>
            <a:xfrm>
              <a:off x="15742012" y="2414727"/>
              <a:ext cx="387581" cy="1314867"/>
            </a:xfrm>
            <a:custGeom>
              <a:avLst/>
              <a:gdLst/>
              <a:ahLst/>
              <a:cxnLst/>
              <a:rect l="l" t="t" r="r" b="b"/>
              <a:pathLst>
                <a:path w="387581" h="1314867" extrusionOk="0">
                  <a:moveTo>
                    <a:pt x="340212" y="1227217"/>
                  </a:moveTo>
                  <a:cubicBezTo>
                    <a:pt x="342284" y="1223599"/>
                    <a:pt x="351003" y="1224128"/>
                    <a:pt x="352286" y="1222445"/>
                  </a:cubicBezTo>
                  <a:cubicBezTo>
                    <a:pt x="362461" y="1209117"/>
                    <a:pt x="376606" y="1199721"/>
                    <a:pt x="387362" y="1187018"/>
                  </a:cubicBezTo>
                  <a:cubicBezTo>
                    <a:pt x="366474" y="1160199"/>
                    <a:pt x="366049" y="1172615"/>
                    <a:pt x="364619" y="1167747"/>
                  </a:cubicBezTo>
                  <a:cubicBezTo>
                    <a:pt x="357807" y="1144694"/>
                    <a:pt x="321032" y="1127853"/>
                    <a:pt x="318891" y="1120278"/>
                  </a:cubicBezTo>
                  <a:cubicBezTo>
                    <a:pt x="311429" y="1093918"/>
                    <a:pt x="270485" y="1062553"/>
                    <a:pt x="260656" y="1049347"/>
                  </a:cubicBezTo>
                  <a:cubicBezTo>
                    <a:pt x="252622" y="1038544"/>
                    <a:pt x="246953" y="1025521"/>
                    <a:pt x="233927" y="1019170"/>
                  </a:cubicBezTo>
                  <a:cubicBezTo>
                    <a:pt x="201702" y="950642"/>
                    <a:pt x="204987" y="969192"/>
                    <a:pt x="239543" y="923111"/>
                  </a:cubicBezTo>
                  <a:cubicBezTo>
                    <a:pt x="271854" y="880032"/>
                    <a:pt x="258975" y="891103"/>
                    <a:pt x="263707" y="887476"/>
                  </a:cubicBezTo>
                  <a:cubicBezTo>
                    <a:pt x="274714" y="879025"/>
                    <a:pt x="281059" y="867112"/>
                    <a:pt x="288903" y="856102"/>
                  </a:cubicBezTo>
                  <a:cubicBezTo>
                    <a:pt x="300352" y="840041"/>
                    <a:pt x="318267" y="829916"/>
                    <a:pt x="333105" y="806116"/>
                  </a:cubicBezTo>
                  <a:cubicBezTo>
                    <a:pt x="354089" y="772433"/>
                    <a:pt x="365876" y="773770"/>
                    <a:pt x="369369" y="766611"/>
                  </a:cubicBezTo>
                  <a:cubicBezTo>
                    <a:pt x="385083" y="734395"/>
                    <a:pt x="397069" y="755783"/>
                    <a:pt x="377135" y="736235"/>
                  </a:cubicBezTo>
                  <a:cubicBezTo>
                    <a:pt x="349330" y="708973"/>
                    <a:pt x="296027" y="655968"/>
                    <a:pt x="266247" y="630129"/>
                  </a:cubicBezTo>
                  <a:cubicBezTo>
                    <a:pt x="256617" y="621773"/>
                    <a:pt x="257961" y="609218"/>
                    <a:pt x="233120" y="595292"/>
                  </a:cubicBezTo>
                  <a:cubicBezTo>
                    <a:pt x="226282" y="576342"/>
                    <a:pt x="234204" y="587197"/>
                    <a:pt x="224020" y="569618"/>
                  </a:cubicBezTo>
                  <a:cubicBezTo>
                    <a:pt x="215136" y="554287"/>
                    <a:pt x="219071" y="531207"/>
                    <a:pt x="236709" y="519979"/>
                  </a:cubicBezTo>
                  <a:cubicBezTo>
                    <a:pt x="240635" y="513151"/>
                    <a:pt x="266845" y="473803"/>
                    <a:pt x="281310" y="461091"/>
                  </a:cubicBezTo>
                  <a:cubicBezTo>
                    <a:pt x="296998" y="447313"/>
                    <a:pt x="319862" y="414949"/>
                    <a:pt x="320443" y="414828"/>
                  </a:cubicBezTo>
                  <a:cubicBezTo>
                    <a:pt x="337240" y="411348"/>
                    <a:pt x="339138" y="391184"/>
                    <a:pt x="353647" y="385154"/>
                  </a:cubicBezTo>
                  <a:cubicBezTo>
                    <a:pt x="358431" y="383158"/>
                    <a:pt x="361421" y="379930"/>
                    <a:pt x="361794" y="374273"/>
                  </a:cubicBezTo>
                  <a:cubicBezTo>
                    <a:pt x="362513" y="363419"/>
                    <a:pt x="370582" y="375488"/>
                    <a:pt x="374041" y="358586"/>
                  </a:cubicBezTo>
                  <a:cubicBezTo>
                    <a:pt x="352520" y="339081"/>
                    <a:pt x="353725" y="339472"/>
                    <a:pt x="338462" y="322422"/>
                  </a:cubicBezTo>
                  <a:cubicBezTo>
                    <a:pt x="325366" y="307785"/>
                    <a:pt x="204597" y="272028"/>
                    <a:pt x="260613" y="196811"/>
                  </a:cubicBezTo>
                  <a:cubicBezTo>
                    <a:pt x="270545" y="183475"/>
                    <a:pt x="266047" y="171311"/>
                    <a:pt x="278441" y="168699"/>
                  </a:cubicBezTo>
                  <a:cubicBezTo>
                    <a:pt x="279022" y="168586"/>
                    <a:pt x="301981" y="126687"/>
                    <a:pt x="305136" y="125099"/>
                  </a:cubicBezTo>
                  <a:cubicBezTo>
                    <a:pt x="325478" y="114895"/>
                    <a:pt x="335316" y="92796"/>
                    <a:pt x="344269" y="85508"/>
                  </a:cubicBezTo>
                  <a:cubicBezTo>
                    <a:pt x="343723" y="85057"/>
                    <a:pt x="275633" y="27739"/>
                    <a:pt x="254320" y="9796"/>
                  </a:cubicBezTo>
                  <a:cubicBezTo>
                    <a:pt x="206772" y="8902"/>
                    <a:pt x="146388" y="2551"/>
                    <a:pt x="86757" y="0"/>
                  </a:cubicBezTo>
                  <a:cubicBezTo>
                    <a:pt x="122692" y="37136"/>
                    <a:pt x="200835" y="81560"/>
                    <a:pt x="191891" y="118878"/>
                  </a:cubicBezTo>
                  <a:cubicBezTo>
                    <a:pt x="196458" y="155814"/>
                    <a:pt x="116599" y="197184"/>
                    <a:pt x="113114" y="202572"/>
                  </a:cubicBezTo>
                  <a:cubicBezTo>
                    <a:pt x="98501" y="225140"/>
                    <a:pt x="75395" y="241513"/>
                    <a:pt x="65696" y="267725"/>
                  </a:cubicBezTo>
                  <a:cubicBezTo>
                    <a:pt x="65514" y="268219"/>
                    <a:pt x="64985" y="268653"/>
                    <a:pt x="64639" y="269122"/>
                  </a:cubicBezTo>
                  <a:cubicBezTo>
                    <a:pt x="70272" y="274033"/>
                    <a:pt x="63798" y="299507"/>
                    <a:pt x="74277" y="313980"/>
                  </a:cubicBezTo>
                  <a:cubicBezTo>
                    <a:pt x="108477" y="361232"/>
                    <a:pt x="132044" y="391106"/>
                    <a:pt x="138709" y="430593"/>
                  </a:cubicBezTo>
                  <a:cubicBezTo>
                    <a:pt x="139359" y="434463"/>
                    <a:pt x="140511" y="441448"/>
                    <a:pt x="139333" y="441925"/>
                  </a:cubicBezTo>
                  <a:cubicBezTo>
                    <a:pt x="125794" y="447469"/>
                    <a:pt x="148373" y="444953"/>
                    <a:pt x="100772" y="484900"/>
                  </a:cubicBezTo>
                  <a:cubicBezTo>
                    <a:pt x="104863" y="505142"/>
                    <a:pt x="79668" y="506131"/>
                    <a:pt x="27361" y="578251"/>
                  </a:cubicBezTo>
                  <a:cubicBezTo>
                    <a:pt x="37086" y="586251"/>
                    <a:pt x="40145" y="584524"/>
                    <a:pt x="41497" y="587544"/>
                  </a:cubicBezTo>
                  <a:cubicBezTo>
                    <a:pt x="47530" y="601132"/>
                    <a:pt x="159787" y="718578"/>
                    <a:pt x="175501" y="736295"/>
                  </a:cubicBezTo>
                  <a:cubicBezTo>
                    <a:pt x="197256" y="760841"/>
                    <a:pt x="187410" y="779366"/>
                    <a:pt x="168342" y="785283"/>
                  </a:cubicBezTo>
                  <a:cubicBezTo>
                    <a:pt x="163999" y="798992"/>
                    <a:pt x="160559" y="796442"/>
                    <a:pt x="147462" y="815443"/>
                  </a:cubicBezTo>
                  <a:cubicBezTo>
                    <a:pt x="125222" y="847729"/>
                    <a:pt x="103944" y="853117"/>
                    <a:pt x="103138" y="858011"/>
                  </a:cubicBezTo>
                  <a:cubicBezTo>
                    <a:pt x="101457" y="868197"/>
                    <a:pt x="26798" y="941184"/>
                    <a:pt x="15002" y="962563"/>
                  </a:cubicBezTo>
                  <a:cubicBezTo>
                    <a:pt x="-1995" y="993357"/>
                    <a:pt x="-13158" y="957271"/>
                    <a:pt x="30715" y="1007916"/>
                  </a:cubicBezTo>
                  <a:cubicBezTo>
                    <a:pt x="32605" y="1010094"/>
                    <a:pt x="34208" y="1012810"/>
                    <a:pt x="36566" y="1014250"/>
                  </a:cubicBezTo>
                  <a:cubicBezTo>
                    <a:pt x="65618" y="1031898"/>
                    <a:pt x="98874" y="1078934"/>
                    <a:pt x="108226" y="1082743"/>
                  </a:cubicBezTo>
                  <a:cubicBezTo>
                    <a:pt x="111814" y="1084209"/>
                    <a:pt x="116087" y="1087376"/>
                    <a:pt x="117283" y="1090760"/>
                  </a:cubicBezTo>
                  <a:cubicBezTo>
                    <a:pt x="124642" y="1111584"/>
                    <a:pt x="151423" y="1110543"/>
                    <a:pt x="163618" y="1142759"/>
                  </a:cubicBezTo>
                  <a:cubicBezTo>
                    <a:pt x="191561" y="1149301"/>
                    <a:pt x="202647" y="1183617"/>
                    <a:pt x="176463" y="1201881"/>
                  </a:cubicBezTo>
                  <a:cubicBezTo>
                    <a:pt x="174270" y="1203408"/>
                    <a:pt x="102064" y="1286261"/>
                    <a:pt x="75395" y="1314868"/>
                  </a:cubicBezTo>
                  <a:cubicBezTo>
                    <a:pt x="132477" y="1308759"/>
                    <a:pt x="196554" y="1303484"/>
                    <a:pt x="266723" y="1298938"/>
                  </a:cubicBezTo>
                  <a:cubicBezTo>
                    <a:pt x="298142" y="1267546"/>
                    <a:pt x="336243" y="1234123"/>
                    <a:pt x="340212" y="122721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7" name="Google Shape;1687;p12"/>
            <p:cNvSpPr/>
            <p:nvPr/>
          </p:nvSpPr>
          <p:spPr>
            <a:xfrm>
              <a:off x="19518015" y="3204705"/>
              <a:ext cx="341555" cy="518799"/>
            </a:xfrm>
            <a:custGeom>
              <a:avLst/>
              <a:gdLst/>
              <a:ahLst/>
              <a:cxnLst/>
              <a:rect l="l" t="t" r="r" b="b"/>
              <a:pathLst>
                <a:path w="341555" h="518799" extrusionOk="0">
                  <a:moveTo>
                    <a:pt x="165529" y="304826"/>
                  </a:moveTo>
                  <a:cubicBezTo>
                    <a:pt x="352628" y="197280"/>
                    <a:pt x="334635" y="212065"/>
                    <a:pt x="280690" y="132882"/>
                  </a:cubicBezTo>
                  <a:cubicBezTo>
                    <a:pt x="246143" y="85109"/>
                    <a:pt x="206439" y="41943"/>
                    <a:pt x="165347" y="0"/>
                  </a:cubicBezTo>
                  <a:cubicBezTo>
                    <a:pt x="156897" y="12815"/>
                    <a:pt x="136121" y="45986"/>
                    <a:pt x="107147" y="63643"/>
                  </a:cubicBezTo>
                  <a:cubicBezTo>
                    <a:pt x="98601" y="68849"/>
                    <a:pt x="105847" y="75139"/>
                    <a:pt x="88487" y="87243"/>
                  </a:cubicBezTo>
                  <a:cubicBezTo>
                    <a:pt x="84864" y="89777"/>
                    <a:pt x="4129" y="183302"/>
                    <a:pt x="3600" y="183866"/>
                  </a:cubicBezTo>
                  <a:cubicBezTo>
                    <a:pt x="-2632" y="190625"/>
                    <a:pt x="-2692" y="184325"/>
                    <a:pt x="19175" y="205115"/>
                  </a:cubicBezTo>
                  <a:cubicBezTo>
                    <a:pt x="25415" y="211041"/>
                    <a:pt x="32921" y="222312"/>
                    <a:pt x="36128" y="224255"/>
                  </a:cubicBezTo>
                  <a:cubicBezTo>
                    <a:pt x="65180" y="241903"/>
                    <a:pt x="98437" y="288939"/>
                    <a:pt x="107788" y="292748"/>
                  </a:cubicBezTo>
                  <a:cubicBezTo>
                    <a:pt x="111377" y="294215"/>
                    <a:pt x="115658" y="297381"/>
                    <a:pt x="116846" y="300765"/>
                  </a:cubicBezTo>
                  <a:cubicBezTo>
                    <a:pt x="124100" y="321277"/>
                    <a:pt x="150951" y="320461"/>
                    <a:pt x="163181" y="352764"/>
                  </a:cubicBezTo>
                  <a:cubicBezTo>
                    <a:pt x="191124" y="359306"/>
                    <a:pt x="202209" y="393622"/>
                    <a:pt x="176025" y="411878"/>
                  </a:cubicBezTo>
                  <a:cubicBezTo>
                    <a:pt x="173980" y="413301"/>
                    <a:pt x="96868" y="501299"/>
                    <a:pt x="82211" y="517793"/>
                  </a:cubicBezTo>
                  <a:cubicBezTo>
                    <a:pt x="142743" y="518339"/>
                    <a:pt x="199773" y="518695"/>
                    <a:pt x="252721" y="518799"/>
                  </a:cubicBezTo>
                  <a:cubicBezTo>
                    <a:pt x="428206" y="476119"/>
                    <a:pt x="314103" y="408060"/>
                    <a:pt x="165529" y="304826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8" name="Google Shape;1688;p12"/>
            <p:cNvSpPr/>
            <p:nvPr/>
          </p:nvSpPr>
          <p:spPr>
            <a:xfrm>
              <a:off x="17207968" y="2388689"/>
              <a:ext cx="283476" cy="1301653"/>
            </a:xfrm>
            <a:custGeom>
              <a:avLst/>
              <a:gdLst/>
              <a:ahLst/>
              <a:cxnLst/>
              <a:rect l="l" t="t" r="r" b="b"/>
              <a:pathLst>
                <a:path w="283476" h="1301653" extrusionOk="0">
                  <a:moveTo>
                    <a:pt x="273638" y="1227026"/>
                  </a:moveTo>
                  <a:cubicBezTo>
                    <a:pt x="279549" y="1206940"/>
                    <a:pt x="290825" y="1196823"/>
                    <a:pt x="266852" y="1186706"/>
                  </a:cubicBezTo>
                  <a:cubicBezTo>
                    <a:pt x="239221" y="1175045"/>
                    <a:pt x="271758" y="1184702"/>
                    <a:pt x="224010" y="1150533"/>
                  </a:cubicBezTo>
                  <a:cubicBezTo>
                    <a:pt x="205523" y="1137301"/>
                    <a:pt x="218888" y="1133588"/>
                    <a:pt x="182173" y="1100079"/>
                  </a:cubicBezTo>
                  <a:cubicBezTo>
                    <a:pt x="161433" y="1081146"/>
                    <a:pt x="141732" y="1061034"/>
                    <a:pt x="122578" y="1035915"/>
                  </a:cubicBezTo>
                  <a:cubicBezTo>
                    <a:pt x="124892" y="1032072"/>
                    <a:pt x="127717" y="1028237"/>
                    <a:pt x="131280" y="1026119"/>
                  </a:cubicBezTo>
                  <a:cubicBezTo>
                    <a:pt x="165567" y="1005686"/>
                    <a:pt x="171157" y="971032"/>
                    <a:pt x="232877" y="915406"/>
                  </a:cubicBezTo>
                  <a:cubicBezTo>
                    <a:pt x="237383" y="908508"/>
                    <a:pt x="249431" y="892969"/>
                    <a:pt x="252083" y="883372"/>
                  </a:cubicBezTo>
                  <a:cubicBezTo>
                    <a:pt x="289317" y="853872"/>
                    <a:pt x="211763" y="809274"/>
                    <a:pt x="171582" y="753562"/>
                  </a:cubicBezTo>
                  <a:cubicBezTo>
                    <a:pt x="153554" y="728565"/>
                    <a:pt x="123964" y="714248"/>
                    <a:pt x="111015" y="685138"/>
                  </a:cubicBezTo>
                  <a:cubicBezTo>
                    <a:pt x="110573" y="684149"/>
                    <a:pt x="109386" y="683203"/>
                    <a:pt x="108337" y="682813"/>
                  </a:cubicBezTo>
                  <a:cubicBezTo>
                    <a:pt x="77881" y="671464"/>
                    <a:pt x="132909" y="649295"/>
                    <a:pt x="140354" y="623604"/>
                  </a:cubicBezTo>
                  <a:cubicBezTo>
                    <a:pt x="140536" y="623005"/>
                    <a:pt x="202455" y="557592"/>
                    <a:pt x="221912" y="550399"/>
                  </a:cubicBezTo>
                  <a:cubicBezTo>
                    <a:pt x="232270" y="546573"/>
                    <a:pt x="230640" y="530999"/>
                    <a:pt x="242948" y="528882"/>
                  </a:cubicBezTo>
                  <a:cubicBezTo>
                    <a:pt x="243581" y="528777"/>
                    <a:pt x="243286" y="524326"/>
                    <a:pt x="243745" y="521958"/>
                  </a:cubicBezTo>
                  <a:cubicBezTo>
                    <a:pt x="253773" y="470158"/>
                    <a:pt x="254588" y="490757"/>
                    <a:pt x="244222" y="465785"/>
                  </a:cubicBezTo>
                  <a:cubicBezTo>
                    <a:pt x="192349" y="451278"/>
                    <a:pt x="145034" y="357198"/>
                    <a:pt x="114708" y="320878"/>
                  </a:cubicBezTo>
                  <a:cubicBezTo>
                    <a:pt x="111310" y="316800"/>
                    <a:pt x="100866" y="315680"/>
                    <a:pt x="89859" y="291559"/>
                  </a:cubicBezTo>
                  <a:cubicBezTo>
                    <a:pt x="97824" y="284670"/>
                    <a:pt x="102002" y="274952"/>
                    <a:pt x="108970" y="267742"/>
                  </a:cubicBezTo>
                  <a:cubicBezTo>
                    <a:pt x="138456" y="237209"/>
                    <a:pt x="176947" y="225600"/>
                    <a:pt x="229158" y="167076"/>
                  </a:cubicBezTo>
                  <a:cubicBezTo>
                    <a:pt x="244152" y="150270"/>
                    <a:pt x="260950" y="135893"/>
                    <a:pt x="280676" y="123980"/>
                  </a:cubicBezTo>
                  <a:cubicBezTo>
                    <a:pt x="274444" y="115338"/>
                    <a:pt x="286483" y="115251"/>
                    <a:pt x="282739" y="99191"/>
                  </a:cubicBezTo>
                  <a:cubicBezTo>
                    <a:pt x="286154" y="86723"/>
                    <a:pt x="249309" y="54610"/>
                    <a:pt x="237574" y="42385"/>
                  </a:cubicBezTo>
                  <a:cubicBezTo>
                    <a:pt x="213679" y="17492"/>
                    <a:pt x="203451" y="6186"/>
                    <a:pt x="198268" y="0"/>
                  </a:cubicBezTo>
                  <a:cubicBezTo>
                    <a:pt x="163183" y="937"/>
                    <a:pt x="128350" y="1865"/>
                    <a:pt x="93837" y="2785"/>
                  </a:cubicBezTo>
                  <a:cubicBezTo>
                    <a:pt x="106682" y="15227"/>
                    <a:pt x="111102" y="27071"/>
                    <a:pt x="123505" y="38663"/>
                  </a:cubicBezTo>
                  <a:cubicBezTo>
                    <a:pt x="227745" y="136170"/>
                    <a:pt x="184340" y="66645"/>
                    <a:pt x="91722" y="191848"/>
                  </a:cubicBezTo>
                  <a:cubicBezTo>
                    <a:pt x="82760" y="203952"/>
                    <a:pt x="50154" y="216863"/>
                    <a:pt x="41253" y="229010"/>
                  </a:cubicBezTo>
                  <a:cubicBezTo>
                    <a:pt x="32491" y="240975"/>
                    <a:pt x="26103" y="250025"/>
                    <a:pt x="18233" y="253426"/>
                  </a:cubicBezTo>
                  <a:cubicBezTo>
                    <a:pt x="292" y="261183"/>
                    <a:pt x="2849" y="284688"/>
                    <a:pt x="2017" y="286657"/>
                  </a:cubicBezTo>
                  <a:cubicBezTo>
                    <a:pt x="-3019" y="298561"/>
                    <a:pt x="2121" y="308887"/>
                    <a:pt x="9237" y="316392"/>
                  </a:cubicBezTo>
                  <a:cubicBezTo>
                    <a:pt x="25912" y="334005"/>
                    <a:pt x="29362" y="350795"/>
                    <a:pt x="50302" y="364807"/>
                  </a:cubicBezTo>
                  <a:cubicBezTo>
                    <a:pt x="58666" y="370404"/>
                    <a:pt x="79406" y="415678"/>
                    <a:pt x="86505" y="423782"/>
                  </a:cubicBezTo>
                  <a:cubicBezTo>
                    <a:pt x="93984" y="432320"/>
                    <a:pt x="104593" y="438333"/>
                    <a:pt x="111267" y="447348"/>
                  </a:cubicBezTo>
                  <a:cubicBezTo>
                    <a:pt x="147756" y="496657"/>
                    <a:pt x="118166" y="456510"/>
                    <a:pt x="157975" y="493464"/>
                  </a:cubicBezTo>
                  <a:cubicBezTo>
                    <a:pt x="147253" y="505082"/>
                    <a:pt x="137797" y="517836"/>
                    <a:pt x="127726" y="529888"/>
                  </a:cubicBezTo>
                  <a:cubicBezTo>
                    <a:pt x="92546" y="571969"/>
                    <a:pt x="80126" y="570720"/>
                    <a:pt x="75948" y="582503"/>
                  </a:cubicBezTo>
                  <a:cubicBezTo>
                    <a:pt x="68520" y="603509"/>
                    <a:pt x="34874" y="634372"/>
                    <a:pt x="29206" y="660358"/>
                  </a:cubicBezTo>
                  <a:cubicBezTo>
                    <a:pt x="22801" y="669564"/>
                    <a:pt x="13839" y="669963"/>
                    <a:pt x="15798" y="693962"/>
                  </a:cubicBezTo>
                  <a:cubicBezTo>
                    <a:pt x="17332" y="712860"/>
                    <a:pt x="35715" y="739254"/>
                    <a:pt x="43203" y="742872"/>
                  </a:cubicBezTo>
                  <a:cubicBezTo>
                    <a:pt x="80966" y="761128"/>
                    <a:pt x="83653" y="781709"/>
                    <a:pt x="102010" y="798888"/>
                  </a:cubicBezTo>
                  <a:cubicBezTo>
                    <a:pt x="198580" y="889212"/>
                    <a:pt x="168687" y="850635"/>
                    <a:pt x="150521" y="876986"/>
                  </a:cubicBezTo>
                  <a:cubicBezTo>
                    <a:pt x="32707" y="1048019"/>
                    <a:pt x="-5827" y="1039698"/>
                    <a:pt x="67385" y="1103298"/>
                  </a:cubicBezTo>
                  <a:cubicBezTo>
                    <a:pt x="151535" y="1176684"/>
                    <a:pt x="170793" y="1202732"/>
                    <a:pt x="182009" y="1212970"/>
                  </a:cubicBezTo>
                  <a:cubicBezTo>
                    <a:pt x="187686" y="1218141"/>
                    <a:pt x="181211" y="1205751"/>
                    <a:pt x="93976" y="1301020"/>
                  </a:cubicBezTo>
                  <a:cubicBezTo>
                    <a:pt x="129945" y="1301193"/>
                    <a:pt x="166087" y="1301402"/>
                    <a:pt x="202385" y="1301653"/>
                  </a:cubicBezTo>
                  <a:cubicBezTo>
                    <a:pt x="209024" y="1295640"/>
                    <a:pt x="217431" y="1287805"/>
                    <a:pt x="229297" y="1277628"/>
                  </a:cubicBezTo>
                  <a:cubicBezTo>
                    <a:pt x="249396" y="1260370"/>
                    <a:pt x="266167" y="1252431"/>
                    <a:pt x="273638" y="1227026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9" name="Google Shape;1689;p12"/>
            <p:cNvSpPr/>
            <p:nvPr/>
          </p:nvSpPr>
          <p:spPr>
            <a:xfrm>
              <a:off x="15953602" y="2422415"/>
              <a:ext cx="280253" cy="1291241"/>
            </a:xfrm>
            <a:custGeom>
              <a:avLst/>
              <a:gdLst/>
              <a:ahLst/>
              <a:cxnLst/>
              <a:rect l="l" t="t" r="r" b="b"/>
              <a:pathLst>
                <a:path w="280253" h="1291241" extrusionOk="0">
                  <a:moveTo>
                    <a:pt x="206558" y="1267199"/>
                  </a:moveTo>
                  <a:cubicBezTo>
                    <a:pt x="280542" y="1232423"/>
                    <a:pt x="310140" y="1145874"/>
                    <a:pt x="241834" y="1123202"/>
                  </a:cubicBezTo>
                  <a:cubicBezTo>
                    <a:pt x="239130" y="1122300"/>
                    <a:pt x="236790" y="1119992"/>
                    <a:pt x="234571" y="1118031"/>
                  </a:cubicBezTo>
                  <a:cubicBezTo>
                    <a:pt x="164852" y="1056401"/>
                    <a:pt x="166733" y="1045113"/>
                    <a:pt x="162919" y="1041191"/>
                  </a:cubicBezTo>
                  <a:cubicBezTo>
                    <a:pt x="88320" y="964203"/>
                    <a:pt x="86032" y="966841"/>
                    <a:pt x="96286" y="954607"/>
                  </a:cubicBezTo>
                  <a:cubicBezTo>
                    <a:pt x="96771" y="954034"/>
                    <a:pt x="171517" y="856666"/>
                    <a:pt x="209835" y="828623"/>
                  </a:cubicBezTo>
                  <a:cubicBezTo>
                    <a:pt x="227698" y="815547"/>
                    <a:pt x="256213" y="771514"/>
                    <a:pt x="256586" y="770308"/>
                  </a:cubicBezTo>
                  <a:cubicBezTo>
                    <a:pt x="269162" y="760330"/>
                    <a:pt x="286297" y="757284"/>
                    <a:pt x="263060" y="709363"/>
                  </a:cubicBezTo>
                  <a:cubicBezTo>
                    <a:pt x="257452" y="697806"/>
                    <a:pt x="226484" y="684592"/>
                    <a:pt x="220738" y="668332"/>
                  </a:cubicBezTo>
                  <a:cubicBezTo>
                    <a:pt x="219507" y="664844"/>
                    <a:pt x="215104" y="661590"/>
                    <a:pt x="211412" y="660080"/>
                  </a:cubicBezTo>
                  <a:cubicBezTo>
                    <a:pt x="201774" y="656158"/>
                    <a:pt x="167521" y="607708"/>
                    <a:pt x="137602" y="589531"/>
                  </a:cubicBezTo>
                  <a:cubicBezTo>
                    <a:pt x="135167" y="588047"/>
                    <a:pt x="133520" y="585253"/>
                    <a:pt x="131570" y="583015"/>
                  </a:cubicBezTo>
                  <a:cubicBezTo>
                    <a:pt x="88303" y="533072"/>
                    <a:pt x="77356" y="575440"/>
                    <a:pt x="213449" y="421292"/>
                  </a:cubicBezTo>
                  <a:cubicBezTo>
                    <a:pt x="283324" y="342153"/>
                    <a:pt x="253751" y="345467"/>
                    <a:pt x="203794" y="278085"/>
                  </a:cubicBezTo>
                  <a:cubicBezTo>
                    <a:pt x="185289" y="253122"/>
                    <a:pt x="158291" y="272393"/>
                    <a:pt x="124757" y="202998"/>
                  </a:cubicBezTo>
                  <a:cubicBezTo>
                    <a:pt x="166308" y="144248"/>
                    <a:pt x="221050" y="113603"/>
                    <a:pt x="235004" y="79478"/>
                  </a:cubicBezTo>
                  <a:cubicBezTo>
                    <a:pt x="233202" y="64389"/>
                    <a:pt x="180462" y="32286"/>
                    <a:pt x="143245" y="0"/>
                  </a:cubicBezTo>
                  <a:cubicBezTo>
                    <a:pt x="98886" y="1093"/>
                    <a:pt x="74687" y="1683"/>
                    <a:pt x="74635" y="1683"/>
                  </a:cubicBezTo>
                  <a:cubicBezTo>
                    <a:pt x="64884" y="2230"/>
                    <a:pt x="54172" y="2325"/>
                    <a:pt x="42740" y="2108"/>
                  </a:cubicBezTo>
                  <a:cubicBezTo>
                    <a:pt x="64044" y="20052"/>
                    <a:pt x="132142" y="77369"/>
                    <a:pt x="132688" y="77820"/>
                  </a:cubicBezTo>
                  <a:cubicBezTo>
                    <a:pt x="123735" y="85100"/>
                    <a:pt x="113889" y="107208"/>
                    <a:pt x="93555" y="117412"/>
                  </a:cubicBezTo>
                  <a:cubicBezTo>
                    <a:pt x="90401" y="118999"/>
                    <a:pt x="67441" y="160899"/>
                    <a:pt x="66860" y="161011"/>
                  </a:cubicBezTo>
                  <a:cubicBezTo>
                    <a:pt x="54475" y="163623"/>
                    <a:pt x="58965" y="175788"/>
                    <a:pt x="49032" y="189124"/>
                  </a:cubicBezTo>
                  <a:cubicBezTo>
                    <a:pt x="-6984" y="264341"/>
                    <a:pt x="113776" y="300097"/>
                    <a:pt x="126881" y="314735"/>
                  </a:cubicBezTo>
                  <a:cubicBezTo>
                    <a:pt x="142144" y="331793"/>
                    <a:pt x="140939" y="331394"/>
                    <a:pt x="162460" y="350899"/>
                  </a:cubicBezTo>
                  <a:cubicBezTo>
                    <a:pt x="159010" y="367801"/>
                    <a:pt x="150932" y="355731"/>
                    <a:pt x="150213" y="366586"/>
                  </a:cubicBezTo>
                  <a:cubicBezTo>
                    <a:pt x="149849" y="372234"/>
                    <a:pt x="146850" y="375471"/>
                    <a:pt x="142066" y="377466"/>
                  </a:cubicBezTo>
                  <a:cubicBezTo>
                    <a:pt x="127557" y="383497"/>
                    <a:pt x="125659" y="403661"/>
                    <a:pt x="108862" y="407140"/>
                  </a:cubicBezTo>
                  <a:cubicBezTo>
                    <a:pt x="108281" y="407253"/>
                    <a:pt x="85417" y="439625"/>
                    <a:pt x="69729" y="453404"/>
                  </a:cubicBezTo>
                  <a:cubicBezTo>
                    <a:pt x="55255" y="466115"/>
                    <a:pt x="29054" y="505463"/>
                    <a:pt x="25128" y="512292"/>
                  </a:cubicBezTo>
                  <a:cubicBezTo>
                    <a:pt x="7490" y="523519"/>
                    <a:pt x="3564" y="546599"/>
                    <a:pt x="12439" y="561931"/>
                  </a:cubicBezTo>
                  <a:cubicBezTo>
                    <a:pt x="22623" y="579518"/>
                    <a:pt x="14701" y="568655"/>
                    <a:pt x="21540" y="587605"/>
                  </a:cubicBezTo>
                  <a:cubicBezTo>
                    <a:pt x="46371" y="601531"/>
                    <a:pt x="45036" y="614094"/>
                    <a:pt x="54666" y="622441"/>
                  </a:cubicBezTo>
                  <a:cubicBezTo>
                    <a:pt x="84438" y="648280"/>
                    <a:pt x="137750" y="701285"/>
                    <a:pt x="165554" y="728547"/>
                  </a:cubicBezTo>
                  <a:cubicBezTo>
                    <a:pt x="185489" y="748087"/>
                    <a:pt x="173502" y="726708"/>
                    <a:pt x="157788" y="758924"/>
                  </a:cubicBezTo>
                  <a:cubicBezTo>
                    <a:pt x="154295" y="766082"/>
                    <a:pt x="142508" y="764755"/>
                    <a:pt x="121525" y="798428"/>
                  </a:cubicBezTo>
                  <a:cubicBezTo>
                    <a:pt x="106686" y="822228"/>
                    <a:pt x="88771" y="832363"/>
                    <a:pt x="77322" y="848414"/>
                  </a:cubicBezTo>
                  <a:cubicBezTo>
                    <a:pt x="69478" y="859425"/>
                    <a:pt x="63134" y="871338"/>
                    <a:pt x="52126" y="879789"/>
                  </a:cubicBezTo>
                  <a:cubicBezTo>
                    <a:pt x="47394" y="883416"/>
                    <a:pt x="60282" y="872344"/>
                    <a:pt x="27962" y="915424"/>
                  </a:cubicBezTo>
                  <a:cubicBezTo>
                    <a:pt x="-6594" y="961505"/>
                    <a:pt x="-9879" y="942963"/>
                    <a:pt x="22346" y="1011482"/>
                  </a:cubicBezTo>
                  <a:cubicBezTo>
                    <a:pt x="35373" y="1017833"/>
                    <a:pt x="41032" y="1030857"/>
                    <a:pt x="49075" y="1041659"/>
                  </a:cubicBezTo>
                  <a:cubicBezTo>
                    <a:pt x="58895" y="1054874"/>
                    <a:pt x="99848" y="1086231"/>
                    <a:pt x="107310" y="1112590"/>
                  </a:cubicBezTo>
                  <a:cubicBezTo>
                    <a:pt x="109451" y="1120165"/>
                    <a:pt x="146226" y="1136998"/>
                    <a:pt x="153039" y="1160060"/>
                  </a:cubicBezTo>
                  <a:cubicBezTo>
                    <a:pt x="154469" y="1164928"/>
                    <a:pt x="154893" y="1152520"/>
                    <a:pt x="175781" y="1179331"/>
                  </a:cubicBezTo>
                  <a:cubicBezTo>
                    <a:pt x="165025" y="1192042"/>
                    <a:pt x="150880" y="1201430"/>
                    <a:pt x="140705" y="1214757"/>
                  </a:cubicBezTo>
                  <a:cubicBezTo>
                    <a:pt x="139422" y="1216440"/>
                    <a:pt x="130703" y="1215911"/>
                    <a:pt x="128632" y="1219529"/>
                  </a:cubicBezTo>
                  <a:cubicBezTo>
                    <a:pt x="124662" y="1226436"/>
                    <a:pt x="86552" y="1259858"/>
                    <a:pt x="55151" y="1291241"/>
                  </a:cubicBezTo>
                  <a:cubicBezTo>
                    <a:pt x="98929" y="1288404"/>
                    <a:pt x="145065" y="1285862"/>
                    <a:pt x="193332" y="1283580"/>
                  </a:cubicBezTo>
                  <a:cubicBezTo>
                    <a:pt x="201948" y="1276127"/>
                    <a:pt x="199044" y="1270739"/>
                    <a:pt x="206558" y="1267199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0" name="Google Shape;1690;p12"/>
            <p:cNvSpPr/>
            <p:nvPr/>
          </p:nvSpPr>
          <p:spPr>
            <a:xfrm>
              <a:off x="19152317" y="2332777"/>
              <a:ext cx="283511" cy="1386284"/>
            </a:xfrm>
            <a:custGeom>
              <a:avLst/>
              <a:gdLst/>
              <a:ahLst/>
              <a:cxnLst/>
              <a:rect l="l" t="t" r="r" b="b"/>
              <a:pathLst>
                <a:path w="283511" h="1386284" extrusionOk="0">
                  <a:moveTo>
                    <a:pt x="276100" y="1272422"/>
                  </a:moveTo>
                  <a:cubicBezTo>
                    <a:pt x="296641" y="1244908"/>
                    <a:pt x="256642" y="1243026"/>
                    <a:pt x="253513" y="1234505"/>
                  </a:cubicBezTo>
                  <a:cubicBezTo>
                    <a:pt x="245669" y="1213161"/>
                    <a:pt x="219720" y="1209525"/>
                    <a:pt x="213219" y="1195122"/>
                  </a:cubicBezTo>
                  <a:cubicBezTo>
                    <a:pt x="198104" y="1161596"/>
                    <a:pt x="167994" y="1151366"/>
                    <a:pt x="122569" y="1091801"/>
                  </a:cubicBezTo>
                  <a:cubicBezTo>
                    <a:pt x="132181" y="1075819"/>
                    <a:pt x="139245" y="1084608"/>
                    <a:pt x="166633" y="1046709"/>
                  </a:cubicBezTo>
                  <a:cubicBezTo>
                    <a:pt x="221531" y="970772"/>
                    <a:pt x="229626" y="985010"/>
                    <a:pt x="250228" y="944239"/>
                  </a:cubicBezTo>
                  <a:cubicBezTo>
                    <a:pt x="263480" y="917966"/>
                    <a:pt x="279263" y="924343"/>
                    <a:pt x="216062" y="858523"/>
                  </a:cubicBezTo>
                  <a:cubicBezTo>
                    <a:pt x="200808" y="842636"/>
                    <a:pt x="184340" y="827165"/>
                    <a:pt x="171565" y="809456"/>
                  </a:cubicBezTo>
                  <a:cubicBezTo>
                    <a:pt x="153545" y="784459"/>
                    <a:pt x="123947" y="770143"/>
                    <a:pt x="110998" y="741033"/>
                  </a:cubicBezTo>
                  <a:cubicBezTo>
                    <a:pt x="109646" y="737987"/>
                    <a:pt x="106630" y="739662"/>
                    <a:pt x="96931" y="731844"/>
                  </a:cubicBezTo>
                  <a:cubicBezTo>
                    <a:pt x="107869" y="717398"/>
                    <a:pt x="194351" y="616463"/>
                    <a:pt x="221895" y="606277"/>
                  </a:cubicBezTo>
                  <a:cubicBezTo>
                    <a:pt x="232244" y="602450"/>
                    <a:pt x="230623" y="586876"/>
                    <a:pt x="242931" y="584759"/>
                  </a:cubicBezTo>
                  <a:cubicBezTo>
                    <a:pt x="243502" y="584663"/>
                    <a:pt x="241518" y="588698"/>
                    <a:pt x="250428" y="543935"/>
                  </a:cubicBezTo>
                  <a:cubicBezTo>
                    <a:pt x="254484" y="538617"/>
                    <a:pt x="250263" y="536257"/>
                    <a:pt x="244213" y="521663"/>
                  </a:cubicBezTo>
                  <a:cubicBezTo>
                    <a:pt x="188526" y="506088"/>
                    <a:pt x="123852" y="380876"/>
                    <a:pt x="113520" y="375384"/>
                  </a:cubicBezTo>
                  <a:cubicBezTo>
                    <a:pt x="101603" y="369059"/>
                    <a:pt x="94964" y="358621"/>
                    <a:pt x="89859" y="347437"/>
                  </a:cubicBezTo>
                  <a:cubicBezTo>
                    <a:pt x="92832" y="344868"/>
                    <a:pt x="95484" y="341632"/>
                    <a:pt x="98093" y="338031"/>
                  </a:cubicBezTo>
                  <a:cubicBezTo>
                    <a:pt x="127267" y="297798"/>
                    <a:pt x="167326" y="285217"/>
                    <a:pt x="198277" y="253816"/>
                  </a:cubicBezTo>
                  <a:cubicBezTo>
                    <a:pt x="241422" y="210043"/>
                    <a:pt x="252906" y="196629"/>
                    <a:pt x="280668" y="179857"/>
                  </a:cubicBezTo>
                  <a:cubicBezTo>
                    <a:pt x="274444" y="171224"/>
                    <a:pt x="286223" y="170972"/>
                    <a:pt x="282912" y="155632"/>
                  </a:cubicBezTo>
                  <a:cubicBezTo>
                    <a:pt x="277703" y="130990"/>
                    <a:pt x="183239" y="43895"/>
                    <a:pt x="146222" y="0"/>
                  </a:cubicBezTo>
                  <a:cubicBezTo>
                    <a:pt x="112290" y="1189"/>
                    <a:pt x="77196" y="2395"/>
                    <a:pt x="41071" y="3618"/>
                  </a:cubicBezTo>
                  <a:cubicBezTo>
                    <a:pt x="47338" y="21006"/>
                    <a:pt x="59307" y="35947"/>
                    <a:pt x="64698" y="38550"/>
                  </a:cubicBezTo>
                  <a:cubicBezTo>
                    <a:pt x="102582" y="56875"/>
                    <a:pt x="105087" y="77343"/>
                    <a:pt x="123505" y="94566"/>
                  </a:cubicBezTo>
                  <a:cubicBezTo>
                    <a:pt x="227147" y="191510"/>
                    <a:pt x="184202" y="122748"/>
                    <a:pt x="91722" y="247751"/>
                  </a:cubicBezTo>
                  <a:cubicBezTo>
                    <a:pt x="82760" y="259855"/>
                    <a:pt x="50154" y="272766"/>
                    <a:pt x="41253" y="284913"/>
                  </a:cubicBezTo>
                  <a:cubicBezTo>
                    <a:pt x="32491" y="296878"/>
                    <a:pt x="26103" y="305937"/>
                    <a:pt x="18233" y="309329"/>
                  </a:cubicBezTo>
                  <a:cubicBezTo>
                    <a:pt x="301" y="317086"/>
                    <a:pt x="2849" y="340591"/>
                    <a:pt x="2017" y="342560"/>
                  </a:cubicBezTo>
                  <a:cubicBezTo>
                    <a:pt x="-3019" y="354465"/>
                    <a:pt x="2121" y="364790"/>
                    <a:pt x="9237" y="372295"/>
                  </a:cubicBezTo>
                  <a:cubicBezTo>
                    <a:pt x="25912" y="389909"/>
                    <a:pt x="29362" y="406698"/>
                    <a:pt x="50302" y="420710"/>
                  </a:cubicBezTo>
                  <a:cubicBezTo>
                    <a:pt x="58666" y="426307"/>
                    <a:pt x="79406" y="471581"/>
                    <a:pt x="86505" y="479685"/>
                  </a:cubicBezTo>
                  <a:cubicBezTo>
                    <a:pt x="93985" y="488223"/>
                    <a:pt x="104593" y="494236"/>
                    <a:pt x="111267" y="503251"/>
                  </a:cubicBezTo>
                  <a:cubicBezTo>
                    <a:pt x="149437" y="554833"/>
                    <a:pt x="112844" y="507485"/>
                    <a:pt x="157983" y="549367"/>
                  </a:cubicBezTo>
                  <a:cubicBezTo>
                    <a:pt x="147262" y="560985"/>
                    <a:pt x="137806" y="573739"/>
                    <a:pt x="127735" y="585791"/>
                  </a:cubicBezTo>
                  <a:cubicBezTo>
                    <a:pt x="92537" y="627899"/>
                    <a:pt x="80134" y="626615"/>
                    <a:pt x="75957" y="638406"/>
                  </a:cubicBezTo>
                  <a:cubicBezTo>
                    <a:pt x="68538" y="659386"/>
                    <a:pt x="34883" y="690292"/>
                    <a:pt x="29214" y="716261"/>
                  </a:cubicBezTo>
                  <a:cubicBezTo>
                    <a:pt x="22792" y="725484"/>
                    <a:pt x="13848" y="725866"/>
                    <a:pt x="15806" y="749866"/>
                  </a:cubicBezTo>
                  <a:cubicBezTo>
                    <a:pt x="17340" y="768763"/>
                    <a:pt x="35724" y="795157"/>
                    <a:pt x="43212" y="798776"/>
                  </a:cubicBezTo>
                  <a:cubicBezTo>
                    <a:pt x="89530" y="821178"/>
                    <a:pt x="59714" y="824016"/>
                    <a:pt x="170195" y="917020"/>
                  </a:cubicBezTo>
                  <a:cubicBezTo>
                    <a:pt x="152618" y="933211"/>
                    <a:pt x="153970" y="927918"/>
                    <a:pt x="150529" y="932881"/>
                  </a:cubicBezTo>
                  <a:cubicBezTo>
                    <a:pt x="70418" y="1049208"/>
                    <a:pt x="55433" y="1046405"/>
                    <a:pt x="32846" y="1102074"/>
                  </a:cubicBezTo>
                  <a:cubicBezTo>
                    <a:pt x="21345" y="1130429"/>
                    <a:pt x="54843" y="1148260"/>
                    <a:pt x="67393" y="1159192"/>
                  </a:cubicBezTo>
                  <a:cubicBezTo>
                    <a:pt x="151543" y="1232570"/>
                    <a:pt x="170776" y="1258609"/>
                    <a:pt x="182017" y="1268864"/>
                  </a:cubicBezTo>
                  <a:cubicBezTo>
                    <a:pt x="184747" y="1271355"/>
                    <a:pt x="186888" y="1266799"/>
                    <a:pt x="158685" y="1291068"/>
                  </a:cubicBezTo>
                  <a:cubicBezTo>
                    <a:pt x="109958" y="1332967"/>
                    <a:pt x="84815" y="1366866"/>
                    <a:pt x="73261" y="1384801"/>
                  </a:cubicBezTo>
                  <a:cubicBezTo>
                    <a:pt x="106032" y="1385322"/>
                    <a:pt x="138239" y="1385816"/>
                    <a:pt x="169866" y="1386285"/>
                  </a:cubicBezTo>
                  <a:cubicBezTo>
                    <a:pt x="185684" y="1372055"/>
                    <a:pt x="209874" y="1349001"/>
                    <a:pt x="256052" y="1311996"/>
                  </a:cubicBezTo>
                  <a:cubicBezTo>
                    <a:pt x="268178" y="1298990"/>
                    <a:pt x="273292" y="1288135"/>
                    <a:pt x="276100" y="1272422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1" name="Google Shape;1691;p12"/>
            <p:cNvSpPr/>
            <p:nvPr/>
          </p:nvSpPr>
          <p:spPr>
            <a:xfrm>
              <a:off x="16553519" y="2405955"/>
              <a:ext cx="292209" cy="1285662"/>
            </a:xfrm>
            <a:custGeom>
              <a:avLst/>
              <a:gdLst/>
              <a:ahLst/>
              <a:cxnLst/>
              <a:rect l="l" t="t" r="r" b="b"/>
              <a:pathLst>
                <a:path w="292209" h="1285662" extrusionOk="0">
                  <a:moveTo>
                    <a:pt x="263052" y="1167452"/>
                  </a:moveTo>
                  <a:cubicBezTo>
                    <a:pt x="250493" y="1134273"/>
                    <a:pt x="222914" y="1135349"/>
                    <a:pt x="215330" y="1113901"/>
                  </a:cubicBezTo>
                  <a:cubicBezTo>
                    <a:pt x="214100" y="1110413"/>
                    <a:pt x="209697" y="1107159"/>
                    <a:pt x="205996" y="1105649"/>
                  </a:cubicBezTo>
                  <a:cubicBezTo>
                    <a:pt x="196358" y="1101727"/>
                    <a:pt x="162105" y="1053277"/>
                    <a:pt x="132186" y="1035100"/>
                  </a:cubicBezTo>
                  <a:cubicBezTo>
                    <a:pt x="128008" y="1032566"/>
                    <a:pt x="134153" y="1034119"/>
                    <a:pt x="94657" y="997712"/>
                  </a:cubicBezTo>
                  <a:cubicBezTo>
                    <a:pt x="216596" y="854991"/>
                    <a:pt x="259941" y="824415"/>
                    <a:pt x="267914" y="799279"/>
                  </a:cubicBezTo>
                  <a:cubicBezTo>
                    <a:pt x="331150" y="779635"/>
                    <a:pt x="233514" y="713528"/>
                    <a:pt x="197840" y="664037"/>
                  </a:cubicBezTo>
                  <a:cubicBezTo>
                    <a:pt x="179812" y="639040"/>
                    <a:pt x="150222" y="624723"/>
                    <a:pt x="137274" y="595613"/>
                  </a:cubicBezTo>
                  <a:cubicBezTo>
                    <a:pt x="135895" y="592498"/>
                    <a:pt x="132723" y="594277"/>
                    <a:pt x="122713" y="586043"/>
                  </a:cubicBezTo>
                  <a:cubicBezTo>
                    <a:pt x="176952" y="511259"/>
                    <a:pt x="202555" y="510843"/>
                    <a:pt x="198325" y="489889"/>
                  </a:cubicBezTo>
                  <a:cubicBezTo>
                    <a:pt x="247364" y="448745"/>
                    <a:pt x="224162" y="451313"/>
                    <a:pt x="238047" y="445630"/>
                  </a:cubicBezTo>
                  <a:cubicBezTo>
                    <a:pt x="239261" y="445135"/>
                    <a:pt x="238073" y="437942"/>
                    <a:pt x="237397" y="433951"/>
                  </a:cubicBezTo>
                  <a:cubicBezTo>
                    <a:pt x="237033" y="431790"/>
                    <a:pt x="234615" y="429890"/>
                    <a:pt x="234476" y="427782"/>
                  </a:cubicBezTo>
                  <a:cubicBezTo>
                    <a:pt x="233809" y="417517"/>
                    <a:pt x="233419" y="414160"/>
                    <a:pt x="229345" y="412069"/>
                  </a:cubicBezTo>
                  <a:cubicBezTo>
                    <a:pt x="228920" y="382265"/>
                    <a:pt x="217558" y="386369"/>
                    <a:pt x="204479" y="364746"/>
                  </a:cubicBezTo>
                  <a:cubicBezTo>
                    <a:pt x="195205" y="349424"/>
                    <a:pt x="181260" y="337103"/>
                    <a:pt x="175505" y="319489"/>
                  </a:cubicBezTo>
                  <a:cubicBezTo>
                    <a:pt x="174803" y="317355"/>
                    <a:pt x="172454" y="315802"/>
                    <a:pt x="171050" y="313841"/>
                  </a:cubicBezTo>
                  <a:cubicBezTo>
                    <a:pt x="160224" y="298891"/>
                    <a:pt x="166959" y="272731"/>
                    <a:pt x="161126" y="267638"/>
                  </a:cubicBezTo>
                  <a:cubicBezTo>
                    <a:pt x="161472" y="267152"/>
                    <a:pt x="162027" y="266710"/>
                    <a:pt x="162209" y="266198"/>
                  </a:cubicBezTo>
                  <a:cubicBezTo>
                    <a:pt x="172176" y="239196"/>
                    <a:pt x="195976" y="222346"/>
                    <a:pt x="211023" y="199102"/>
                  </a:cubicBezTo>
                  <a:cubicBezTo>
                    <a:pt x="225904" y="176100"/>
                    <a:pt x="372233" y="138192"/>
                    <a:pt x="231746" y="31730"/>
                  </a:cubicBezTo>
                  <a:cubicBezTo>
                    <a:pt x="214802" y="18889"/>
                    <a:pt x="202754" y="8451"/>
                    <a:pt x="193810" y="0"/>
                  </a:cubicBezTo>
                  <a:cubicBezTo>
                    <a:pt x="151280" y="1093"/>
                    <a:pt x="110067" y="2152"/>
                    <a:pt x="70328" y="3167"/>
                  </a:cubicBezTo>
                  <a:cubicBezTo>
                    <a:pt x="87220" y="17475"/>
                    <a:pt x="105595" y="32624"/>
                    <a:pt x="114747" y="46671"/>
                  </a:cubicBezTo>
                  <a:cubicBezTo>
                    <a:pt x="131154" y="71842"/>
                    <a:pt x="161767" y="78593"/>
                    <a:pt x="185888" y="107381"/>
                  </a:cubicBezTo>
                  <a:cubicBezTo>
                    <a:pt x="190716" y="113151"/>
                    <a:pt x="192336" y="111919"/>
                    <a:pt x="199296" y="116023"/>
                  </a:cubicBezTo>
                  <a:cubicBezTo>
                    <a:pt x="198958" y="116596"/>
                    <a:pt x="102405" y="215821"/>
                    <a:pt x="84369" y="216238"/>
                  </a:cubicBezTo>
                  <a:cubicBezTo>
                    <a:pt x="74644" y="246276"/>
                    <a:pt x="71585" y="252350"/>
                    <a:pt x="74150" y="259083"/>
                  </a:cubicBezTo>
                  <a:cubicBezTo>
                    <a:pt x="118370" y="375176"/>
                    <a:pt x="49397" y="228498"/>
                    <a:pt x="164099" y="419635"/>
                  </a:cubicBezTo>
                  <a:cubicBezTo>
                    <a:pt x="166083" y="422958"/>
                    <a:pt x="166361" y="419261"/>
                    <a:pt x="158517" y="425005"/>
                  </a:cubicBezTo>
                  <a:cubicBezTo>
                    <a:pt x="111324" y="459582"/>
                    <a:pt x="135124" y="456684"/>
                    <a:pt x="120633" y="468432"/>
                  </a:cubicBezTo>
                  <a:cubicBezTo>
                    <a:pt x="94258" y="489802"/>
                    <a:pt x="54164" y="547710"/>
                    <a:pt x="53063" y="551363"/>
                  </a:cubicBezTo>
                  <a:cubicBezTo>
                    <a:pt x="39568" y="555033"/>
                    <a:pt x="43399" y="569306"/>
                    <a:pt x="37367" y="577713"/>
                  </a:cubicBezTo>
                  <a:cubicBezTo>
                    <a:pt x="27391" y="591579"/>
                    <a:pt x="35520" y="636922"/>
                    <a:pt x="69453" y="653339"/>
                  </a:cubicBezTo>
                  <a:cubicBezTo>
                    <a:pt x="107302" y="671646"/>
                    <a:pt x="109859" y="692149"/>
                    <a:pt x="128260" y="709355"/>
                  </a:cubicBezTo>
                  <a:cubicBezTo>
                    <a:pt x="210988" y="786732"/>
                    <a:pt x="184934" y="752833"/>
                    <a:pt x="168163" y="781500"/>
                  </a:cubicBezTo>
                  <a:cubicBezTo>
                    <a:pt x="158855" y="797422"/>
                    <a:pt x="143774" y="808814"/>
                    <a:pt x="134205" y="824588"/>
                  </a:cubicBezTo>
                  <a:cubicBezTo>
                    <a:pt x="133131" y="826376"/>
                    <a:pt x="124368" y="826862"/>
                    <a:pt x="122704" y="830627"/>
                  </a:cubicBezTo>
                  <a:cubicBezTo>
                    <a:pt x="122453" y="831209"/>
                    <a:pt x="20318" y="956915"/>
                    <a:pt x="16652" y="959761"/>
                  </a:cubicBezTo>
                  <a:cubicBezTo>
                    <a:pt x="-3092" y="975032"/>
                    <a:pt x="5168" y="995604"/>
                    <a:pt x="1718" y="1002606"/>
                  </a:cubicBezTo>
                  <a:cubicBezTo>
                    <a:pt x="-3855" y="1013912"/>
                    <a:pt x="4717" y="1017087"/>
                    <a:pt x="18931" y="1027447"/>
                  </a:cubicBezTo>
                  <a:cubicBezTo>
                    <a:pt x="63264" y="1096686"/>
                    <a:pt x="207252" y="1199591"/>
                    <a:pt x="180965" y="1211148"/>
                  </a:cubicBezTo>
                  <a:cubicBezTo>
                    <a:pt x="180514" y="1211347"/>
                    <a:pt x="135445" y="1262722"/>
                    <a:pt x="115380" y="1285662"/>
                  </a:cubicBezTo>
                  <a:cubicBezTo>
                    <a:pt x="151635" y="1285185"/>
                    <a:pt x="188401" y="1284786"/>
                    <a:pt x="225644" y="1284448"/>
                  </a:cubicBezTo>
                  <a:cubicBezTo>
                    <a:pt x="245709" y="1261932"/>
                    <a:pt x="276044" y="1228492"/>
                    <a:pt x="276278" y="1228336"/>
                  </a:cubicBezTo>
                  <a:cubicBezTo>
                    <a:pt x="303259" y="1209543"/>
                    <a:pt x="291836" y="1174194"/>
                    <a:pt x="263052" y="1167452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2" name="Google Shape;1692;p12"/>
            <p:cNvSpPr/>
            <p:nvPr/>
          </p:nvSpPr>
          <p:spPr>
            <a:xfrm>
              <a:off x="17896930" y="2372628"/>
              <a:ext cx="282910" cy="1325644"/>
            </a:xfrm>
            <a:custGeom>
              <a:avLst/>
              <a:gdLst/>
              <a:ahLst/>
              <a:cxnLst/>
              <a:rect l="l" t="t" r="r" b="b"/>
              <a:pathLst>
                <a:path w="282910" h="1325644" extrusionOk="0">
                  <a:moveTo>
                    <a:pt x="252623" y="1282296"/>
                  </a:moveTo>
                  <a:cubicBezTo>
                    <a:pt x="263795" y="1269324"/>
                    <a:pt x="295361" y="1250756"/>
                    <a:pt x="277602" y="1204970"/>
                  </a:cubicBezTo>
                  <a:cubicBezTo>
                    <a:pt x="281147" y="1194931"/>
                    <a:pt x="253715" y="1176615"/>
                    <a:pt x="242829" y="1172997"/>
                  </a:cubicBezTo>
                  <a:cubicBezTo>
                    <a:pt x="233321" y="1169847"/>
                    <a:pt x="179073" y="1112044"/>
                    <a:pt x="171723" y="1104001"/>
                  </a:cubicBezTo>
                  <a:cubicBezTo>
                    <a:pt x="168378" y="1100339"/>
                    <a:pt x="167338" y="1094517"/>
                    <a:pt x="163906" y="1090968"/>
                  </a:cubicBezTo>
                  <a:cubicBezTo>
                    <a:pt x="66339" y="990285"/>
                    <a:pt x="93536" y="1019907"/>
                    <a:pt x="104700" y="996584"/>
                  </a:cubicBezTo>
                  <a:cubicBezTo>
                    <a:pt x="114234" y="976672"/>
                    <a:pt x="186995" y="895832"/>
                    <a:pt x="210812" y="878401"/>
                  </a:cubicBezTo>
                  <a:cubicBezTo>
                    <a:pt x="237707" y="858705"/>
                    <a:pt x="240116" y="833109"/>
                    <a:pt x="274629" y="807261"/>
                  </a:cubicBezTo>
                  <a:cubicBezTo>
                    <a:pt x="281962" y="745041"/>
                    <a:pt x="230799" y="743809"/>
                    <a:pt x="221716" y="718118"/>
                  </a:cubicBezTo>
                  <a:cubicBezTo>
                    <a:pt x="220485" y="714630"/>
                    <a:pt x="216082" y="711376"/>
                    <a:pt x="212381" y="709867"/>
                  </a:cubicBezTo>
                  <a:cubicBezTo>
                    <a:pt x="202743" y="705945"/>
                    <a:pt x="168491" y="657495"/>
                    <a:pt x="138571" y="639317"/>
                  </a:cubicBezTo>
                  <a:cubicBezTo>
                    <a:pt x="134732" y="636983"/>
                    <a:pt x="138077" y="635465"/>
                    <a:pt x="102048" y="602849"/>
                  </a:cubicBezTo>
                  <a:cubicBezTo>
                    <a:pt x="113324" y="580230"/>
                    <a:pt x="111564" y="583058"/>
                    <a:pt x="174480" y="515034"/>
                  </a:cubicBezTo>
                  <a:cubicBezTo>
                    <a:pt x="290897" y="389171"/>
                    <a:pt x="265295" y="409509"/>
                    <a:pt x="204771" y="327871"/>
                  </a:cubicBezTo>
                  <a:cubicBezTo>
                    <a:pt x="196104" y="316175"/>
                    <a:pt x="161479" y="304748"/>
                    <a:pt x="152153" y="293581"/>
                  </a:cubicBezTo>
                  <a:cubicBezTo>
                    <a:pt x="106165" y="238485"/>
                    <a:pt x="136821" y="254675"/>
                    <a:pt x="140045" y="229669"/>
                  </a:cubicBezTo>
                  <a:cubicBezTo>
                    <a:pt x="277255" y="102618"/>
                    <a:pt x="241269" y="136170"/>
                    <a:pt x="181526" y="81031"/>
                  </a:cubicBezTo>
                  <a:cubicBezTo>
                    <a:pt x="135200" y="38324"/>
                    <a:pt x="109883" y="13987"/>
                    <a:pt x="96258" y="0"/>
                  </a:cubicBezTo>
                  <a:cubicBezTo>
                    <a:pt x="64181" y="894"/>
                    <a:pt x="32077" y="1787"/>
                    <a:pt x="0" y="2681"/>
                  </a:cubicBezTo>
                  <a:cubicBezTo>
                    <a:pt x="20177" y="35973"/>
                    <a:pt x="55765" y="64233"/>
                    <a:pt x="133657" y="127598"/>
                  </a:cubicBezTo>
                  <a:cubicBezTo>
                    <a:pt x="124678" y="134912"/>
                    <a:pt x="114936" y="156951"/>
                    <a:pt x="94525" y="167189"/>
                  </a:cubicBezTo>
                  <a:cubicBezTo>
                    <a:pt x="91370" y="168777"/>
                    <a:pt x="68410" y="210676"/>
                    <a:pt x="67829" y="210789"/>
                  </a:cubicBezTo>
                  <a:cubicBezTo>
                    <a:pt x="55435" y="213401"/>
                    <a:pt x="59934" y="225565"/>
                    <a:pt x="50001" y="238901"/>
                  </a:cubicBezTo>
                  <a:cubicBezTo>
                    <a:pt x="-6656" y="314978"/>
                    <a:pt x="113618" y="348625"/>
                    <a:pt x="127850" y="364512"/>
                  </a:cubicBezTo>
                  <a:cubicBezTo>
                    <a:pt x="143139" y="381596"/>
                    <a:pt x="141960" y="381215"/>
                    <a:pt x="163429" y="400676"/>
                  </a:cubicBezTo>
                  <a:cubicBezTo>
                    <a:pt x="159971" y="417578"/>
                    <a:pt x="151901" y="405509"/>
                    <a:pt x="151182" y="416363"/>
                  </a:cubicBezTo>
                  <a:cubicBezTo>
                    <a:pt x="150818" y="422012"/>
                    <a:pt x="147819" y="425248"/>
                    <a:pt x="143035" y="427244"/>
                  </a:cubicBezTo>
                  <a:cubicBezTo>
                    <a:pt x="128526" y="433274"/>
                    <a:pt x="126628" y="453439"/>
                    <a:pt x="109831" y="456918"/>
                  </a:cubicBezTo>
                  <a:cubicBezTo>
                    <a:pt x="109259" y="457031"/>
                    <a:pt x="86386" y="489403"/>
                    <a:pt x="70699" y="503181"/>
                  </a:cubicBezTo>
                  <a:cubicBezTo>
                    <a:pt x="56224" y="515893"/>
                    <a:pt x="30023" y="555241"/>
                    <a:pt x="26097" y="562069"/>
                  </a:cubicBezTo>
                  <a:cubicBezTo>
                    <a:pt x="8459" y="573314"/>
                    <a:pt x="4542" y="596377"/>
                    <a:pt x="13408" y="611708"/>
                  </a:cubicBezTo>
                  <a:cubicBezTo>
                    <a:pt x="23523" y="629183"/>
                    <a:pt x="15722" y="618597"/>
                    <a:pt x="22509" y="637382"/>
                  </a:cubicBezTo>
                  <a:cubicBezTo>
                    <a:pt x="47358" y="651326"/>
                    <a:pt x="45988" y="663855"/>
                    <a:pt x="55635" y="672219"/>
                  </a:cubicBezTo>
                  <a:cubicBezTo>
                    <a:pt x="72544" y="686882"/>
                    <a:pt x="114901" y="727402"/>
                    <a:pt x="115439" y="727975"/>
                  </a:cubicBezTo>
                  <a:cubicBezTo>
                    <a:pt x="198826" y="817491"/>
                    <a:pt x="178614" y="767982"/>
                    <a:pt x="158749" y="808693"/>
                  </a:cubicBezTo>
                  <a:cubicBezTo>
                    <a:pt x="155256" y="815851"/>
                    <a:pt x="143468" y="814524"/>
                    <a:pt x="122485" y="848197"/>
                  </a:cubicBezTo>
                  <a:cubicBezTo>
                    <a:pt x="107655" y="872006"/>
                    <a:pt x="89757" y="882079"/>
                    <a:pt x="78282" y="898183"/>
                  </a:cubicBezTo>
                  <a:cubicBezTo>
                    <a:pt x="70439" y="909194"/>
                    <a:pt x="64094" y="921107"/>
                    <a:pt x="53087" y="929558"/>
                  </a:cubicBezTo>
                  <a:cubicBezTo>
                    <a:pt x="52515" y="930000"/>
                    <a:pt x="25698" y="976802"/>
                    <a:pt x="15809" y="977288"/>
                  </a:cubicBezTo>
                  <a:cubicBezTo>
                    <a:pt x="-3874" y="1011760"/>
                    <a:pt x="-6440" y="997990"/>
                    <a:pt x="23306" y="1061260"/>
                  </a:cubicBezTo>
                  <a:cubicBezTo>
                    <a:pt x="36368" y="1067628"/>
                    <a:pt x="42036" y="1080652"/>
                    <a:pt x="50071" y="1091454"/>
                  </a:cubicBezTo>
                  <a:cubicBezTo>
                    <a:pt x="59890" y="1104669"/>
                    <a:pt x="100843" y="1136026"/>
                    <a:pt x="108305" y="1162385"/>
                  </a:cubicBezTo>
                  <a:cubicBezTo>
                    <a:pt x="110438" y="1169908"/>
                    <a:pt x="147290" y="1187018"/>
                    <a:pt x="154034" y="1209846"/>
                  </a:cubicBezTo>
                  <a:cubicBezTo>
                    <a:pt x="155472" y="1214714"/>
                    <a:pt x="155888" y="1202306"/>
                    <a:pt x="176776" y="1229117"/>
                  </a:cubicBezTo>
                  <a:cubicBezTo>
                    <a:pt x="166012" y="1241811"/>
                    <a:pt x="151867" y="1251199"/>
                    <a:pt x="141691" y="1264526"/>
                  </a:cubicBezTo>
                  <a:cubicBezTo>
                    <a:pt x="140409" y="1266209"/>
                    <a:pt x="131690" y="1265680"/>
                    <a:pt x="129618" y="1269298"/>
                  </a:cubicBezTo>
                  <a:cubicBezTo>
                    <a:pt x="127451" y="1273073"/>
                    <a:pt x="98642" y="1300066"/>
                    <a:pt x="73897" y="1323779"/>
                  </a:cubicBezTo>
                  <a:cubicBezTo>
                    <a:pt x="116236" y="1324377"/>
                    <a:pt x="158523" y="1325002"/>
                    <a:pt x="200698" y="1325644"/>
                  </a:cubicBezTo>
                  <a:cubicBezTo>
                    <a:pt x="201409" y="1324256"/>
                    <a:pt x="202041" y="1322729"/>
                    <a:pt x="202527" y="1320959"/>
                  </a:cubicBezTo>
                  <a:cubicBezTo>
                    <a:pt x="203905" y="1316065"/>
                    <a:pt x="226179" y="1313020"/>
                    <a:pt x="252623" y="1282296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3" name="Google Shape;1693;p12"/>
            <p:cNvSpPr/>
            <p:nvPr/>
          </p:nvSpPr>
          <p:spPr>
            <a:xfrm>
              <a:off x="18497954" y="2353887"/>
              <a:ext cx="292052" cy="1354710"/>
            </a:xfrm>
            <a:custGeom>
              <a:avLst/>
              <a:gdLst/>
              <a:ahLst/>
              <a:cxnLst/>
              <a:rect l="l" t="t" r="r" b="b"/>
              <a:pathLst>
                <a:path w="292052" h="1354710" extrusionOk="0">
                  <a:moveTo>
                    <a:pt x="218599" y="1343622"/>
                  </a:moveTo>
                  <a:cubicBezTo>
                    <a:pt x="236948" y="1326399"/>
                    <a:pt x="272344" y="1283085"/>
                    <a:pt x="276184" y="1280413"/>
                  </a:cubicBezTo>
                  <a:cubicBezTo>
                    <a:pt x="303156" y="1261611"/>
                    <a:pt x="291733" y="1226254"/>
                    <a:pt x="262949" y="1219521"/>
                  </a:cubicBezTo>
                  <a:cubicBezTo>
                    <a:pt x="250390" y="1186341"/>
                    <a:pt x="222811" y="1187409"/>
                    <a:pt x="215228" y="1165969"/>
                  </a:cubicBezTo>
                  <a:cubicBezTo>
                    <a:pt x="213997" y="1162481"/>
                    <a:pt x="209594" y="1159227"/>
                    <a:pt x="205893" y="1157717"/>
                  </a:cubicBezTo>
                  <a:cubicBezTo>
                    <a:pt x="196255" y="1153796"/>
                    <a:pt x="162002" y="1105345"/>
                    <a:pt x="132083" y="1087168"/>
                  </a:cubicBezTo>
                  <a:cubicBezTo>
                    <a:pt x="129648" y="1085684"/>
                    <a:pt x="128001" y="1082890"/>
                    <a:pt x="126051" y="1080643"/>
                  </a:cubicBezTo>
                  <a:cubicBezTo>
                    <a:pt x="80860" y="1028480"/>
                    <a:pt x="92361" y="1065641"/>
                    <a:pt x="109869" y="1033928"/>
                  </a:cubicBezTo>
                  <a:cubicBezTo>
                    <a:pt x="122046" y="1011864"/>
                    <a:pt x="198907" y="936751"/>
                    <a:pt x="200649" y="926243"/>
                  </a:cubicBezTo>
                  <a:cubicBezTo>
                    <a:pt x="201481" y="921194"/>
                    <a:pt x="223401" y="915649"/>
                    <a:pt x="246308" y="882400"/>
                  </a:cubicBezTo>
                  <a:cubicBezTo>
                    <a:pt x="259794" y="862835"/>
                    <a:pt x="263339" y="865455"/>
                    <a:pt x="267811" y="851338"/>
                  </a:cubicBezTo>
                  <a:cubicBezTo>
                    <a:pt x="287451" y="845239"/>
                    <a:pt x="297601" y="826167"/>
                    <a:pt x="275187" y="800884"/>
                  </a:cubicBezTo>
                  <a:cubicBezTo>
                    <a:pt x="259006" y="782637"/>
                    <a:pt x="143385" y="661668"/>
                    <a:pt x="137171" y="647673"/>
                  </a:cubicBezTo>
                  <a:cubicBezTo>
                    <a:pt x="135784" y="644558"/>
                    <a:pt x="132620" y="646337"/>
                    <a:pt x="122610" y="638102"/>
                  </a:cubicBezTo>
                  <a:cubicBezTo>
                    <a:pt x="176485" y="563822"/>
                    <a:pt x="202435" y="562798"/>
                    <a:pt x="198222" y="541948"/>
                  </a:cubicBezTo>
                  <a:cubicBezTo>
                    <a:pt x="247253" y="500804"/>
                    <a:pt x="223999" y="503398"/>
                    <a:pt x="237936" y="497689"/>
                  </a:cubicBezTo>
                  <a:cubicBezTo>
                    <a:pt x="239149" y="497195"/>
                    <a:pt x="237962" y="490002"/>
                    <a:pt x="237286" y="486010"/>
                  </a:cubicBezTo>
                  <a:cubicBezTo>
                    <a:pt x="226244" y="420572"/>
                    <a:pt x="187232" y="407765"/>
                    <a:pt x="175384" y="371549"/>
                  </a:cubicBezTo>
                  <a:cubicBezTo>
                    <a:pt x="174682" y="369414"/>
                    <a:pt x="172334" y="367861"/>
                    <a:pt x="170930" y="365900"/>
                  </a:cubicBezTo>
                  <a:cubicBezTo>
                    <a:pt x="160139" y="351003"/>
                    <a:pt x="166813" y="324756"/>
                    <a:pt x="161005" y="319698"/>
                  </a:cubicBezTo>
                  <a:cubicBezTo>
                    <a:pt x="161352" y="319212"/>
                    <a:pt x="161907" y="318769"/>
                    <a:pt x="162089" y="318257"/>
                  </a:cubicBezTo>
                  <a:cubicBezTo>
                    <a:pt x="172056" y="291256"/>
                    <a:pt x="195856" y="274406"/>
                    <a:pt x="210903" y="251161"/>
                  </a:cubicBezTo>
                  <a:cubicBezTo>
                    <a:pt x="227266" y="225869"/>
                    <a:pt x="371333" y="189662"/>
                    <a:pt x="231626" y="83790"/>
                  </a:cubicBezTo>
                  <a:cubicBezTo>
                    <a:pt x="165079" y="33361"/>
                    <a:pt x="176554" y="28329"/>
                    <a:pt x="143004" y="0"/>
                  </a:cubicBezTo>
                  <a:cubicBezTo>
                    <a:pt x="104903" y="1145"/>
                    <a:pt x="66377" y="2299"/>
                    <a:pt x="27505" y="3445"/>
                  </a:cubicBezTo>
                  <a:cubicBezTo>
                    <a:pt x="31119" y="17917"/>
                    <a:pt x="41285" y="27904"/>
                    <a:pt x="49909" y="38550"/>
                  </a:cubicBezTo>
                  <a:cubicBezTo>
                    <a:pt x="62165" y="39713"/>
                    <a:pt x="125409" y="113039"/>
                    <a:pt x="139251" y="122262"/>
                  </a:cubicBezTo>
                  <a:cubicBezTo>
                    <a:pt x="196654" y="160578"/>
                    <a:pt x="181365" y="160690"/>
                    <a:pt x="192823" y="164942"/>
                  </a:cubicBezTo>
                  <a:cubicBezTo>
                    <a:pt x="205130" y="169506"/>
                    <a:pt x="199280" y="166322"/>
                    <a:pt x="154592" y="210780"/>
                  </a:cubicBezTo>
                  <a:cubicBezTo>
                    <a:pt x="145890" y="219440"/>
                    <a:pt x="101306" y="267916"/>
                    <a:pt x="84266" y="268306"/>
                  </a:cubicBezTo>
                  <a:cubicBezTo>
                    <a:pt x="74542" y="298345"/>
                    <a:pt x="71482" y="304418"/>
                    <a:pt x="74047" y="311151"/>
                  </a:cubicBezTo>
                  <a:cubicBezTo>
                    <a:pt x="83339" y="335558"/>
                    <a:pt x="79447" y="351506"/>
                    <a:pt x="98853" y="370195"/>
                  </a:cubicBezTo>
                  <a:cubicBezTo>
                    <a:pt x="112712" y="383540"/>
                    <a:pt x="162020" y="469377"/>
                    <a:pt x="165166" y="473291"/>
                  </a:cubicBezTo>
                  <a:cubicBezTo>
                    <a:pt x="148620" y="481377"/>
                    <a:pt x="128261" y="495164"/>
                    <a:pt x="125947" y="513515"/>
                  </a:cubicBezTo>
                  <a:cubicBezTo>
                    <a:pt x="124993" y="521073"/>
                    <a:pt x="105726" y="525116"/>
                    <a:pt x="72973" y="575891"/>
                  </a:cubicBezTo>
                  <a:cubicBezTo>
                    <a:pt x="66819" y="585427"/>
                    <a:pt x="56418" y="591908"/>
                    <a:pt x="52969" y="603439"/>
                  </a:cubicBezTo>
                  <a:cubicBezTo>
                    <a:pt x="39474" y="607110"/>
                    <a:pt x="43305" y="621383"/>
                    <a:pt x="37272" y="629790"/>
                  </a:cubicBezTo>
                  <a:cubicBezTo>
                    <a:pt x="25338" y="646380"/>
                    <a:pt x="40159" y="676982"/>
                    <a:pt x="51530" y="693876"/>
                  </a:cubicBezTo>
                  <a:cubicBezTo>
                    <a:pt x="57753" y="703133"/>
                    <a:pt x="91824" y="708391"/>
                    <a:pt x="115364" y="746386"/>
                  </a:cubicBezTo>
                  <a:cubicBezTo>
                    <a:pt x="122896" y="758551"/>
                    <a:pt x="176277" y="806029"/>
                    <a:pt x="186695" y="815270"/>
                  </a:cubicBezTo>
                  <a:cubicBezTo>
                    <a:pt x="164628" y="836475"/>
                    <a:pt x="136919" y="872032"/>
                    <a:pt x="134111" y="876665"/>
                  </a:cubicBezTo>
                  <a:cubicBezTo>
                    <a:pt x="133028" y="878453"/>
                    <a:pt x="124274" y="878939"/>
                    <a:pt x="122610" y="882704"/>
                  </a:cubicBezTo>
                  <a:cubicBezTo>
                    <a:pt x="117444" y="894470"/>
                    <a:pt x="51218" y="961991"/>
                    <a:pt x="24887" y="1007057"/>
                  </a:cubicBezTo>
                  <a:cubicBezTo>
                    <a:pt x="6374" y="1015013"/>
                    <a:pt x="-369" y="1034683"/>
                    <a:pt x="3522" y="1050640"/>
                  </a:cubicBezTo>
                  <a:cubicBezTo>
                    <a:pt x="-612" y="1059351"/>
                    <a:pt x="-2952" y="1064305"/>
                    <a:pt x="7275" y="1071299"/>
                  </a:cubicBezTo>
                  <a:cubicBezTo>
                    <a:pt x="26941" y="1084739"/>
                    <a:pt x="43158" y="1114872"/>
                    <a:pt x="49129" y="1120052"/>
                  </a:cubicBezTo>
                  <a:cubicBezTo>
                    <a:pt x="78667" y="1145666"/>
                    <a:pt x="188827" y="1253932"/>
                    <a:pt x="190483" y="1257186"/>
                  </a:cubicBezTo>
                  <a:cubicBezTo>
                    <a:pt x="165452" y="1277341"/>
                    <a:pt x="148143" y="1302963"/>
                    <a:pt x="102883" y="1352828"/>
                  </a:cubicBezTo>
                  <a:cubicBezTo>
                    <a:pt x="138297" y="1353453"/>
                    <a:pt x="173452" y="1354086"/>
                    <a:pt x="208320" y="1354711"/>
                  </a:cubicBezTo>
                  <a:cubicBezTo>
                    <a:pt x="210885" y="1351440"/>
                    <a:pt x="214170" y="1347769"/>
                    <a:pt x="218599" y="1343622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4" name="Google Shape;1694;p12"/>
            <p:cNvSpPr/>
            <p:nvPr/>
          </p:nvSpPr>
          <p:spPr>
            <a:xfrm>
              <a:off x="19425889" y="2321757"/>
              <a:ext cx="283610" cy="1400739"/>
            </a:xfrm>
            <a:custGeom>
              <a:avLst/>
              <a:gdLst/>
              <a:ahLst/>
              <a:cxnLst/>
              <a:rect l="l" t="t" r="r" b="b"/>
              <a:pathLst>
                <a:path w="283610" h="1400739" extrusionOk="0">
                  <a:moveTo>
                    <a:pt x="268151" y="1294825"/>
                  </a:moveTo>
                  <a:cubicBezTo>
                    <a:pt x="294335" y="1276578"/>
                    <a:pt x="283250" y="1242253"/>
                    <a:pt x="255307" y="1235711"/>
                  </a:cubicBezTo>
                  <a:cubicBezTo>
                    <a:pt x="243086" y="1203417"/>
                    <a:pt x="216235" y="1204224"/>
                    <a:pt x="208972" y="1183712"/>
                  </a:cubicBezTo>
                  <a:cubicBezTo>
                    <a:pt x="207776" y="1180329"/>
                    <a:pt x="203503" y="1177162"/>
                    <a:pt x="199914" y="1175695"/>
                  </a:cubicBezTo>
                  <a:cubicBezTo>
                    <a:pt x="190563" y="1171886"/>
                    <a:pt x="157306" y="1124850"/>
                    <a:pt x="128254" y="1107202"/>
                  </a:cubicBezTo>
                  <a:cubicBezTo>
                    <a:pt x="125047" y="1105259"/>
                    <a:pt x="117541" y="1093988"/>
                    <a:pt x="111301" y="1088062"/>
                  </a:cubicBezTo>
                  <a:cubicBezTo>
                    <a:pt x="89434" y="1067273"/>
                    <a:pt x="89494" y="1073572"/>
                    <a:pt x="95726" y="1066813"/>
                  </a:cubicBezTo>
                  <a:cubicBezTo>
                    <a:pt x="96246" y="1066249"/>
                    <a:pt x="176990" y="972715"/>
                    <a:pt x="180613" y="970190"/>
                  </a:cubicBezTo>
                  <a:cubicBezTo>
                    <a:pt x="197973" y="958078"/>
                    <a:pt x="190727" y="951796"/>
                    <a:pt x="199273" y="946590"/>
                  </a:cubicBezTo>
                  <a:cubicBezTo>
                    <a:pt x="228256" y="928942"/>
                    <a:pt x="249023" y="895762"/>
                    <a:pt x="257473" y="882947"/>
                  </a:cubicBezTo>
                  <a:cubicBezTo>
                    <a:pt x="244837" y="870054"/>
                    <a:pt x="232087" y="857264"/>
                    <a:pt x="219294" y="844510"/>
                  </a:cubicBezTo>
                  <a:cubicBezTo>
                    <a:pt x="232625" y="834827"/>
                    <a:pt x="245019" y="825985"/>
                    <a:pt x="256555" y="817795"/>
                  </a:cubicBezTo>
                  <a:cubicBezTo>
                    <a:pt x="234185" y="794003"/>
                    <a:pt x="138230" y="691793"/>
                    <a:pt x="133203" y="680505"/>
                  </a:cubicBezTo>
                  <a:cubicBezTo>
                    <a:pt x="131860" y="677477"/>
                    <a:pt x="128783" y="679203"/>
                    <a:pt x="119067" y="671212"/>
                  </a:cubicBezTo>
                  <a:cubicBezTo>
                    <a:pt x="171703" y="598624"/>
                    <a:pt x="196586" y="598190"/>
                    <a:pt x="192478" y="577861"/>
                  </a:cubicBezTo>
                  <a:cubicBezTo>
                    <a:pt x="240087" y="537914"/>
                    <a:pt x="217561" y="540413"/>
                    <a:pt x="231038" y="534886"/>
                  </a:cubicBezTo>
                  <a:cubicBezTo>
                    <a:pt x="232217" y="534409"/>
                    <a:pt x="231064" y="527424"/>
                    <a:pt x="230414" y="523554"/>
                  </a:cubicBezTo>
                  <a:cubicBezTo>
                    <a:pt x="230059" y="521454"/>
                    <a:pt x="227710" y="519615"/>
                    <a:pt x="227571" y="517567"/>
                  </a:cubicBezTo>
                  <a:cubicBezTo>
                    <a:pt x="226930" y="507598"/>
                    <a:pt x="226540" y="504335"/>
                    <a:pt x="222588" y="502305"/>
                  </a:cubicBezTo>
                  <a:cubicBezTo>
                    <a:pt x="222189" y="473360"/>
                    <a:pt x="211147" y="477351"/>
                    <a:pt x="198441" y="456363"/>
                  </a:cubicBezTo>
                  <a:cubicBezTo>
                    <a:pt x="189436" y="441482"/>
                    <a:pt x="175898" y="429526"/>
                    <a:pt x="170307" y="412424"/>
                  </a:cubicBezTo>
                  <a:cubicBezTo>
                    <a:pt x="169631" y="410351"/>
                    <a:pt x="167343" y="408841"/>
                    <a:pt x="165974" y="406941"/>
                  </a:cubicBezTo>
                  <a:cubicBezTo>
                    <a:pt x="155495" y="392477"/>
                    <a:pt x="161978" y="366994"/>
                    <a:pt x="156336" y="362083"/>
                  </a:cubicBezTo>
                  <a:cubicBezTo>
                    <a:pt x="156674" y="361614"/>
                    <a:pt x="157211" y="361180"/>
                    <a:pt x="157393" y="360686"/>
                  </a:cubicBezTo>
                  <a:cubicBezTo>
                    <a:pt x="167074" y="334474"/>
                    <a:pt x="190181" y="318110"/>
                    <a:pt x="204785" y="295542"/>
                  </a:cubicBezTo>
                  <a:cubicBezTo>
                    <a:pt x="219225" y="273226"/>
                    <a:pt x="361306" y="236402"/>
                    <a:pt x="224911" y="133038"/>
                  </a:cubicBezTo>
                  <a:cubicBezTo>
                    <a:pt x="155096" y="80137"/>
                    <a:pt x="173774" y="78714"/>
                    <a:pt x="130118" y="44580"/>
                  </a:cubicBezTo>
                  <a:cubicBezTo>
                    <a:pt x="116761" y="34134"/>
                    <a:pt x="134884" y="40615"/>
                    <a:pt x="140535" y="25006"/>
                  </a:cubicBezTo>
                  <a:cubicBezTo>
                    <a:pt x="142503" y="19583"/>
                    <a:pt x="147096" y="17362"/>
                    <a:pt x="150425" y="13640"/>
                  </a:cubicBezTo>
                  <a:cubicBezTo>
                    <a:pt x="156457" y="6881"/>
                    <a:pt x="161172" y="2638"/>
                    <a:pt x="163980" y="0"/>
                  </a:cubicBezTo>
                  <a:cubicBezTo>
                    <a:pt x="126624" y="1562"/>
                    <a:pt x="85967" y="3176"/>
                    <a:pt x="42397" y="4842"/>
                  </a:cubicBezTo>
                  <a:cubicBezTo>
                    <a:pt x="24993" y="14984"/>
                    <a:pt x="23537" y="43071"/>
                    <a:pt x="27454" y="53109"/>
                  </a:cubicBezTo>
                  <a:cubicBezTo>
                    <a:pt x="26934" y="65673"/>
                    <a:pt x="50032" y="92857"/>
                    <a:pt x="54808" y="94401"/>
                  </a:cubicBezTo>
                  <a:cubicBezTo>
                    <a:pt x="70868" y="99607"/>
                    <a:pt x="118928" y="159519"/>
                    <a:pt x="135214" y="170391"/>
                  </a:cubicBezTo>
                  <a:cubicBezTo>
                    <a:pt x="190944" y="207587"/>
                    <a:pt x="176106" y="207700"/>
                    <a:pt x="187226" y="211830"/>
                  </a:cubicBezTo>
                  <a:cubicBezTo>
                    <a:pt x="191637" y="213461"/>
                    <a:pt x="198276" y="215466"/>
                    <a:pt x="184288" y="223995"/>
                  </a:cubicBezTo>
                  <a:cubicBezTo>
                    <a:pt x="169388" y="233071"/>
                    <a:pt x="103015" y="311706"/>
                    <a:pt x="81832" y="312184"/>
                  </a:cubicBezTo>
                  <a:cubicBezTo>
                    <a:pt x="72394" y="341354"/>
                    <a:pt x="69421" y="347246"/>
                    <a:pt x="71909" y="353788"/>
                  </a:cubicBezTo>
                  <a:cubicBezTo>
                    <a:pt x="80931" y="377492"/>
                    <a:pt x="77152" y="392963"/>
                    <a:pt x="95995" y="411114"/>
                  </a:cubicBezTo>
                  <a:cubicBezTo>
                    <a:pt x="109481" y="424094"/>
                    <a:pt x="157298" y="507390"/>
                    <a:pt x="160392" y="511207"/>
                  </a:cubicBezTo>
                  <a:cubicBezTo>
                    <a:pt x="144340" y="519060"/>
                    <a:pt x="124553" y="532448"/>
                    <a:pt x="122308" y="550261"/>
                  </a:cubicBezTo>
                  <a:cubicBezTo>
                    <a:pt x="121381" y="557601"/>
                    <a:pt x="102677" y="561514"/>
                    <a:pt x="70868" y="610823"/>
                  </a:cubicBezTo>
                  <a:cubicBezTo>
                    <a:pt x="64897" y="620081"/>
                    <a:pt x="54799" y="626372"/>
                    <a:pt x="51445" y="637565"/>
                  </a:cubicBezTo>
                  <a:cubicBezTo>
                    <a:pt x="38340" y="641131"/>
                    <a:pt x="42067" y="654987"/>
                    <a:pt x="36200" y="663152"/>
                  </a:cubicBezTo>
                  <a:cubicBezTo>
                    <a:pt x="24612" y="679256"/>
                    <a:pt x="39008" y="708973"/>
                    <a:pt x="50041" y="725380"/>
                  </a:cubicBezTo>
                  <a:cubicBezTo>
                    <a:pt x="56091" y="734369"/>
                    <a:pt x="89156" y="739471"/>
                    <a:pt x="112020" y="776364"/>
                  </a:cubicBezTo>
                  <a:cubicBezTo>
                    <a:pt x="119318" y="788147"/>
                    <a:pt x="170836" y="833985"/>
                    <a:pt x="181280" y="843243"/>
                  </a:cubicBezTo>
                  <a:cubicBezTo>
                    <a:pt x="150000" y="873299"/>
                    <a:pt x="47207" y="990034"/>
                    <a:pt x="24178" y="1029451"/>
                  </a:cubicBezTo>
                  <a:cubicBezTo>
                    <a:pt x="6202" y="1037165"/>
                    <a:pt x="-341" y="1056271"/>
                    <a:pt x="3437" y="1071767"/>
                  </a:cubicBezTo>
                  <a:cubicBezTo>
                    <a:pt x="-575" y="1080209"/>
                    <a:pt x="-2898" y="1085016"/>
                    <a:pt x="7078" y="1091819"/>
                  </a:cubicBezTo>
                  <a:cubicBezTo>
                    <a:pt x="26163" y="1104868"/>
                    <a:pt x="41920" y="1134126"/>
                    <a:pt x="47709" y="1139149"/>
                  </a:cubicBezTo>
                  <a:cubicBezTo>
                    <a:pt x="91713" y="1177318"/>
                    <a:pt x="184669" y="1271728"/>
                    <a:pt x="184955" y="1272292"/>
                  </a:cubicBezTo>
                  <a:cubicBezTo>
                    <a:pt x="175221" y="1280118"/>
                    <a:pt x="177718" y="1274765"/>
                    <a:pt x="171148" y="1282973"/>
                  </a:cubicBezTo>
                  <a:cubicBezTo>
                    <a:pt x="107383" y="1362667"/>
                    <a:pt x="68346" y="1390423"/>
                    <a:pt x="71432" y="1399664"/>
                  </a:cubicBezTo>
                  <a:cubicBezTo>
                    <a:pt x="106768" y="1400081"/>
                    <a:pt x="141064" y="1400436"/>
                    <a:pt x="174329" y="1400740"/>
                  </a:cubicBezTo>
                  <a:cubicBezTo>
                    <a:pt x="188994" y="1384246"/>
                    <a:pt x="266106" y="1296256"/>
                    <a:pt x="268151" y="12948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5" name="Google Shape;1695;p12"/>
            <p:cNvSpPr/>
            <p:nvPr/>
          </p:nvSpPr>
          <p:spPr>
            <a:xfrm>
              <a:off x="16285680" y="2412723"/>
              <a:ext cx="275287" cy="1285445"/>
            </a:xfrm>
            <a:custGeom>
              <a:avLst/>
              <a:gdLst/>
              <a:ahLst/>
              <a:cxnLst/>
              <a:rect l="l" t="t" r="r" b="b"/>
              <a:pathLst>
                <a:path w="275287" h="1285445" extrusionOk="0">
                  <a:moveTo>
                    <a:pt x="268058" y="1175617"/>
                  </a:moveTo>
                  <a:cubicBezTo>
                    <a:pt x="288001" y="1148911"/>
                    <a:pt x="249163" y="1147080"/>
                    <a:pt x="246112" y="1138802"/>
                  </a:cubicBezTo>
                  <a:cubicBezTo>
                    <a:pt x="238503" y="1118074"/>
                    <a:pt x="213298" y="1114551"/>
                    <a:pt x="206997" y="1100565"/>
                  </a:cubicBezTo>
                  <a:cubicBezTo>
                    <a:pt x="192324" y="1068010"/>
                    <a:pt x="163089" y="1058084"/>
                    <a:pt x="118990" y="1000255"/>
                  </a:cubicBezTo>
                  <a:cubicBezTo>
                    <a:pt x="128316" y="984732"/>
                    <a:pt x="135181" y="993270"/>
                    <a:pt x="161780" y="956473"/>
                  </a:cubicBezTo>
                  <a:cubicBezTo>
                    <a:pt x="215084" y="882748"/>
                    <a:pt x="222945" y="896569"/>
                    <a:pt x="242949" y="856978"/>
                  </a:cubicBezTo>
                  <a:cubicBezTo>
                    <a:pt x="255811" y="831469"/>
                    <a:pt x="271135" y="837664"/>
                    <a:pt x="209779" y="773752"/>
                  </a:cubicBezTo>
                  <a:cubicBezTo>
                    <a:pt x="194976" y="758325"/>
                    <a:pt x="178976" y="743315"/>
                    <a:pt x="166582" y="726118"/>
                  </a:cubicBezTo>
                  <a:cubicBezTo>
                    <a:pt x="149083" y="701849"/>
                    <a:pt x="120343" y="687949"/>
                    <a:pt x="107775" y="659681"/>
                  </a:cubicBezTo>
                  <a:cubicBezTo>
                    <a:pt x="106458" y="656722"/>
                    <a:pt x="103537" y="658345"/>
                    <a:pt x="94116" y="650762"/>
                  </a:cubicBezTo>
                  <a:cubicBezTo>
                    <a:pt x="104776" y="636679"/>
                    <a:pt x="188692" y="538747"/>
                    <a:pt x="215448" y="528847"/>
                  </a:cubicBezTo>
                  <a:cubicBezTo>
                    <a:pt x="225502" y="525133"/>
                    <a:pt x="223924" y="510010"/>
                    <a:pt x="235876" y="507954"/>
                  </a:cubicBezTo>
                  <a:cubicBezTo>
                    <a:pt x="236431" y="507858"/>
                    <a:pt x="234507" y="511780"/>
                    <a:pt x="243157" y="468319"/>
                  </a:cubicBezTo>
                  <a:cubicBezTo>
                    <a:pt x="247092" y="463156"/>
                    <a:pt x="243001" y="460866"/>
                    <a:pt x="237124" y="446697"/>
                  </a:cubicBezTo>
                  <a:cubicBezTo>
                    <a:pt x="183171" y="431608"/>
                    <a:pt x="120178" y="309971"/>
                    <a:pt x="110228" y="304678"/>
                  </a:cubicBezTo>
                  <a:cubicBezTo>
                    <a:pt x="98657" y="298535"/>
                    <a:pt x="92217" y="288410"/>
                    <a:pt x="87260" y="277538"/>
                  </a:cubicBezTo>
                  <a:cubicBezTo>
                    <a:pt x="90146" y="275048"/>
                    <a:pt x="92720" y="271907"/>
                    <a:pt x="95260" y="268410"/>
                  </a:cubicBezTo>
                  <a:cubicBezTo>
                    <a:pt x="123584" y="229348"/>
                    <a:pt x="162482" y="217132"/>
                    <a:pt x="192532" y="186642"/>
                  </a:cubicBezTo>
                  <a:cubicBezTo>
                    <a:pt x="234420" y="144144"/>
                    <a:pt x="245566" y="131121"/>
                    <a:pt x="272530" y="114835"/>
                  </a:cubicBezTo>
                  <a:cubicBezTo>
                    <a:pt x="266489" y="106453"/>
                    <a:pt x="277921" y="106210"/>
                    <a:pt x="274705" y="91312"/>
                  </a:cubicBezTo>
                  <a:cubicBezTo>
                    <a:pt x="270415" y="71087"/>
                    <a:pt x="222321" y="29214"/>
                    <a:pt x="197195" y="0"/>
                  </a:cubicBezTo>
                  <a:cubicBezTo>
                    <a:pt x="161858" y="894"/>
                    <a:pt x="128160" y="1753"/>
                    <a:pt x="96248" y="2551"/>
                  </a:cubicBezTo>
                  <a:cubicBezTo>
                    <a:pt x="106891" y="14125"/>
                    <a:pt x="106960" y="19878"/>
                    <a:pt x="119926" y="32008"/>
                  </a:cubicBezTo>
                  <a:cubicBezTo>
                    <a:pt x="220457" y="126036"/>
                    <a:pt x="179219" y="58879"/>
                    <a:pt x="89063" y="180733"/>
                  </a:cubicBezTo>
                  <a:cubicBezTo>
                    <a:pt x="80361" y="192490"/>
                    <a:pt x="48708" y="205019"/>
                    <a:pt x="40058" y="216819"/>
                  </a:cubicBezTo>
                  <a:cubicBezTo>
                    <a:pt x="31244" y="228862"/>
                    <a:pt x="25255" y="237270"/>
                    <a:pt x="17705" y="240532"/>
                  </a:cubicBezTo>
                  <a:cubicBezTo>
                    <a:pt x="284" y="248064"/>
                    <a:pt x="2763" y="270883"/>
                    <a:pt x="1957" y="272801"/>
                  </a:cubicBezTo>
                  <a:cubicBezTo>
                    <a:pt x="-2931" y="284358"/>
                    <a:pt x="2061" y="294379"/>
                    <a:pt x="8969" y="301676"/>
                  </a:cubicBezTo>
                  <a:cubicBezTo>
                    <a:pt x="25159" y="318778"/>
                    <a:pt x="28505" y="335081"/>
                    <a:pt x="48838" y="348686"/>
                  </a:cubicBezTo>
                  <a:cubicBezTo>
                    <a:pt x="56959" y="354118"/>
                    <a:pt x="77093" y="398073"/>
                    <a:pt x="83984" y="405943"/>
                  </a:cubicBezTo>
                  <a:cubicBezTo>
                    <a:pt x="91247" y="414238"/>
                    <a:pt x="101543" y="420068"/>
                    <a:pt x="108026" y="428823"/>
                  </a:cubicBezTo>
                  <a:cubicBezTo>
                    <a:pt x="145079" y="478904"/>
                    <a:pt x="109543" y="432910"/>
                    <a:pt x="153373" y="473603"/>
                  </a:cubicBezTo>
                  <a:cubicBezTo>
                    <a:pt x="142964" y="484883"/>
                    <a:pt x="133785" y="497273"/>
                    <a:pt x="124000" y="508969"/>
                  </a:cubicBezTo>
                  <a:cubicBezTo>
                    <a:pt x="89825" y="549844"/>
                    <a:pt x="77787" y="548603"/>
                    <a:pt x="73730" y="560048"/>
                  </a:cubicBezTo>
                  <a:cubicBezTo>
                    <a:pt x="66528" y="580420"/>
                    <a:pt x="33852" y="610424"/>
                    <a:pt x="28349" y="635638"/>
                  </a:cubicBezTo>
                  <a:cubicBezTo>
                    <a:pt x="22117" y="644593"/>
                    <a:pt x="13424" y="644957"/>
                    <a:pt x="15322" y="668271"/>
                  </a:cubicBezTo>
                  <a:cubicBezTo>
                    <a:pt x="16813" y="686622"/>
                    <a:pt x="34659" y="712244"/>
                    <a:pt x="41930" y="715758"/>
                  </a:cubicBezTo>
                  <a:cubicBezTo>
                    <a:pt x="86904" y="737501"/>
                    <a:pt x="57947" y="740261"/>
                    <a:pt x="165221" y="830567"/>
                  </a:cubicBezTo>
                  <a:cubicBezTo>
                    <a:pt x="148156" y="846289"/>
                    <a:pt x="149464" y="841143"/>
                    <a:pt x="146127" y="845967"/>
                  </a:cubicBezTo>
                  <a:cubicBezTo>
                    <a:pt x="68331" y="958919"/>
                    <a:pt x="53804" y="956177"/>
                    <a:pt x="31868" y="1010241"/>
                  </a:cubicBezTo>
                  <a:cubicBezTo>
                    <a:pt x="20696" y="1037781"/>
                    <a:pt x="53224" y="1055082"/>
                    <a:pt x="65410" y="1065702"/>
                  </a:cubicBezTo>
                  <a:cubicBezTo>
                    <a:pt x="147116" y="1136946"/>
                    <a:pt x="165785" y="1162221"/>
                    <a:pt x="176705" y="1172181"/>
                  </a:cubicBezTo>
                  <a:cubicBezTo>
                    <a:pt x="177234" y="1172667"/>
                    <a:pt x="85561" y="1257273"/>
                    <a:pt x="68521" y="1285445"/>
                  </a:cubicBezTo>
                  <a:cubicBezTo>
                    <a:pt x="99689" y="1284517"/>
                    <a:pt x="131471" y="1283675"/>
                    <a:pt x="163826" y="1282903"/>
                  </a:cubicBezTo>
                  <a:cubicBezTo>
                    <a:pt x="180372" y="1276430"/>
                    <a:pt x="191405" y="1259884"/>
                    <a:pt x="248591" y="1214063"/>
                  </a:cubicBezTo>
                  <a:cubicBezTo>
                    <a:pt x="260283" y="1201499"/>
                    <a:pt x="265302" y="1190992"/>
                    <a:pt x="268058" y="11756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6" name="Google Shape;1696;p12"/>
            <p:cNvSpPr/>
            <p:nvPr/>
          </p:nvSpPr>
          <p:spPr>
            <a:xfrm>
              <a:off x="16955613" y="2397947"/>
              <a:ext cx="273696" cy="1291232"/>
            </a:xfrm>
            <a:custGeom>
              <a:avLst/>
              <a:gdLst/>
              <a:ahLst/>
              <a:cxnLst/>
              <a:rect l="l" t="t" r="r" b="b"/>
              <a:pathLst>
                <a:path w="273696" h="1291232" extrusionOk="0">
                  <a:moveTo>
                    <a:pt x="195616" y="1276248"/>
                  </a:moveTo>
                  <a:cubicBezTo>
                    <a:pt x="196942" y="1271459"/>
                    <a:pt x="218680" y="1268387"/>
                    <a:pt x="244248" y="1238687"/>
                  </a:cubicBezTo>
                  <a:cubicBezTo>
                    <a:pt x="255359" y="1225751"/>
                    <a:pt x="285781" y="1208120"/>
                    <a:pt x="268499" y="1163583"/>
                  </a:cubicBezTo>
                  <a:cubicBezTo>
                    <a:pt x="271948" y="1153830"/>
                    <a:pt x="245305" y="1136052"/>
                    <a:pt x="234740" y="1132538"/>
                  </a:cubicBezTo>
                  <a:cubicBezTo>
                    <a:pt x="225510" y="1129475"/>
                    <a:pt x="172839" y="1073355"/>
                    <a:pt x="165697" y="1065555"/>
                  </a:cubicBezTo>
                  <a:cubicBezTo>
                    <a:pt x="162447" y="1061997"/>
                    <a:pt x="161442" y="1056349"/>
                    <a:pt x="158113" y="1052904"/>
                  </a:cubicBezTo>
                  <a:cubicBezTo>
                    <a:pt x="63346" y="955110"/>
                    <a:pt x="89798" y="983899"/>
                    <a:pt x="100632" y="961271"/>
                  </a:cubicBezTo>
                  <a:cubicBezTo>
                    <a:pt x="109889" y="941939"/>
                    <a:pt x="180535" y="863451"/>
                    <a:pt x="203660" y="846523"/>
                  </a:cubicBezTo>
                  <a:cubicBezTo>
                    <a:pt x="229739" y="827426"/>
                    <a:pt x="232166" y="802498"/>
                    <a:pt x="265613" y="777448"/>
                  </a:cubicBezTo>
                  <a:cubicBezTo>
                    <a:pt x="272728" y="717033"/>
                    <a:pt x="223057" y="715845"/>
                    <a:pt x="214242" y="690891"/>
                  </a:cubicBezTo>
                  <a:cubicBezTo>
                    <a:pt x="213046" y="687507"/>
                    <a:pt x="208773" y="684340"/>
                    <a:pt x="205185" y="682874"/>
                  </a:cubicBezTo>
                  <a:cubicBezTo>
                    <a:pt x="195833" y="679065"/>
                    <a:pt x="162577" y="632029"/>
                    <a:pt x="133524" y="614381"/>
                  </a:cubicBezTo>
                  <a:cubicBezTo>
                    <a:pt x="129798" y="612116"/>
                    <a:pt x="133048" y="610641"/>
                    <a:pt x="98067" y="578980"/>
                  </a:cubicBezTo>
                  <a:cubicBezTo>
                    <a:pt x="126218" y="522522"/>
                    <a:pt x="276317" y="403756"/>
                    <a:pt x="243390" y="376312"/>
                  </a:cubicBezTo>
                  <a:cubicBezTo>
                    <a:pt x="245487" y="360165"/>
                    <a:pt x="237609" y="365701"/>
                    <a:pt x="197800" y="312002"/>
                  </a:cubicBezTo>
                  <a:cubicBezTo>
                    <a:pt x="189385" y="300653"/>
                    <a:pt x="155765" y="289546"/>
                    <a:pt x="146716" y="278709"/>
                  </a:cubicBezTo>
                  <a:cubicBezTo>
                    <a:pt x="102063" y="225201"/>
                    <a:pt x="131826" y="240923"/>
                    <a:pt x="134955" y="216654"/>
                  </a:cubicBezTo>
                  <a:cubicBezTo>
                    <a:pt x="268169" y="93299"/>
                    <a:pt x="233232" y="125871"/>
                    <a:pt x="175231" y="72337"/>
                  </a:cubicBezTo>
                  <a:cubicBezTo>
                    <a:pt x="80420" y="-15063"/>
                    <a:pt x="132684" y="33891"/>
                    <a:pt x="99558" y="0"/>
                  </a:cubicBezTo>
                  <a:cubicBezTo>
                    <a:pt x="67125" y="850"/>
                    <a:pt x="35152" y="1683"/>
                    <a:pt x="3646" y="2508"/>
                  </a:cubicBezTo>
                  <a:cubicBezTo>
                    <a:pt x="44044" y="60242"/>
                    <a:pt x="134261" y="109464"/>
                    <a:pt x="125013" y="121229"/>
                  </a:cubicBezTo>
                  <a:cubicBezTo>
                    <a:pt x="91099" y="164430"/>
                    <a:pt x="93005" y="151042"/>
                    <a:pt x="88438" y="158591"/>
                  </a:cubicBezTo>
                  <a:cubicBezTo>
                    <a:pt x="61647" y="202876"/>
                    <a:pt x="65842" y="198104"/>
                    <a:pt x="64837" y="198312"/>
                  </a:cubicBezTo>
                  <a:cubicBezTo>
                    <a:pt x="52807" y="200846"/>
                    <a:pt x="57175" y="212655"/>
                    <a:pt x="47528" y="225609"/>
                  </a:cubicBezTo>
                  <a:cubicBezTo>
                    <a:pt x="-7127" y="299004"/>
                    <a:pt x="109594" y="332461"/>
                    <a:pt x="123115" y="347567"/>
                  </a:cubicBezTo>
                  <a:cubicBezTo>
                    <a:pt x="137936" y="364130"/>
                    <a:pt x="136827" y="363792"/>
                    <a:pt x="157663" y="382681"/>
                  </a:cubicBezTo>
                  <a:cubicBezTo>
                    <a:pt x="156779" y="386993"/>
                    <a:pt x="156675" y="392702"/>
                    <a:pt x="149264" y="392451"/>
                  </a:cubicBezTo>
                  <a:cubicBezTo>
                    <a:pt x="144514" y="392286"/>
                    <a:pt x="148727" y="403965"/>
                    <a:pt x="137849" y="408476"/>
                  </a:cubicBezTo>
                  <a:cubicBezTo>
                    <a:pt x="116615" y="417301"/>
                    <a:pt x="45353" y="509385"/>
                    <a:pt x="31910" y="527693"/>
                  </a:cubicBezTo>
                  <a:cubicBezTo>
                    <a:pt x="16205" y="549072"/>
                    <a:pt x="-4536" y="559475"/>
                    <a:pt x="17002" y="596195"/>
                  </a:cubicBezTo>
                  <a:cubicBezTo>
                    <a:pt x="20686" y="621860"/>
                    <a:pt x="127804" y="715367"/>
                    <a:pt x="170724" y="758490"/>
                  </a:cubicBezTo>
                  <a:cubicBezTo>
                    <a:pt x="153043" y="771800"/>
                    <a:pt x="156103" y="778681"/>
                    <a:pt x="148215" y="783739"/>
                  </a:cubicBezTo>
                  <a:cubicBezTo>
                    <a:pt x="125655" y="798212"/>
                    <a:pt x="121997" y="815764"/>
                    <a:pt x="102903" y="836519"/>
                  </a:cubicBezTo>
                  <a:cubicBezTo>
                    <a:pt x="73417" y="868570"/>
                    <a:pt x="105885" y="823070"/>
                    <a:pt x="18485" y="942243"/>
                  </a:cubicBezTo>
                  <a:cubicBezTo>
                    <a:pt x="9349" y="942885"/>
                    <a:pt x="12782" y="952629"/>
                    <a:pt x="5683" y="956785"/>
                  </a:cubicBezTo>
                  <a:cubicBezTo>
                    <a:pt x="-12847" y="967622"/>
                    <a:pt x="19707" y="1020055"/>
                    <a:pt x="21596" y="1024054"/>
                  </a:cubicBezTo>
                  <a:cubicBezTo>
                    <a:pt x="34276" y="1030241"/>
                    <a:pt x="39780" y="1042883"/>
                    <a:pt x="47580" y="1053373"/>
                  </a:cubicBezTo>
                  <a:cubicBezTo>
                    <a:pt x="57114" y="1066197"/>
                    <a:pt x="96871" y="1096652"/>
                    <a:pt x="104117" y="1122239"/>
                  </a:cubicBezTo>
                  <a:cubicBezTo>
                    <a:pt x="106197" y="1129588"/>
                    <a:pt x="141906" y="1145943"/>
                    <a:pt x="148510" y="1168320"/>
                  </a:cubicBezTo>
                  <a:cubicBezTo>
                    <a:pt x="149897" y="1173049"/>
                    <a:pt x="150313" y="1160997"/>
                    <a:pt x="170594" y="1187036"/>
                  </a:cubicBezTo>
                  <a:cubicBezTo>
                    <a:pt x="160150" y="1199374"/>
                    <a:pt x="146413" y="1208493"/>
                    <a:pt x="136532" y="1221438"/>
                  </a:cubicBezTo>
                  <a:cubicBezTo>
                    <a:pt x="135284" y="1223069"/>
                    <a:pt x="126825" y="1222558"/>
                    <a:pt x="124805" y="1226072"/>
                  </a:cubicBezTo>
                  <a:cubicBezTo>
                    <a:pt x="122387" y="1230280"/>
                    <a:pt x="82795" y="1267164"/>
                    <a:pt x="57998" y="1291233"/>
                  </a:cubicBezTo>
                  <a:cubicBezTo>
                    <a:pt x="99081" y="1291163"/>
                    <a:pt x="140571" y="1291163"/>
                    <a:pt x="182390" y="1291215"/>
                  </a:cubicBezTo>
                  <a:cubicBezTo>
                    <a:pt x="190988" y="1288699"/>
                    <a:pt x="193406" y="1284170"/>
                    <a:pt x="195616" y="12762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7" name="Google Shape;1697;p12"/>
            <p:cNvSpPr/>
            <p:nvPr/>
          </p:nvSpPr>
          <p:spPr>
            <a:xfrm>
              <a:off x="15650374" y="2413684"/>
              <a:ext cx="284252" cy="1334157"/>
            </a:xfrm>
            <a:custGeom>
              <a:avLst/>
              <a:gdLst/>
              <a:ahLst/>
              <a:cxnLst/>
              <a:rect l="l" t="t" r="r" b="b"/>
              <a:pathLst>
                <a:path w="284252" h="1334157" extrusionOk="0">
                  <a:moveTo>
                    <a:pt x="268119" y="1202915"/>
                  </a:moveTo>
                  <a:cubicBezTo>
                    <a:pt x="294302" y="1184660"/>
                    <a:pt x="283217" y="1150335"/>
                    <a:pt x="255274" y="1143793"/>
                  </a:cubicBezTo>
                  <a:cubicBezTo>
                    <a:pt x="243079" y="1111585"/>
                    <a:pt x="216306" y="1112618"/>
                    <a:pt x="208939" y="1091794"/>
                  </a:cubicBezTo>
                  <a:cubicBezTo>
                    <a:pt x="207743" y="1088410"/>
                    <a:pt x="203470" y="1085243"/>
                    <a:pt x="199882" y="1083777"/>
                  </a:cubicBezTo>
                  <a:cubicBezTo>
                    <a:pt x="190530" y="1079968"/>
                    <a:pt x="157274" y="1032932"/>
                    <a:pt x="128221" y="1015284"/>
                  </a:cubicBezTo>
                  <a:cubicBezTo>
                    <a:pt x="125864" y="1013844"/>
                    <a:pt x="124260" y="1011136"/>
                    <a:pt x="122371" y="1008950"/>
                  </a:cubicBezTo>
                  <a:cubicBezTo>
                    <a:pt x="78497" y="958305"/>
                    <a:pt x="89661" y="994391"/>
                    <a:pt x="106657" y="963597"/>
                  </a:cubicBezTo>
                  <a:cubicBezTo>
                    <a:pt x="118462" y="942218"/>
                    <a:pt x="193121" y="869231"/>
                    <a:pt x="194794" y="859045"/>
                  </a:cubicBezTo>
                  <a:cubicBezTo>
                    <a:pt x="195600" y="854142"/>
                    <a:pt x="216887" y="848754"/>
                    <a:pt x="239118" y="816477"/>
                  </a:cubicBezTo>
                  <a:cubicBezTo>
                    <a:pt x="252206" y="797475"/>
                    <a:pt x="255646" y="800026"/>
                    <a:pt x="259997" y="786317"/>
                  </a:cubicBezTo>
                  <a:cubicBezTo>
                    <a:pt x="279065" y="780400"/>
                    <a:pt x="288920" y="761875"/>
                    <a:pt x="267157" y="737329"/>
                  </a:cubicBezTo>
                  <a:cubicBezTo>
                    <a:pt x="251443" y="719612"/>
                    <a:pt x="139194" y="602165"/>
                    <a:pt x="133153" y="588578"/>
                  </a:cubicBezTo>
                  <a:cubicBezTo>
                    <a:pt x="131801" y="585550"/>
                    <a:pt x="128733" y="587276"/>
                    <a:pt x="119017" y="579285"/>
                  </a:cubicBezTo>
                  <a:cubicBezTo>
                    <a:pt x="171323" y="507165"/>
                    <a:pt x="196519" y="506168"/>
                    <a:pt x="192428" y="485934"/>
                  </a:cubicBezTo>
                  <a:cubicBezTo>
                    <a:pt x="240028" y="445987"/>
                    <a:pt x="217450" y="448512"/>
                    <a:pt x="230988" y="442959"/>
                  </a:cubicBezTo>
                  <a:cubicBezTo>
                    <a:pt x="232167" y="442481"/>
                    <a:pt x="231014" y="435497"/>
                    <a:pt x="230364" y="431627"/>
                  </a:cubicBezTo>
                  <a:cubicBezTo>
                    <a:pt x="223699" y="392140"/>
                    <a:pt x="200133" y="362266"/>
                    <a:pt x="165932" y="315014"/>
                  </a:cubicBezTo>
                  <a:cubicBezTo>
                    <a:pt x="155454" y="300550"/>
                    <a:pt x="161937" y="275067"/>
                    <a:pt x="156294" y="270156"/>
                  </a:cubicBezTo>
                  <a:cubicBezTo>
                    <a:pt x="156632" y="269687"/>
                    <a:pt x="157170" y="269253"/>
                    <a:pt x="157352" y="268759"/>
                  </a:cubicBezTo>
                  <a:cubicBezTo>
                    <a:pt x="167059" y="242547"/>
                    <a:pt x="190157" y="226174"/>
                    <a:pt x="204770" y="203606"/>
                  </a:cubicBezTo>
                  <a:cubicBezTo>
                    <a:pt x="208254" y="198218"/>
                    <a:pt x="288114" y="156848"/>
                    <a:pt x="283546" y="119912"/>
                  </a:cubicBezTo>
                  <a:cubicBezTo>
                    <a:pt x="292482" y="82594"/>
                    <a:pt x="214347" y="38161"/>
                    <a:pt x="178413" y="1034"/>
                  </a:cubicBezTo>
                  <a:cubicBezTo>
                    <a:pt x="136620" y="-753"/>
                    <a:pt x="95251" y="-606"/>
                    <a:pt x="58918" y="4565"/>
                  </a:cubicBezTo>
                  <a:cubicBezTo>
                    <a:pt x="77969" y="16383"/>
                    <a:pt x="119883" y="68243"/>
                    <a:pt x="135190" y="78455"/>
                  </a:cubicBezTo>
                  <a:cubicBezTo>
                    <a:pt x="190920" y="115652"/>
                    <a:pt x="176073" y="115765"/>
                    <a:pt x="187202" y="119895"/>
                  </a:cubicBezTo>
                  <a:cubicBezTo>
                    <a:pt x="199154" y="124328"/>
                    <a:pt x="193477" y="121239"/>
                    <a:pt x="150089" y="164397"/>
                  </a:cubicBezTo>
                  <a:cubicBezTo>
                    <a:pt x="141638" y="172804"/>
                    <a:pt x="98345" y="219875"/>
                    <a:pt x="81808" y="220248"/>
                  </a:cubicBezTo>
                  <a:cubicBezTo>
                    <a:pt x="72370" y="249419"/>
                    <a:pt x="69397" y="255310"/>
                    <a:pt x="71884" y="261852"/>
                  </a:cubicBezTo>
                  <a:cubicBezTo>
                    <a:pt x="80907" y="285557"/>
                    <a:pt x="77128" y="301027"/>
                    <a:pt x="95970" y="319178"/>
                  </a:cubicBezTo>
                  <a:cubicBezTo>
                    <a:pt x="109431" y="332133"/>
                    <a:pt x="157300" y="415471"/>
                    <a:pt x="160359" y="419272"/>
                  </a:cubicBezTo>
                  <a:cubicBezTo>
                    <a:pt x="144299" y="427115"/>
                    <a:pt x="124520" y="440512"/>
                    <a:pt x="122275" y="458325"/>
                  </a:cubicBezTo>
                  <a:cubicBezTo>
                    <a:pt x="121348" y="465657"/>
                    <a:pt x="102644" y="469587"/>
                    <a:pt x="70844" y="518888"/>
                  </a:cubicBezTo>
                  <a:cubicBezTo>
                    <a:pt x="64873" y="528145"/>
                    <a:pt x="54775" y="534436"/>
                    <a:pt x="51421" y="545629"/>
                  </a:cubicBezTo>
                  <a:cubicBezTo>
                    <a:pt x="38325" y="549195"/>
                    <a:pt x="42043" y="563051"/>
                    <a:pt x="36175" y="571216"/>
                  </a:cubicBezTo>
                  <a:cubicBezTo>
                    <a:pt x="24587" y="587320"/>
                    <a:pt x="38984" y="617037"/>
                    <a:pt x="50017" y="633445"/>
                  </a:cubicBezTo>
                  <a:cubicBezTo>
                    <a:pt x="56058" y="642434"/>
                    <a:pt x="89132" y="647535"/>
                    <a:pt x="111996" y="684428"/>
                  </a:cubicBezTo>
                  <a:cubicBezTo>
                    <a:pt x="119311" y="696237"/>
                    <a:pt x="171141" y="742336"/>
                    <a:pt x="181256" y="751307"/>
                  </a:cubicBezTo>
                  <a:cubicBezTo>
                    <a:pt x="159830" y="771897"/>
                    <a:pt x="132927" y="806421"/>
                    <a:pt x="130206" y="810916"/>
                  </a:cubicBezTo>
                  <a:cubicBezTo>
                    <a:pt x="129149" y="812651"/>
                    <a:pt x="120655" y="813119"/>
                    <a:pt x="119043" y="816772"/>
                  </a:cubicBezTo>
                  <a:cubicBezTo>
                    <a:pt x="114024" y="828199"/>
                    <a:pt x="49722" y="893751"/>
                    <a:pt x="24163" y="937507"/>
                  </a:cubicBezTo>
                  <a:cubicBezTo>
                    <a:pt x="6187" y="945229"/>
                    <a:pt x="-357" y="964326"/>
                    <a:pt x="3422" y="979823"/>
                  </a:cubicBezTo>
                  <a:cubicBezTo>
                    <a:pt x="-591" y="988282"/>
                    <a:pt x="-2870" y="993098"/>
                    <a:pt x="7062" y="999874"/>
                  </a:cubicBezTo>
                  <a:cubicBezTo>
                    <a:pt x="26156" y="1012915"/>
                    <a:pt x="41904" y="1042181"/>
                    <a:pt x="47694" y="1047205"/>
                  </a:cubicBezTo>
                  <a:cubicBezTo>
                    <a:pt x="76365" y="1072072"/>
                    <a:pt x="183327" y="1177189"/>
                    <a:pt x="184939" y="1180347"/>
                  </a:cubicBezTo>
                  <a:cubicBezTo>
                    <a:pt x="162907" y="1198082"/>
                    <a:pt x="64084" y="1315711"/>
                    <a:pt x="55590" y="1319286"/>
                  </a:cubicBezTo>
                  <a:cubicBezTo>
                    <a:pt x="47295" y="1322774"/>
                    <a:pt x="38360" y="1322782"/>
                    <a:pt x="32275" y="1334157"/>
                  </a:cubicBezTo>
                  <a:cubicBezTo>
                    <a:pt x="71234" y="1327381"/>
                    <a:pt x="116373" y="1321307"/>
                    <a:pt x="167059" y="1315884"/>
                  </a:cubicBezTo>
                  <a:cubicBezTo>
                    <a:pt x="193719" y="1287304"/>
                    <a:pt x="265926" y="1204442"/>
                    <a:pt x="268119" y="12029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8" name="Google Shape;1698;p12"/>
            <p:cNvSpPr/>
            <p:nvPr/>
          </p:nvSpPr>
          <p:spPr>
            <a:xfrm>
              <a:off x="18831233" y="2344351"/>
              <a:ext cx="285836" cy="1369434"/>
            </a:xfrm>
            <a:custGeom>
              <a:avLst/>
              <a:gdLst/>
              <a:ahLst/>
              <a:cxnLst/>
              <a:rect l="l" t="t" r="r" b="b"/>
              <a:pathLst>
                <a:path w="285836" h="1369434" extrusionOk="0">
                  <a:moveTo>
                    <a:pt x="191558" y="1347431"/>
                  </a:moveTo>
                  <a:cubicBezTo>
                    <a:pt x="198189" y="1343795"/>
                    <a:pt x="205330" y="1338572"/>
                    <a:pt x="207757" y="1329852"/>
                  </a:cubicBezTo>
                  <a:cubicBezTo>
                    <a:pt x="209083" y="1325080"/>
                    <a:pt x="230699" y="1322130"/>
                    <a:pt x="256389" y="1292300"/>
                  </a:cubicBezTo>
                  <a:cubicBezTo>
                    <a:pt x="267492" y="1279372"/>
                    <a:pt x="297922" y="1261732"/>
                    <a:pt x="280640" y="1217187"/>
                  </a:cubicBezTo>
                  <a:cubicBezTo>
                    <a:pt x="284081" y="1207434"/>
                    <a:pt x="257446" y="1189656"/>
                    <a:pt x="246881" y="1186142"/>
                  </a:cubicBezTo>
                  <a:cubicBezTo>
                    <a:pt x="237651" y="1183079"/>
                    <a:pt x="184980" y="1126959"/>
                    <a:pt x="177838" y="1119159"/>
                  </a:cubicBezTo>
                  <a:cubicBezTo>
                    <a:pt x="174588" y="1115601"/>
                    <a:pt x="173583" y="1109953"/>
                    <a:pt x="170254" y="1106508"/>
                  </a:cubicBezTo>
                  <a:cubicBezTo>
                    <a:pt x="75530" y="1008749"/>
                    <a:pt x="101931" y="1037521"/>
                    <a:pt x="112773" y="1014875"/>
                  </a:cubicBezTo>
                  <a:cubicBezTo>
                    <a:pt x="122030" y="995543"/>
                    <a:pt x="192676" y="917055"/>
                    <a:pt x="215801" y="900127"/>
                  </a:cubicBezTo>
                  <a:cubicBezTo>
                    <a:pt x="241880" y="881030"/>
                    <a:pt x="244307" y="856102"/>
                    <a:pt x="277754" y="831052"/>
                  </a:cubicBezTo>
                  <a:cubicBezTo>
                    <a:pt x="284869" y="770637"/>
                    <a:pt x="235198" y="769449"/>
                    <a:pt x="226383" y="744495"/>
                  </a:cubicBezTo>
                  <a:cubicBezTo>
                    <a:pt x="225187" y="741111"/>
                    <a:pt x="220914" y="737944"/>
                    <a:pt x="217326" y="736478"/>
                  </a:cubicBezTo>
                  <a:cubicBezTo>
                    <a:pt x="207974" y="732669"/>
                    <a:pt x="174718" y="685633"/>
                    <a:pt x="145665" y="667985"/>
                  </a:cubicBezTo>
                  <a:cubicBezTo>
                    <a:pt x="141939" y="665720"/>
                    <a:pt x="145197" y="664245"/>
                    <a:pt x="110208" y="632584"/>
                  </a:cubicBezTo>
                  <a:cubicBezTo>
                    <a:pt x="138350" y="576134"/>
                    <a:pt x="288440" y="457378"/>
                    <a:pt x="255531" y="429916"/>
                  </a:cubicBezTo>
                  <a:cubicBezTo>
                    <a:pt x="257620" y="413769"/>
                    <a:pt x="249750" y="419305"/>
                    <a:pt x="209941" y="365605"/>
                  </a:cubicBezTo>
                  <a:cubicBezTo>
                    <a:pt x="201526" y="354256"/>
                    <a:pt x="167906" y="343150"/>
                    <a:pt x="158857" y="332313"/>
                  </a:cubicBezTo>
                  <a:cubicBezTo>
                    <a:pt x="114203" y="278814"/>
                    <a:pt x="143967" y="294536"/>
                    <a:pt x="147096" y="270258"/>
                  </a:cubicBezTo>
                  <a:cubicBezTo>
                    <a:pt x="280042" y="147155"/>
                    <a:pt x="245815" y="179874"/>
                    <a:pt x="187372" y="125941"/>
                  </a:cubicBezTo>
                  <a:cubicBezTo>
                    <a:pt x="72636" y="20156"/>
                    <a:pt x="86564" y="31687"/>
                    <a:pt x="96808" y="22724"/>
                  </a:cubicBezTo>
                  <a:cubicBezTo>
                    <a:pt x="123122" y="-286"/>
                    <a:pt x="103794" y="15835"/>
                    <a:pt x="118858" y="0"/>
                  </a:cubicBezTo>
                  <a:cubicBezTo>
                    <a:pt x="80540" y="1215"/>
                    <a:pt x="41459" y="2447"/>
                    <a:pt x="1755" y="3679"/>
                  </a:cubicBezTo>
                  <a:cubicBezTo>
                    <a:pt x="-18890" y="72979"/>
                    <a:pt x="149670" y="158912"/>
                    <a:pt x="137146" y="174842"/>
                  </a:cubicBezTo>
                  <a:cubicBezTo>
                    <a:pt x="103300" y="217956"/>
                    <a:pt x="105103" y="204715"/>
                    <a:pt x="100570" y="212203"/>
                  </a:cubicBezTo>
                  <a:cubicBezTo>
                    <a:pt x="73780" y="256489"/>
                    <a:pt x="77975" y="251717"/>
                    <a:pt x="76969" y="251925"/>
                  </a:cubicBezTo>
                  <a:cubicBezTo>
                    <a:pt x="64939" y="254458"/>
                    <a:pt x="69307" y="266267"/>
                    <a:pt x="59661" y="279221"/>
                  </a:cubicBezTo>
                  <a:cubicBezTo>
                    <a:pt x="42110" y="302787"/>
                    <a:pt x="41581" y="328739"/>
                    <a:pt x="57251" y="349528"/>
                  </a:cubicBezTo>
                  <a:cubicBezTo>
                    <a:pt x="67158" y="362664"/>
                    <a:pt x="133696" y="399435"/>
                    <a:pt x="135256" y="401179"/>
                  </a:cubicBezTo>
                  <a:cubicBezTo>
                    <a:pt x="150068" y="417734"/>
                    <a:pt x="148907" y="417353"/>
                    <a:pt x="169804" y="436294"/>
                  </a:cubicBezTo>
                  <a:cubicBezTo>
                    <a:pt x="168919" y="440606"/>
                    <a:pt x="168815" y="446315"/>
                    <a:pt x="161405" y="446063"/>
                  </a:cubicBezTo>
                  <a:cubicBezTo>
                    <a:pt x="156655" y="445899"/>
                    <a:pt x="160868" y="457577"/>
                    <a:pt x="149990" y="462089"/>
                  </a:cubicBezTo>
                  <a:cubicBezTo>
                    <a:pt x="135906" y="467937"/>
                    <a:pt x="134060" y="487529"/>
                    <a:pt x="117757" y="490895"/>
                  </a:cubicBezTo>
                  <a:cubicBezTo>
                    <a:pt x="114143" y="491642"/>
                    <a:pt x="34058" y="594424"/>
                    <a:pt x="33503" y="594858"/>
                  </a:cubicBezTo>
                  <a:cubicBezTo>
                    <a:pt x="-22843" y="638423"/>
                    <a:pt x="113241" y="742109"/>
                    <a:pt x="182882" y="812094"/>
                  </a:cubicBezTo>
                  <a:cubicBezTo>
                    <a:pt x="165063" y="825508"/>
                    <a:pt x="168460" y="832146"/>
                    <a:pt x="160374" y="837343"/>
                  </a:cubicBezTo>
                  <a:cubicBezTo>
                    <a:pt x="137813" y="851816"/>
                    <a:pt x="134155" y="869368"/>
                    <a:pt x="115061" y="890123"/>
                  </a:cubicBezTo>
                  <a:cubicBezTo>
                    <a:pt x="105926" y="900057"/>
                    <a:pt x="94850" y="908474"/>
                    <a:pt x="87118" y="919337"/>
                  </a:cubicBezTo>
                  <a:cubicBezTo>
                    <a:pt x="-48" y="1041659"/>
                    <a:pt x="-1417" y="1002892"/>
                    <a:pt x="33746" y="1077667"/>
                  </a:cubicBezTo>
                  <a:cubicBezTo>
                    <a:pt x="46426" y="1083854"/>
                    <a:pt x="51930" y="1096495"/>
                    <a:pt x="59730" y="1106985"/>
                  </a:cubicBezTo>
                  <a:cubicBezTo>
                    <a:pt x="69264" y="1119809"/>
                    <a:pt x="109020" y="1150264"/>
                    <a:pt x="116266" y="1175851"/>
                  </a:cubicBezTo>
                  <a:cubicBezTo>
                    <a:pt x="118346" y="1183200"/>
                    <a:pt x="154055" y="1199556"/>
                    <a:pt x="160660" y="1221933"/>
                  </a:cubicBezTo>
                  <a:cubicBezTo>
                    <a:pt x="162046" y="1226662"/>
                    <a:pt x="162462" y="1214610"/>
                    <a:pt x="182744" y="1240648"/>
                  </a:cubicBezTo>
                  <a:cubicBezTo>
                    <a:pt x="172300" y="1252986"/>
                    <a:pt x="158562" y="1262105"/>
                    <a:pt x="148682" y="1275051"/>
                  </a:cubicBezTo>
                  <a:cubicBezTo>
                    <a:pt x="147434" y="1276682"/>
                    <a:pt x="138966" y="1276170"/>
                    <a:pt x="136955" y="1279684"/>
                  </a:cubicBezTo>
                  <a:cubicBezTo>
                    <a:pt x="136868" y="1279832"/>
                    <a:pt x="64540" y="1350242"/>
                    <a:pt x="48185" y="1367335"/>
                  </a:cubicBezTo>
                  <a:cubicBezTo>
                    <a:pt x="88375" y="1368047"/>
                    <a:pt x="128054" y="1368749"/>
                    <a:pt x="167186" y="1369435"/>
                  </a:cubicBezTo>
                  <a:cubicBezTo>
                    <a:pt x="177465" y="1367344"/>
                    <a:pt x="165687" y="1361626"/>
                    <a:pt x="191558" y="13474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9" name="Google Shape;1699;p12"/>
            <p:cNvSpPr/>
            <p:nvPr/>
          </p:nvSpPr>
          <p:spPr>
            <a:xfrm>
              <a:off x="18173467" y="2363249"/>
              <a:ext cx="275270" cy="1338849"/>
            </a:xfrm>
            <a:custGeom>
              <a:avLst/>
              <a:gdLst/>
              <a:ahLst/>
              <a:cxnLst/>
              <a:rect l="l" t="t" r="r" b="b"/>
              <a:pathLst>
                <a:path w="275270" h="1338849" extrusionOk="0">
                  <a:moveTo>
                    <a:pt x="268058" y="1225108"/>
                  </a:moveTo>
                  <a:cubicBezTo>
                    <a:pt x="288001" y="1198402"/>
                    <a:pt x="249163" y="1196571"/>
                    <a:pt x="246112" y="1188294"/>
                  </a:cubicBezTo>
                  <a:cubicBezTo>
                    <a:pt x="238511" y="1167565"/>
                    <a:pt x="213298" y="1164043"/>
                    <a:pt x="206997" y="1150056"/>
                  </a:cubicBezTo>
                  <a:cubicBezTo>
                    <a:pt x="192306" y="1117458"/>
                    <a:pt x="163141" y="1107653"/>
                    <a:pt x="118991" y="1049746"/>
                  </a:cubicBezTo>
                  <a:cubicBezTo>
                    <a:pt x="128316" y="1034223"/>
                    <a:pt x="135181" y="1042761"/>
                    <a:pt x="161780" y="1005964"/>
                  </a:cubicBezTo>
                  <a:cubicBezTo>
                    <a:pt x="200575" y="952299"/>
                    <a:pt x="259183" y="903840"/>
                    <a:pt x="253800" y="878939"/>
                  </a:cubicBezTo>
                  <a:cubicBezTo>
                    <a:pt x="247950" y="851824"/>
                    <a:pt x="119961" y="736590"/>
                    <a:pt x="107775" y="709164"/>
                  </a:cubicBezTo>
                  <a:cubicBezTo>
                    <a:pt x="106458" y="706205"/>
                    <a:pt x="103537" y="707828"/>
                    <a:pt x="94116" y="700244"/>
                  </a:cubicBezTo>
                  <a:cubicBezTo>
                    <a:pt x="107680" y="682336"/>
                    <a:pt x="178647" y="603144"/>
                    <a:pt x="190599" y="596056"/>
                  </a:cubicBezTo>
                  <a:cubicBezTo>
                    <a:pt x="211894" y="583423"/>
                    <a:pt x="202404" y="583154"/>
                    <a:pt x="215439" y="578338"/>
                  </a:cubicBezTo>
                  <a:cubicBezTo>
                    <a:pt x="225493" y="574625"/>
                    <a:pt x="223916" y="559501"/>
                    <a:pt x="235868" y="557445"/>
                  </a:cubicBezTo>
                  <a:cubicBezTo>
                    <a:pt x="236422" y="557349"/>
                    <a:pt x="234238" y="562659"/>
                    <a:pt x="244648" y="510270"/>
                  </a:cubicBezTo>
                  <a:cubicBezTo>
                    <a:pt x="240548" y="506175"/>
                    <a:pt x="238321" y="499129"/>
                    <a:pt x="237107" y="496188"/>
                  </a:cubicBezTo>
                  <a:cubicBezTo>
                    <a:pt x="177009" y="479382"/>
                    <a:pt x="127874" y="363558"/>
                    <a:pt x="110211" y="354170"/>
                  </a:cubicBezTo>
                  <a:cubicBezTo>
                    <a:pt x="98640" y="348035"/>
                    <a:pt x="92200" y="337901"/>
                    <a:pt x="87243" y="327029"/>
                  </a:cubicBezTo>
                  <a:cubicBezTo>
                    <a:pt x="90129" y="324539"/>
                    <a:pt x="92703" y="321398"/>
                    <a:pt x="95242" y="317902"/>
                  </a:cubicBezTo>
                  <a:cubicBezTo>
                    <a:pt x="123567" y="278840"/>
                    <a:pt x="162456" y="266623"/>
                    <a:pt x="192514" y="236133"/>
                  </a:cubicBezTo>
                  <a:cubicBezTo>
                    <a:pt x="234403" y="193635"/>
                    <a:pt x="245549" y="180612"/>
                    <a:pt x="272513" y="164326"/>
                  </a:cubicBezTo>
                  <a:cubicBezTo>
                    <a:pt x="266472" y="155944"/>
                    <a:pt x="277904" y="155701"/>
                    <a:pt x="274688" y="140812"/>
                  </a:cubicBezTo>
                  <a:cubicBezTo>
                    <a:pt x="274402" y="139468"/>
                    <a:pt x="274870" y="139806"/>
                    <a:pt x="275174" y="136899"/>
                  </a:cubicBezTo>
                  <a:cubicBezTo>
                    <a:pt x="264678" y="118817"/>
                    <a:pt x="280027" y="134565"/>
                    <a:pt x="150088" y="0"/>
                  </a:cubicBezTo>
                  <a:cubicBezTo>
                    <a:pt x="114908" y="1015"/>
                    <a:pt x="79563" y="2030"/>
                    <a:pt x="44080" y="3045"/>
                  </a:cubicBezTo>
                  <a:cubicBezTo>
                    <a:pt x="66060" y="43426"/>
                    <a:pt x="80447" y="23297"/>
                    <a:pt x="107472" y="66897"/>
                  </a:cubicBezTo>
                  <a:cubicBezTo>
                    <a:pt x="115255" y="79469"/>
                    <a:pt x="176445" y="133602"/>
                    <a:pt x="180398" y="137081"/>
                  </a:cubicBezTo>
                  <a:cubicBezTo>
                    <a:pt x="136550" y="186625"/>
                    <a:pt x="131879" y="172317"/>
                    <a:pt x="89045" y="230225"/>
                  </a:cubicBezTo>
                  <a:cubicBezTo>
                    <a:pt x="77223" y="246198"/>
                    <a:pt x="58684" y="241591"/>
                    <a:pt x="25896" y="284523"/>
                  </a:cubicBezTo>
                  <a:cubicBezTo>
                    <a:pt x="13719" y="294293"/>
                    <a:pt x="8206" y="290397"/>
                    <a:pt x="2694" y="311984"/>
                  </a:cubicBezTo>
                  <a:cubicBezTo>
                    <a:pt x="1862" y="315273"/>
                    <a:pt x="3214" y="319290"/>
                    <a:pt x="1957" y="322283"/>
                  </a:cubicBezTo>
                  <a:cubicBezTo>
                    <a:pt x="-2931" y="333840"/>
                    <a:pt x="2061" y="343862"/>
                    <a:pt x="8969" y="351159"/>
                  </a:cubicBezTo>
                  <a:cubicBezTo>
                    <a:pt x="25159" y="368260"/>
                    <a:pt x="28505" y="384564"/>
                    <a:pt x="48838" y="398169"/>
                  </a:cubicBezTo>
                  <a:cubicBezTo>
                    <a:pt x="56959" y="403600"/>
                    <a:pt x="77093" y="447556"/>
                    <a:pt x="83984" y="455426"/>
                  </a:cubicBezTo>
                  <a:cubicBezTo>
                    <a:pt x="91247" y="463720"/>
                    <a:pt x="101543" y="469551"/>
                    <a:pt x="108026" y="478306"/>
                  </a:cubicBezTo>
                  <a:cubicBezTo>
                    <a:pt x="145087" y="528387"/>
                    <a:pt x="109561" y="482410"/>
                    <a:pt x="153373" y="523086"/>
                  </a:cubicBezTo>
                  <a:cubicBezTo>
                    <a:pt x="134340" y="543727"/>
                    <a:pt x="114700" y="574095"/>
                    <a:pt x="89626" y="593375"/>
                  </a:cubicBezTo>
                  <a:cubicBezTo>
                    <a:pt x="83628" y="597999"/>
                    <a:pt x="76027" y="603058"/>
                    <a:pt x="73739" y="609530"/>
                  </a:cubicBezTo>
                  <a:cubicBezTo>
                    <a:pt x="66346" y="630441"/>
                    <a:pt x="46654" y="643196"/>
                    <a:pt x="39590" y="663959"/>
                  </a:cubicBezTo>
                  <a:cubicBezTo>
                    <a:pt x="27534" y="673338"/>
                    <a:pt x="32249" y="683533"/>
                    <a:pt x="23842" y="690362"/>
                  </a:cubicBezTo>
                  <a:cubicBezTo>
                    <a:pt x="2824" y="707446"/>
                    <a:pt x="22161" y="740304"/>
                    <a:pt x="37545" y="762690"/>
                  </a:cubicBezTo>
                  <a:cubicBezTo>
                    <a:pt x="39399" y="765397"/>
                    <a:pt x="66632" y="772789"/>
                    <a:pt x="86610" y="805014"/>
                  </a:cubicBezTo>
                  <a:cubicBezTo>
                    <a:pt x="94402" y="817595"/>
                    <a:pt x="153486" y="870158"/>
                    <a:pt x="165230" y="880040"/>
                  </a:cubicBezTo>
                  <a:cubicBezTo>
                    <a:pt x="130891" y="911667"/>
                    <a:pt x="168844" y="865099"/>
                    <a:pt x="119008" y="934529"/>
                  </a:cubicBezTo>
                  <a:cubicBezTo>
                    <a:pt x="72829" y="998780"/>
                    <a:pt x="51568" y="1011178"/>
                    <a:pt x="31877" y="1059724"/>
                  </a:cubicBezTo>
                  <a:cubicBezTo>
                    <a:pt x="21467" y="1085389"/>
                    <a:pt x="40596" y="1091645"/>
                    <a:pt x="101162" y="1146577"/>
                  </a:cubicBezTo>
                  <a:cubicBezTo>
                    <a:pt x="155861" y="1196181"/>
                    <a:pt x="163115" y="1209647"/>
                    <a:pt x="178369" y="1223035"/>
                  </a:cubicBezTo>
                  <a:cubicBezTo>
                    <a:pt x="122379" y="1269021"/>
                    <a:pt x="146405" y="1248613"/>
                    <a:pt x="86393" y="1313115"/>
                  </a:cubicBezTo>
                  <a:cubicBezTo>
                    <a:pt x="74112" y="1326321"/>
                    <a:pt x="66493" y="1333436"/>
                    <a:pt x="67186" y="1337314"/>
                  </a:cubicBezTo>
                  <a:cubicBezTo>
                    <a:pt x="98215" y="1337817"/>
                    <a:pt x="129157" y="1338329"/>
                    <a:pt x="159986" y="1338850"/>
                  </a:cubicBezTo>
                  <a:cubicBezTo>
                    <a:pt x="240513" y="1264344"/>
                    <a:pt x="260725" y="1266149"/>
                    <a:pt x="268058" y="12251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0" name="Google Shape;1700;p12"/>
            <p:cNvSpPr/>
            <p:nvPr/>
          </p:nvSpPr>
          <p:spPr>
            <a:xfrm>
              <a:off x="17538035" y="2382546"/>
              <a:ext cx="283667" cy="1310867"/>
            </a:xfrm>
            <a:custGeom>
              <a:avLst/>
              <a:gdLst/>
              <a:ahLst/>
              <a:cxnLst/>
              <a:rect l="l" t="t" r="r" b="b"/>
              <a:pathLst>
                <a:path w="283667" h="1310867" extrusionOk="0">
                  <a:moveTo>
                    <a:pt x="255382" y="1174906"/>
                  </a:moveTo>
                  <a:cubicBezTo>
                    <a:pt x="243248" y="1142828"/>
                    <a:pt x="216397" y="1143661"/>
                    <a:pt x="209048" y="1122907"/>
                  </a:cubicBezTo>
                  <a:cubicBezTo>
                    <a:pt x="207851" y="1119523"/>
                    <a:pt x="203579" y="1116356"/>
                    <a:pt x="199990" y="1114890"/>
                  </a:cubicBezTo>
                  <a:cubicBezTo>
                    <a:pt x="190638" y="1111081"/>
                    <a:pt x="157382" y="1064045"/>
                    <a:pt x="128330" y="1046397"/>
                  </a:cubicBezTo>
                  <a:cubicBezTo>
                    <a:pt x="120451" y="1041607"/>
                    <a:pt x="137240" y="1051889"/>
                    <a:pt x="91893" y="1010094"/>
                  </a:cubicBezTo>
                  <a:cubicBezTo>
                    <a:pt x="209802" y="872101"/>
                    <a:pt x="252375" y="841803"/>
                    <a:pt x="260106" y="817439"/>
                  </a:cubicBezTo>
                  <a:cubicBezTo>
                    <a:pt x="321513" y="798368"/>
                    <a:pt x="226711" y="734178"/>
                    <a:pt x="192068" y="686136"/>
                  </a:cubicBezTo>
                  <a:cubicBezTo>
                    <a:pt x="174569" y="661868"/>
                    <a:pt x="145838" y="647968"/>
                    <a:pt x="133261" y="619699"/>
                  </a:cubicBezTo>
                  <a:cubicBezTo>
                    <a:pt x="131918" y="616671"/>
                    <a:pt x="128841" y="618398"/>
                    <a:pt x="119125" y="610407"/>
                  </a:cubicBezTo>
                  <a:cubicBezTo>
                    <a:pt x="171753" y="537844"/>
                    <a:pt x="196636" y="537376"/>
                    <a:pt x="192536" y="517055"/>
                  </a:cubicBezTo>
                  <a:cubicBezTo>
                    <a:pt x="240137" y="477108"/>
                    <a:pt x="217559" y="479633"/>
                    <a:pt x="231097" y="474080"/>
                  </a:cubicBezTo>
                  <a:cubicBezTo>
                    <a:pt x="232276" y="473603"/>
                    <a:pt x="231123" y="466618"/>
                    <a:pt x="230473" y="462749"/>
                  </a:cubicBezTo>
                  <a:cubicBezTo>
                    <a:pt x="219708" y="399149"/>
                    <a:pt x="181937" y="386967"/>
                    <a:pt x="170374" y="351610"/>
                  </a:cubicBezTo>
                  <a:cubicBezTo>
                    <a:pt x="169698" y="349536"/>
                    <a:pt x="167410" y="348027"/>
                    <a:pt x="166050" y="346127"/>
                  </a:cubicBezTo>
                  <a:cubicBezTo>
                    <a:pt x="155571" y="331663"/>
                    <a:pt x="162063" y="306197"/>
                    <a:pt x="156412" y="301269"/>
                  </a:cubicBezTo>
                  <a:cubicBezTo>
                    <a:pt x="156750" y="300800"/>
                    <a:pt x="157278" y="300366"/>
                    <a:pt x="157469" y="299872"/>
                  </a:cubicBezTo>
                  <a:cubicBezTo>
                    <a:pt x="167168" y="273686"/>
                    <a:pt x="190274" y="257313"/>
                    <a:pt x="204879" y="234745"/>
                  </a:cubicBezTo>
                  <a:cubicBezTo>
                    <a:pt x="220765" y="210190"/>
                    <a:pt x="360637" y="175033"/>
                    <a:pt x="225004" y="72241"/>
                  </a:cubicBezTo>
                  <a:cubicBezTo>
                    <a:pt x="173113" y="32910"/>
                    <a:pt x="184199" y="35643"/>
                    <a:pt x="148247" y="0"/>
                  </a:cubicBezTo>
                  <a:cubicBezTo>
                    <a:pt x="16332" y="4425"/>
                    <a:pt x="25476" y="573"/>
                    <a:pt x="35149" y="11800"/>
                  </a:cubicBezTo>
                  <a:cubicBezTo>
                    <a:pt x="46494" y="24963"/>
                    <a:pt x="50299" y="32121"/>
                    <a:pt x="54901" y="33604"/>
                  </a:cubicBezTo>
                  <a:cubicBezTo>
                    <a:pt x="63742" y="36476"/>
                    <a:pt x="105916" y="78306"/>
                    <a:pt x="111420" y="86740"/>
                  </a:cubicBezTo>
                  <a:cubicBezTo>
                    <a:pt x="127324" y="111156"/>
                    <a:pt x="157070" y="117733"/>
                    <a:pt x="180498" y="145689"/>
                  </a:cubicBezTo>
                  <a:cubicBezTo>
                    <a:pt x="185187" y="151285"/>
                    <a:pt x="186764" y="150096"/>
                    <a:pt x="193516" y="154079"/>
                  </a:cubicBezTo>
                  <a:cubicBezTo>
                    <a:pt x="193186" y="154634"/>
                    <a:pt x="99624" y="250970"/>
                    <a:pt x="81934" y="251378"/>
                  </a:cubicBezTo>
                  <a:cubicBezTo>
                    <a:pt x="63525" y="308253"/>
                    <a:pt x="60214" y="283664"/>
                    <a:pt x="159332" y="448866"/>
                  </a:cubicBezTo>
                  <a:cubicBezTo>
                    <a:pt x="161257" y="452085"/>
                    <a:pt x="161517" y="448510"/>
                    <a:pt x="153915" y="454081"/>
                  </a:cubicBezTo>
                  <a:cubicBezTo>
                    <a:pt x="108109" y="487650"/>
                    <a:pt x="131207" y="484839"/>
                    <a:pt x="117132" y="496240"/>
                  </a:cubicBezTo>
                  <a:cubicBezTo>
                    <a:pt x="91520" y="516986"/>
                    <a:pt x="52587" y="573210"/>
                    <a:pt x="51521" y="576759"/>
                  </a:cubicBezTo>
                  <a:cubicBezTo>
                    <a:pt x="38425" y="580325"/>
                    <a:pt x="42143" y="594182"/>
                    <a:pt x="36275" y="602346"/>
                  </a:cubicBezTo>
                  <a:cubicBezTo>
                    <a:pt x="26854" y="615448"/>
                    <a:pt x="33147" y="659195"/>
                    <a:pt x="67425" y="675768"/>
                  </a:cubicBezTo>
                  <a:cubicBezTo>
                    <a:pt x="107884" y="695333"/>
                    <a:pt x="78823" y="691533"/>
                    <a:pt x="181347" y="782429"/>
                  </a:cubicBezTo>
                  <a:cubicBezTo>
                    <a:pt x="159922" y="803027"/>
                    <a:pt x="133027" y="837525"/>
                    <a:pt x="130297" y="842037"/>
                  </a:cubicBezTo>
                  <a:cubicBezTo>
                    <a:pt x="129249" y="843772"/>
                    <a:pt x="120746" y="844241"/>
                    <a:pt x="119134" y="847894"/>
                  </a:cubicBezTo>
                  <a:cubicBezTo>
                    <a:pt x="118891" y="848458"/>
                    <a:pt x="19816" y="970442"/>
                    <a:pt x="16168" y="973270"/>
                  </a:cubicBezTo>
                  <a:cubicBezTo>
                    <a:pt x="-2996" y="988090"/>
                    <a:pt x="5013" y="1008072"/>
                    <a:pt x="1667" y="1014875"/>
                  </a:cubicBezTo>
                  <a:cubicBezTo>
                    <a:pt x="-3741" y="1025851"/>
                    <a:pt x="4579" y="1028931"/>
                    <a:pt x="18386" y="1038996"/>
                  </a:cubicBezTo>
                  <a:cubicBezTo>
                    <a:pt x="59582" y="1103315"/>
                    <a:pt x="200432" y="1206480"/>
                    <a:pt x="175705" y="1217352"/>
                  </a:cubicBezTo>
                  <a:cubicBezTo>
                    <a:pt x="175150" y="1217595"/>
                    <a:pt x="103256" y="1299658"/>
                    <a:pt x="102848" y="1300222"/>
                  </a:cubicBezTo>
                  <a:cubicBezTo>
                    <a:pt x="99485" y="1304812"/>
                    <a:pt x="95516" y="1307753"/>
                    <a:pt x="94224" y="1309705"/>
                  </a:cubicBezTo>
                  <a:cubicBezTo>
                    <a:pt x="129621" y="1310070"/>
                    <a:pt x="165079" y="1310460"/>
                    <a:pt x="200571" y="1310868"/>
                  </a:cubicBezTo>
                  <a:cubicBezTo>
                    <a:pt x="221606" y="1284812"/>
                    <a:pt x="267698" y="1234392"/>
                    <a:pt x="268227" y="1234019"/>
                  </a:cubicBezTo>
                  <a:cubicBezTo>
                    <a:pt x="294411" y="1215772"/>
                    <a:pt x="283317" y="1181448"/>
                    <a:pt x="255382" y="11749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01" name="Google Shape;1701;p12"/>
          <p:cNvGrpSpPr/>
          <p:nvPr/>
        </p:nvGrpSpPr>
        <p:grpSpPr>
          <a:xfrm>
            <a:off x="-157709" y="514352"/>
            <a:ext cx="1124251" cy="1268865"/>
            <a:chOff x="-315418" y="1028703"/>
            <a:chExt cx="2248501" cy="2537729"/>
          </a:xfrm>
        </p:grpSpPr>
        <p:sp>
          <p:nvSpPr>
            <p:cNvPr id="1702" name="Google Shape;1702;p12"/>
            <p:cNvSpPr/>
            <p:nvPr/>
          </p:nvSpPr>
          <p:spPr>
            <a:xfrm>
              <a:off x="-315418" y="2362554"/>
              <a:ext cx="1225627" cy="1203878"/>
            </a:xfrm>
            <a:custGeom>
              <a:avLst/>
              <a:gdLst/>
              <a:ahLst/>
              <a:cxnLst/>
              <a:rect l="l" t="t" r="r" b="b"/>
              <a:pathLst>
                <a:path w="1225627" h="1203878" extrusionOk="0">
                  <a:moveTo>
                    <a:pt x="1078259" y="632835"/>
                  </a:moveTo>
                  <a:cubicBezTo>
                    <a:pt x="891024" y="766091"/>
                    <a:pt x="915660" y="688315"/>
                    <a:pt x="994043" y="921131"/>
                  </a:cubicBezTo>
                  <a:cubicBezTo>
                    <a:pt x="1133826" y="1332299"/>
                    <a:pt x="1075073" y="1252031"/>
                    <a:pt x="586344" y="954594"/>
                  </a:cubicBezTo>
                  <a:cubicBezTo>
                    <a:pt x="118735" y="1290097"/>
                    <a:pt x="147942" y="1267907"/>
                    <a:pt x="306670" y="783769"/>
                  </a:cubicBezTo>
                  <a:cubicBezTo>
                    <a:pt x="-59461" y="560601"/>
                    <a:pt x="-126177" y="507355"/>
                    <a:pt x="262419" y="503340"/>
                  </a:cubicBezTo>
                  <a:cubicBezTo>
                    <a:pt x="457243" y="500741"/>
                    <a:pt x="365378" y="568402"/>
                    <a:pt x="549924" y="133187"/>
                  </a:cubicBezTo>
                  <a:cubicBezTo>
                    <a:pt x="646836" y="-95879"/>
                    <a:pt x="671878" y="-3414"/>
                    <a:pt x="747507" y="213587"/>
                  </a:cubicBezTo>
                  <a:cubicBezTo>
                    <a:pt x="861051" y="536234"/>
                    <a:pt x="815233" y="486718"/>
                    <a:pt x="946591" y="478633"/>
                  </a:cubicBezTo>
                  <a:cubicBezTo>
                    <a:pt x="1209901" y="462432"/>
                    <a:pt x="1350354" y="436867"/>
                    <a:pt x="1078259" y="6328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3" name="Google Shape;1703;p12"/>
            <p:cNvSpPr/>
            <p:nvPr/>
          </p:nvSpPr>
          <p:spPr>
            <a:xfrm>
              <a:off x="1066207" y="2580476"/>
              <a:ext cx="866876" cy="909470"/>
            </a:xfrm>
            <a:custGeom>
              <a:avLst/>
              <a:gdLst/>
              <a:ahLst/>
              <a:cxnLst/>
              <a:rect l="l" t="t" r="r" b="b"/>
              <a:pathLst>
                <a:path w="866876" h="909470" extrusionOk="0">
                  <a:moveTo>
                    <a:pt x="768837" y="352743"/>
                  </a:moveTo>
                  <a:cubicBezTo>
                    <a:pt x="665407" y="483832"/>
                    <a:pt x="666751" y="424576"/>
                    <a:pt x="768802" y="570942"/>
                  </a:cubicBezTo>
                  <a:cubicBezTo>
                    <a:pt x="949986" y="829166"/>
                    <a:pt x="892673" y="785167"/>
                    <a:pt x="491315" y="677380"/>
                  </a:cubicBezTo>
                  <a:cubicBezTo>
                    <a:pt x="233544" y="1006650"/>
                    <a:pt x="249395" y="985226"/>
                    <a:pt x="261512" y="615271"/>
                  </a:cubicBezTo>
                  <a:cubicBezTo>
                    <a:pt x="-39236" y="534282"/>
                    <a:pt x="-96599" y="510752"/>
                    <a:pt x="173563" y="428743"/>
                  </a:cubicBezTo>
                  <a:cubicBezTo>
                    <a:pt x="308888" y="387221"/>
                    <a:pt x="258601" y="453126"/>
                    <a:pt x="298688" y="112024"/>
                  </a:cubicBezTo>
                  <a:cubicBezTo>
                    <a:pt x="319631" y="-67464"/>
                    <a:pt x="355919" y="-8091"/>
                    <a:pt x="452836" y="127814"/>
                  </a:cubicBezTo>
                  <a:cubicBezTo>
                    <a:pt x="597702" y="329660"/>
                    <a:pt x="555667" y="304471"/>
                    <a:pt x="645620" y="272053"/>
                  </a:cubicBezTo>
                  <a:cubicBezTo>
                    <a:pt x="825947" y="207083"/>
                    <a:pt x="918679" y="160632"/>
                    <a:pt x="768837" y="3527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4" name="Google Shape;1704;p12"/>
            <p:cNvSpPr/>
            <p:nvPr/>
          </p:nvSpPr>
          <p:spPr>
            <a:xfrm>
              <a:off x="297384" y="1028703"/>
              <a:ext cx="1408738" cy="1468812"/>
            </a:xfrm>
            <a:custGeom>
              <a:avLst/>
              <a:gdLst/>
              <a:ahLst/>
              <a:cxnLst/>
              <a:rect l="l" t="t" r="r" b="b"/>
              <a:pathLst>
                <a:path w="1408738" h="1468812" extrusionOk="0">
                  <a:moveTo>
                    <a:pt x="1231124" y="546887"/>
                  </a:moveTo>
                  <a:cubicBezTo>
                    <a:pt x="1071021" y="763381"/>
                    <a:pt x="1070204" y="667805"/>
                    <a:pt x="1242050" y="898570"/>
                  </a:cubicBezTo>
                  <a:cubicBezTo>
                    <a:pt x="1547059" y="1305627"/>
                    <a:pt x="1452480" y="1237601"/>
                    <a:pt x="800173" y="1084104"/>
                  </a:cubicBezTo>
                  <a:cubicBezTo>
                    <a:pt x="401290" y="1627787"/>
                    <a:pt x="425759" y="1592457"/>
                    <a:pt x="426672" y="995583"/>
                  </a:cubicBezTo>
                  <a:cubicBezTo>
                    <a:pt x="-62124" y="880208"/>
                    <a:pt x="-155764" y="845172"/>
                    <a:pt x="275531" y="699384"/>
                  </a:cubicBezTo>
                  <a:cubicBezTo>
                    <a:pt x="491547" y="625638"/>
                    <a:pt x="413818" y="734395"/>
                    <a:pt x="461260" y="182616"/>
                  </a:cubicBezTo>
                  <a:cubicBezTo>
                    <a:pt x="485983" y="-107725"/>
                    <a:pt x="547454" y="-13860"/>
                    <a:pt x="710494" y="200294"/>
                  </a:cubicBezTo>
                  <a:cubicBezTo>
                    <a:pt x="954134" y="518312"/>
                    <a:pt x="885125" y="479830"/>
                    <a:pt x="1028474" y="423056"/>
                  </a:cubicBezTo>
                  <a:cubicBezTo>
                    <a:pt x="1315832" y="309244"/>
                    <a:pt x="1462955" y="229701"/>
                    <a:pt x="1231124" y="5468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0C21976D-37A7-B842-8FA7-A1194837A52C}"/>
                  </a:ext>
                </a:extLst>
              </p:cNvPr>
              <p:cNvSpPr txBox="1"/>
              <p:nvPr/>
            </p:nvSpPr>
            <p:spPr>
              <a:xfrm>
                <a:off x="1840063" y="721422"/>
                <a:ext cx="5064918" cy="13653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Viết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hữu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tỉ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dưới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?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0C21976D-37A7-B842-8FA7-A1194837A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063" y="721422"/>
                <a:ext cx="5064918" cy="1365374"/>
              </a:xfrm>
              <a:prstGeom prst="rect">
                <a:avLst/>
              </a:prstGeom>
              <a:blipFill>
                <a:blip r:embed="rId3"/>
                <a:stretch>
                  <a:fillRect l="-1925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3B9CA208-2A9B-41A5-948B-4D79D3E91B38}"/>
                  </a:ext>
                </a:extLst>
              </p:cNvPr>
              <p:cNvSpPr txBox="1"/>
              <p:nvPr/>
            </p:nvSpPr>
            <p:spPr>
              <a:xfrm>
                <a:off x="2004942" y="2805422"/>
                <a:ext cx="1227324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=0,1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3B9CA208-2A9B-41A5-948B-4D79D3E91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942" y="2805422"/>
                <a:ext cx="1227324" cy="6938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457A3EAA-4A3B-C2BD-C741-E15E487C6E9D}"/>
                  </a:ext>
                </a:extLst>
              </p:cNvPr>
              <p:cNvSpPr txBox="1"/>
              <p:nvPr/>
            </p:nvSpPr>
            <p:spPr>
              <a:xfrm>
                <a:off x="4902993" y="2805422"/>
                <a:ext cx="1679370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=0,111…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457A3EAA-4A3B-C2BD-C741-E15E487C6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993" y="2805422"/>
                <a:ext cx="1679370" cy="6938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" grpId="0"/>
      <p:bldP spid="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2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1" name="Google Shape;2091;p15"/>
          <p:cNvGrpSpPr>
            <a:grpSpLocks noGrp="1" noUngrp="1" noRot="1" noMove="1" noResize="1"/>
          </p:cNvGrpSpPr>
          <p:nvPr/>
        </p:nvGrpSpPr>
        <p:grpSpPr>
          <a:xfrm rot="-80445">
            <a:off x="942698" y="514272"/>
            <a:ext cx="7683245" cy="5398643"/>
            <a:chOff x="1885112" y="1028695"/>
            <a:chExt cx="15365356" cy="10796489"/>
          </a:xfrm>
        </p:grpSpPr>
        <p:sp>
          <p:nvSpPr>
            <p:cNvPr id="2092" name="Google Shape;2092;p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85112" y="1028695"/>
              <a:ext cx="15365356" cy="10796489"/>
            </a:xfrm>
            <a:custGeom>
              <a:avLst/>
              <a:gdLst/>
              <a:ahLst/>
              <a:cxnLst/>
              <a:rect l="l" t="t" r="r" b="b"/>
              <a:pathLst>
                <a:path w="15365356" h="10796489" extrusionOk="0">
                  <a:moveTo>
                    <a:pt x="15080697" y="4064"/>
                  </a:moveTo>
                  <a:cubicBezTo>
                    <a:pt x="15494332" y="2953296"/>
                    <a:pt x="14729595" y="3413075"/>
                    <a:pt x="15365357" y="10287992"/>
                  </a:cubicBezTo>
                  <a:cubicBezTo>
                    <a:pt x="14800182" y="10388076"/>
                    <a:pt x="14209010" y="10303280"/>
                    <a:pt x="13629455" y="10303280"/>
                  </a:cubicBezTo>
                  <a:cubicBezTo>
                    <a:pt x="12506233" y="10303280"/>
                    <a:pt x="9231811" y="10729827"/>
                    <a:pt x="6381627" y="10729827"/>
                  </a:cubicBezTo>
                  <a:cubicBezTo>
                    <a:pt x="4355732" y="10729827"/>
                    <a:pt x="2327592" y="10613117"/>
                    <a:pt x="300099" y="10762649"/>
                  </a:cubicBezTo>
                  <a:cubicBezTo>
                    <a:pt x="219428" y="11074451"/>
                    <a:pt x="0" y="9220307"/>
                    <a:pt x="0" y="5668157"/>
                  </a:cubicBezTo>
                  <a:cubicBezTo>
                    <a:pt x="0" y="4528675"/>
                    <a:pt x="32022" y="2795300"/>
                    <a:pt x="32022" y="2211923"/>
                  </a:cubicBezTo>
                  <a:cubicBezTo>
                    <a:pt x="32022" y="1946826"/>
                    <a:pt x="-25372" y="292503"/>
                    <a:pt x="54803" y="192290"/>
                  </a:cubicBezTo>
                  <a:cubicBezTo>
                    <a:pt x="1214583" y="221030"/>
                    <a:pt x="2261215" y="42521"/>
                    <a:pt x="3550207" y="42521"/>
                  </a:cubicBezTo>
                  <a:cubicBezTo>
                    <a:pt x="5736710" y="42521"/>
                    <a:pt x="7924120" y="163744"/>
                    <a:pt x="10113063" y="163744"/>
                  </a:cubicBezTo>
                  <a:cubicBezTo>
                    <a:pt x="12364496" y="163723"/>
                    <a:pt x="13425186" y="-30225"/>
                    <a:pt x="15080697" y="40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3" name="Google Shape;2093;p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601572" y="1669926"/>
              <a:ext cx="13931388" cy="9191948"/>
            </a:xfrm>
            <a:custGeom>
              <a:avLst/>
              <a:gdLst/>
              <a:ahLst/>
              <a:cxnLst/>
              <a:rect l="l" t="t" r="r" b="b"/>
              <a:pathLst>
                <a:path w="13931388" h="9191948" extrusionOk="0">
                  <a:moveTo>
                    <a:pt x="5656465" y="9191949"/>
                  </a:moveTo>
                  <a:cubicBezTo>
                    <a:pt x="4385849" y="9191949"/>
                    <a:pt x="3084484" y="9146733"/>
                    <a:pt x="1790137" y="9146733"/>
                  </a:cubicBezTo>
                  <a:cubicBezTo>
                    <a:pt x="174120" y="9146733"/>
                    <a:pt x="131236" y="9228959"/>
                    <a:pt x="121066" y="9089252"/>
                  </a:cubicBezTo>
                  <a:cubicBezTo>
                    <a:pt x="-80807" y="6320819"/>
                    <a:pt x="30743" y="2543520"/>
                    <a:pt x="30743" y="1304710"/>
                  </a:cubicBezTo>
                  <a:cubicBezTo>
                    <a:pt x="30743" y="332768"/>
                    <a:pt x="-48374" y="184597"/>
                    <a:pt x="99883" y="177147"/>
                  </a:cubicBezTo>
                  <a:cubicBezTo>
                    <a:pt x="2144327" y="74559"/>
                    <a:pt x="1337980" y="-30167"/>
                    <a:pt x="6096292" y="101680"/>
                  </a:cubicBezTo>
                  <a:cubicBezTo>
                    <a:pt x="13022213" y="293555"/>
                    <a:pt x="13817372" y="-192006"/>
                    <a:pt x="13832855" y="90905"/>
                  </a:cubicBezTo>
                  <a:cubicBezTo>
                    <a:pt x="13975714" y="2702854"/>
                    <a:pt x="13499633" y="3543835"/>
                    <a:pt x="13931060" y="8666009"/>
                  </a:cubicBezTo>
                  <a:cubicBezTo>
                    <a:pt x="13935595" y="8719797"/>
                    <a:pt x="13892733" y="8768273"/>
                    <a:pt x="13834086" y="8765596"/>
                  </a:cubicBezTo>
                  <a:cubicBezTo>
                    <a:pt x="12028591" y="8683046"/>
                    <a:pt x="8984069" y="9191949"/>
                    <a:pt x="5656465" y="91919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4" name="Google Shape;2094;p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53728" y="1304938"/>
              <a:ext cx="14726272" cy="10233227"/>
            </a:xfrm>
            <a:custGeom>
              <a:avLst/>
              <a:gdLst/>
              <a:ahLst/>
              <a:cxnLst/>
              <a:rect l="l" t="t" r="r" b="b"/>
              <a:pathLst>
                <a:path w="14726272" h="10233227" extrusionOk="0">
                  <a:moveTo>
                    <a:pt x="813645" y="10233228"/>
                  </a:moveTo>
                  <a:cubicBezTo>
                    <a:pt x="713000" y="10233228"/>
                    <a:pt x="626347" y="10231889"/>
                    <a:pt x="551571" y="10229082"/>
                  </a:cubicBezTo>
                  <a:cubicBezTo>
                    <a:pt x="204529" y="10216018"/>
                    <a:pt x="96694" y="10172962"/>
                    <a:pt x="89957" y="10044786"/>
                  </a:cubicBezTo>
                  <a:cubicBezTo>
                    <a:pt x="31310" y="8926379"/>
                    <a:pt x="454" y="7986524"/>
                    <a:pt x="40444" y="7034900"/>
                  </a:cubicBezTo>
                  <a:cubicBezTo>
                    <a:pt x="167108" y="4019681"/>
                    <a:pt x="75921" y="2253593"/>
                    <a:pt x="26927" y="1304776"/>
                  </a:cubicBezTo>
                  <a:cubicBezTo>
                    <a:pt x="-7449" y="639173"/>
                    <a:pt x="-21657" y="363690"/>
                    <a:pt x="63635" y="278031"/>
                  </a:cubicBezTo>
                  <a:cubicBezTo>
                    <a:pt x="84321" y="257280"/>
                    <a:pt x="111506" y="247520"/>
                    <a:pt x="144306" y="249096"/>
                  </a:cubicBezTo>
                  <a:cubicBezTo>
                    <a:pt x="1102688" y="294830"/>
                    <a:pt x="2401807" y="230116"/>
                    <a:pt x="3906081" y="155189"/>
                  </a:cubicBezTo>
                  <a:cubicBezTo>
                    <a:pt x="5366780" y="82442"/>
                    <a:pt x="7022355" y="0"/>
                    <a:pt x="8744891" y="0"/>
                  </a:cubicBezTo>
                  <a:cubicBezTo>
                    <a:pt x="9411357" y="0"/>
                    <a:pt x="10098553" y="24659"/>
                    <a:pt x="10763119" y="48498"/>
                  </a:cubicBezTo>
                  <a:cubicBezTo>
                    <a:pt x="11436647" y="72660"/>
                    <a:pt x="12133128" y="97643"/>
                    <a:pt x="12817689" y="97643"/>
                  </a:cubicBezTo>
                  <a:cubicBezTo>
                    <a:pt x="13536649" y="97643"/>
                    <a:pt x="13963672" y="77065"/>
                    <a:pt x="14218813" y="64757"/>
                  </a:cubicBezTo>
                  <a:cubicBezTo>
                    <a:pt x="14573305" y="47656"/>
                    <a:pt x="14610359" y="45863"/>
                    <a:pt x="14617765" y="151885"/>
                  </a:cubicBezTo>
                  <a:cubicBezTo>
                    <a:pt x="14778633" y="2453241"/>
                    <a:pt x="14723139" y="5128523"/>
                    <a:pt x="14686431" y="6898821"/>
                  </a:cubicBezTo>
                  <a:cubicBezTo>
                    <a:pt x="14674965" y="7452421"/>
                    <a:pt x="14665033" y="7930512"/>
                    <a:pt x="14665033" y="8260668"/>
                  </a:cubicBezTo>
                  <a:cubicBezTo>
                    <a:pt x="14665033" y="8660375"/>
                    <a:pt x="14679953" y="8941882"/>
                    <a:pt x="14689820" y="9128165"/>
                  </a:cubicBezTo>
                  <a:cubicBezTo>
                    <a:pt x="14698415" y="9290134"/>
                    <a:pt x="14703597" y="9387885"/>
                    <a:pt x="14694226" y="9449533"/>
                  </a:cubicBezTo>
                  <a:cubicBezTo>
                    <a:pt x="14684099" y="9516298"/>
                    <a:pt x="14655640" y="9544801"/>
                    <a:pt x="14596021" y="9547910"/>
                  </a:cubicBezTo>
                  <a:cubicBezTo>
                    <a:pt x="13789330" y="9590124"/>
                    <a:pt x="13324606" y="9653910"/>
                    <a:pt x="12832589" y="9721432"/>
                  </a:cubicBezTo>
                  <a:cubicBezTo>
                    <a:pt x="12010307" y="9834276"/>
                    <a:pt x="11078312" y="9962171"/>
                    <a:pt x="8281419" y="10024726"/>
                  </a:cubicBezTo>
                  <a:cubicBezTo>
                    <a:pt x="5725785" y="10081883"/>
                    <a:pt x="3937218" y="10141760"/>
                    <a:pt x="2753708" y="10181383"/>
                  </a:cubicBezTo>
                  <a:cubicBezTo>
                    <a:pt x="1811585" y="10212952"/>
                    <a:pt x="1206248" y="10233228"/>
                    <a:pt x="813645" y="10233228"/>
                  </a:cubicBezTo>
                  <a:close/>
                  <a:moveTo>
                    <a:pt x="137353" y="284898"/>
                  </a:moveTo>
                  <a:cubicBezTo>
                    <a:pt x="117077" y="284898"/>
                    <a:pt x="101660" y="290836"/>
                    <a:pt x="89136" y="303424"/>
                  </a:cubicBezTo>
                  <a:cubicBezTo>
                    <a:pt x="15094" y="377769"/>
                    <a:pt x="31073" y="686937"/>
                    <a:pt x="62879" y="1302919"/>
                  </a:cubicBezTo>
                  <a:cubicBezTo>
                    <a:pt x="111917" y="2252319"/>
                    <a:pt x="203169" y="4019486"/>
                    <a:pt x="76418" y="7036390"/>
                  </a:cubicBezTo>
                  <a:cubicBezTo>
                    <a:pt x="36492" y="7986588"/>
                    <a:pt x="67327" y="8925493"/>
                    <a:pt x="125931" y="10042886"/>
                  </a:cubicBezTo>
                  <a:cubicBezTo>
                    <a:pt x="130703" y="10133965"/>
                    <a:pt x="195827" y="10179677"/>
                    <a:pt x="552953" y="10193108"/>
                  </a:cubicBezTo>
                  <a:cubicBezTo>
                    <a:pt x="918133" y="10206884"/>
                    <a:pt x="1569701" y="10185032"/>
                    <a:pt x="2752563" y="10145431"/>
                  </a:cubicBezTo>
                  <a:cubicBezTo>
                    <a:pt x="3936160" y="10105786"/>
                    <a:pt x="5724834" y="10045908"/>
                    <a:pt x="8280685" y="9988752"/>
                  </a:cubicBezTo>
                  <a:cubicBezTo>
                    <a:pt x="11075526" y="9926240"/>
                    <a:pt x="12006442" y="9798497"/>
                    <a:pt x="12827774" y="9685782"/>
                  </a:cubicBezTo>
                  <a:cubicBezTo>
                    <a:pt x="13320568" y="9618152"/>
                    <a:pt x="13786026" y="9554281"/>
                    <a:pt x="14594207" y="9511980"/>
                  </a:cubicBezTo>
                  <a:cubicBezTo>
                    <a:pt x="14631240" y="9510058"/>
                    <a:pt x="14650350" y="9499391"/>
                    <a:pt x="14658728" y="9444113"/>
                  </a:cubicBezTo>
                  <a:cubicBezTo>
                    <a:pt x="14667537" y="9386093"/>
                    <a:pt x="14662419" y="9289723"/>
                    <a:pt x="14653956" y="9130044"/>
                  </a:cubicBezTo>
                  <a:cubicBezTo>
                    <a:pt x="14644066" y="8943394"/>
                    <a:pt x="14629102" y="8661282"/>
                    <a:pt x="14629102" y="8260625"/>
                  </a:cubicBezTo>
                  <a:cubicBezTo>
                    <a:pt x="14629102" y="7930101"/>
                    <a:pt x="14639013" y="7451839"/>
                    <a:pt x="14650500" y="6898044"/>
                  </a:cubicBezTo>
                  <a:cubicBezTo>
                    <a:pt x="14687208" y="5128393"/>
                    <a:pt x="14742659" y="2454083"/>
                    <a:pt x="14581899" y="154346"/>
                  </a:cubicBezTo>
                  <a:cubicBezTo>
                    <a:pt x="14577214" y="87451"/>
                    <a:pt x="14576954" y="83478"/>
                    <a:pt x="14220562" y="100645"/>
                  </a:cubicBezTo>
                  <a:cubicBezTo>
                    <a:pt x="13965096" y="112953"/>
                    <a:pt x="13537535" y="133574"/>
                    <a:pt x="12817712" y="133574"/>
                  </a:cubicBezTo>
                  <a:cubicBezTo>
                    <a:pt x="12132502" y="133574"/>
                    <a:pt x="11435698" y="108569"/>
                    <a:pt x="10761846" y="84385"/>
                  </a:cubicBezTo>
                  <a:cubicBezTo>
                    <a:pt x="10097603" y="60547"/>
                    <a:pt x="9410731" y="35909"/>
                    <a:pt x="8744912" y="35909"/>
                  </a:cubicBezTo>
                  <a:cubicBezTo>
                    <a:pt x="7023284" y="35909"/>
                    <a:pt x="5368183" y="118351"/>
                    <a:pt x="3907894" y="191055"/>
                  </a:cubicBezTo>
                  <a:cubicBezTo>
                    <a:pt x="2402671" y="266025"/>
                    <a:pt x="1102710" y="330761"/>
                    <a:pt x="142622" y="284962"/>
                  </a:cubicBezTo>
                  <a:cubicBezTo>
                    <a:pt x="140830" y="284941"/>
                    <a:pt x="139059" y="284898"/>
                    <a:pt x="137353" y="2848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95" name="Google Shape;2095;p15"/>
          <p:cNvGrpSpPr/>
          <p:nvPr/>
        </p:nvGrpSpPr>
        <p:grpSpPr>
          <a:xfrm rot="3011578">
            <a:off x="-412579" y="4245502"/>
            <a:ext cx="2187096" cy="768394"/>
            <a:chOff x="-825446" y="8490835"/>
            <a:chExt cx="4374219" cy="1536797"/>
          </a:xfrm>
        </p:grpSpPr>
        <p:sp>
          <p:nvSpPr>
            <p:cNvPr id="2096" name="Google Shape;2096;p15"/>
            <p:cNvSpPr/>
            <p:nvPr/>
          </p:nvSpPr>
          <p:spPr>
            <a:xfrm>
              <a:off x="-825446" y="8490835"/>
              <a:ext cx="4374219" cy="1536797"/>
            </a:xfrm>
            <a:custGeom>
              <a:avLst/>
              <a:gdLst/>
              <a:ahLst/>
              <a:cxnLst/>
              <a:rect l="l" t="t" r="r" b="b"/>
              <a:pathLst>
                <a:path w="4374219" h="1536797" extrusionOk="0">
                  <a:moveTo>
                    <a:pt x="2187121" y="1532588"/>
                  </a:moveTo>
                  <a:cubicBezTo>
                    <a:pt x="3289508" y="1490627"/>
                    <a:pt x="2777253" y="1551595"/>
                    <a:pt x="3843947" y="1527799"/>
                  </a:cubicBezTo>
                  <a:cubicBezTo>
                    <a:pt x="4248561" y="1518703"/>
                    <a:pt x="4350130" y="1565734"/>
                    <a:pt x="4373042" y="1505380"/>
                  </a:cubicBezTo>
                  <a:cubicBezTo>
                    <a:pt x="4376323" y="1493872"/>
                    <a:pt x="4372719" y="1478760"/>
                    <a:pt x="4362614" y="1471594"/>
                  </a:cubicBezTo>
                  <a:cubicBezTo>
                    <a:pt x="4317507" y="1449306"/>
                    <a:pt x="4289644" y="1404810"/>
                    <a:pt x="4263679" y="1362998"/>
                  </a:cubicBezTo>
                  <a:cubicBezTo>
                    <a:pt x="4287019" y="1323362"/>
                    <a:pt x="4336457" y="1283988"/>
                    <a:pt x="4324130" y="1233308"/>
                  </a:cubicBezTo>
                  <a:cubicBezTo>
                    <a:pt x="4298821" y="1182953"/>
                    <a:pt x="4262104" y="1144308"/>
                    <a:pt x="4239025" y="1091260"/>
                  </a:cubicBezTo>
                  <a:cubicBezTo>
                    <a:pt x="4372841" y="892813"/>
                    <a:pt x="4327008" y="947957"/>
                    <a:pt x="4224206" y="758781"/>
                  </a:cubicBezTo>
                  <a:cubicBezTo>
                    <a:pt x="4249121" y="710865"/>
                    <a:pt x="4300256" y="664062"/>
                    <a:pt x="4292784" y="606348"/>
                  </a:cubicBezTo>
                  <a:cubicBezTo>
                    <a:pt x="4262690" y="551923"/>
                    <a:pt x="4226043" y="506041"/>
                    <a:pt x="4197059" y="449836"/>
                  </a:cubicBezTo>
                  <a:cubicBezTo>
                    <a:pt x="4224862" y="403884"/>
                    <a:pt x="4310614" y="347029"/>
                    <a:pt x="4277895" y="287736"/>
                  </a:cubicBezTo>
                  <a:cubicBezTo>
                    <a:pt x="4261631" y="267028"/>
                    <a:pt x="4244520" y="246459"/>
                    <a:pt x="4232062" y="223119"/>
                  </a:cubicBezTo>
                  <a:cubicBezTo>
                    <a:pt x="4242883" y="171914"/>
                    <a:pt x="4299591" y="14744"/>
                    <a:pt x="4200331" y="31049"/>
                  </a:cubicBezTo>
                  <a:cubicBezTo>
                    <a:pt x="4142373" y="30856"/>
                    <a:pt x="4083890" y="27699"/>
                    <a:pt x="4025800" y="26909"/>
                  </a:cubicBezTo>
                  <a:cubicBezTo>
                    <a:pt x="3682539" y="67634"/>
                    <a:pt x="2941207" y="-7491"/>
                    <a:pt x="2315644" y="2657"/>
                  </a:cubicBezTo>
                  <a:cubicBezTo>
                    <a:pt x="1560612" y="-9886"/>
                    <a:pt x="1726219" y="25760"/>
                    <a:pt x="173884" y="31040"/>
                  </a:cubicBezTo>
                  <a:cubicBezTo>
                    <a:pt x="74625" y="14735"/>
                    <a:pt x="131340" y="171905"/>
                    <a:pt x="142154" y="223111"/>
                  </a:cubicBezTo>
                  <a:cubicBezTo>
                    <a:pt x="129696" y="246442"/>
                    <a:pt x="112584" y="267019"/>
                    <a:pt x="96321" y="287728"/>
                  </a:cubicBezTo>
                  <a:cubicBezTo>
                    <a:pt x="63602" y="347020"/>
                    <a:pt x="149362" y="403875"/>
                    <a:pt x="177156" y="449827"/>
                  </a:cubicBezTo>
                  <a:cubicBezTo>
                    <a:pt x="148181" y="506032"/>
                    <a:pt x="111525" y="551914"/>
                    <a:pt x="81431" y="606339"/>
                  </a:cubicBezTo>
                  <a:cubicBezTo>
                    <a:pt x="73960" y="664053"/>
                    <a:pt x="125094" y="710856"/>
                    <a:pt x="150010" y="758772"/>
                  </a:cubicBezTo>
                  <a:cubicBezTo>
                    <a:pt x="47207" y="947957"/>
                    <a:pt x="1374" y="892804"/>
                    <a:pt x="135190" y="1091251"/>
                  </a:cubicBezTo>
                  <a:cubicBezTo>
                    <a:pt x="112111" y="1144299"/>
                    <a:pt x="75394" y="1182953"/>
                    <a:pt x="50085" y="1233299"/>
                  </a:cubicBezTo>
                  <a:cubicBezTo>
                    <a:pt x="37759" y="1283979"/>
                    <a:pt x="87196" y="1323353"/>
                    <a:pt x="110537" y="1362989"/>
                  </a:cubicBezTo>
                  <a:cubicBezTo>
                    <a:pt x="84571" y="1404793"/>
                    <a:pt x="56708" y="1449297"/>
                    <a:pt x="11601" y="1471585"/>
                  </a:cubicBezTo>
                  <a:cubicBezTo>
                    <a:pt x="1505" y="1478751"/>
                    <a:pt x="-2099" y="1493872"/>
                    <a:pt x="1173" y="1505371"/>
                  </a:cubicBezTo>
                  <a:cubicBezTo>
                    <a:pt x="24164" y="1565936"/>
                    <a:pt x="123458" y="1518642"/>
                    <a:pt x="530268" y="1527790"/>
                  </a:cubicBezTo>
                  <a:cubicBezTo>
                    <a:pt x="1592850" y="1551499"/>
                    <a:pt x="1087279" y="1490715"/>
                    <a:pt x="2187121" y="15325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7" name="Google Shape;2097;p15"/>
            <p:cNvSpPr/>
            <p:nvPr/>
          </p:nvSpPr>
          <p:spPr>
            <a:xfrm>
              <a:off x="-825446" y="8490835"/>
              <a:ext cx="4374219" cy="1536797"/>
            </a:xfrm>
            <a:custGeom>
              <a:avLst/>
              <a:gdLst/>
              <a:ahLst/>
              <a:cxnLst/>
              <a:rect l="l" t="t" r="r" b="b"/>
              <a:pathLst>
                <a:path w="4374219" h="1536797" extrusionOk="0">
                  <a:moveTo>
                    <a:pt x="2187121" y="1532588"/>
                  </a:moveTo>
                  <a:cubicBezTo>
                    <a:pt x="3289508" y="1490627"/>
                    <a:pt x="2777253" y="1551595"/>
                    <a:pt x="3843947" y="1527799"/>
                  </a:cubicBezTo>
                  <a:cubicBezTo>
                    <a:pt x="4248561" y="1518703"/>
                    <a:pt x="4350130" y="1565734"/>
                    <a:pt x="4373042" y="1505380"/>
                  </a:cubicBezTo>
                  <a:cubicBezTo>
                    <a:pt x="4376323" y="1493872"/>
                    <a:pt x="4372719" y="1478760"/>
                    <a:pt x="4362614" y="1471594"/>
                  </a:cubicBezTo>
                  <a:cubicBezTo>
                    <a:pt x="4317507" y="1449306"/>
                    <a:pt x="4289644" y="1404810"/>
                    <a:pt x="4263679" y="1362998"/>
                  </a:cubicBezTo>
                  <a:cubicBezTo>
                    <a:pt x="4287019" y="1323362"/>
                    <a:pt x="4336457" y="1283988"/>
                    <a:pt x="4324130" y="1233308"/>
                  </a:cubicBezTo>
                  <a:cubicBezTo>
                    <a:pt x="4298821" y="1182953"/>
                    <a:pt x="4262104" y="1144308"/>
                    <a:pt x="4239025" y="1091260"/>
                  </a:cubicBezTo>
                  <a:cubicBezTo>
                    <a:pt x="4372841" y="892813"/>
                    <a:pt x="4327008" y="947957"/>
                    <a:pt x="4224206" y="758781"/>
                  </a:cubicBezTo>
                  <a:cubicBezTo>
                    <a:pt x="4249121" y="710865"/>
                    <a:pt x="4300256" y="664062"/>
                    <a:pt x="4292784" y="606348"/>
                  </a:cubicBezTo>
                  <a:cubicBezTo>
                    <a:pt x="4262690" y="551923"/>
                    <a:pt x="4226043" y="506041"/>
                    <a:pt x="4197059" y="449836"/>
                  </a:cubicBezTo>
                  <a:cubicBezTo>
                    <a:pt x="4224862" y="403884"/>
                    <a:pt x="4310614" y="347029"/>
                    <a:pt x="4277895" y="287736"/>
                  </a:cubicBezTo>
                  <a:cubicBezTo>
                    <a:pt x="4261631" y="267028"/>
                    <a:pt x="4244520" y="246459"/>
                    <a:pt x="4232062" y="223119"/>
                  </a:cubicBezTo>
                  <a:cubicBezTo>
                    <a:pt x="4242883" y="171914"/>
                    <a:pt x="4299591" y="14744"/>
                    <a:pt x="4200331" y="31049"/>
                  </a:cubicBezTo>
                  <a:cubicBezTo>
                    <a:pt x="4142373" y="30856"/>
                    <a:pt x="4083890" y="27699"/>
                    <a:pt x="4025800" y="26909"/>
                  </a:cubicBezTo>
                  <a:cubicBezTo>
                    <a:pt x="3682539" y="67634"/>
                    <a:pt x="2941207" y="-7491"/>
                    <a:pt x="2315644" y="2657"/>
                  </a:cubicBezTo>
                  <a:cubicBezTo>
                    <a:pt x="1560612" y="-9886"/>
                    <a:pt x="1726219" y="25760"/>
                    <a:pt x="173884" y="31040"/>
                  </a:cubicBezTo>
                  <a:cubicBezTo>
                    <a:pt x="74625" y="14735"/>
                    <a:pt x="131340" y="171905"/>
                    <a:pt x="142154" y="223111"/>
                  </a:cubicBezTo>
                  <a:cubicBezTo>
                    <a:pt x="129696" y="246442"/>
                    <a:pt x="112584" y="267019"/>
                    <a:pt x="96321" y="287728"/>
                  </a:cubicBezTo>
                  <a:cubicBezTo>
                    <a:pt x="63602" y="347020"/>
                    <a:pt x="149362" y="403875"/>
                    <a:pt x="177156" y="449827"/>
                  </a:cubicBezTo>
                  <a:cubicBezTo>
                    <a:pt x="148181" y="506032"/>
                    <a:pt x="111525" y="551914"/>
                    <a:pt x="81431" y="606339"/>
                  </a:cubicBezTo>
                  <a:cubicBezTo>
                    <a:pt x="73960" y="664053"/>
                    <a:pt x="125094" y="710856"/>
                    <a:pt x="150010" y="758772"/>
                  </a:cubicBezTo>
                  <a:cubicBezTo>
                    <a:pt x="47207" y="947957"/>
                    <a:pt x="1374" y="892804"/>
                    <a:pt x="135190" y="1091251"/>
                  </a:cubicBezTo>
                  <a:cubicBezTo>
                    <a:pt x="112111" y="1144299"/>
                    <a:pt x="75394" y="1182953"/>
                    <a:pt x="50085" y="1233299"/>
                  </a:cubicBezTo>
                  <a:cubicBezTo>
                    <a:pt x="37759" y="1283979"/>
                    <a:pt x="87196" y="1323353"/>
                    <a:pt x="110537" y="1362989"/>
                  </a:cubicBezTo>
                  <a:cubicBezTo>
                    <a:pt x="84571" y="1404793"/>
                    <a:pt x="56708" y="1449297"/>
                    <a:pt x="11601" y="1471585"/>
                  </a:cubicBezTo>
                  <a:cubicBezTo>
                    <a:pt x="1505" y="1478751"/>
                    <a:pt x="-2099" y="1493872"/>
                    <a:pt x="1173" y="1505371"/>
                  </a:cubicBezTo>
                  <a:cubicBezTo>
                    <a:pt x="24164" y="1565936"/>
                    <a:pt x="123458" y="1518642"/>
                    <a:pt x="530268" y="1527790"/>
                  </a:cubicBezTo>
                  <a:cubicBezTo>
                    <a:pt x="1592850" y="1551499"/>
                    <a:pt x="1087279" y="1490715"/>
                    <a:pt x="2187121" y="15325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98" name="Google Shape;2098;p15"/>
          <p:cNvGrpSpPr/>
          <p:nvPr/>
        </p:nvGrpSpPr>
        <p:grpSpPr>
          <a:xfrm>
            <a:off x="1211682" y="1477684"/>
            <a:ext cx="6933208" cy="2928757"/>
            <a:chOff x="-508737" y="-2109870"/>
            <a:chExt cx="13039118" cy="9198102"/>
          </a:xfrm>
        </p:grpSpPr>
        <p:sp>
          <p:nvSpPr>
            <p:cNvPr id="2099" name="Google Shape;2099;p15"/>
            <p:cNvSpPr txBox="1"/>
            <p:nvPr/>
          </p:nvSpPr>
          <p:spPr>
            <a:xfrm>
              <a:off x="-508737" y="-2109870"/>
              <a:ext cx="13039118" cy="69595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 dirty="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Fredoka One"/>
                  <a:cs typeface="Fredoka One"/>
                  <a:sym typeface="Fredoka One"/>
                </a:rPr>
                <a:t>BÀI 5: BIỂU DIỄN THẬP PHÂN CỦA SỐ HỮU TỈ</a:t>
              </a:r>
              <a:endParaRPr sz="4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2100" name="Google Shape;2100;p15"/>
            <p:cNvSpPr txBox="1"/>
            <p:nvPr/>
          </p:nvSpPr>
          <p:spPr>
            <a:xfrm>
              <a:off x="0" y="6103347"/>
              <a:ext cx="12479401" cy="9848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chemeClr val="dk1"/>
                  </a:solidFill>
                  <a:latin typeface="+mj-lt"/>
                  <a:ea typeface="Nunito"/>
                  <a:cs typeface="Nunito"/>
                  <a:sym typeface="Nunito"/>
                </a:rPr>
                <a:t>(2 tiết)</a:t>
              </a:r>
              <a:endParaRPr sz="2400" dirty="0">
                <a:solidFill>
                  <a:schemeClr val="dk1"/>
                </a:solidFill>
                <a:latin typeface="+mj-lt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2101" name="Google Shape;2101;p15"/>
          <p:cNvGrpSpPr/>
          <p:nvPr/>
        </p:nvGrpSpPr>
        <p:grpSpPr>
          <a:xfrm>
            <a:off x="7033046" y="167588"/>
            <a:ext cx="1745704" cy="1604062"/>
            <a:chOff x="14490469" y="1935376"/>
            <a:chExt cx="3491409" cy="3208124"/>
          </a:xfrm>
        </p:grpSpPr>
        <p:sp>
          <p:nvSpPr>
            <p:cNvPr id="2102" name="Google Shape;2102;p15"/>
            <p:cNvSpPr/>
            <p:nvPr/>
          </p:nvSpPr>
          <p:spPr>
            <a:xfrm>
              <a:off x="14490469" y="2995472"/>
              <a:ext cx="1656330" cy="1568674"/>
            </a:xfrm>
            <a:custGeom>
              <a:avLst/>
              <a:gdLst/>
              <a:ahLst/>
              <a:cxnLst/>
              <a:rect l="l" t="t" r="r" b="b"/>
              <a:pathLst>
                <a:path w="1656330" h="1568674" extrusionOk="0">
                  <a:moveTo>
                    <a:pt x="178959" y="995015"/>
                  </a:moveTo>
                  <a:cubicBezTo>
                    <a:pt x="189736" y="849719"/>
                    <a:pt x="176722" y="843059"/>
                    <a:pt x="101950" y="724936"/>
                  </a:cubicBezTo>
                  <a:cubicBezTo>
                    <a:pt x="-134231" y="351863"/>
                    <a:pt x="50573" y="25681"/>
                    <a:pt x="546310" y="1389"/>
                  </a:cubicBezTo>
                  <a:cubicBezTo>
                    <a:pt x="836485" y="-13965"/>
                    <a:pt x="1064671" y="99910"/>
                    <a:pt x="1314213" y="248748"/>
                  </a:cubicBezTo>
                  <a:cubicBezTo>
                    <a:pt x="2541080" y="969818"/>
                    <a:pt x="65049" y="2351942"/>
                    <a:pt x="178959" y="9950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3" name="Google Shape;2103;p15"/>
            <p:cNvSpPr/>
            <p:nvPr/>
          </p:nvSpPr>
          <p:spPr>
            <a:xfrm>
              <a:off x="15021394" y="1935376"/>
              <a:ext cx="1642033" cy="1588825"/>
            </a:xfrm>
            <a:custGeom>
              <a:avLst/>
              <a:gdLst/>
              <a:ahLst/>
              <a:cxnLst/>
              <a:rect l="l" t="t" r="r" b="b"/>
              <a:pathLst>
                <a:path w="1642033" h="1588825" extrusionOk="0">
                  <a:moveTo>
                    <a:pt x="1634471" y="466179"/>
                  </a:moveTo>
                  <a:cubicBezTo>
                    <a:pt x="1681297" y="865071"/>
                    <a:pt x="1511393" y="1431150"/>
                    <a:pt x="1104845" y="1557198"/>
                  </a:cubicBezTo>
                  <a:cubicBezTo>
                    <a:pt x="385781" y="1780034"/>
                    <a:pt x="-200967" y="766030"/>
                    <a:pt x="65455" y="372463"/>
                  </a:cubicBezTo>
                  <a:cubicBezTo>
                    <a:pt x="301079" y="33275"/>
                    <a:pt x="625200" y="420335"/>
                    <a:pt x="818395" y="211557"/>
                  </a:cubicBezTo>
                  <a:cubicBezTo>
                    <a:pt x="1178847" y="-173059"/>
                    <a:pt x="1640901" y="-603"/>
                    <a:pt x="1634471" y="46617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4" name="Google Shape;2104;p15"/>
            <p:cNvSpPr/>
            <p:nvPr/>
          </p:nvSpPr>
          <p:spPr>
            <a:xfrm>
              <a:off x="15608972" y="3395529"/>
              <a:ext cx="1628072" cy="1747971"/>
            </a:xfrm>
            <a:custGeom>
              <a:avLst/>
              <a:gdLst/>
              <a:ahLst/>
              <a:cxnLst/>
              <a:rect l="l" t="t" r="r" b="b"/>
              <a:pathLst>
                <a:path w="1628072" h="1747971" extrusionOk="0">
                  <a:moveTo>
                    <a:pt x="1553432" y="1532680"/>
                  </a:moveTo>
                  <a:cubicBezTo>
                    <a:pt x="1456100" y="1706445"/>
                    <a:pt x="1264154" y="1790638"/>
                    <a:pt x="1073389" y="1726579"/>
                  </a:cubicBezTo>
                  <a:cubicBezTo>
                    <a:pt x="978487" y="1694542"/>
                    <a:pt x="889117" y="1635134"/>
                    <a:pt x="787740" y="1632439"/>
                  </a:cubicBezTo>
                  <a:cubicBezTo>
                    <a:pt x="671739" y="1628930"/>
                    <a:pt x="561265" y="1679978"/>
                    <a:pt x="447450" y="1696929"/>
                  </a:cubicBezTo>
                  <a:cubicBezTo>
                    <a:pt x="254851" y="1725539"/>
                    <a:pt x="60117" y="1655673"/>
                    <a:pt x="10912" y="1449512"/>
                  </a:cubicBezTo>
                  <a:cubicBezTo>
                    <a:pt x="-52165" y="1182988"/>
                    <a:pt x="170527" y="428707"/>
                    <a:pt x="362453" y="194135"/>
                  </a:cubicBezTo>
                  <a:cubicBezTo>
                    <a:pt x="945976" y="-517792"/>
                    <a:pt x="1902517" y="911606"/>
                    <a:pt x="1553432" y="15326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5" name="Google Shape;2105;p15"/>
            <p:cNvSpPr/>
            <p:nvPr/>
          </p:nvSpPr>
          <p:spPr>
            <a:xfrm>
              <a:off x="16169088" y="2512201"/>
              <a:ext cx="1812790" cy="1576956"/>
            </a:xfrm>
            <a:custGeom>
              <a:avLst/>
              <a:gdLst/>
              <a:ahLst/>
              <a:cxnLst/>
              <a:rect l="l" t="t" r="r" b="b"/>
              <a:pathLst>
                <a:path w="1812790" h="1576956" extrusionOk="0">
                  <a:moveTo>
                    <a:pt x="1669984" y="1160791"/>
                  </a:moveTo>
                  <a:cubicBezTo>
                    <a:pt x="1687909" y="1419962"/>
                    <a:pt x="1511286" y="1563551"/>
                    <a:pt x="1296563" y="1576384"/>
                  </a:cubicBezTo>
                  <a:cubicBezTo>
                    <a:pt x="1026070" y="1593008"/>
                    <a:pt x="108905" y="1244061"/>
                    <a:pt x="17760" y="961894"/>
                  </a:cubicBezTo>
                  <a:cubicBezTo>
                    <a:pt x="-62480" y="716934"/>
                    <a:pt x="145345" y="521604"/>
                    <a:pt x="317494" y="385522"/>
                  </a:cubicBezTo>
                  <a:cubicBezTo>
                    <a:pt x="1185172" y="-298501"/>
                    <a:pt x="1848704" y="45416"/>
                    <a:pt x="1811283" y="510190"/>
                  </a:cubicBezTo>
                  <a:cubicBezTo>
                    <a:pt x="1802237" y="628326"/>
                    <a:pt x="1733806" y="723581"/>
                    <a:pt x="1684582" y="828006"/>
                  </a:cubicBezTo>
                  <a:cubicBezTo>
                    <a:pt x="1632300" y="938840"/>
                    <a:pt x="1663169" y="1042950"/>
                    <a:pt x="1669984" y="11607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6" name="Google Shape;2106;p15"/>
            <p:cNvSpPr/>
            <p:nvPr/>
          </p:nvSpPr>
          <p:spPr>
            <a:xfrm>
              <a:off x="15663164" y="3090732"/>
              <a:ext cx="1082767" cy="700033"/>
            </a:xfrm>
            <a:custGeom>
              <a:avLst/>
              <a:gdLst/>
              <a:ahLst/>
              <a:cxnLst/>
              <a:rect l="l" t="t" r="r" b="b"/>
              <a:pathLst>
                <a:path w="1082767" h="700033" extrusionOk="0">
                  <a:moveTo>
                    <a:pt x="846683" y="513312"/>
                  </a:moveTo>
                  <a:cubicBezTo>
                    <a:pt x="797325" y="516045"/>
                    <a:pt x="757314" y="508730"/>
                    <a:pt x="750781" y="561254"/>
                  </a:cubicBezTo>
                  <a:cubicBezTo>
                    <a:pt x="749454" y="571937"/>
                    <a:pt x="757833" y="696290"/>
                    <a:pt x="648154" y="699979"/>
                  </a:cubicBezTo>
                  <a:cubicBezTo>
                    <a:pt x="546110" y="702982"/>
                    <a:pt x="504739" y="579700"/>
                    <a:pt x="488635" y="559483"/>
                  </a:cubicBezTo>
                  <a:cubicBezTo>
                    <a:pt x="461933" y="525669"/>
                    <a:pt x="431936" y="543577"/>
                    <a:pt x="397983" y="556660"/>
                  </a:cubicBezTo>
                  <a:cubicBezTo>
                    <a:pt x="304870" y="592867"/>
                    <a:pt x="214783" y="555903"/>
                    <a:pt x="232964" y="445485"/>
                  </a:cubicBezTo>
                  <a:cubicBezTo>
                    <a:pt x="239542" y="391300"/>
                    <a:pt x="249242" y="397011"/>
                    <a:pt x="187350" y="378737"/>
                  </a:cubicBezTo>
                  <a:cubicBezTo>
                    <a:pt x="111495" y="359251"/>
                    <a:pt x="6444" y="368728"/>
                    <a:pt x="238" y="294165"/>
                  </a:cubicBezTo>
                  <a:cubicBezTo>
                    <a:pt x="-3704" y="250470"/>
                    <a:pt x="39653" y="131391"/>
                    <a:pt x="250832" y="142959"/>
                  </a:cubicBezTo>
                  <a:cubicBezTo>
                    <a:pt x="309691" y="145366"/>
                    <a:pt x="308217" y="145956"/>
                    <a:pt x="302408" y="137473"/>
                  </a:cubicBezTo>
                  <a:cubicBezTo>
                    <a:pt x="252422" y="19132"/>
                    <a:pt x="466286" y="-107229"/>
                    <a:pt x="560791" y="150993"/>
                  </a:cubicBezTo>
                  <a:cubicBezTo>
                    <a:pt x="610239" y="129928"/>
                    <a:pt x="663591" y="109794"/>
                    <a:pt x="713385" y="117981"/>
                  </a:cubicBezTo>
                  <a:cubicBezTo>
                    <a:pt x="767097" y="128074"/>
                    <a:pt x="814365" y="170421"/>
                    <a:pt x="829617" y="223875"/>
                  </a:cubicBezTo>
                  <a:cubicBezTo>
                    <a:pt x="837778" y="254987"/>
                    <a:pt x="825418" y="280492"/>
                    <a:pt x="862499" y="285901"/>
                  </a:cubicBezTo>
                  <a:cubicBezTo>
                    <a:pt x="890297" y="289538"/>
                    <a:pt x="1046418" y="244785"/>
                    <a:pt x="1077723" y="357474"/>
                  </a:cubicBezTo>
                  <a:cubicBezTo>
                    <a:pt x="1115413" y="495500"/>
                    <a:pt x="932353" y="506446"/>
                    <a:pt x="846683" y="5133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07" name="Google Shape;2107;p15"/>
            <p:cNvGrpSpPr/>
            <p:nvPr/>
          </p:nvGrpSpPr>
          <p:grpSpPr>
            <a:xfrm>
              <a:off x="15401158" y="2732476"/>
              <a:ext cx="1606732" cy="821927"/>
              <a:chOff x="15401158" y="2732476"/>
              <a:chExt cx="1606732" cy="821927"/>
            </a:xfrm>
          </p:grpSpPr>
          <p:sp>
            <p:nvSpPr>
              <p:cNvPr id="2108" name="Google Shape;2108;p15"/>
              <p:cNvSpPr/>
              <p:nvPr/>
            </p:nvSpPr>
            <p:spPr>
              <a:xfrm>
                <a:off x="16170350" y="2732476"/>
                <a:ext cx="243123" cy="797003"/>
              </a:xfrm>
              <a:custGeom>
                <a:avLst/>
                <a:gdLst/>
                <a:ahLst/>
                <a:cxnLst/>
                <a:rect l="l" t="t" r="r" b="b"/>
                <a:pathLst>
                  <a:path w="243123" h="797003" extrusionOk="0">
                    <a:moveTo>
                      <a:pt x="199308" y="27228"/>
                    </a:moveTo>
                    <a:cubicBezTo>
                      <a:pt x="108611" y="-54265"/>
                      <a:pt x="-5716" y="66457"/>
                      <a:pt x="78634" y="136926"/>
                    </a:cubicBezTo>
                    <a:cubicBezTo>
                      <a:pt x="99540" y="154391"/>
                      <a:pt x="126530" y="164112"/>
                      <a:pt x="125466" y="215853"/>
                    </a:cubicBezTo>
                    <a:cubicBezTo>
                      <a:pt x="74351" y="397233"/>
                      <a:pt x="-19051" y="568194"/>
                      <a:pt x="3433" y="761246"/>
                    </a:cubicBezTo>
                    <a:cubicBezTo>
                      <a:pt x="10715" y="823785"/>
                      <a:pt x="66190" y="796144"/>
                      <a:pt x="72421" y="740746"/>
                    </a:cubicBezTo>
                    <a:cubicBezTo>
                      <a:pt x="104367" y="456866"/>
                      <a:pt x="338510" y="152300"/>
                      <a:pt x="199308" y="2722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9" name="Google Shape;2109;p15"/>
              <p:cNvSpPr/>
              <p:nvPr/>
            </p:nvSpPr>
            <p:spPr>
              <a:xfrm>
                <a:off x="16255200" y="3129083"/>
                <a:ext cx="752690" cy="421249"/>
              </a:xfrm>
              <a:custGeom>
                <a:avLst/>
                <a:gdLst/>
                <a:ahLst/>
                <a:cxnLst/>
                <a:rect l="l" t="t" r="r" b="b"/>
                <a:pathLst>
                  <a:path w="752690" h="421249" extrusionOk="0">
                    <a:moveTo>
                      <a:pt x="585077" y="29756"/>
                    </a:moveTo>
                    <a:cubicBezTo>
                      <a:pt x="564068" y="47285"/>
                      <a:pt x="548675" y="75767"/>
                      <a:pt x="522672" y="85988"/>
                    </a:cubicBezTo>
                    <a:cubicBezTo>
                      <a:pt x="497580" y="95850"/>
                      <a:pt x="113855" y="79713"/>
                      <a:pt x="4939" y="354367"/>
                    </a:cubicBezTo>
                    <a:cubicBezTo>
                      <a:pt x="-12781" y="399056"/>
                      <a:pt x="16985" y="468679"/>
                      <a:pt x="97398" y="374161"/>
                    </a:cubicBezTo>
                    <a:cubicBezTo>
                      <a:pt x="278150" y="161700"/>
                      <a:pt x="594629" y="280696"/>
                      <a:pt x="706674" y="191163"/>
                    </a:cubicBezTo>
                    <a:cubicBezTo>
                      <a:pt x="819906" y="100688"/>
                      <a:pt x="702866" y="-68566"/>
                      <a:pt x="585077" y="297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0" name="Google Shape;2110;p15"/>
              <p:cNvSpPr/>
              <p:nvPr/>
            </p:nvSpPr>
            <p:spPr>
              <a:xfrm>
                <a:off x="15401158" y="3115623"/>
                <a:ext cx="743185" cy="438780"/>
              </a:xfrm>
              <a:custGeom>
                <a:avLst/>
                <a:gdLst/>
                <a:ahLst/>
                <a:cxnLst/>
                <a:rect l="l" t="t" r="r" b="b"/>
                <a:pathLst>
                  <a:path w="743185" h="438780" extrusionOk="0">
                    <a:moveTo>
                      <a:pt x="701167" y="301361"/>
                    </a:moveTo>
                    <a:cubicBezTo>
                      <a:pt x="526814" y="25571"/>
                      <a:pt x="255776" y="109290"/>
                      <a:pt x="206853" y="75778"/>
                    </a:cubicBezTo>
                    <a:cubicBezTo>
                      <a:pt x="203347" y="73379"/>
                      <a:pt x="107823" y="-49730"/>
                      <a:pt x="28159" y="22908"/>
                    </a:cubicBezTo>
                    <a:cubicBezTo>
                      <a:pt x="-39951" y="85024"/>
                      <a:pt x="22428" y="213747"/>
                      <a:pt x="140923" y="215717"/>
                    </a:cubicBezTo>
                    <a:cubicBezTo>
                      <a:pt x="205699" y="216795"/>
                      <a:pt x="365250" y="159440"/>
                      <a:pt x="532289" y="285224"/>
                    </a:cubicBezTo>
                    <a:cubicBezTo>
                      <a:pt x="637038" y="364105"/>
                      <a:pt x="721214" y="497326"/>
                      <a:pt x="742166" y="410398"/>
                    </a:cubicBezTo>
                    <a:cubicBezTo>
                      <a:pt x="749275" y="380877"/>
                      <a:pt x="717464" y="327141"/>
                      <a:pt x="701167" y="30136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11" name="Google Shape;2111;p15"/>
            <p:cNvGrpSpPr/>
            <p:nvPr/>
          </p:nvGrpSpPr>
          <p:grpSpPr>
            <a:xfrm>
              <a:off x="15838400" y="3661748"/>
              <a:ext cx="1021516" cy="436486"/>
              <a:chOff x="15838400" y="3661748"/>
              <a:chExt cx="1021516" cy="436486"/>
            </a:xfrm>
          </p:grpSpPr>
          <p:sp>
            <p:nvSpPr>
              <p:cNvPr id="2112" name="Google Shape;2112;p15"/>
              <p:cNvSpPr/>
              <p:nvPr/>
            </p:nvSpPr>
            <p:spPr>
              <a:xfrm>
                <a:off x="15838400" y="3727369"/>
                <a:ext cx="173295" cy="370865"/>
              </a:xfrm>
              <a:custGeom>
                <a:avLst/>
                <a:gdLst/>
                <a:ahLst/>
                <a:cxnLst/>
                <a:rect l="l" t="t" r="r" b="b"/>
                <a:pathLst>
                  <a:path w="173295" h="370865" extrusionOk="0">
                    <a:moveTo>
                      <a:pt x="122607" y="13867"/>
                    </a:moveTo>
                    <a:cubicBezTo>
                      <a:pt x="-96892" y="407651"/>
                      <a:pt x="41649" y="394883"/>
                      <a:pt x="59555" y="347139"/>
                    </a:cubicBezTo>
                    <a:cubicBezTo>
                      <a:pt x="92078" y="260424"/>
                      <a:pt x="98028" y="191565"/>
                      <a:pt x="170260" y="40988"/>
                    </a:cubicBezTo>
                    <a:cubicBezTo>
                      <a:pt x="185384" y="9446"/>
                      <a:pt x="139968" y="-17284"/>
                      <a:pt x="122607" y="138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3" name="Google Shape;2113;p15"/>
              <p:cNvSpPr/>
              <p:nvPr/>
            </p:nvSpPr>
            <p:spPr>
              <a:xfrm>
                <a:off x="16583134" y="3661748"/>
                <a:ext cx="276782" cy="261270"/>
              </a:xfrm>
              <a:custGeom>
                <a:avLst/>
                <a:gdLst/>
                <a:ahLst/>
                <a:cxnLst/>
                <a:rect l="l" t="t" r="r" b="b"/>
                <a:pathLst>
                  <a:path w="276782" h="261270" extrusionOk="0">
                    <a:moveTo>
                      <a:pt x="41713" y="3641"/>
                    </a:moveTo>
                    <a:cubicBezTo>
                      <a:pt x="28660" y="-4187"/>
                      <a:pt x="10703" y="1190"/>
                      <a:pt x="3299" y="14208"/>
                    </a:cubicBezTo>
                    <a:cubicBezTo>
                      <a:pt x="-23185" y="60752"/>
                      <a:pt x="115966" y="92743"/>
                      <a:pt x="200565" y="223551"/>
                    </a:cubicBezTo>
                    <a:cubicBezTo>
                      <a:pt x="265906" y="324658"/>
                      <a:pt x="390709" y="212791"/>
                      <a:pt x="41713" y="36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14" name="Google Shape;2114;p15"/>
            <p:cNvSpPr/>
            <p:nvPr/>
          </p:nvSpPr>
          <p:spPr>
            <a:xfrm>
              <a:off x="15356147" y="2928510"/>
              <a:ext cx="298588" cy="146468"/>
            </a:xfrm>
            <a:custGeom>
              <a:avLst/>
              <a:gdLst/>
              <a:ahLst/>
              <a:cxnLst/>
              <a:rect l="l" t="t" r="r" b="b"/>
              <a:pathLst>
                <a:path w="298588" h="146468" extrusionOk="0">
                  <a:moveTo>
                    <a:pt x="280080" y="77674"/>
                  </a:moveTo>
                  <a:cubicBezTo>
                    <a:pt x="209219" y="42000"/>
                    <a:pt x="10068" y="-47141"/>
                    <a:pt x="457" y="31451"/>
                  </a:cubicBezTo>
                  <a:cubicBezTo>
                    <a:pt x="-7120" y="93451"/>
                    <a:pt x="79691" y="69403"/>
                    <a:pt x="243569" y="141920"/>
                  </a:cubicBezTo>
                  <a:cubicBezTo>
                    <a:pt x="294658" y="164524"/>
                    <a:pt x="317456" y="96493"/>
                    <a:pt x="280080" y="776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5" name="Google Shape;2115;p15"/>
            <p:cNvSpPr/>
            <p:nvPr/>
          </p:nvSpPr>
          <p:spPr>
            <a:xfrm>
              <a:off x="16570569" y="2798709"/>
              <a:ext cx="287176" cy="236611"/>
            </a:xfrm>
            <a:custGeom>
              <a:avLst/>
              <a:gdLst/>
              <a:ahLst/>
              <a:cxnLst/>
              <a:rect l="l" t="t" r="r" b="b"/>
              <a:pathLst>
                <a:path w="287176" h="236611" extrusionOk="0">
                  <a:moveTo>
                    <a:pt x="249154" y="3348"/>
                  </a:moveTo>
                  <a:cubicBezTo>
                    <a:pt x="-99874" y="184132"/>
                    <a:pt x="-6959" y="288653"/>
                    <a:pt x="81282" y="210240"/>
                  </a:cubicBezTo>
                  <a:cubicBezTo>
                    <a:pt x="82923" y="208784"/>
                    <a:pt x="164183" y="124307"/>
                    <a:pt x="275414" y="47120"/>
                  </a:cubicBezTo>
                  <a:cubicBezTo>
                    <a:pt x="302385" y="28391"/>
                    <a:pt x="278440" y="-11820"/>
                    <a:pt x="249154" y="33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6" name="Google Shape;2116;p15"/>
            <p:cNvSpPr/>
            <p:nvPr/>
          </p:nvSpPr>
          <p:spPr>
            <a:xfrm>
              <a:off x="14845027" y="3645579"/>
              <a:ext cx="594537" cy="287735"/>
            </a:xfrm>
            <a:custGeom>
              <a:avLst/>
              <a:gdLst/>
              <a:ahLst/>
              <a:cxnLst/>
              <a:rect l="l" t="t" r="r" b="b"/>
              <a:pathLst>
                <a:path w="594537" h="287735" extrusionOk="0">
                  <a:moveTo>
                    <a:pt x="554698" y="920"/>
                  </a:moveTo>
                  <a:cubicBezTo>
                    <a:pt x="382710" y="40207"/>
                    <a:pt x="109249" y="141398"/>
                    <a:pt x="9917" y="227221"/>
                  </a:cubicBezTo>
                  <a:cubicBezTo>
                    <a:pt x="-15637" y="249306"/>
                    <a:pt x="12609" y="299096"/>
                    <a:pt x="44677" y="285385"/>
                  </a:cubicBezTo>
                  <a:cubicBezTo>
                    <a:pt x="139131" y="245001"/>
                    <a:pt x="270678" y="135392"/>
                    <a:pt x="572213" y="61695"/>
                  </a:cubicBezTo>
                  <a:cubicBezTo>
                    <a:pt x="611801" y="52019"/>
                    <a:pt x="594222" y="-8107"/>
                    <a:pt x="554698" y="9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7" name="Google Shape;2117;p15"/>
            <p:cNvSpPr/>
            <p:nvPr/>
          </p:nvSpPr>
          <p:spPr>
            <a:xfrm>
              <a:off x="17241923" y="3173528"/>
              <a:ext cx="460563" cy="131133"/>
            </a:xfrm>
            <a:custGeom>
              <a:avLst/>
              <a:gdLst/>
              <a:ahLst/>
              <a:cxnLst/>
              <a:rect l="l" t="t" r="r" b="b"/>
              <a:pathLst>
                <a:path w="460563" h="131133" extrusionOk="0">
                  <a:moveTo>
                    <a:pt x="441234" y="17572"/>
                  </a:moveTo>
                  <a:cubicBezTo>
                    <a:pt x="308661" y="-12963"/>
                    <a:pt x="159253" y="-2966"/>
                    <a:pt x="30994" y="41832"/>
                  </a:cubicBezTo>
                  <a:cubicBezTo>
                    <a:pt x="-23589" y="60901"/>
                    <a:pt x="-317" y="145679"/>
                    <a:pt x="56106" y="128965"/>
                  </a:cubicBezTo>
                  <a:cubicBezTo>
                    <a:pt x="222472" y="79688"/>
                    <a:pt x="291941" y="74426"/>
                    <a:pt x="434772" y="70031"/>
                  </a:cubicBezTo>
                  <a:cubicBezTo>
                    <a:pt x="464141" y="69127"/>
                    <a:pt x="471257" y="24495"/>
                    <a:pt x="441234" y="175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8" name="Google Shape;2118;p15"/>
            <p:cNvSpPr/>
            <p:nvPr/>
          </p:nvSpPr>
          <p:spPr>
            <a:xfrm>
              <a:off x="15691519" y="2347592"/>
              <a:ext cx="313150" cy="624604"/>
            </a:xfrm>
            <a:custGeom>
              <a:avLst/>
              <a:gdLst/>
              <a:ahLst/>
              <a:cxnLst/>
              <a:rect l="l" t="t" r="r" b="b"/>
              <a:pathLst>
                <a:path w="313150" h="624604" extrusionOk="0">
                  <a:moveTo>
                    <a:pt x="54446" y="12713"/>
                  </a:moveTo>
                  <a:cubicBezTo>
                    <a:pt x="33001" y="-17007"/>
                    <a:pt x="-15389" y="10538"/>
                    <a:pt x="4838" y="42523"/>
                  </a:cubicBezTo>
                  <a:cubicBezTo>
                    <a:pt x="134552" y="247593"/>
                    <a:pt x="182987" y="389424"/>
                    <a:pt x="249565" y="601551"/>
                  </a:cubicBezTo>
                  <a:cubicBezTo>
                    <a:pt x="262400" y="642455"/>
                    <a:pt x="319996" y="624258"/>
                    <a:pt x="312476" y="583393"/>
                  </a:cubicBezTo>
                  <a:cubicBezTo>
                    <a:pt x="274728" y="378137"/>
                    <a:pt x="175870" y="180960"/>
                    <a:pt x="54446" y="127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9" name="Google Shape;2119;p15"/>
            <p:cNvSpPr/>
            <p:nvPr/>
          </p:nvSpPr>
          <p:spPr>
            <a:xfrm>
              <a:off x="16276702" y="3814171"/>
              <a:ext cx="264521" cy="976943"/>
            </a:xfrm>
            <a:custGeom>
              <a:avLst/>
              <a:gdLst/>
              <a:ahLst/>
              <a:cxnLst/>
              <a:rect l="l" t="t" r="r" b="b"/>
              <a:pathLst>
                <a:path w="264521" h="976943" extrusionOk="0">
                  <a:moveTo>
                    <a:pt x="51201" y="11611"/>
                  </a:moveTo>
                  <a:cubicBezTo>
                    <a:pt x="34956" y="-11917"/>
                    <a:pt x="-10100" y="2879"/>
                    <a:pt x="2055" y="33035"/>
                  </a:cubicBezTo>
                  <a:cubicBezTo>
                    <a:pt x="246731" y="640005"/>
                    <a:pt x="143648" y="834848"/>
                    <a:pt x="180896" y="935948"/>
                  </a:cubicBezTo>
                  <a:cubicBezTo>
                    <a:pt x="260251" y="1151380"/>
                    <a:pt x="367450" y="469635"/>
                    <a:pt x="51201" y="116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4" name="Google Shape;2164;p17"/>
          <p:cNvGrpSpPr/>
          <p:nvPr/>
        </p:nvGrpSpPr>
        <p:grpSpPr>
          <a:xfrm rot="-990628">
            <a:off x="7612309" y="4236127"/>
            <a:ext cx="1917554" cy="779113"/>
            <a:chOff x="4960117" y="3736309"/>
            <a:chExt cx="3834979" cy="1558174"/>
          </a:xfrm>
        </p:grpSpPr>
        <p:sp>
          <p:nvSpPr>
            <p:cNvPr id="2165" name="Google Shape;2165;p17"/>
            <p:cNvSpPr/>
            <p:nvPr/>
          </p:nvSpPr>
          <p:spPr>
            <a:xfrm>
              <a:off x="4960117" y="3736309"/>
              <a:ext cx="3573668" cy="1255540"/>
            </a:xfrm>
            <a:custGeom>
              <a:avLst/>
              <a:gdLst/>
              <a:ahLst/>
              <a:cxnLst/>
              <a:rect l="l" t="t" r="r" b="b"/>
              <a:pathLst>
                <a:path w="3573668" h="1255540" extrusionOk="0">
                  <a:moveTo>
                    <a:pt x="1786843" y="1252101"/>
                  </a:moveTo>
                  <a:cubicBezTo>
                    <a:pt x="2687477" y="1217819"/>
                    <a:pt x="2268973" y="1267629"/>
                    <a:pt x="3140445" y="1248188"/>
                  </a:cubicBezTo>
                  <a:cubicBezTo>
                    <a:pt x="3471008" y="1240757"/>
                    <a:pt x="3553988" y="1279181"/>
                    <a:pt x="3572707" y="1229872"/>
                  </a:cubicBezTo>
                  <a:cubicBezTo>
                    <a:pt x="3575387" y="1220471"/>
                    <a:pt x="3572443" y="1208124"/>
                    <a:pt x="3564187" y="1202269"/>
                  </a:cubicBezTo>
                  <a:cubicBezTo>
                    <a:pt x="3527336" y="1184061"/>
                    <a:pt x="3504572" y="1147708"/>
                    <a:pt x="3483359" y="1113549"/>
                  </a:cubicBezTo>
                  <a:cubicBezTo>
                    <a:pt x="3502428" y="1081166"/>
                    <a:pt x="3542817" y="1048998"/>
                    <a:pt x="3532746" y="1007594"/>
                  </a:cubicBezTo>
                  <a:cubicBezTo>
                    <a:pt x="3512069" y="966455"/>
                    <a:pt x="3482072" y="934882"/>
                    <a:pt x="3463217" y="891543"/>
                  </a:cubicBezTo>
                  <a:cubicBezTo>
                    <a:pt x="3572543" y="729414"/>
                    <a:pt x="3535098" y="774466"/>
                    <a:pt x="3451110" y="619913"/>
                  </a:cubicBezTo>
                  <a:cubicBezTo>
                    <a:pt x="3471465" y="580765"/>
                    <a:pt x="3513241" y="542528"/>
                    <a:pt x="3507138" y="495377"/>
                  </a:cubicBezTo>
                  <a:cubicBezTo>
                    <a:pt x="3482551" y="450913"/>
                    <a:pt x="3452611" y="413428"/>
                    <a:pt x="3428932" y="367509"/>
                  </a:cubicBezTo>
                  <a:cubicBezTo>
                    <a:pt x="3451646" y="329967"/>
                    <a:pt x="3521704" y="283518"/>
                    <a:pt x="3494973" y="235076"/>
                  </a:cubicBezTo>
                  <a:cubicBezTo>
                    <a:pt x="3481686" y="218158"/>
                    <a:pt x="3467706" y="201354"/>
                    <a:pt x="3457528" y="182285"/>
                  </a:cubicBezTo>
                  <a:cubicBezTo>
                    <a:pt x="3466369" y="140451"/>
                    <a:pt x="3512698" y="12045"/>
                    <a:pt x="3431605" y="25367"/>
                  </a:cubicBezTo>
                  <a:cubicBezTo>
                    <a:pt x="3384254" y="25209"/>
                    <a:pt x="3336474" y="22629"/>
                    <a:pt x="3289016" y="21984"/>
                  </a:cubicBezTo>
                  <a:cubicBezTo>
                    <a:pt x="3008577" y="55256"/>
                    <a:pt x="2402920" y="-6120"/>
                    <a:pt x="1891845" y="2171"/>
                  </a:cubicBezTo>
                  <a:cubicBezTo>
                    <a:pt x="1274996" y="-8076"/>
                    <a:pt x="1410294" y="21046"/>
                    <a:pt x="142061" y="25360"/>
                  </a:cubicBezTo>
                  <a:cubicBezTo>
                    <a:pt x="60967" y="12038"/>
                    <a:pt x="107303" y="140444"/>
                    <a:pt x="116137" y="182278"/>
                  </a:cubicBezTo>
                  <a:cubicBezTo>
                    <a:pt x="105959" y="201339"/>
                    <a:pt x="91979" y="218150"/>
                    <a:pt x="78692" y="235069"/>
                  </a:cubicBezTo>
                  <a:cubicBezTo>
                    <a:pt x="51961" y="283510"/>
                    <a:pt x="122027" y="329960"/>
                    <a:pt x="144734" y="367502"/>
                  </a:cubicBezTo>
                  <a:cubicBezTo>
                    <a:pt x="121062" y="413421"/>
                    <a:pt x="91114" y="450905"/>
                    <a:pt x="66528" y="495370"/>
                  </a:cubicBezTo>
                  <a:cubicBezTo>
                    <a:pt x="60424" y="542521"/>
                    <a:pt x="102200" y="580758"/>
                    <a:pt x="122555" y="619906"/>
                  </a:cubicBezTo>
                  <a:cubicBezTo>
                    <a:pt x="38567" y="774466"/>
                    <a:pt x="1123" y="729407"/>
                    <a:pt x="110448" y="891535"/>
                  </a:cubicBezTo>
                  <a:cubicBezTo>
                    <a:pt x="91593" y="934875"/>
                    <a:pt x="61596" y="966455"/>
                    <a:pt x="40919" y="1007587"/>
                  </a:cubicBezTo>
                  <a:cubicBezTo>
                    <a:pt x="30848" y="1048991"/>
                    <a:pt x="71238" y="1081159"/>
                    <a:pt x="90307" y="1113541"/>
                  </a:cubicBezTo>
                  <a:cubicBezTo>
                    <a:pt x="69094" y="1147694"/>
                    <a:pt x="46329" y="1184054"/>
                    <a:pt x="9478" y="1202262"/>
                  </a:cubicBezTo>
                  <a:cubicBezTo>
                    <a:pt x="1230" y="1208117"/>
                    <a:pt x="-1715" y="1220471"/>
                    <a:pt x="958" y="1229865"/>
                  </a:cubicBezTo>
                  <a:cubicBezTo>
                    <a:pt x="19741" y="1279346"/>
                    <a:pt x="100863" y="1240707"/>
                    <a:pt x="433221" y="1248181"/>
                  </a:cubicBezTo>
                  <a:cubicBezTo>
                    <a:pt x="1301333" y="1267551"/>
                    <a:pt x="888290" y="1217891"/>
                    <a:pt x="1786843" y="1252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6" name="Google Shape;2166;p17"/>
            <p:cNvSpPr/>
            <p:nvPr/>
          </p:nvSpPr>
          <p:spPr>
            <a:xfrm>
              <a:off x="5221428" y="4038943"/>
              <a:ext cx="3573668" cy="1255540"/>
            </a:xfrm>
            <a:custGeom>
              <a:avLst/>
              <a:gdLst/>
              <a:ahLst/>
              <a:cxnLst/>
              <a:rect l="l" t="t" r="r" b="b"/>
              <a:pathLst>
                <a:path w="3573668" h="1255540" extrusionOk="0">
                  <a:moveTo>
                    <a:pt x="1786843" y="1252101"/>
                  </a:moveTo>
                  <a:cubicBezTo>
                    <a:pt x="2687477" y="1217819"/>
                    <a:pt x="2268973" y="1267629"/>
                    <a:pt x="3140445" y="1248188"/>
                  </a:cubicBezTo>
                  <a:cubicBezTo>
                    <a:pt x="3471008" y="1240757"/>
                    <a:pt x="3553988" y="1279181"/>
                    <a:pt x="3572707" y="1229872"/>
                  </a:cubicBezTo>
                  <a:cubicBezTo>
                    <a:pt x="3575387" y="1220471"/>
                    <a:pt x="3572443" y="1208124"/>
                    <a:pt x="3564187" y="1202269"/>
                  </a:cubicBezTo>
                  <a:cubicBezTo>
                    <a:pt x="3527336" y="1184061"/>
                    <a:pt x="3504572" y="1147708"/>
                    <a:pt x="3483359" y="1113549"/>
                  </a:cubicBezTo>
                  <a:cubicBezTo>
                    <a:pt x="3502428" y="1081166"/>
                    <a:pt x="3542817" y="1048998"/>
                    <a:pt x="3532746" y="1007594"/>
                  </a:cubicBezTo>
                  <a:cubicBezTo>
                    <a:pt x="3512069" y="966455"/>
                    <a:pt x="3482072" y="934882"/>
                    <a:pt x="3463217" y="891543"/>
                  </a:cubicBezTo>
                  <a:cubicBezTo>
                    <a:pt x="3572543" y="729414"/>
                    <a:pt x="3535098" y="774466"/>
                    <a:pt x="3451110" y="619913"/>
                  </a:cubicBezTo>
                  <a:cubicBezTo>
                    <a:pt x="3471465" y="580765"/>
                    <a:pt x="3513241" y="542528"/>
                    <a:pt x="3507138" y="495377"/>
                  </a:cubicBezTo>
                  <a:cubicBezTo>
                    <a:pt x="3482551" y="450913"/>
                    <a:pt x="3452611" y="413428"/>
                    <a:pt x="3428932" y="367509"/>
                  </a:cubicBezTo>
                  <a:cubicBezTo>
                    <a:pt x="3451646" y="329967"/>
                    <a:pt x="3521704" y="283518"/>
                    <a:pt x="3494973" y="235076"/>
                  </a:cubicBezTo>
                  <a:cubicBezTo>
                    <a:pt x="3481686" y="218158"/>
                    <a:pt x="3467706" y="201354"/>
                    <a:pt x="3457528" y="182285"/>
                  </a:cubicBezTo>
                  <a:cubicBezTo>
                    <a:pt x="3466369" y="140451"/>
                    <a:pt x="3512698" y="12045"/>
                    <a:pt x="3431605" y="25367"/>
                  </a:cubicBezTo>
                  <a:cubicBezTo>
                    <a:pt x="3384254" y="25209"/>
                    <a:pt x="3336474" y="22629"/>
                    <a:pt x="3289016" y="21984"/>
                  </a:cubicBezTo>
                  <a:cubicBezTo>
                    <a:pt x="3008577" y="55256"/>
                    <a:pt x="2402920" y="-6120"/>
                    <a:pt x="1891845" y="2171"/>
                  </a:cubicBezTo>
                  <a:cubicBezTo>
                    <a:pt x="1274996" y="-8076"/>
                    <a:pt x="1410294" y="21046"/>
                    <a:pt x="142061" y="25360"/>
                  </a:cubicBezTo>
                  <a:cubicBezTo>
                    <a:pt x="60967" y="12038"/>
                    <a:pt x="107303" y="140444"/>
                    <a:pt x="116137" y="182278"/>
                  </a:cubicBezTo>
                  <a:cubicBezTo>
                    <a:pt x="105959" y="201339"/>
                    <a:pt x="91979" y="218150"/>
                    <a:pt x="78692" y="235069"/>
                  </a:cubicBezTo>
                  <a:cubicBezTo>
                    <a:pt x="51961" y="283510"/>
                    <a:pt x="122027" y="329960"/>
                    <a:pt x="144734" y="367502"/>
                  </a:cubicBezTo>
                  <a:cubicBezTo>
                    <a:pt x="121062" y="413421"/>
                    <a:pt x="91114" y="450905"/>
                    <a:pt x="66528" y="495370"/>
                  </a:cubicBezTo>
                  <a:cubicBezTo>
                    <a:pt x="60424" y="542521"/>
                    <a:pt x="102200" y="580758"/>
                    <a:pt x="122555" y="619906"/>
                  </a:cubicBezTo>
                  <a:cubicBezTo>
                    <a:pt x="38567" y="774466"/>
                    <a:pt x="1123" y="729407"/>
                    <a:pt x="110448" y="891535"/>
                  </a:cubicBezTo>
                  <a:cubicBezTo>
                    <a:pt x="91593" y="934875"/>
                    <a:pt x="61596" y="966455"/>
                    <a:pt x="40919" y="1007587"/>
                  </a:cubicBezTo>
                  <a:cubicBezTo>
                    <a:pt x="30848" y="1048991"/>
                    <a:pt x="71238" y="1081159"/>
                    <a:pt x="90307" y="1113541"/>
                  </a:cubicBezTo>
                  <a:cubicBezTo>
                    <a:pt x="69094" y="1147694"/>
                    <a:pt x="46329" y="1184054"/>
                    <a:pt x="9478" y="1202262"/>
                  </a:cubicBezTo>
                  <a:cubicBezTo>
                    <a:pt x="1230" y="1208117"/>
                    <a:pt x="-1715" y="1220471"/>
                    <a:pt x="958" y="1229865"/>
                  </a:cubicBezTo>
                  <a:cubicBezTo>
                    <a:pt x="19741" y="1279346"/>
                    <a:pt x="100863" y="1240707"/>
                    <a:pt x="433221" y="1248181"/>
                  </a:cubicBezTo>
                  <a:cubicBezTo>
                    <a:pt x="1301333" y="1267551"/>
                    <a:pt x="888290" y="1217891"/>
                    <a:pt x="1786843" y="1252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67" name="Google Shape;2167;p17"/>
          <p:cNvGrpSpPr/>
          <p:nvPr/>
        </p:nvGrpSpPr>
        <p:grpSpPr>
          <a:xfrm rot="-724437">
            <a:off x="7904699" y="74486"/>
            <a:ext cx="1501049" cy="1506244"/>
            <a:chOff x="13907992" y="-704679"/>
            <a:chExt cx="3001724" cy="3011987"/>
          </a:xfrm>
        </p:grpSpPr>
        <p:sp>
          <p:nvSpPr>
            <p:cNvPr id="2168" name="Google Shape;2168;p17"/>
            <p:cNvSpPr/>
            <p:nvPr/>
          </p:nvSpPr>
          <p:spPr>
            <a:xfrm>
              <a:off x="13907992" y="-704679"/>
              <a:ext cx="3001724" cy="3011987"/>
            </a:xfrm>
            <a:custGeom>
              <a:avLst/>
              <a:gdLst/>
              <a:ahLst/>
              <a:cxnLst/>
              <a:rect l="l" t="t" r="r" b="b"/>
              <a:pathLst>
                <a:path w="3001724" h="3011987" extrusionOk="0">
                  <a:moveTo>
                    <a:pt x="2664347" y="1363589"/>
                  </a:moveTo>
                  <a:cubicBezTo>
                    <a:pt x="2642635" y="1227340"/>
                    <a:pt x="2918718" y="997658"/>
                    <a:pt x="2861053" y="871872"/>
                  </a:cubicBezTo>
                  <a:cubicBezTo>
                    <a:pt x="2803244" y="745790"/>
                    <a:pt x="2450147" y="806476"/>
                    <a:pt x="2359924" y="702141"/>
                  </a:cubicBezTo>
                  <a:cubicBezTo>
                    <a:pt x="2269501" y="597511"/>
                    <a:pt x="2375839" y="254266"/>
                    <a:pt x="2256533" y="182827"/>
                  </a:cubicBezTo>
                  <a:cubicBezTo>
                    <a:pt x="2140228" y="113209"/>
                    <a:pt x="1893270" y="369106"/>
                    <a:pt x="1753096" y="341661"/>
                  </a:cubicBezTo>
                  <a:cubicBezTo>
                    <a:pt x="1624262" y="316427"/>
                    <a:pt x="1496761" y="-18132"/>
                    <a:pt x="1350590" y="771"/>
                  </a:cubicBezTo>
                  <a:cubicBezTo>
                    <a:pt x="1223083" y="17265"/>
                    <a:pt x="1173283" y="372492"/>
                    <a:pt x="1034476" y="428364"/>
                  </a:cubicBezTo>
                  <a:cubicBezTo>
                    <a:pt x="888408" y="487182"/>
                    <a:pt x="593265" y="280482"/>
                    <a:pt x="487572" y="369251"/>
                  </a:cubicBezTo>
                  <a:cubicBezTo>
                    <a:pt x="370478" y="467544"/>
                    <a:pt x="530057" y="791934"/>
                    <a:pt x="459526" y="915811"/>
                  </a:cubicBezTo>
                  <a:cubicBezTo>
                    <a:pt x="386146" y="1044741"/>
                    <a:pt x="27794" y="1071699"/>
                    <a:pt x="1520" y="1215310"/>
                  </a:cubicBezTo>
                  <a:cubicBezTo>
                    <a:pt x="-24904" y="1359608"/>
                    <a:pt x="301665" y="1517851"/>
                    <a:pt x="319352" y="1663480"/>
                  </a:cubicBezTo>
                  <a:cubicBezTo>
                    <a:pt x="337129" y="1809501"/>
                    <a:pt x="57365" y="2039869"/>
                    <a:pt x="115963" y="2173710"/>
                  </a:cubicBezTo>
                  <a:cubicBezTo>
                    <a:pt x="175146" y="2308923"/>
                    <a:pt x="531828" y="2256340"/>
                    <a:pt x="629127" y="2365193"/>
                  </a:cubicBezTo>
                  <a:cubicBezTo>
                    <a:pt x="726473" y="2474142"/>
                    <a:pt x="640420" y="2825731"/>
                    <a:pt x="772302" y="2894325"/>
                  </a:cubicBezTo>
                  <a:cubicBezTo>
                    <a:pt x="897791" y="2959529"/>
                    <a:pt x="1132811" y="2689240"/>
                    <a:pt x="1286400" y="2705595"/>
                  </a:cubicBezTo>
                  <a:cubicBezTo>
                    <a:pt x="1422254" y="2720028"/>
                    <a:pt x="1585273" y="3042358"/>
                    <a:pt x="1740820" y="3009660"/>
                  </a:cubicBezTo>
                  <a:cubicBezTo>
                    <a:pt x="1872992" y="2981872"/>
                    <a:pt x="1907076" y="2620850"/>
                    <a:pt x="2051969" y="2553442"/>
                  </a:cubicBezTo>
                  <a:cubicBezTo>
                    <a:pt x="2186600" y="2490889"/>
                    <a:pt x="2485172" y="2686794"/>
                    <a:pt x="2580457" y="2598073"/>
                  </a:cubicBezTo>
                  <a:cubicBezTo>
                    <a:pt x="2685812" y="2499925"/>
                    <a:pt x="2504919" y="2190950"/>
                    <a:pt x="2565476" y="2070760"/>
                  </a:cubicBezTo>
                  <a:cubicBezTo>
                    <a:pt x="2628251" y="1946197"/>
                    <a:pt x="2982522" y="1910011"/>
                    <a:pt x="3000993" y="1773128"/>
                  </a:cubicBezTo>
                  <a:cubicBezTo>
                    <a:pt x="3019360" y="1636625"/>
                    <a:pt x="2686252" y="1500864"/>
                    <a:pt x="2664347" y="1363589"/>
                  </a:cubicBezTo>
                  <a:close/>
                  <a:moveTo>
                    <a:pt x="1928391" y="675870"/>
                  </a:moveTo>
                  <a:cubicBezTo>
                    <a:pt x="1928439" y="675726"/>
                    <a:pt x="1928590" y="675328"/>
                    <a:pt x="1928836" y="674738"/>
                  </a:cubicBezTo>
                  <a:cubicBezTo>
                    <a:pt x="1928885" y="674738"/>
                    <a:pt x="1928885" y="674738"/>
                    <a:pt x="1928933" y="674738"/>
                  </a:cubicBezTo>
                  <a:cubicBezTo>
                    <a:pt x="1928638" y="675328"/>
                    <a:pt x="1928445" y="675726"/>
                    <a:pt x="1928391" y="675870"/>
                  </a:cubicBezTo>
                  <a:close/>
                  <a:moveTo>
                    <a:pt x="1933844" y="678328"/>
                  </a:moveTo>
                  <a:cubicBezTo>
                    <a:pt x="1933941" y="678129"/>
                    <a:pt x="1934140" y="677690"/>
                    <a:pt x="1934387" y="677003"/>
                  </a:cubicBezTo>
                  <a:cubicBezTo>
                    <a:pt x="1934435" y="677003"/>
                    <a:pt x="1934435" y="677003"/>
                    <a:pt x="1934435" y="677051"/>
                  </a:cubicBezTo>
                  <a:cubicBezTo>
                    <a:pt x="1934140" y="677690"/>
                    <a:pt x="1933947" y="678178"/>
                    <a:pt x="1933844" y="678328"/>
                  </a:cubicBezTo>
                  <a:close/>
                  <a:moveTo>
                    <a:pt x="2064883" y="371269"/>
                  </a:moveTo>
                  <a:cubicBezTo>
                    <a:pt x="2064835" y="371269"/>
                    <a:pt x="2064835" y="371269"/>
                    <a:pt x="2064835" y="371269"/>
                  </a:cubicBezTo>
                  <a:cubicBezTo>
                    <a:pt x="2064883" y="371269"/>
                    <a:pt x="2064883" y="371173"/>
                    <a:pt x="2064883" y="371173"/>
                  </a:cubicBezTo>
                  <a:lnTo>
                    <a:pt x="2064883" y="37126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9" name="Google Shape;2169;p17"/>
            <p:cNvSpPr/>
            <p:nvPr/>
          </p:nvSpPr>
          <p:spPr>
            <a:xfrm>
              <a:off x="14370069" y="-217646"/>
              <a:ext cx="2061655" cy="2028994"/>
            </a:xfrm>
            <a:custGeom>
              <a:avLst/>
              <a:gdLst/>
              <a:ahLst/>
              <a:cxnLst/>
              <a:rect l="l" t="t" r="r" b="b"/>
              <a:pathLst>
                <a:path w="2061655" h="2028994" extrusionOk="0">
                  <a:moveTo>
                    <a:pt x="1958355" y="560787"/>
                  </a:moveTo>
                  <a:cubicBezTo>
                    <a:pt x="1722792" y="87623"/>
                    <a:pt x="1142359" y="-127372"/>
                    <a:pt x="633377" y="77515"/>
                  </a:cubicBezTo>
                  <a:cubicBezTo>
                    <a:pt x="-103260" y="374038"/>
                    <a:pt x="-189971" y="1447513"/>
                    <a:pt x="334745" y="1818758"/>
                  </a:cubicBezTo>
                  <a:cubicBezTo>
                    <a:pt x="568072" y="1983868"/>
                    <a:pt x="1080030" y="2133124"/>
                    <a:pt x="1511124" y="1932719"/>
                  </a:cubicBezTo>
                  <a:cubicBezTo>
                    <a:pt x="1961687" y="1723290"/>
                    <a:pt x="2216757" y="1079811"/>
                    <a:pt x="1958355" y="5607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70" name="Google Shape;2170;p17"/>
            <p:cNvGrpSpPr/>
            <p:nvPr/>
          </p:nvGrpSpPr>
          <p:grpSpPr>
            <a:xfrm>
              <a:off x="14749680" y="490310"/>
              <a:ext cx="1302431" cy="604380"/>
              <a:chOff x="14749680" y="490310"/>
              <a:chExt cx="1302431" cy="604380"/>
            </a:xfrm>
          </p:grpSpPr>
          <p:grpSp>
            <p:nvGrpSpPr>
              <p:cNvPr id="2171" name="Google Shape;2171;p17"/>
              <p:cNvGrpSpPr/>
              <p:nvPr/>
            </p:nvGrpSpPr>
            <p:grpSpPr>
              <a:xfrm>
                <a:off x="14880834" y="490310"/>
                <a:ext cx="1056038" cy="224990"/>
                <a:chOff x="14880834" y="490310"/>
                <a:chExt cx="1056038" cy="224990"/>
              </a:xfrm>
            </p:grpSpPr>
            <p:sp>
              <p:nvSpPr>
                <p:cNvPr id="2172" name="Google Shape;2172;p17"/>
                <p:cNvSpPr/>
                <p:nvPr/>
              </p:nvSpPr>
              <p:spPr>
                <a:xfrm>
                  <a:off x="15580909" y="490310"/>
                  <a:ext cx="355963" cy="224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963" h="224990" extrusionOk="0">
                      <a:moveTo>
                        <a:pt x="299627" y="31428"/>
                      </a:moveTo>
                      <a:cubicBezTo>
                        <a:pt x="194627" y="-41221"/>
                        <a:pt x="54778" y="21446"/>
                        <a:pt x="13252" y="123902"/>
                      </a:cubicBezTo>
                      <a:cubicBezTo>
                        <a:pt x="2363" y="150745"/>
                        <a:pt x="-13426" y="203237"/>
                        <a:pt x="20977" y="219869"/>
                      </a:cubicBezTo>
                      <a:cubicBezTo>
                        <a:pt x="86554" y="251537"/>
                        <a:pt x="139132" y="124968"/>
                        <a:pt x="258565" y="149781"/>
                      </a:cubicBezTo>
                      <a:cubicBezTo>
                        <a:pt x="366053" y="172045"/>
                        <a:pt x="391610" y="95222"/>
                        <a:pt x="299627" y="3142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3" name="Google Shape;2173;p17"/>
                <p:cNvSpPr/>
                <p:nvPr/>
              </p:nvSpPr>
              <p:spPr>
                <a:xfrm>
                  <a:off x="14880834" y="490310"/>
                  <a:ext cx="355963" cy="224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963" h="224990" extrusionOk="0">
                      <a:moveTo>
                        <a:pt x="56336" y="31428"/>
                      </a:moveTo>
                      <a:cubicBezTo>
                        <a:pt x="161336" y="-41221"/>
                        <a:pt x="301185" y="21446"/>
                        <a:pt x="342712" y="123902"/>
                      </a:cubicBezTo>
                      <a:cubicBezTo>
                        <a:pt x="353601" y="150745"/>
                        <a:pt x="369389" y="203237"/>
                        <a:pt x="334986" y="219869"/>
                      </a:cubicBezTo>
                      <a:cubicBezTo>
                        <a:pt x="269409" y="251537"/>
                        <a:pt x="216831" y="124968"/>
                        <a:pt x="97399" y="149781"/>
                      </a:cubicBezTo>
                      <a:cubicBezTo>
                        <a:pt x="-10090" y="172045"/>
                        <a:pt x="-35647" y="95222"/>
                        <a:pt x="56336" y="3142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174" name="Google Shape;2174;p17"/>
              <p:cNvSpPr/>
              <p:nvPr/>
            </p:nvSpPr>
            <p:spPr>
              <a:xfrm>
                <a:off x="14749680" y="722722"/>
                <a:ext cx="1302431" cy="371968"/>
              </a:xfrm>
              <a:custGeom>
                <a:avLst/>
                <a:gdLst/>
                <a:ahLst/>
                <a:cxnLst/>
                <a:rect l="l" t="t" r="r" b="b"/>
                <a:pathLst>
                  <a:path w="1302431" h="371968" extrusionOk="0">
                    <a:moveTo>
                      <a:pt x="651258" y="371888"/>
                    </a:moveTo>
                    <a:cubicBezTo>
                      <a:pt x="717690" y="371105"/>
                      <a:pt x="783719" y="364666"/>
                      <a:pt x="847114" y="354196"/>
                    </a:cubicBezTo>
                    <a:cubicBezTo>
                      <a:pt x="932282" y="340130"/>
                      <a:pt x="1015901" y="311450"/>
                      <a:pt x="1089932" y="266776"/>
                    </a:cubicBezTo>
                    <a:cubicBezTo>
                      <a:pt x="1183133" y="210452"/>
                      <a:pt x="1271512" y="124400"/>
                      <a:pt x="1301902" y="17324"/>
                    </a:cubicBezTo>
                    <a:cubicBezTo>
                      <a:pt x="1306097" y="2554"/>
                      <a:pt x="1284210" y="-7205"/>
                      <a:pt x="1276773" y="6734"/>
                    </a:cubicBezTo>
                    <a:cubicBezTo>
                      <a:pt x="1231089" y="92335"/>
                      <a:pt x="1173720" y="165761"/>
                      <a:pt x="1092132" y="219934"/>
                    </a:cubicBezTo>
                    <a:cubicBezTo>
                      <a:pt x="1003174" y="279005"/>
                      <a:pt x="899662" y="310866"/>
                      <a:pt x="794036" y="322715"/>
                    </a:cubicBezTo>
                    <a:cubicBezTo>
                      <a:pt x="598571" y="344642"/>
                      <a:pt x="378580" y="331679"/>
                      <a:pt x="210300" y="219934"/>
                    </a:cubicBezTo>
                    <a:cubicBezTo>
                      <a:pt x="128712" y="165761"/>
                      <a:pt x="71343" y="92335"/>
                      <a:pt x="25658" y="6734"/>
                    </a:cubicBezTo>
                    <a:cubicBezTo>
                      <a:pt x="18222" y="-7205"/>
                      <a:pt x="-3665" y="2554"/>
                      <a:pt x="529" y="17324"/>
                    </a:cubicBezTo>
                    <a:cubicBezTo>
                      <a:pt x="30919" y="124400"/>
                      <a:pt x="119299" y="210458"/>
                      <a:pt x="212499" y="266776"/>
                    </a:cubicBezTo>
                    <a:cubicBezTo>
                      <a:pt x="342508" y="345347"/>
                      <a:pt x="497940" y="373690"/>
                      <a:pt x="651258" y="3718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75" name="Google Shape;2175;p17"/>
            <p:cNvSpPr/>
            <p:nvPr/>
          </p:nvSpPr>
          <p:spPr>
            <a:xfrm>
              <a:off x="15159263" y="1203344"/>
              <a:ext cx="493517" cy="170781"/>
            </a:xfrm>
            <a:custGeom>
              <a:avLst/>
              <a:gdLst/>
              <a:ahLst/>
              <a:cxnLst/>
              <a:rect l="l" t="t" r="r" b="b"/>
              <a:pathLst>
                <a:path w="493517" h="170781" extrusionOk="0">
                  <a:moveTo>
                    <a:pt x="481867" y="63353"/>
                  </a:moveTo>
                  <a:cubicBezTo>
                    <a:pt x="478293" y="68534"/>
                    <a:pt x="474165" y="73407"/>
                    <a:pt x="469935" y="78033"/>
                  </a:cubicBezTo>
                  <a:cubicBezTo>
                    <a:pt x="384785" y="171031"/>
                    <a:pt x="248775" y="189802"/>
                    <a:pt x="132307" y="153399"/>
                  </a:cubicBezTo>
                  <a:cubicBezTo>
                    <a:pt x="95915" y="142026"/>
                    <a:pt x="50267" y="125093"/>
                    <a:pt x="21751" y="98876"/>
                  </a:cubicBezTo>
                  <a:cubicBezTo>
                    <a:pt x="8735" y="86913"/>
                    <a:pt x="-738" y="69985"/>
                    <a:pt x="45" y="52329"/>
                  </a:cubicBezTo>
                  <a:cubicBezTo>
                    <a:pt x="1980" y="8469"/>
                    <a:pt x="52316" y="7963"/>
                    <a:pt x="83893" y="13908"/>
                  </a:cubicBezTo>
                  <a:cubicBezTo>
                    <a:pt x="185386" y="33022"/>
                    <a:pt x="297370" y="21047"/>
                    <a:pt x="398995" y="6818"/>
                  </a:cubicBezTo>
                  <a:cubicBezTo>
                    <a:pt x="429626" y="2529"/>
                    <a:pt x="504031" y="-17464"/>
                    <a:pt x="492268" y="40335"/>
                  </a:cubicBezTo>
                  <a:cubicBezTo>
                    <a:pt x="490563" y="48685"/>
                    <a:pt x="486724" y="56305"/>
                    <a:pt x="481867" y="633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76" name="Google Shape;2176;p17"/>
            <p:cNvGrpSpPr/>
            <p:nvPr/>
          </p:nvGrpSpPr>
          <p:grpSpPr>
            <a:xfrm>
              <a:off x="14152356" y="-471478"/>
              <a:ext cx="2539742" cy="2546345"/>
              <a:chOff x="14152356" y="-471478"/>
              <a:chExt cx="2539742" cy="2546345"/>
            </a:xfrm>
          </p:grpSpPr>
          <p:sp>
            <p:nvSpPr>
              <p:cNvPr id="2177" name="Google Shape;2177;p17"/>
              <p:cNvSpPr/>
              <p:nvPr/>
            </p:nvSpPr>
            <p:spPr>
              <a:xfrm>
                <a:off x="14484409" y="-213357"/>
                <a:ext cx="144402" cy="166445"/>
              </a:xfrm>
              <a:custGeom>
                <a:avLst/>
                <a:gdLst/>
                <a:ahLst/>
                <a:cxnLst/>
                <a:rect l="l" t="t" r="r" b="b"/>
                <a:pathLst>
                  <a:path w="144402" h="166445" extrusionOk="0">
                    <a:moveTo>
                      <a:pt x="91993" y="76588"/>
                    </a:moveTo>
                    <a:cubicBezTo>
                      <a:pt x="71817" y="51835"/>
                      <a:pt x="51148" y="27938"/>
                      <a:pt x="29249" y="4698"/>
                    </a:cubicBezTo>
                    <a:cubicBezTo>
                      <a:pt x="16539" y="-8790"/>
                      <a:pt x="-8608" y="9517"/>
                      <a:pt x="2968" y="24962"/>
                    </a:cubicBezTo>
                    <a:cubicBezTo>
                      <a:pt x="39156" y="73226"/>
                      <a:pt x="78651" y="130321"/>
                      <a:pt x="128945" y="164598"/>
                    </a:cubicBezTo>
                    <a:cubicBezTo>
                      <a:pt x="138587" y="171164"/>
                      <a:pt x="147379" y="158778"/>
                      <a:pt x="143438" y="150110"/>
                    </a:cubicBezTo>
                    <a:cubicBezTo>
                      <a:pt x="131067" y="122906"/>
                      <a:pt x="110795" y="99653"/>
                      <a:pt x="91993" y="7658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8" name="Google Shape;2178;p17"/>
              <p:cNvSpPr/>
              <p:nvPr/>
            </p:nvSpPr>
            <p:spPr>
              <a:xfrm>
                <a:off x="15243878" y="-471478"/>
                <a:ext cx="55257" cy="125494"/>
              </a:xfrm>
              <a:custGeom>
                <a:avLst/>
                <a:gdLst/>
                <a:ahLst/>
                <a:cxnLst/>
                <a:rect l="l" t="t" r="r" b="b"/>
                <a:pathLst>
                  <a:path w="55257" h="125494" extrusionOk="0">
                    <a:moveTo>
                      <a:pt x="272" y="13510"/>
                    </a:moveTo>
                    <a:cubicBezTo>
                      <a:pt x="6919" y="48202"/>
                      <a:pt x="8600" y="89069"/>
                      <a:pt x="29348" y="119026"/>
                    </a:cubicBezTo>
                    <a:cubicBezTo>
                      <a:pt x="37025" y="130116"/>
                      <a:pt x="54887" y="126405"/>
                      <a:pt x="55230" y="112020"/>
                    </a:cubicBezTo>
                    <a:cubicBezTo>
                      <a:pt x="56110" y="75364"/>
                      <a:pt x="35200" y="40504"/>
                      <a:pt x="21586" y="7637"/>
                    </a:cubicBezTo>
                    <a:cubicBezTo>
                      <a:pt x="16217" y="-5309"/>
                      <a:pt x="-2464" y="-760"/>
                      <a:pt x="272" y="135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9" name="Google Shape;2179;p17"/>
              <p:cNvSpPr/>
              <p:nvPr/>
            </p:nvSpPr>
            <p:spPr>
              <a:xfrm>
                <a:off x="15931356" y="-348374"/>
                <a:ext cx="107185" cy="169721"/>
              </a:xfrm>
              <a:custGeom>
                <a:avLst/>
                <a:gdLst/>
                <a:ahLst/>
                <a:cxnLst/>
                <a:rect l="l" t="t" r="r" b="b"/>
                <a:pathLst>
                  <a:path w="107185" h="169721" extrusionOk="0">
                    <a:moveTo>
                      <a:pt x="87824" y="3729"/>
                    </a:moveTo>
                    <a:cubicBezTo>
                      <a:pt x="51865" y="50162"/>
                      <a:pt x="16968" y="93486"/>
                      <a:pt x="619" y="151394"/>
                    </a:cubicBezTo>
                    <a:cubicBezTo>
                      <a:pt x="-4033" y="167876"/>
                      <a:pt x="18776" y="176767"/>
                      <a:pt x="27695" y="162804"/>
                    </a:cubicBezTo>
                    <a:cubicBezTo>
                      <a:pt x="57349" y="116377"/>
                      <a:pt x="76989" y="64203"/>
                      <a:pt x="105667" y="17494"/>
                    </a:cubicBezTo>
                    <a:cubicBezTo>
                      <a:pt x="112236" y="6789"/>
                      <a:pt x="95857" y="-6638"/>
                      <a:pt x="87824" y="372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0" name="Google Shape;2180;p17"/>
              <p:cNvSpPr/>
              <p:nvPr/>
            </p:nvSpPr>
            <p:spPr>
              <a:xfrm>
                <a:off x="16455191" y="208130"/>
                <a:ext cx="125753" cy="82664"/>
              </a:xfrm>
              <a:custGeom>
                <a:avLst/>
                <a:gdLst/>
                <a:ahLst/>
                <a:cxnLst/>
                <a:rect l="l" t="t" r="r" b="b"/>
                <a:pathLst>
                  <a:path w="125753" h="82664" extrusionOk="0">
                    <a:moveTo>
                      <a:pt x="122591" y="21158"/>
                    </a:moveTo>
                    <a:cubicBezTo>
                      <a:pt x="130166" y="11688"/>
                      <a:pt x="123344" y="-2529"/>
                      <a:pt x="110497" y="387"/>
                    </a:cubicBezTo>
                    <a:cubicBezTo>
                      <a:pt x="91141" y="4778"/>
                      <a:pt x="73261" y="16001"/>
                      <a:pt x="55839" y="25169"/>
                    </a:cubicBezTo>
                    <a:cubicBezTo>
                      <a:pt x="37755" y="34687"/>
                      <a:pt x="20713" y="44326"/>
                      <a:pt x="4804" y="57247"/>
                    </a:cubicBezTo>
                    <a:cubicBezTo>
                      <a:pt x="-7399" y="67156"/>
                      <a:pt x="5931" y="85656"/>
                      <a:pt x="19363" y="82253"/>
                    </a:cubicBezTo>
                    <a:cubicBezTo>
                      <a:pt x="39418" y="77168"/>
                      <a:pt x="57081" y="68144"/>
                      <a:pt x="74743" y="57512"/>
                    </a:cubicBezTo>
                    <a:cubicBezTo>
                      <a:pt x="91580" y="47374"/>
                      <a:pt x="110189" y="36657"/>
                      <a:pt x="122591" y="211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1" name="Google Shape;2181;p17"/>
              <p:cNvSpPr/>
              <p:nvPr/>
            </p:nvSpPr>
            <p:spPr>
              <a:xfrm>
                <a:off x="16557339" y="1006593"/>
                <a:ext cx="134759" cy="44887"/>
              </a:xfrm>
              <a:custGeom>
                <a:avLst/>
                <a:gdLst/>
                <a:ahLst/>
                <a:cxnLst/>
                <a:rect l="l" t="t" r="r" b="b"/>
                <a:pathLst>
                  <a:path w="134759" h="44887" extrusionOk="0">
                    <a:moveTo>
                      <a:pt x="123766" y="1519"/>
                    </a:moveTo>
                    <a:cubicBezTo>
                      <a:pt x="86663" y="-2137"/>
                      <a:pt x="41401" y="110"/>
                      <a:pt x="7232" y="16007"/>
                    </a:cubicBezTo>
                    <a:cubicBezTo>
                      <a:pt x="-3862" y="21169"/>
                      <a:pt x="-1825" y="41699"/>
                      <a:pt x="10824" y="43488"/>
                    </a:cubicBezTo>
                    <a:cubicBezTo>
                      <a:pt x="48499" y="48819"/>
                      <a:pt x="91948" y="38193"/>
                      <a:pt x="126785" y="23820"/>
                    </a:cubicBezTo>
                    <a:cubicBezTo>
                      <a:pt x="138633" y="18928"/>
                      <a:pt x="136994" y="2820"/>
                      <a:pt x="123766" y="15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2" name="Google Shape;2182;p17"/>
              <p:cNvSpPr/>
              <p:nvPr/>
            </p:nvSpPr>
            <p:spPr>
              <a:xfrm>
                <a:off x="16240881" y="1648089"/>
                <a:ext cx="116047" cy="91977"/>
              </a:xfrm>
              <a:custGeom>
                <a:avLst/>
                <a:gdLst/>
                <a:ahLst/>
                <a:cxnLst/>
                <a:rect l="l" t="t" r="r" b="b"/>
                <a:pathLst>
                  <a:path w="116047" h="91977" extrusionOk="0">
                    <a:moveTo>
                      <a:pt x="110863" y="70423"/>
                    </a:moveTo>
                    <a:cubicBezTo>
                      <a:pt x="79696" y="47821"/>
                      <a:pt x="56616" y="14509"/>
                      <a:pt x="19356" y="816"/>
                    </a:cubicBezTo>
                    <a:cubicBezTo>
                      <a:pt x="6671" y="-3846"/>
                      <a:pt x="-4767" y="12509"/>
                      <a:pt x="2025" y="23358"/>
                    </a:cubicBezTo>
                    <a:cubicBezTo>
                      <a:pt x="24135" y="58676"/>
                      <a:pt x="64799" y="71080"/>
                      <a:pt x="99239" y="90296"/>
                    </a:cubicBezTo>
                    <a:cubicBezTo>
                      <a:pt x="112442" y="97658"/>
                      <a:pt x="122644" y="78965"/>
                      <a:pt x="110863" y="704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3" name="Google Shape;2183;p17"/>
              <p:cNvSpPr/>
              <p:nvPr/>
            </p:nvSpPr>
            <p:spPr>
              <a:xfrm>
                <a:off x="15563139" y="1956549"/>
                <a:ext cx="45882" cy="118318"/>
              </a:xfrm>
              <a:custGeom>
                <a:avLst/>
                <a:gdLst/>
                <a:ahLst/>
                <a:cxnLst/>
                <a:rect l="l" t="t" r="r" b="b"/>
                <a:pathLst>
                  <a:path w="45882" h="118318" extrusionOk="0">
                    <a:moveTo>
                      <a:pt x="25050" y="1542"/>
                    </a:moveTo>
                    <a:cubicBezTo>
                      <a:pt x="19903" y="-1290"/>
                      <a:pt x="14980" y="42"/>
                      <a:pt x="10635" y="3403"/>
                    </a:cubicBezTo>
                    <a:cubicBezTo>
                      <a:pt x="-3364" y="14234"/>
                      <a:pt x="288" y="37697"/>
                      <a:pt x="818" y="53498"/>
                    </a:cubicBezTo>
                    <a:cubicBezTo>
                      <a:pt x="1457" y="72371"/>
                      <a:pt x="-19" y="94449"/>
                      <a:pt x="11467" y="110382"/>
                    </a:cubicBezTo>
                    <a:cubicBezTo>
                      <a:pt x="18174" y="119689"/>
                      <a:pt x="33528" y="122165"/>
                      <a:pt x="39699" y="110382"/>
                    </a:cubicBezTo>
                    <a:cubicBezTo>
                      <a:pt x="49594" y="91485"/>
                      <a:pt x="45189" y="70426"/>
                      <a:pt x="42923" y="50022"/>
                    </a:cubicBezTo>
                    <a:cubicBezTo>
                      <a:pt x="41055" y="33216"/>
                      <a:pt x="41640" y="10656"/>
                      <a:pt x="25050" y="15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4" name="Google Shape;2184;p17"/>
              <p:cNvSpPr/>
              <p:nvPr/>
            </p:nvSpPr>
            <p:spPr>
              <a:xfrm>
                <a:off x="14791230" y="1839505"/>
                <a:ext cx="91344" cy="126750"/>
              </a:xfrm>
              <a:custGeom>
                <a:avLst/>
                <a:gdLst/>
                <a:ahLst/>
                <a:cxnLst/>
                <a:rect l="l" t="t" r="r" b="b"/>
                <a:pathLst>
                  <a:path w="91344" h="126750" extrusionOk="0">
                    <a:moveTo>
                      <a:pt x="70910" y="3058"/>
                    </a:moveTo>
                    <a:cubicBezTo>
                      <a:pt x="52597" y="18136"/>
                      <a:pt x="39586" y="37732"/>
                      <a:pt x="25979" y="56949"/>
                    </a:cubicBezTo>
                    <a:cubicBezTo>
                      <a:pt x="13300" y="74852"/>
                      <a:pt x="-4067" y="91496"/>
                      <a:pt x="856" y="114670"/>
                    </a:cubicBezTo>
                    <a:cubicBezTo>
                      <a:pt x="2772" y="123694"/>
                      <a:pt x="13005" y="128272"/>
                      <a:pt x="21339" y="126296"/>
                    </a:cubicBezTo>
                    <a:cubicBezTo>
                      <a:pt x="43509" y="121043"/>
                      <a:pt x="51747" y="96195"/>
                      <a:pt x="61979" y="77984"/>
                    </a:cubicBezTo>
                    <a:cubicBezTo>
                      <a:pt x="73423" y="57605"/>
                      <a:pt x="85216" y="37545"/>
                      <a:pt x="90917" y="14703"/>
                    </a:cubicBezTo>
                    <a:cubicBezTo>
                      <a:pt x="93984" y="2426"/>
                      <a:pt x="79853" y="-4303"/>
                      <a:pt x="70910" y="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5" name="Google Shape;2185;p17"/>
              <p:cNvSpPr/>
              <p:nvPr/>
            </p:nvSpPr>
            <p:spPr>
              <a:xfrm>
                <a:off x="14202380" y="1317458"/>
                <a:ext cx="118302" cy="77328"/>
              </a:xfrm>
              <a:custGeom>
                <a:avLst/>
                <a:gdLst/>
                <a:ahLst/>
                <a:cxnLst/>
                <a:rect l="l" t="t" r="r" b="b"/>
                <a:pathLst>
                  <a:path w="118302" h="77328" extrusionOk="0">
                    <a:moveTo>
                      <a:pt x="106541" y="3"/>
                    </a:moveTo>
                    <a:cubicBezTo>
                      <a:pt x="86124" y="491"/>
                      <a:pt x="68450" y="8719"/>
                      <a:pt x="50154" y="17105"/>
                    </a:cubicBezTo>
                    <a:cubicBezTo>
                      <a:pt x="40784" y="21400"/>
                      <a:pt x="31431" y="25857"/>
                      <a:pt x="22313" y="30665"/>
                    </a:cubicBezTo>
                    <a:cubicBezTo>
                      <a:pt x="19318" y="32243"/>
                      <a:pt x="15721" y="33743"/>
                      <a:pt x="12973" y="35737"/>
                    </a:cubicBezTo>
                    <a:cubicBezTo>
                      <a:pt x="12533" y="36056"/>
                      <a:pt x="11406" y="36875"/>
                      <a:pt x="10104" y="37827"/>
                    </a:cubicBezTo>
                    <a:cubicBezTo>
                      <a:pt x="4313" y="39899"/>
                      <a:pt x="-164" y="45014"/>
                      <a:pt x="5" y="52266"/>
                    </a:cubicBezTo>
                    <a:cubicBezTo>
                      <a:pt x="222" y="61507"/>
                      <a:pt x="4566" y="69995"/>
                      <a:pt x="12973" y="74507"/>
                    </a:cubicBezTo>
                    <a:cubicBezTo>
                      <a:pt x="25302" y="81133"/>
                      <a:pt x="37427" y="74808"/>
                      <a:pt x="48509" y="68658"/>
                    </a:cubicBezTo>
                    <a:cubicBezTo>
                      <a:pt x="73012" y="55068"/>
                      <a:pt x="100159" y="40761"/>
                      <a:pt x="116545" y="17424"/>
                    </a:cubicBezTo>
                    <a:cubicBezTo>
                      <a:pt x="121643" y="10183"/>
                      <a:pt x="114839" y="-190"/>
                      <a:pt x="106541" y="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6" name="Google Shape;2186;p17"/>
              <p:cNvSpPr/>
              <p:nvPr/>
            </p:nvSpPr>
            <p:spPr>
              <a:xfrm>
                <a:off x="14152356" y="469980"/>
                <a:ext cx="144241" cy="64631"/>
              </a:xfrm>
              <a:custGeom>
                <a:avLst/>
                <a:gdLst/>
                <a:ahLst/>
                <a:cxnLst/>
                <a:rect l="l" t="t" r="r" b="b"/>
                <a:pathLst>
                  <a:path w="144241" h="64631" extrusionOk="0">
                    <a:moveTo>
                      <a:pt x="132930" y="64547"/>
                    </a:moveTo>
                    <a:cubicBezTo>
                      <a:pt x="145355" y="64149"/>
                      <a:pt x="147868" y="49421"/>
                      <a:pt x="138853" y="42674"/>
                    </a:cubicBezTo>
                    <a:cubicBezTo>
                      <a:pt x="105426" y="17656"/>
                      <a:pt x="56235" y="1542"/>
                      <a:pt x="15016" y="12"/>
                    </a:cubicBezTo>
                    <a:cubicBezTo>
                      <a:pt x="-1086" y="-584"/>
                      <a:pt x="-5094" y="20921"/>
                      <a:pt x="7188" y="28891"/>
                    </a:cubicBezTo>
                    <a:cubicBezTo>
                      <a:pt x="41826" y="51366"/>
                      <a:pt x="91229" y="65878"/>
                      <a:pt x="132930" y="645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3" name="Google Shape;2378;p21">
            <a:extLst>
              <a:ext uri="{FF2B5EF4-FFF2-40B4-BE49-F238E27FC236}">
                <a16:creationId xmlns:a16="http://schemas.microsoft.com/office/drawing/2014/main" id="{3E4FC451-F81C-209A-FCB6-8FA276789377}"/>
              </a:ext>
            </a:extLst>
          </p:cNvPr>
          <p:cNvSpPr txBox="1"/>
          <p:nvPr/>
        </p:nvSpPr>
        <p:spPr>
          <a:xfrm>
            <a:off x="1492466" y="628472"/>
            <a:ext cx="5691300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Fredoka One"/>
                <a:cs typeface="Fredoka One"/>
                <a:sym typeface="Fredoka One"/>
              </a:rPr>
              <a:t>NỘI DUNG BÀI HỌC</a:t>
            </a:r>
            <a:endParaRPr sz="40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Fredoka One"/>
              <a:cs typeface="Fredoka One"/>
              <a:sym typeface="Fredoka One"/>
            </a:endParaRP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33681715-0CFB-7185-12A1-001A3869A93D}"/>
              </a:ext>
            </a:extLst>
          </p:cNvPr>
          <p:cNvSpPr/>
          <p:nvPr/>
        </p:nvSpPr>
        <p:spPr>
          <a:xfrm>
            <a:off x="457200" y="1676379"/>
            <a:ext cx="8104890" cy="85853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thập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phân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hữu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hạn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thập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phân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vô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hạn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tuần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hoàn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6" name="Hình chữ nhật: Góc Tròn 45">
            <a:extLst>
              <a:ext uri="{FF2B5EF4-FFF2-40B4-BE49-F238E27FC236}">
                <a16:creationId xmlns:a16="http://schemas.microsoft.com/office/drawing/2014/main" id="{23D52217-1490-4E16-5AF9-D17583AD9D4A}"/>
              </a:ext>
            </a:extLst>
          </p:cNvPr>
          <p:cNvSpPr/>
          <p:nvPr/>
        </p:nvSpPr>
        <p:spPr>
          <a:xfrm>
            <a:off x="414842" y="2943821"/>
            <a:ext cx="8104890" cy="85853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Biểu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diễn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thập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phân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của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hữu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tỉ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7" name="Hình chữ nhật: Góc Tròn 46">
            <a:extLst>
              <a:ext uri="{FF2B5EF4-FFF2-40B4-BE49-F238E27FC236}">
                <a16:creationId xmlns:a16="http://schemas.microsoft.com/office/drawing/2014/main" id="{FEF3B53C-A768-D30A-694E-99E366A78089}"/>
              </a:ext>
            </a:extLst>
          </p:cNvPr>
          <p:cNvSpPr/>
          <p:nvPr/>
        </p:nvSpPr>
        <p:spPr>
          <a:xfrm>
            <a:off x="414842" y="4211263"/>
            <a:ext cx="8104890" cy="85853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Luyện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tập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2" grpId="0" animBg="1"/>
      <p:bldP spid="46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2" name="Google Shape;2082;p14"/>
          <p:cNvGrpSpPr/>
          <p:nvPr/>
        </p:nvGrpSpPr>
        <p:grpSpPr>
          <a:xfrm rot="-1408077">
            <a:off x="115987" y="3795897"/>
            <a:ext cx="1098349" cy="1177606"/>
            <a:chOff x="1406865" y="6814633"/>
            <a:chExt cx="2196896" cy="2355238"/>
          </a:xfrm>
        </p:grpSpPr>
        <p:sp>
          <p:nvSpPr>
            <p:cNvPr id="2083" name="Google Shape;2083;p14"/>
            <p:cNvSpPr/>
            <p:nvPr/>
          </p:nvSpPr>
          <p:spPr>
            <a:xfrm>
              <a:off x="2686684" y="6814633"/>
              <a:ext cx="917077" cy="1113237"/>
            </a:xfrm>
            <a:custGeom>
              <a:avLst/>
              <a:gdLst/>
              <a:ahLst/>
              <a:cxnLst/>
              <a:rect l="l" t="t" r="r" b="b"/>
              <a:pathLst>
                <a:path w="917077" h="1113237" extrusionOk="0">
                  <a:moveTo>
                    <a:pt x="440230" y="46582"/>
                  </a:moveTo>
                  <a:cubicBezTo>
                    <a:pt x="580240" y="687536"/>
                    <a:pt x="1123343" y="473582"/>
                    <a:pt x="832881" y="559661"/>
                  </a:cubicBezTo>
                  <a:cubicBezTo>
                    <a:pt x="675225" y="606384"/>
                    <a:pt x="505488" y="861480"/>
                    <a:pt x="499718" y="1090460"/>
                  </a:cubicBezTo>
                  <a:cubicBezTo>
                    <a:pt x="494518" y="1226466"/>
                    <a:pt x="465535" y="711715"/>
                    <a:pt x="85957" y="646126"/>
                  </a:cubicBezTo>
                  <a:cubicBezTo>
                    <a:pt x="-212581" y="594542"/>
                    <a:pt x="357270" y="700598"/>
                    <a:pt x="421383" y="47689"/>
                  </a:cubicBezTo>
                  <a:cubicBezTo>
                    <a:pt x="426771" y="-10641"/>
                    <a:pt x="425970" y="-20542"/>
                    <a:pt x="440230" y="465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4" name="Google Shape;2084;p14"/>
            <p:cNvSpPr/>
            <p:nvPr/>
          </p:nvSpPr>
          <p:spPr>
            <a:xfrm>
              <a:off x="1406865" y="7197039"/>
              <a:ext cx="1463689" cy="1749798"/>
            </a:xfrm>
            <a:custGeom>
              <a:avLst/>
              <a:gdLst/>
              <a:ahLst/>
              <a:cxnLst/>
              <a:rect l="l" t="t" r="r" b="b"/>
              <a:pathLst>
                <a:path w="1463689" h="1749798" extrusionOk="0">
                  <a:moveTo>
                    <a:pt x="876593" y="76885"/>
                  </a:moveTo>
                  <a:cubicBezTo>
                    <a:pt x="887374" y="1124390"/>
                    <a:pt x="1805973" y="965939"/>
                    <a:pt x="1323895" y="1006360"/>
                  </a:cubicBezTo>
                  <a:cubicBezTo>
                    <a:pt x="1062236" y="1028301"/>
                    <a:pt x="714026" y="1372109"/>
                    <a:pt x="630656" y="1728240"/>
                  </a:cubicBezTo>
                  <a:cubicBezTo>
                    <a:pt x="623170" y="1758439"/>
                    <a:pt x="604752" y="1756606"/>
                    <a:pt x="606331" y="1724665"/>
                  </a:cubicBezTo>
                  <a:cubicBezTo>
                    <a:pt x="629133" y="1359631"/>
                    <a:pt x="372278" y="995710"/>
                    <a:pt x="128029" y="899399"/>
                  </a:cubicBezTo>
                  <a:cubicBezTo>
                    <a:pt x="-321974" y="721965"/>
                    <a:pt x="534530" y="1072518"/>
                    <a:pt x="846767" y="72499"/>
                  </a:cubicBezTo>
                  <a:cubicBezTo>
                    <a:pt x="874137" y="-16948"/>
                    <a:pt x="876093" y="-32685"/>
                    <a:pt x="876593" y="768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5" name="Google Shape;2085;p14"/>
            <p:cNvSpPr/>
            <p:nvPr/>
          </p:nvSpPr>
          <p:spPr>
            <a:xfrm>
              <a:off x="2686686" y="8524776"/>
              <a:ext cx="539609" cy="645095"/>
            </a:xfrm>
            <a:custGeom>
              <a:avLst/>
              <a:gdLst/>
              <a:ahLst/>
              <a:cxnLst/>
              <a:rect l="l" t="t" r="r" b="b"/>
              <a:pathLst>
                <a:path w="539609" h="645095" extrusionOk="0">
                  <a:moveTo>
                    <a:pt x="323166" y="28346"/>
                  </a:moveTo>
                  <a:cubicBezTo>
                    <a:pt x="327140" y="414525"/>
                    <a:pt x="665800" y="356110"/>
                    <a:pt x="488072" y="371014"/>
                  </a:cubicBezTo>
                  <a:cubicBezTo>
                    <a:pt x="391606" y="379102"/>
                    <a:pt x="263235" y="505852"/>
                    <a:pt x="232499" y="637147"/>
                  </a:cubicBezTo>
                  <a:cubicBezTo>
                    <a:pt x="229741" y="648282"/>
                    <a:pt x="222948" y="647604"/>
                    <a:pt x="223532" y="635828"/>
                  </a:cubicBezTo>
                  <a:cubicBezTo>
                    <a:pt x="231938" y="501250"/>
                    <a:pt x="137245" y="367086"/>
                    <a:pt x="47200" y="331578"/>
                  </a:cubicBezTo>
                  <a:cubicBezTo>
                    <a:pt x="-118701" y="266164"/>
                    <a:pt x="197062" y="395400"/>
                    <a:pt x="312172" y="26726"/>
                  </a:cubicBezTo>
                  <a:cubicBezTo>
                    <a:pt x="322261" y="-6247"/>
                    <a:pt x="322982" y="-12051"/>
                    <a:pt x="323166" y="283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" name="Rounded Rectangle 9">
            <a:extLst>
              <a:ext uri="{FF2B5EF4-FFF2-40B4-BE49-F238E27FC236}">
                <a16:creationId xmlns:a16="http://schemas.microsoft.com/office/drawing/2014/main" id="{C160B8AC-8B78-D1A2-BC9E-7F7DA70C9D7E}"/>
              </a:ext>
            </a:extLst>
          </p:cNvPr>
          <p:cNvSpPr/>
          <p:nvPr/>
        </p:nvSpPr>
        <p:spPr>
          <a:xfrm>
            <a:off x="157163" y="1121746"/>
            <a:ext cx="1016000" cy="660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F2EEA88-A5E4-94C7-2D66-9ED397DC3805}"/>
                  </a:ext>
                </a:extLst>
              </p:cNvPr>
              <p:cNvSpPr txBox="1"/>
              <p:nvPr/>
            </p:nvSpPr>
            <p:spPr>
              <a:xfrm>
                <a:off x="1291695" y="1137522"/>
                <a:ext cx="673614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Đặt </a:t>
                </a:r>
                <a:r>
                  <a:rPr lang="en-US" sz="3200" dirty="0"/>
                  <a:t>tính để tính thương:</a:t>
                </a:r>
                <a:r>
                  <a:rPr lang="en-US" sz="3200" dirty="0" smtClean="0"/>
                  <a:t> </a:t>
                </a:r>
                <a:endParaRPr lang="en-US" sz="32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 14:8          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 33:20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F2EEA88-A5E4-94C7-2D66-9ED397DC3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695" y="1137522"/>
                <a:ext cx="6736142" cy="1077218"/>
              </a:xfrm>
              <a:prstGeom prst="rect">
                <a:avLst/>
              </a:prstGeom>
              <a:blipFill>
                <a:blip r:embed="rId3"/>
                <a:stretch>
                  <a:fillRect l="-2353" t="-738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Google Shape;2099;p15"/>
          <p:cNvSpPr txBox="1"/>
          <p:nvPr/>
        </p:nvSpPr>
        <p:spPr>
          <a:xfrm>
            <a:off x="-54871" y="54194"/>
            <a:ext cx="883185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Fredoka One"/>
                <a:cs typeface="Times New Roman" panose="02020603050405020304" pitchFamily="18" charset="0"/>
                <a:sym typeface="Fredoka One"/>
              </a:rPr>
              <a:t>BÀI 5: BIỂU DIỄN THẬP PHÂN CỦA SỐ HỮU TỈ</a:t>
            </a:r>
            <a:endParaRPr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Fredoka One"/>
              <a:cs typeface="Times New Roman" panose="02020603050405020304" pitchFamily="18" charset="0"/>
              <a:sym typeface="Fredoka One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Hình Bầu dục 347">
            <a:extLst>
              <a:ext uri="{FF2B5EF4-FFF2-40B4-BE49-F238E27FC236}">
                <a16:creationId xmlns:a16="http://schemas.microsoft.com/office/drawing/2014/main" id="{21D7F855-FFCE-C303-D510-5B4B7C8BB555}"/>
              </a:ext>
            </a:extLst>
          </p:cNvPr>
          <p:cNvSpPr/>
          <p:nvPr/>
        </p:nvSpPr>
        <p:spPr>
          <a:xfrm>
            <a:off x="93731" y="1199847"/>
            <a:ext cx="1799303" cy="8888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6D914D43-9929-1669-D887-1843E83746EA}"/>
                  </a:ext>
                </a:extLst>
              </p:cNvPr>
              <p:cNvSpPr txBox="1"/>
              <p:nvPr/>
            </p:nvSpPr>
            <p:spPr>
              <a:xfrm>
                <a:off x="1893034" y="1334116"/>
                <a:ext cx="6699268" cy="2217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 err="1"/>
                  <a:t>Sử</a:t>
                </a:r>
                <a:r>
                  <a:rPr lang="en-US" sz="3200" dirty="0"/>
                  <a:t> </a:t>
                </a:r>
                <a:r>
                  <a:rPr lang="en-US" sz="3200" dirty="0" err="1"/>
                  <a:t>dụng</a:t>
                </a:r>
                <a:r>
                  <a:rPr lang="en-US" sz="3200" dirty="0"/>
                  <a:t> </a:t>
                </a:r>
                <a:r>
                  <a:rPr lang="en-US" sz="3200" dirty="0" err="1"/>
                  <a:t>máy</a:t>
                </a:r>
                <a:r>
                  <a:rPr lang="en-US" sz="3200" dirty="0"/>
                  <a:t> </a:t>
                </a:r>
                <a:r>
                  <a:rPr lang="en-US" sz="3200" dirty="0" err="1"/>
                  <a:t>tính</a:t>
                </a:r>
                <a:r>
                  <a:rPr lang="en-US" sz="3200" dirty="0"/>
                  <a:t> </a:t>
                </a:r>
                <a:r>
                  <a:rPr lang="en-US" sz="3200" dirty="0" err="1"/>
                  <a:t>cầm</a:t>
                </a:r>
                <a:r>
                  <a:rPr lang="en-US" sz="3200" dirty="0"/>
                  <a:t> </a:t>
                </a:r>
                <a:r>
                  <a:rPr lang="en-US" sz="3200" dirty="0" err="1"/>
                  <a:t>tay</a:t>
                </a:r>
                <a:r>
                  <a:rPr lang="en-US" sz="3200" dirty="0"/>
                  <a:t> </a:t>
                </a:r>
                <a:r>
                  <a:rPr lang="en-US" sz="3200" dirty="0" err="1"/>
                  <a:t>để</a:t>
                </a:r>
                <a:r>
                  <a:rPr lang="en-US" sz="3200" dirty="0"/>
                  <a:t> </a:t>
                </a:r>
                <a:r>
                  <a:rPr lang="en-US" sz="3200" dirty="0" err="1"/>
                  <a:t>viết</a:t>
                </a:r>
                <a:r>
                  <a:rPr lang="en-US" sz="3200" dirty="0"/>
                  <a:t> </a:t>
                </a:r>
                <a:r>
                  <a:rPr lang="en-US" sz="3200" dirty="0" err="1"/>
                  <a:t>thương</a:t>
                </a:r>
                <a:r>
                  <a:rPr lang="en-US" sz="3200" dirty="0"/>
                  <a:t> </a:t>
                </a:r>
                <a:r>
                  <a:rPr lang="en-US" sz="3200" dirty="0" err="1"/>
                  <a:t>của</a:t>
                </a:r>
                <a:r>
                  <a:rPr lang="en-US" sz="3200" dirty="0"/>
                  <a:t> </a:t>
                </a:r>
                <a:r>
                  <a:rPr lang="en-US" sz="3200" dirty="0" err="1"/>
                  <a:t>phép</a:t>
                </a:r>
                <a:r>
                  <a:rPr lang="en-US" sz="3200" dirty="0"/>
                  <a:t> chia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51:125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 err="1"/>
                  <a:t>dưới</a:t>
                </a:r>
                <a:r>
                  <a:rPr lang="en-US" sz="3200" dirty="0"/>
                  <a:t> </a:t>
                </a:r>
                <a:r>
                  <a:rPr lang="en-US" sz="3200" dirty="0" err="1"/>
                  <a:t>dạng</a:t>
                </a:r>
                <a:r>
                  <a:rPr lang="en-US" sz="3200" dirty="0"/>
                  <a:t> </a:t>
                </a:r>
                <a:r>
                  <a:rPr lang="en-US" sz="3200" dirty="0" err="1"/>
                  <a:t>số</a:t>
                </a:r>
                <a:r>
                  <a:rPr lang="en-US" sz="3200" dirty="0"/>
                  <a:t> </a:t>
                </a:r>
                <a:r>
                  <a:rPr lang="en-US" sz="3200" dirty="0" err="1"/>
                  <a:t>thập</a:t>
                </a:r>
                <a:r>
                  <a:rPr lang="en-US" sz="3200" dirty="0"/>
                  <a:t> </a:t>
                </a:r>
                <a:r>
                  <a:rPr lang="en-US" sz="3200" dirty="0" err="1"/>
                  <a:t>phân</a:t>
                </a:r>
                <a:r>
                  <a:rPr lang="en-US" sz="3200" dirty="0"/>
                  <a:t> </a:t>
                </a:r>
                <a:r>
                  <a:rPr lang="en-US" sz="3200" dirty="0" err="1"/>
                  <a:t>hữu</a:t>
                </a:r>
                <a:r>
                  <a:rPr lang="en-US" sz="3200" dirty="0"/>
                  <a:t> </a:t>
                </a:r>
                <a:r>
                  <a:rPr lang="en-US" sz="3200" dirty="0" err="1"/>
                  <a:t>hạn</a:t>
                </a:r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6D914D43-9929-1669-D887-1843E83746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034" y="1334116"/>
                <a:ext cx="6699268" cy="2217082"/>
              </a:xfrm>
              <a:prstGeom prst="rect">
                <a:avLst/>
              </a:prstGeom>
              <a:blipFill>
                <a:blip r:embed="rId3"/>
                <a:stretch>
                  <a:fillRect l="-2368" b="-79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3" name="Google Shape;2099;p15"/>
          <p:cNvSpPr txBox="1"/>
          <p:nvPr/>
        </p:nvSpPr>
        <p:spPr>
          <a:xfrm>
            <a:off x="-54871" y="54194"/>
            <a:ext cx="883185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Fredoka One"/>
                <a:cs typeface="Times New Roman" panose="02020603050405020304" pitchFamily="18" charset="0"/>
                <a:sym typeface="Fredoka One"/>
              </a:rPr>
              <a:t>BÀI 5: BIỂU DIỄN THẬP PHÂN CỦA SỐ HỮU TỈ</a:t>
            </a:r>
            <a:endParaRPr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Fredoka One"/>
              <a:cs typeface="Times New Roman" panose="02020603050405020304" pitchFamily="18" charset="0"/>
              <a:sym typeface="Fredoka One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" grpId="0" animBg="1"/>
      <p:bldP spid="2" grpId="0"/>
      <p:bldP spid="3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2" name="Google Shape;2082;p14"/>
          <p:cNvGrpSpPr/>
          <p:nvPr/>
        </p:nvGrpSpPr>
        <p:grpSpPr>
          <a:xfrm rot="-1408077">
            <a:off x="115987" y="3795897"/>
            <a:ext cx="1098349" cy="1177606"/>
            <a:chOff x="1406865" y="6814633"/>
            <a:chExt cx="2196896" cy="2355238"/>
          </a:xfrm>
        </p:grpSpPr>
        <p:sp>
          <p:nvSpPr>
            <p:cNvPr id="2083" name="Google Shape;2083;p14"/>
            <p:cNvSpPr/>
            <p:nvPr/>
          </p:nvSpPr>
          <p:spPr>
            <a:xfrm>
              <a:off x="2686684" y="6814633"/>
              <a:ext cx="917077" cy="1113237"/>
            </a:xfrm>
            <a:custGeom>
              <a:avLst/>
              <a:gdLst/>
              <a:ahLst/>
              <a:cxnLst/>
              <a:rect l="l" t="t" r="r" b="b"/>
              <a:pathLst>
                <a:path w="917077" h="1113237" extrusionOk="0">
                  <a:moveTo>
                    <a:pt x="440230" y="46582"/>
                  </a:moveTo>
                  <a:cubicBezTo>
                    <a:pt x="580240" y="687536"/>
                    <a:pt x="1123343" y="473582"/>
                    <a:pt x="832881" y="559661"/>
                  </a:cubicBezTo>
                  <a:cubicBezTo>
                    <a:pt x="675225" y="606384"/>
                    <a:pt x="505488" y="861480"/>
                    <a:pt x="499718" y="1090460"/>
                  </a:cubicBezTo>
                  <a:cubicBezTo>
                    <a:pt x="494518" y="1226466"/>
                    <a:pt x="465535" y="711715"/>
                    <a:pt x="85957" y="646126"/>
                  </a:cubicBezTo>
                  <a:cubicBezTo>
                    <a:pt x="-212581" y="594542"/>
                    <a:pt x="357270" y="700598"/>
                    <a:pt x="421383" y="47689"/>
                  </a:cubicBezTo>
                  <a:cubicBezTo>
                    <a:pt x="426771" y="-10641"/>
                    <a:pt x="425970" y="-20542"/>
                    <a:pt x="440230" y="465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4" name="Google Shape;2084;p14"/>
            <p:cNvSpPr/>
            <p:nvPr/>
          </p:nvSpPr>
          <p:spPr>
            <a:xfrm>
              <a:off x="1406865" y="7197039"/>
              <a:ext cx="1463689" cy="1749798"/>
            </a:xfrm>
            <a:custGeom>
              <a:avLst/>
              <a:gdLst/>
              <a:ahLst/>
              <a:cxnLst/>
              <a:rect l="l" t="t" r="r" b="b"/>
              <a:pathLst>
                <a:path w="1463689" h="1749798" extrusionOk="0">
                  <a:moveTo>
                    <a:pt x="876593" y="76885"/>
                  </a:moveTo>
                  <a:cubicBezTo>
                    <a:pt x="887374" y="1124390"/>
                    <a:pt x="1805973" y="965939"/>
                    <a:pt x="1323895" y="1006360"/>
                  </a:cubicBezTo>
                  <a:cubicBezTo>
                    <a:pt x="1062236" y="1028301"/>
                    <a:pt x="714026" y="1372109"/>
                    <a:pt x="630656" y="1728240"/>
                  </a:cubicBezTo>
                  <a:cubicBezTo>
                    <a:pt x="623170" y="1758439"/>
                    <a:pt x="604752" y="1756606"/>
                    <a:pt x="606331" y="1724665"/>
                  </a:cubicBezTo>
                  <a:cubicBezTo>
                    <a:pt x="629133" y="1359631"/>
                    <a:pt x="372278" y="995710"/>
                    <a:pt x="128029" y="899399"/>
                  </a:cubicBezTo>
                  <a:cubicBezTo>
                    <a:pt x="-321974" y="721965"/>
                    <a:pt x="534530" y="1072518"/>
                    <a:pt x="846767" y="72499"/>
                  </a:cubicBezTo>
                  <a:cubicBezTo>
                    <a:pt x="874137" y="-16948"/>
                    <a:pt x="876093" y="-32685"/>
                    <a:pt x="876593" y="768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5" name="Google Shape;2085;p14"/>
            <p:cNvSpPr/>
            <p:nvPr/>
          </p:nvSpPr>
          <p:spPr>
            <a:xfrm>
              <a:off x="2686686" y="8524776"/>
              <a:ext cx="539609" cy="645095"/>
            </a:xfrm>
            <a:custGeom>
              <a:avLst/>
              <a:gdLst/>
              <a:ahLst/>
              <a:cxnLst/>
              <a:rect l="l" t="t" r="r" b="b"/>
              <a:pathLst>
                <a:path w="539609" h="645095" extrusionOk="0">
                  <a:moveTo>
                    <a:pt x="323166" y="28346"/>
                  </a:moveTo>
                  <a:cubicBezTo>
                    <a:pt x="327140" y="414525"/>
                    <a:pt x="665800" y="356110"/>
                    <a:pt x="488072" y="371014"/>
                  </a:cubicBezTo>
                  <a:cubicBezTo>
                    <a:pt x="391606" y="379102"/>
                    <a:pt x="263235" y="505852"/>
                    <a:pt x="232499" y="637147"/>
                  </a:cubicBezTo>
                  <a:cubicBezTo>
                    <a:pt x="229741" y="648282"/>
                    <a:pt x="222948" y="647604"/>
                    <a:pt x="223532" y="635828"/>
                  </a:cubicBezTo>
                  <a:cubicBezTo>
                    <a:pt x="231938" y="501250"/>
                    <a:pt x="137245" y="367086"/>
                    <a:pt x="47200" y="331578"/>
                  </a:cubicBezTo>
                  <a:cubicBezTo>
                    <a:pt x="-118701" y="266164"/>
                    <a:pt x="197062" y="395400"/>
                    <a:pt x="312172" y="26726"/>
                  </a:cubicBezTo>
                  <a:cubicBezTo>
                    <a:pt x="322261" y="-6247"/>
                    <a:pt x="322982" y="-12051"/>
                    <a:pt x="323166" y="283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" name="Rounded Rectangle 9">
            <a:extLst>
              <a:ext uri="{FF2B5EF4-FFF2-40B4-BE49-F238E27FC236}">
                <a16:creationId xmlns:a16="http://schemas.microsoft.com/office/drawing/2014/main" id="{C160B8AC-8B78-D1A2-BC9E-7F7DA70C9D7E}"/>
              </a:ext>
            </a:extLst>
          </p:cNvPr>
          <p:cNvSpPr/>
          <p:nvPr/>
        </p:nvSpPr>
        <p:spPr>
          <a:xfrm>
            <a:off x="26330" y="1532302"/>
            <a:ext cx="1016000" cy="660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F2EEA88-A5E4-94C7-2D66-9ED397DC3805}"/>
                  </a:ext>
                </a:extLst>
              </p:cNvPr>
              <p:cNvSpPr txBox="1"/>
              <p:nvPr/>
            </p:nvSpPr>
            <p:spPr>
              <a:xfrm>
                <a:off x="1618607" y="1625628"/>
                <a:ext cx="5848337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Đặt </a:t>
                </a:r>
                <a:r>
                  <a:rPr lang="en-US" sz="3200" dirty="0" err="1"/>
                  <a:t>tính</a:t>
                </a:r>
                <a:r>
                  <a:rPr lang="en-US" sz="3200" dirty="0"/>
                  <a:t> </a:t>
                </a:r>
                <a:r>
                  <a:rPr lang="en-US" sz="3200" dirty="0" err="1"/>
                  <a:t>để</a:t>
                </a:r>
                <a:r>
                  <a:rPr lang="en-US" sz="3200" dirty="0"/>
                  <a:t> </a:t>
                </a:r>
                <a:r>
                  <a:rPr lang="en-US" sz="3200" dirty="0" err="1"/>
                  <a:t>tính</a:t>
                </a:r>
                <a:r>
                  <a:rPr lang="en-US" sz="3200" dirty="0"/>
                  <a:t> </a:t>
                </a:r>
                <a:r>
                  <a:rPr lang="en-US" sz="3200" dirty="0" err="1"/>
                  <a:t>thương</a:t>
                </a:r>
                <a:r>
                  <a:rPr lang="en-US" sz="3200" dirty="0"/>
                  <a:t> </a:t>
                </a:r>
                <a:endParaRPr lang="en-US" sz="3200" dirty="0" smtClean="0"/>
              </a:p>
              <a:p>
                <a:r>
                  <a:rPr lang="en-US" sz="3200" b="0" dirty="0"/>
                  <a:t>a</a:t>
                </a:r>
                <a:r>
                  <a:rPr lang="en-US" sz="3200" b="0" dirty="0" smtClean="0"/>
                  <a:t>)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4 :3         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 11:9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F2EEA88-A5E4-94C7-2D66-9ED397DC3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607" y="1625628"/>
                <a:ext cx="5848337" cy="1077218"/>
              </a:xfrm>
              <a:prstGeom prst="rect">
                <a:avLst/>
              </a:prstGeom>
              <a:blipFill>
                <a:blip r:embed="rId3"/>
                <a:stretch>
                  <a:fillRect l="-2711" t="-7386" b="-181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Google Shape;2099;p15"/>
          <p:cNvSpPr txBox="1"/>
          <p:nvPr/>
        </p:nvSpPr>
        <p:spPr>
          <a:xfrm>
            <a:off x="-17530" y="56245"/>
            <a:ext cx="883185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Fredoka One"/>
                <a:cs typeface="Times New Roman" panose="02020603050405020304" pitchFamily="18" charset="0"/>
                <a:sym typeface="Fredoka One"/>
              </a:rPr>
              <a:t>BÀI 5: BIỂU DIỄN THẬP PHÂN CỦA SỐ HỮU TỈ</a:t>
            </a:r>
            <a:endParaRPr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Fredoka One"/>
              <a:cs typeface="Times New Roman" panose="02020603050405020304" pitchFamily="18" charset="0"/>
              <a:sym typeface="Fredoka One"/>
            </a:endParaRPr>
          </a:p>
        </p:txBody>
      </p:sp>
    </p:spTree>
    <p:extLst>
      <p:ext uri="{BB962C8B-B14F-4D97-AF65-F5344CB8AC3E}">
        <p14:creationId xmlns:p14="http://schemas.microsoft.com/office/powerpoint/2010/main" val="19962117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9" name="Google Shape;2139;p16"/>
          <p:cNvGrpSpPr/>
          <p:nvPr/>
        </p:nvGrpSpPr>
        <p:grpSpPr>
          <a:xfrm rot="-331895">
            <a:off x="3836162" y="4249051"/>
            <a:ext cx="1353494" cy="1040474"/>
            <a:chOff x="6646681" y="7534630"/>
            <a:chExt cx="4586941" cy="3083129"/>
          </a:xfrm>
        </p:grpSpPr>
        <p:sp>
          <p:nvSpPr>
            <p:cNvPr id="2140" name="Google Shape;2140;p16"/>
            <p:cNvSpPr/>
            <p:nvPr/>
          </p:nvSpPr>
          <p:spPr>
            <a:xfrm>
              <a:off x="6646681" y="8311171"/>
              <a:ext cx="2121473" cy="2306588"/>
            </a:xfrm>
            <a:custGeom>
              <a:avLst/>
              <a:gdLst/>
              <a:ahLst/>
              <a:cxnLst/>
              <a:rect l="l" t="t" r="r" b="b"/>
              <a:pathLst>
                <a:path w="2121473" h="2306588" extrusionOk="0">
                  <a:moveTo>
                    <a:pt x="2045183" y="810269"/>
                  </a:moveTo>
                  <a:cubicBezTo>
                    <a:pt x="2056752" y="865556"/>
                    <a:pt x="2066584" y="920646"/>
                    <a:pt x="2075437" y="974598"/>
                  </a:cubicBezTo>
                  <a:cubicBezTo>
                    <a:pt x="2129084" y="1301563"/>
                    <a:pt x="2135965" y="1636193"/>
                    <a:pt x="2095446" y="1965047"/>
                  </a:cubicBezTo>
                  <a:cubicBezTo>
                    <a:pt x="2084246" y="2055963"/>
                    <a:pt x="2074458" y="2196639"/>
                    <a:pt x="2013389" y="2270592"/>
                  </a:cubicBezTo>
                  <a:cubicBezTo>
                    <a:pt x="1955234" y="2341016"/>
                    <a:pt x="1841791" y="2290900"/>
                    <a:pt x="1772163" y="2264754"/>
                  </a:cubicBezTo>
                  <a:cubicBezTo>
                    <a:pt x="1656863" y="2221462"/>
                    <a:pt x="1543045" y="2173781"/>
                    <a:pt x="1431033" y="2122609"/>
                  </a:cubicBezTo>
                  <a:cubicBezTo>
                    <a:pt x="1070748" y="1958013"/>
                    <a:pt x="726509" y="1754717"/>
                    <a:pt x="415507" y="1508943"/>
                  </a:cubicBezTo>
                  <a:cubicBezTo>
                    <a:pt x="212605" y="1348589"/>
                    <a:pt x="-18796" y="1130633"/>
                    <a:pt x="1213" y="847290"/>
                  </a:cubicBezTo>
                  <a:cubicBezTo>
                    <a:pt x="10473" y="716161"/>
                    <a:pt x="101376" y="610630"/>
                    <a:pt x="236315" y="602171"/>
                  </a:cubicBezTo>
                  <a:cubicBezTo>
                    <a:pt x="363438" y="594196"/>
                    <a:pt x="499439" y="639186"/>
                    <a:pt x="619286" y="677257"/>
                  </a:cubicBezTo>
                  <a:cubicBezTo>
                    <a:pt x="810467" y="738103"/>
                    <a:pt x="988463" y="827524"/>
                    <a:pt x="1155952" y="935528"/>
                  </a:cubicBezTo>
                  <a:cubicBezTo>
                    <a:pt x="1149573" y="835531"/>
                    <a:pt x="1152912" y="734210"/>
                    <a:pt x="1156328" y="635338"/>
                  </a:cubicBezTo>
                  <a:cubicBezTo>
                    <a:pt x="1158789" y="563210"/>
                    <a:pt x="1163864" y="491018"/>
                    <a:pt x="1169741" y="419170"/>
                  </a:cubicBezTo>
                  <a:cubicBezTo>
                    <a:pt x="1175236" y="352765"/>
                    <a:pt x="1178619" y="284396"/>
                    <a:pt x="1191702" y="219003"/>
                  </a:cubicBezTo>
                  <a:cubicBezTo>
                    <a:pt x="1204447" y="155645"/>
                    <a:pt x="1229232" y="94913"/>
                    <a:pt x="1279062" y="51755"/>
                  </a:cubicBezTo>
                  <a:cubicBezTo>
                    <a:pt x="1328524" y="8908"/>
                    <a:pt x="1394712" y="-4925"/>
                    <a:pt x="1458591" y="1492"/>
                  </a:cubicBezTo>
                  <a:cubicBezTo>
                    <a:pt x="1578902" y="13678"/>
                    <a:pt x="1683040" y="98609"/>
                    <a:pt x="1762661" y="183597"/>
                  </a:cubicBezTo>
                  <a:cubicBezTo>
                    <a:pt x="1920814" y="352479"/>
                    <a:pt x="1997636" y="583060"/>
                    <a:pt x="2045183" y="8102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1" name="Google Shape;2141;p16"/>
            <p:cNvSpPr/>
            <p:nvPr/>
          </p:nvSpPr>
          <p:spPr>
            <a:xfrm>
              <a:off x="8923017" y="7534630"/>
              <a:ext cx="2310605" cy="2331135"/>
            </a:xfrm>
            <a:custGeom>
              <a:avLst/>
              <a:gdLst/>
              <a:ahLst/>
              <a:cxnLst/>
              <a:rect l="l" t="t" r="r" b="b"/>
              <a:pathLst>
                <a:path w="2310605" h="2331135" extrusionOk="0">
                  <a:moveTo>
                    <a:pt x="2025596" y="1447082"/>
                  </a:moveTo>
                  <a:cubicBezTo>
                    <a:pt x="1840578" y="1653265"/>
                    <a:pt x="1604834" y="1803239"/>
                    <a:pt x="1368498" y="1943566"/>
                  </a:cubicBezTo>
                  <a:cubicBezTo>
                    <a:pt x="1237158" y="2021583"/>
                    <a:pt x="1107943" y="2103112"/>
                    <a:pt x="975134" y="2178560"/>
                  </a:cubicBezTo>
                  <a:cubicBezTo>
                    <a:pt x="897231" y="2222838"/>
                    <a:pt x="825421" y="2279842"/>
                    <a:pt x="741272" y="2312539"/>
                  </a:cubicBezTo>
                  <a:cubicBezTo>
                    <a:pt x="623040" y="2358540"/>
                    <a:pt x="593193" y="2316863"/>
                    <a:pt x="539909" y="2213355"/>
                  </a:cubicBezTo>
                  <a:cubicBezTo>
                    <a:pt x="415852" y="1972281"/>
                    <a:pt x="302708" y="1725432"/>
                    <a:pt x="204428" y="1472668"/>
                  </a:cubicBezTo>
                  <a:cubicBezTo>
                    <a:pt x="113569" y="1238895"/>
                    <a:pt x="42249" y="993209"/>
                    <a:pt x="12122" y="743746"/>
                  </a:cubicBezTo>
                  <a:cubicBezTo>
                    <a:pt x="-15296" y="517026"/>
                    <a:pt x="-9699" y="252910"/>
                    <a:pt x="175147" y="89917"/>
                  </a:cubicBezTo>
                  <a:cubicBezTo>
                    <a:pt x="269300" y="6888"/>
                    <a:pt x="397650" y="-21948"/>
                    <a:pt x="516899" y="17350"/>
                  </a:cubicBezTo>
                  <a:cubicBezTo>
                    <a:pt x="631168" y="55039"/>
                    <a:pt x="728819" y="149045"/>
                    <a:pt x="806055" y="238091"/>
                  </a:cubicBezTo>
                  <a:cubicBezTo>
                    <a:pt x="918174" y="367415"/>
                    <a:pt x="992077" y="519812"/>
                    <a:pt x="1034015" y="682691"/>
                  </a:cubicBezTo>
                  <a:cubicBezTo>
                    <a:pt x="1220177" y="517771"/>
                    <a:pt x="1436231" y="374582"/>
                    <a:pt x="1684454" y="340054"/>
                  </a:cubicBezTo>
                  <a:cubicBezTo>
                    <a:pt x="1945346" y="303675"/>
                    <a:pt x="2284802" y="411298"/>
                    <a:pt x="2308404" y="716697"/>
                  </a:cubicBezTo>
                  <a:cubicBezTo>
                    <a:pt x="2329151" y="984242"/>
                    <a:pt x="2200864" y="1251767"/>
                    <a:pt x="2025596" y="1447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" name="Hình Bầu dục 19">
            <a:extLst>
              <a:ext uri="{FF2B5EF4-FFF2-40B4-BE49-F238E27FC236}">
                <a16:creationId xmlns:a16="http://schemas.microsoft.com/office/drawing/2014/main" id="{E8B7EC25-2D93-D172-0AB6-E3AE194D5BBB}"/>
              </a:ext>
            </a:extLst>
          </p:cNvPr>
          <p:cNvSpPr/>
          <p:nvPr/>
        </p:nvSpPr>
        <p:spPr>
          <a:xfrm>
            <a:off x="-17530" y="1053715"/>
            <a:ext cx="1799303" cy="8888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CAE81E65-5721-AC3C-BE30-A9BE7A8E7109}"/>
                  </a:ext>
                </a:extLst>
              </p:cNvPr>
              <p:cNvSpPr txBox="1"/>
              <p:nvPr/>
            </p:nvSpPr>
            <p:spPr>
              <a:xfrm>
                <a:off x="1048777" y="1891540"/>
                <a:ext cx="7572364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 smtClean="0">
                    <a:solidFill>
                      <a:schemeClr val="tx1">
                        <a:lumMod val="50000"/>
                      </a:schemeClr>
                    </a:solidFill>
                  </a:rPr>
                  <a:t>Sử </a:t>
                </a:r>
                <a:r>
                  <a:rPr lang="en-US" sz="3200" dirty="0" err="1">
                    <a:solidFill>
                      <a:schemeClr val="tx1">
                        <a:lumMod val="50000"/>
                      </a:schemeClr>
                    </a:solidFill>
                  </a:rPr>
                  <a:t>dụng</a:t>
                </a:r>
                <a:r>
                  <a:rPr lang="en-US" sz="3200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>
                        <a:lumMod val="50000"/>
                      </a:schemeClr>
                    </a:solidFill>
                  </a:rPr>
                  <a:t>máy</a:t>
                </a:r>
                <a:r>
                  <a:rPr lang="en-US" sz="3200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>
                        <a:lumMod val="50000"/>
                      </a:schemeClr>
                    </a:solidFill>
                  </a:rPr>
                  <a:t>tính</a:t>
                </a:r>
                <a:r>
                  <a:rPr lang="en-US" sz="3200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>
                        <a:lumMod val="50000"/>
                      </a:schemeClr>
                    </a:solidFill>
                  </a:rPr>
                  <a:t>cầm</a:t>
                </a:r>
                <a:r>
                  <a:rPr lang="en-US" sz="3200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>
                        <a:lumMod val="50000"/>
                      </a:schemeClr>
                    </a:solidFill>
                  </a:rPr>
                  <a:t>tay</a:t>
                </a:r>
                <a:r>
                  <a:rPr lang="en-US" sz="3200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>
                        <a:lumMod val="50000"/>
                      </a:schemeClr>
                    </a:solidFill>
                  </a:rPr>
                  <a:t>để</a:t>
                </a:r>
                <a:r>
                  <a:rPr lang="en-US" sz="3200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>
                        <a:lumMod val="50000"/>
                      </a:schemeClr>
                    </a:solidFill>
                  </a:rPr>
                  <a:t>viết</a:t>
                </a:r>
                <a:r>
                  <a:rPr lang="en-US" sz="3200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>
                        <a:lumMod val="50000"/>
                      </a:schemeClr>
                    </a:solidFill>
                  </a:rPr>
                  <a:t>thương</a:t>
                </a:r>
                <a:r>
                  <a:rPr lang="en-US" sz="3200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>
                        <a:lumMod val="50000"/>
                      </a:schemeClr>
                    </a:solidFill>
                  </a:rPr>
                  <a:t>của</a:t>
                </a:r>
                <a:r>
                  <a:rPr lang="en-US" sz="3200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>
                        <a:lumMod val="50000"/>
                      </a:schemeClr>
                    </a:solidFill>
                  </a:rPr>
                  <a:t>phép</a:t>
                </a:r>
                <a:r>
                  <a:rPr lang="en-US" sz="3200" dirty="0">
                    <a:solidFill>
                      <a:schemeClr val="tx1">
                        <a:lumMod val="50000"/>
                      </a:schemeClr>
                    </a:solidFill>
                  </a:rPr>
                  <a:t> chia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51:125</m:t>
                    </m:r>
                  </m:oMath>
                </a14:m>
                <a:r>
                  <a:rPr lang="en-US" sz="3200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>
                        <a:lumMod val="50000"/>
                      </a:schemeClr>
                    </a:solidFill>
                  </a:rPr>
                  <a:t>dưới</a:t>
                </a:r>
                <a:r>
                  <a:rPr lang="en-US" sz="3200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>
                        <a:lumMod val="50000"/>
                      </a:schemeClr>
                    </a:solidFill>
                  </a:rPr>
                  <a:t>dạng</a:t>
                </a:r>
                <a:r>
                  <a:rPr lang="en-US" sz="3200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>
                        <a:lumMod val="50000"/>
                      </a:schemeClr>
                    </a:solidFill>
                  </a:rPr>
                  <a:t>số</a:t>
                </a:r>
                <a:r>
                  <a:rPr lang="en-US" sz="3200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>
                        <a:lumMod val="50000"/>
                      </a:schemeClr>
                    </a:solidFill>
                  </a:rPr>
                  <a:t>thập</a:t>
                </a:r>
                <a:r>
                  <a:rPr lang="en-US" sz="3200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>
                        <a:lumMod val="50000"/>
                      </a:schemeClr>
                    </a:solidFill>
                  </a:rPr>
                  <a:t>phân</a:t>
                </a:r>
                <a:r>
                  <a:rPr lang="en-US" sz="3200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>
                        <a:lumMod val="50000"/>
                      </a:schemeClr>
                    </a:solidFill>
                  </a:rPr>
                  <a:t>vô</a:t>
                </a:r>
                <a:r>
                  <a:rPr lang="en-US" sz="3200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>
                        <a:lumMod val="50000"/>
                      </a:schemeClr>
                    </a:solidFill>
                  </a:rPr>
                  <a:t>hạn</a:t>
                </a:r>
                <a:r>
                  <a:rPr lang="en-US" sz="3200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>
                        <a:lumMod val="50000"/>
                      </a:schemeClr>
                    </a:solidFill>
                  </a:rPr>
                  <a:t>tuần</a:t>
                </a:r>
                <a:r>
                  <a:rPr lang="en-US" sz="3200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>
                        <a:lumMod val="50000"/>
                      </a:schemeClr>
                    </a:solidFill>
                  </a:rPr>
                  <a:t>hoàn</a:t>
                </a:r>
                <a:r>
                  <a:rPr lang="en-US" sz="3200" dirty="0">
                    <a:solidFill>
                      <a:schemeClr val="tx1">
                        <a:lumMod val="50000"/>
                      </a:schemeClr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CAE81E65-5721-AC3C-BE30-A9BE7A8E7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777" y="1891540"/>
                <a:ext cx="7572364" cy="2308324"/>
              </a:xfrm>
              <a:prstGeom prst="rect">
                <a:avLst/>
              </a:prstGeom>
              <a:blipFill>
                <a:blip r:embed="rId3"/>
                <a:stretch>
                  <a:fillRect l="-2013" r="-1771" b="-36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Google Shape;2099;p15"/>
          <p:cNvSpPr txBox="1"/>
          <p:nvPr/>
        </p:nvSpPr>
        <p:spPr>
          <a:xfrm>
            <a:off x="-17530" y="56245"/>
            <a:ext cx="883185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Fredoka One"/>
                <a:cs typeface="Times New Roman" panose="02020603050405020304" pitchFamily="18" charset="0"/>
                <a:sym typeface="Fredoka One"/>
              </a:rPr>
              <a:t>BÀI 5: BIỂU DIỄN THẬP PHÂN CỦA SỐ HỮU TỈ</a:t>
            </a:r>
            <a:endParaRPr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Fredoka One"/>
              <a:cs typeface="Times New Roman" panose="02020603050405020304" pitchFamily="18" charset="0"/>
              <a:sym typeface="Fredoka One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óng 47">
            <a:extLst>
              <a:ext uri="{FF2B5EF4-FFF2-40B4-BE49-F238E27FC236}">
                <a16:creationId xmlns:a16="http://schemas.microsoft.com/office/drawing/2014/main" id="{3B4BDBDF-4306-92CC-0812-9F165B1DA51B}"/>
              </a:ext>
            </a:extLst>
          </p:cNvPr>
          <p:cNvSpPr/>
          <p:nvPr/>
        </p:nvSpPr>
        <p:spPr>
          <a:xfrm>
            <a:off x="0" y="1800876"/>
            <a:ext cx="2180151" cy="785812"/>
          </a:xfrm>
          <a:prstGeom prst="wav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</a:t>
            </a:r>
          </a:p>
        </p:txBody>
      </p:sp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8CD9A9A1-2A24-21A1-533E-DD985BADB059}"/>
              </a:ext>
            </a:extLst>
          </p:cNvPr>
          <p:cNvSpPr txBox="1"/>
          <p:nvPr/>
        </p:nvSpPr>
        <p:spPr>
          <a:xfrm>
            <a:off x="2392405" y="1719203"/>
            <a:ext cx="675159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>
                <a:latin typeface="+mj-lt"/>
                <a:ea typeface="Times New Roman" panose="02020603050405020304" pitchFamily="18" charset="0"/>
              </a:rPr>
              <a:t>S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ử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dụng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máy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cầm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tay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nhanh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phép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sau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:</a:t>
            </a:r>
            <a:endParaRPr lang="en-US" sz="2200" dirty="0">
              <a:latin typeface="+mj-lt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AF6B8CB-A3CC-570B-9FDD-9DF3A1EEBB48}"/>
              </a:ext>
            </a:extLst>
          </p:cNvPr>
          <p:cNvSpPr txBox="1"/>
          <p:nvPr/>
        </p:nvSpPr>
        <p:spPr>
          <a:xfrm>
            <a:off x="382339" y="3526613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9CAAE61E-14C7-E692-3692-6207B7582ECC}"/>
                  </a:ext>
                </a:extLst>
              </p:cNvPr>
              <p:cNvSpPr txBox="1"/>
              <p:nvPr/>
            </p:nvSpPr>
            <p:spPr>
              <a:xfrm>
                <a:off x="973056" y="3394896"/>
                <a:ext cx="234038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9CAAE61E-14C7-E692-3692-6207B7582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056" y="3394896"/>
                <a:ext cx="234038" cy="6360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Hộp Văn bản 58">
            <a:extLst>
              <a:ext uri="{FF2B5EF4-FFF2-40B4-BE49-F238E27FC236}">
                <a16:creationId xmlns:a16="http://schemas.microsoft.com/office/drawing/2014/main" id="{7E0A66BE-45F1-A802-F3F5-D1202C1AF6E4}"/>
              </a:ext>
            </a:extLst>
          </p:cNvPr>
          <p:cNvSpPr txBox="1"/>
          <p:nvPr/>
        </p:nvSpPr>
        <p:spPr>
          <a:xfrm>
            <a:off x="3016051" y="349745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Hộp Văn bản 59">
                <a:extLst>
                  <a:ext uri="{FF2B5EF4-FFF2-40B4-BE49-F238E27FC236}">
                    <a16:creationId xmlns:a16="http://schemas.microsoft.com/office/drawing/2014/main" id="{BA576915-13FA-5C72-E483-7A76F8557A50}"/>
                  </a:ext>
                </a:extLst>
              </p:cNvPr>
              <p:cNvSpPr txBox="1"/>
              <p:nvPr/>
            </p:nvSpPr>
            <p:spPr>
              <a:xfrm>
                <a:off x="3711154" y="3424052"/>
                <a:ext cx="599523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0" name="Hộp Văn bản 59">
                <a:extLst>
                  <a:ext uri="{FF2B5EF4-FFF2-40B4-BE49-F238E27FC236}">
                    <a16:creationId xmlns:a16="http://schemas.microsoft.com/office/drawing/2014/main" id="{BA576915-13FA-5C72-E483-7A76F8557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154" y="3424052"/>
                <a:ext cx="599523" cy="6360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Google Shape;2099;p15"/>
          <p:cNvSpPr txBox="1"/>
          <p:nvPr/>
        </p:nvSpPr>
        <p:spPr>
          <a:xfrm>
            <a:off x="-17530" y="56245"/>
            <a:ext cx="883185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Fredoka One"/>
                <a:cs typeface="Times New Roman" panose="02020603050405020304" pitchFamily="18" charset="0"/>
                <a:sym typeface="Fredoka One"/>
              </a:rPr>
              <a:t>BÀI 5: BIỂU DIỄN THẬP PHÂN CỦA SỐ HỮU TỈ</a:t>
            </a:r>
            <a:endParaRPr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Fredoka One"/>
              <a:cs typeface="Times New Roman" panose="02020603050405020304" pitchFamily="18" charset="0"/>
              <a:sym typeface="Fredoka One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1" grpId="0"/>
      <p:bldP spid="7" grpId="0"/>
      <p:bldP spid="8" grpId="0"/>
      <p:bldP spid="59" grpId="0"/>
      <p:bldP spid="60" grpId="0"/>
      <p:bldP spid="20" grpId="0"/>
    </p:bldLst>
  </p:timing>
</p:sld>
</file>

<file path=ppt/theme/theme1.xml><?xml version="1.0" encoding="utf-8"?>
<a:theme xmlns:a="http://schemas.openxmlformats.org/drawingml/2006/main" name="Red and Pink Cute Illustrative Scrapbook Influencer Social Media Creative Presentation template">
  <a:themeElements>
    <a:clrScheme name="Custom 347">
      <a:dk1>
        <a:srgbClr val="25364E"/>
      </a:dk1>
      <a:lt1>
        <a:srgbClr val="FFFFFF"/>
      </a:lt1>
      <a:dk2>
        <a:srgbClr val="CACAFD"/>
      </a:dk2>
      <a:lt2>
        <a:srgbClr val="E14B1E"/>
      </a:lt2>
      <a:accent1>
        <a:srgbClr val="F6CA61"/>
      </a:accent1>
      <a:accent2>
        <a:srgbClr val="FC8023"/>
      </a:accent2>
      <a:accent3>
        <a:srgbClr val="FFD2CC"/>
      </a:accent3>
      <a:accent4>
        <a:srgbClr val="25364E"/>
      </a:accent4>
      <a:accent5>
        <a:srgbClr val="FFFFFF"/>
      </a:accent5>
      <a:accent6>
        <a:srgbClr val="CACAFD"/>
      </a:accent6>
      <a:hlink>
        <a:srgbClr val="E14B1E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569</Words>
  <Application>Microsoft Office PowerPoint</Application>
  <PresentationFormat>On-screen Show (16:9)</PresentationFormat>
  <Paragraphs>73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Calibri</vt:lpstr>
      <vt:lpstr>Wingdings</vt:lpstr>
      <vt:lpstr>Cambria Math</vt:lpstr>
      <vt:lpstr>Arial</vt:lpstr>
      <vt:lpstr>Times New Roman</vt:lpstr>
      <vt:lpstr>Fredoka One</vt:lpstr>
      <vt:lpstr>Nunito</vt:lpstr>
      <vt:lpstr>Red and Pink Cute Illustrative Scrapbook Influencer Social Media Creative Presentation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Lê Thảo</dc:creator>
  <cp:lastModifiedBy>MyPC</cp:lastModifiedBy>
  <cp:revision>12</cp:revision>
  <dcterms:modified xsi:type="dcterms:W3CDTF">2024-12-15T13:23:19Z</dcterms:modified>
</cp:coreProperties>
</file>