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370" r:id="rId3"/>
    <p:sldId id="371" r:id="rId4"/>
    <p:sldId id="372" r:id="rId5"/>
    <p:sldId id="373" r:id="rId6"/>
    <p:sldId id="374" r:id="rId7"/>
    <p:sldId id="375" r:id="rId8"/>
    <p:sldId id="383" r:id="rId9"/>
    <p:sldId id="382" r:id="rId10"/>
    <p:sldId id="380" r:id="rId11"/>
    <p:sldId id="385" r:id="rId12"/>
    <p:sldId id="379" r:id="rId13"/>
    <p:sldId id="381" r:id="rId14"/>
    <p:sldId id="377" r:id="rId15"/>
    <p:sldId id="376" r:id="rId16"/>
    <p:sldId id="384"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B8232-EC84-4F9E-9B89-45FD83760FE3}" type="datetimeFigureOut">
              <a:rPr lang="vi-VN" smtClean="0"/>
              <a:t>17/09/2024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1728D-A465-43BA-865B-61C6F65D34CA}" type="slidenum">
              <a:rPr lang="vi-VN" smtClean="0"/>
              <a:t>‹#›</a:t>
            </a:fld>
            <a:endParaRPr lang="vi-VN"/>
          </a:p>
        </p:txBody>
      </p:sp>
    </p:spTree>
    <p:extLst>
      <p:ext uri="{BB962C8B-B14F-4D97-AF65-F5344CB8AC3E}">
        <p14:creationId xmlns:p14="http://schemas.microsoft.com/office/powerpoint/2010/main" val="284866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Calibri" panose="020F0502020204030204" pitchFamily="34" charset="0"/>
              </a:rPr>
              <a:t>Để so sánh thuộc tính của vật thể này với vật thể khác người ta dùng đến các phép đo. Trong các phép đo người ta sẽ quan tâm đến: đơn vị đo, dụng cụ đo và cách sử dụng các dụng cụ đo đó.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9952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Yêu cầu các nhóm đọc cách đo.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8405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5063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00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640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3347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2032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8004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6036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Bài trước hs đã học định nghĩa về GHD, DCNN. Yêu cầu nhắc lại.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4597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Kết luận: Để đo được chiều dài cần chọn thước. Để chọn được thước thích hợp cần ước lượng chiều dài của vật cần đo trước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6071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0914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6143DC-6756-48B4-8F70-4529073C35A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8812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E90ACC-7BE6-4FB2-A9F0-6B46CB2C8AD7}"/>
              </a:ext>
            </a:extLst>
          </p:cNvPr>
          <p:cNvSpPr>
            <a:spLocks noGrp="1"/>
          </p:cNvSpPr>
          <p:nvPr>
            <p:ph type="ctrTitle"/>
          </p:nvPr>
        </p:nvSpPr>
        <p:spPr>
          <a:xfrm>
            <a:off x="1524000" y="1122363"/>
            <a:ext cx="9144000" cy="2387600"/>
          </a:xfrm>
        </p:spPr>
        <p:txBody>
          <a:bodyPr anchor="b"/>
          <a:lstStyle>
            <a:lvl1pPr algn="ctr">
              <a:defRPr sz="5647"/>
            </a:lvl1pPr>
          </a:lstStyle>
          <a:p>
            <a:r>
              <a:rPr lang="zh-CN" altLang="en-US"/>
              <a:t>单击此处编辑母版标题样式</a:t>
            </a:r>
          </a:p>
        </p:txBody>
      </p:sp>
      <p:sp>
        <p:nvSpPr>
          <p:cNvPr id="3" name="副标题 2">
            <a:extLst>
              <a:ext uri="{FF2B5EF4-FFF2-40B4-BE49-F238E27FC236}">
                <a16:creationId xmlns:a16="http://schemas.microsoft.com/office/drawing/2014/main" id="{4209961C-EC7A-42D0-9818-F21BADEF43B8}"/>
              </a:ext>
            </a:extLst>
          </p:cNvPr>
          <p:cNvSpPr>
            <a:spLocks noGrp="1"/>
          </p:cNvSpPr>
          <p:nvPr>
            <p:ph type="subTitle" idx="1"/>
          </p:nvPr>
        </p:nvSpPr>
        <p:spPr>
          <a:xfrm>
            <a:off x="1524000" y="3602038"/>
            <a:ext cx="9144000" cy="1655762"/>
          </a:xfrm>
        </p:spPr>
        <p:txBody>
          <a:bodyPr/>
          <a:lstStyle>
            <a:lvl1pPr marL="0" indent="0" algn="ctr">
              <a:buNone/>
              <a:defRPr sz="2259"/>
            </a:lvl1pPr>
            <a:lvl2pPr marL="430298" indent="0" algn="ctr">
              <a:buNone/>
              <a:defRPr sz="1882"/>
            </a:lvl2pPr>
            <a:lvl3pPr marL="860597" indent="0" algn="ctr">
              <a:buNone/>
              <a:defRPr sz="1694"/>
            </a:lvl3pPr>
            <a:lvl4pPr marL="1290895" indent="0" algn="ctr">
              <a:buNone/>
              <a:defRPr sz="1506"/>
            </a:lvl4pPr>
            <a:lvl5pPr marL="1721193" indent="0" algn="ctr">
              <a:buNone/>
              <a:defRPr sz="1506"/>
            </a:lvl5pPr>
            <a:lvl6pPr marL="2151492" indent="0" algn="ctr">
              <a:buNone/>
              <a:defRPr sz="1506"/>
            </a:lvl6pPr>
            <a:lvl7pPr marL="2581790" indent="0" algn="ctr">
              <a:buNone/>
              <a:defRPr sz="1506"/>
            </a:lvl7pPr>
            <a:lvl8pPr marL="3012088" indent="0" algn="ctr">
              <a:buNone/>
              <a:defRPr sz="1506"/>
            </a:lvl8pPr>
            <a:lvl9pPr marL="3442387" indent="0" algn="ctr">
              <a:buNone/>
              <a:defRPr sz="1506"/>
            </a:lvl9pPr>
          </a:lstStyle>
          <a:p>
            <a:r>
              <a:rPr lang="zh-CN" altLang="en-US"/>
              <a:t>单击此处编辑母版副标题样式</a:t>
            </a:r>
          </a:p>
        </p:txBody>
      </p:sp>
      <p:sp>
        <p:nvSpPr>
          <p:cNvPr id="4" name="日期占位符 3">
            <a:extLst>
              <a:ext uri="{FF2B5EF4-FFF2-40B4-BE49-F238E27FC236}">
                <a16:creationId xmlns:a16="http://schemas.microsoft.com/office/drawing/2014/main" id="{C7557FB1-B827-42F8-9170-5A3B0FACF01E}"/>
              </a:ext>
            </a:extLst>
          </p:cNvPr>
          <p:cNvSpPr>
            <a:spLocks noGrp="1"/>
          </p:cNvSpPr>
          <p:nvPr>
            <p:ph type="dt" sz="half" idx="10"/>
          </p:nvPr>
        </p:nvSpPr>
        <p:spPr/>
        <p:txBody>
          <a:bodyPr/>
          <a:lstStyle/>
          <a:p>
            <a:fld id="{C29C64D2-274B-45A3-8200-54197C530B48}" type="datetimeFigureOut">
              <a:rPr lang="zh-CN" altLang="en-US" smtClean="0"/>
              <a:pPr/>
              <a:t>2024/9/17</a:t>
            </a:fld>
            <a:endParaRPr lang="zh-CN" altLang="en-US"/>
          </a:p>
        </p:txBody>
      </p:sp>
      <p:sp>
        <p:nvSpPr>
          <p:cNvPr id="5" name="页脚占位符 4">
            <a:extLst>
              <a:ext uri="{FF2B5EF4-FFF2-40B4-BE49-F238E27FC236}">
                <a16:creationId xmlns:a16="http://schemas.microsoft.com/office/drawing/2014/main" id="{110667DA-F87F-4A09-BB1F-BC5C79B007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5E46DF2-182D-40D4-854F-13AFBF21709A}"/>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09614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B8AD2E-6A00-4F7D-9022-AC7738DD838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6B5DDE4-04C5-4915-8CC5-B3DE673CE5E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C5C19A2-A14F-488C-9AE3-9E1CEC4B5AFB}"/>
              </a:ext>
            </a:extLst>
          </p:cNvPr>
          <p:cNvSpPr>
            <a:spLocks noGrp="1"/>
          </p:cNvSpPr>
          <p:nvPr>
            <p:ph type="dt" sz="half" idx="10"/>
          </p:nvPr>
        </p:nvSpPr>
        <p:spPr/>
        <p:txBody>
          <a:bodyPr/>
          <a:lstStyle/>
          <a:p>
            <a:fld id="{C29C64D2-274B-45A3-8200-54197C530B48}" type="datetimeFigureOut">
              <a:rPr lang="zh-CN" altLang="en-US" smtClean="0"/>
              <a:pPr/>
              <a:t>2024/9/17</a:t>
            </a:fld>
            <a:endParaRPr lang="zh-CN" altLang="en-US"/>
          </a:p>
        </p:txBody>
      </p:sp>
      <p:sp>
        <p:nvSpPr>
          <p:cNvPr id="5" name="页脚占位符 4">
            <a:extLst>
              <a:ext uri="{FF2B5EF4-FFF2-40B4-BE49-F238E27FC236}">
                <a16:creationId xmlns:a16="http://schemas.microsoft.com/office/drawing/2014/main" id="{D37BBFB7-2BB7-423F-9D9E-912416AF30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AFAF131-2015-4568-A3AF-BE9D1DC54B61}"/>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001405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60F09D0-DC28-493A-BE88-5BF532D6B5B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70A3A26-A313-4D99-A5E9-DBDEF334D116}"/>
              </a:ext>
            </a:extLst>
          </p:cNvPr>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EDD4AE2-A773-4532-A886-7CED0940BE7A}"/>
              </a:ext>
            </a:extLst>
          </p:cNvPr>
          <p:cNvSpPr>
            <a:spLocks noGrp="1"/>
          </p:cNvSpPr>
          <p:nvPr>
            <p:ph type="dt" sz="half" idx="10"/>
          </p:nvPr>
        </p:nvSpPr>
        <p:spPr/>
        <p:txBody>
          <a:bodyPr/>
          <a:lstStyle/>
          <a:p>
            <a:fld id="{C29C64D2-274B-45A3-8200-54197C530B48}" type="datetimeFigureOut">
              <a:rPr lang="zh-CN" altLang="en-US" smtClean="0"/>
              <a:pPr/>
              <a:t>2024/9/17</a:t>
            </a:fld>
            <a:endParaRPr lang="zh-CN" altLang="en-US"/>
          </a:p>
        </p:txBody>
      </p:sp>
      <p:sp>
        <p:nvSpPr>
          <p:cNvPr id="5" name="页脚占位符 4">
            <a:extLst>
              <a:ext uri="{FF2B5EF4-FFF2-40B4-BE49-F238E27FC236}">
                <a16:creationId xmlns:a16="http://schemas.microsoft.com/office/drawing/2014/main" id="{9B0500CB-1758-466E-9737-4F0FE2C9DA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78F81FA-A4C7-463E-9216-EB9C3B598062}"/>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975078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32745" indent="0" algn="ctr">
              <a:buNone/>
              <a:defRPr/>
            </a:lvl2pPr>
            <a:lvl3pPr marL="1065490" indent="0" algn="ctr">
              <a:buNone/>
              <a:defRPr/>
            </a:lvl3pPr>
            <a:lvl4pPr marL="1598236" indent="0" algn="ctr">
              <a:buNone/>
              <a:defRPr/>
            </a:lvl4pPr>
            <a:lvl5pPr marL="2130981" indent="0" algn="ctr">
              <a:buNone/>
              <a:defRPr/>
            </a:lvl5pPr>
            <a:lvl6pPr marL="2663726" indent="0" algn="ctr">
              <a:buNone/>
              <a:defRPr/>
            </a:lvl6pPr>
            <a:lvl7pPr marL="3196471" indent="0" algn="ctr">
              <a:buNone/>
              <a:defRPr/>
            </a:lvl7pPr>
            <a:lvl8pPr marL="3729216" indent="0" algn="ctr">
              <a:buNone/>
              <a:defRPr/>
            </a:lvl8pPr>
            <a:lvl9pPr marL="4261961"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ECAED58-047F-44CA-8A4C-A5E98A315D5F}"/>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ED1CFA5C-67C3-4C8E-8BB6-8761E7151C15}"/>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732210EE-052D-4741-91C2-4F6768EA2815}"/>
              </a:ext>
            </a:extLst>
          </p:cNvPr>
          <p:cNvSpPr>
            <a:spLocks noGrp="1" noChangeArrowheads="1"/>
          </p:cNvSpPr>
          <p:nvPr>
            <p:ph type="sldNum" sz="quarter" idx="12"/>
          </p:nvPr>
        </p:nvSpPr>
        <p:spPr>
          <a:ln/>
        </p:spPr>
        <p:txBody>
          <a:bodyPr/>
          <a:lstStyle>
            <a:lvl1pPr>
              <a:defRPr/>
            </a:lvl1pPr>
          </a:lstStyle>
          <a:p>
            <a:fld id="{C39CE679-D300-49D0-870B-F5B9C04AB5A5}" type="slidenum">
              <a:rPr lang="vi-VN" altLang="vi-VN"/>
              <a:pPr/>
              <a:t>‹#›</a:t>
            </a:fld>
            <a:endParaRPr lang="vi-VN" altLang="vi-VN"/>
          </a:p>
        </p:txBody>
      </p:sp>
    </p:spTree>
    <p:extLst>
      <p:ext uri="{BB962C8B-B14F-4D97-AF65-F5344CB8AC3E}">
        <p14:creationId xmlns:p14="http://schemas.microsoft.com/office/powerpoint/2010/main" val="318848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A4AB7F-BE6E-422A-9FAF-501323C0DD14}"/>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625AC6FC-F1C4-4FD6-B056-61CF46A02F8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A276CFF6-4EA6-40C5-B8A4-0A1FCC37FC2E}"/>
              </a:ext>
            </a:extLst>
          </p:cNvPr>
          <p:cNvSpPr>
            <a:spLocks noGrp="1" noChangeArrowheads="1"/>
          </p:cNvSpPr>
          <p:nvPr>
            <p:ph type="sldNum" sz="quarter" idx="12"/>
          </p:nvPr>
        </p:nvSpPr>
        <p:spPr>
          <a:ln/>
        </p:spPr>
        <p:txBody>
          <a:bodyPr/>
          <a:lstStyle>
            <a:lvl1pPr>
              <a:defRPr/>
            </a:lvl1pPr>
          </a:lstStyle>
          <a:p>
            <a:fld id="{48E2AF15-0517-4074-A7AD-5DEF96524A54}" type="slidenum">
              <a:rPr lang="vi-VN" altLang="vi-VN"/>
              <a:pPr/>
              <a:t>‹#›</a:t>
            </a:fld>
            <a:endParaRPr lang="vi-VN" altLang="vi-VN"/>
          </a:p>
        </p:txBody>
      </p:sp>
    </p:spTree>
    <p:extLst>
      <p:ext uri="{BB962C8B-B14F-4D97-AF65-F5344CB8AC3E}">
        <p14:creationId xmlns:p14="http://schemas.microsoft.com/office/powerpoint/2010/main" val="2382275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627"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53"/>
            </a:lvl1pPr>
            <a:lvl2pPr marL="532745" indent="0">
              <a:buNone/>
              <a:defRPr sz="2118"/>
            </a:lvl2pPr>
            <a:lvl3pPr marL="1065490" indent="0">
              <a:buNone/>
              <a:defRPr sz="1882"/>
            </a:lvl3pPr>
            <a:lvl4pPr marL="1598236" indent="0">
              <a:buNone/>
              <a:defRPr sz="1647"/>
            </a:lvl4pPr>
            <a:lvl5pPr marL="2130981" indent="0">
              <a:buNone/>
              <a:defRPr sz="1647"/>
            </a:lvl5pPr>
            <a:lvl6pPr marL="2663726" indent="0">
              <a:buNone/>
              <a:defRPr sz="1647"/>
            </a:lvl6pPr>
            <a:lvl7pPr marL="3196471" indent="0">
              <a:buNone/>
              <a:defRPr sz="1647"/>
            </a:lvl7pPr>
            <a:lvl8pPr marL="3729216" indent="0">
              <a:buNone/>
              <a:defRPr sz="1647"/>
            </a:lvl8pPr>
            <a:lvl9pPr marL="4261961" indent="0">
              <a:buNone/>
              <a:defRPr sz="1647"/>
            </a:lvl9pPr>
          </a:lstStyle>
          <a:p>
            <a:pPr lvl="0"/>
            <a:r>
              <a:rPr lang="en-US"/>
              <a:t>Click to edit Master text styles</a:t>
            </a:r>
          </a:p>
        </p:txBody>
      </p:sp>
      <p:sp>
        <p:nvSpPr>
          <p:cNvPr id="4" name="Rectangle 4">
            <a:extLst>
              <a:ext uri="{FF2B5EF4-FFF2-40B4-BE49-F238E27FC236}">
                <a16:creationId xmlns:a16="http://schemas.microsoft.com/office/drawing/2014/main" id="{30C735E1-CC4C-4261-BEA2-699503173DF2}"/>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A4F9947E-EC89-442D-A9BF-A57C661ED39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C425FFEC-3C28-4047-9524-66916F6315B1}"/>
              </a:ext>
            </a:extLst>
          </p:cNvPr>
          <p:cNvSpPr>
            <a:spLocks noGrp="1" noChangeArrowheads="1"/>
          </p:cNvSpPr>
          <p:nvPr>
            <p:ph type="sldNum" sz="quarter" idx="12"/>
          </p:nvPr>
        </p:nvSpPr>
        <p:spPr>
          <a:ln/>
        </p:spPr>
        <p:txBody>
          <a:bodyPr/>
          <a:lstStyle>
            <a:lvl1pPr>
              <a:defRPr/>
            </a:lvl1pPr>
          </a:lstStyle>
          <a:p>
            <a:fld id="{6BCCE49D-B849-4671-82E7-2DB1BFCADC8C}" type="slidenum">
              <a:rPr lang="vi-VN" altLang="vi-VN"/>
              <a:pPr/>
              <a:t>‹#›</a:t>
            </a:fld>
            <a:endParaRPr lang="vi-VN" altLang="vi-VN"/>
          </a:p>
        </p:txBody>
      </p:sp>
    </p:spTree>
    <p:extLst>
      <p:ext uri="{BB962C8B-B14F-4D97-AF65-F5344CB8AC3E}">
        <p14:creationId xmlns:p14="http://schemas.microsoft.com/office/powerpoint/2010/main" val="1695306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3294"/>
            </a:lvl1pPr>
            <a:lvl2pPr>
              <a:defRPr sz="2823"/>
            </a:lvl2pPr>
            <a:lvl3pPr>
              <a:defRPr sz="2353"/>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3294"/>
            </a:lvl1pPr>
            <a:lvl2pPr>
              <a:defRPr sz="2823"/>
            </a:lvl2pPr>
            <a:lvl3pPr>
              <a:defRPr sz="2353"/>
            </a:lvl3pPr>
            <a:lvl4pPr>
              <a:defRPr sz="2118"/>
            </a:lvl4pPr>
            <a:lvl5pPr>
              <a:defRPr sz="2118"/>
            </a:lvl5pPr>
            <a:lvl6pPr>
              <a:defRPr sz="2118"/>
            </a:lvl6pPr>
            <a:lvl7pPr>
              <a:defRPr sz="2118"/>
            </a:lvl7pPr>
            <a:lvl8pPr>
              <a:defRPr sz="2118"/>
            </a:lvl8pPr>
            <a:lvl9pPr>
              <a:defRPr sz="2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DA9B2FB-878B-42DD-92EF-1AEDFC3A5BE4}"/>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CCD88A33-1E81-4D99-B42A-2E1A5EDFB4D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F498018E-B541-4AF7-82E7-18DAB866CEEA}"/>
              </a:ext>
            </a:extLst>
          </p:cNvPr>
          <p:cNvSpPr>
            <a:spLocks noGrp="1" noChangeArrowheads="1"/>
          </p:cNvSpPr>
          <p:nvPr>
            <p:ph type="sldNum" sz="quarter" idx="12"/>
          </p:nvPr>
        </p:nvSpPr>
        <p:spPr>
          <a:ln/>
        </p:spPr>
        <p:txBody>
          <a:bodyPr/>
          <a:lstStyle>
            <a:lvl1pPr>
              <a:defRPr/>
            </a:lvl1pPr>
          </a:lstStyle>
          <a:p>
            <a:fld id="{FCFF7C6C-DCDF-4192-94D9-73ED57B57B28}" type="slidenum">
              <a:rPr lang="vi-VN" altLang="vi-VN"/>
              <a:pPr/>
              <a:t>‹#›</a:t>
            </a:fld>
            <a:endParaRPr lang="vi-VN" altLang="vi-VN"/>
          </a:p>
        </p:txBody>
      </p:sp>
    </p:spTree>
    <p:extLst>
      <p:ext uri="{BB962C8B-B14F-4D97-AF65-F5344CB8AC3E}">
        <p14:creationId xmlns:p14="http://schemas.microsoft.com/office/powerpoint/2010/main" val="501475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23" b="1"/>
            </a:lvl1pPr>
            <a:lvl2pPr marL="532745" indent="0">
              <a:buNone/>
              <a:defRPr sz="2353" b="1"/>
            </a:lvl2pPr>
            <a:lvl3pPr marL="1065490" indent="0">
              <a:buNone/>
              <a:defRPr sz="2118" b="1"/>
            </a:lvl3pPr>
            <a:lvl4pPr marL="1598236" indent="0">
              <a:buNone/>
              <a:defRPr sz="1882" b="1"/>
            </a:lvl4pPr>
            <a:lvl5pPr marL="2130981" indent="0">
              <a:buNone/>
              <a:defRPr sz="1882" b="1"/>
            </a:lvl5pPr>
            <a:lvl6pPr marL="2663726" indent="0">
              <a:buNone/>
              <a:defRPr sz="1882" b="1"/>
            </a:lvl6pPr>
            <a:lvl7pPr marL="3196471" indent="0">
              <a:buNone/>
              <a:defRPr sz="1882" b="1"/>
            </a:lvl7pPr>
            <a:lvl8pPr marL="3729216" indent="0">
              <a:buNone/>
              <a:defRPr sz="1882" b="1"/>
            </a:lvl8pPr>
            <a:lvl9pPr marL="4261961" indent="0">
              <a:buNone/>
              <a:defRPr sz="1882"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23"/>
            </a:lvl1pPr>
            <a:lvl2pPr>
              <a:defRPr sz="2353"/>
            </a:lvl2pPr>
            <a:lvl3pPr>
              <a:defRPr sz="2118"/>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23" b="1"/>
            </a:lvl1pPr>
            <a:lvl2pPr marL="532745" indent="0">
              <a:buNone/>
              <a:defRPr sz="2353" b="1"/>
            </a:lvl2pPr>
            <a:lvl3pPr marL="1065490" indent="0">
              <a:buNone/>
              <a:defRPr sz="2118" b="1"/>
            </a:lvl3pPr>
            <a:lvl4pPr marL="1598236" indent="0">
              <a:buNone/>
              <a:defRPr sz="1882" b="1"/>
            </a:lvl4pPr>
            <a:lvl5pPr marL="2130981" indent="0">
              <a:buNone/>
              <a:defRPr sz="1882" b="1"/>
            </a:lvl5pPr>
            <a:lvl6pPr marL="2663726" indent="0">
              <a:buNone/>
              <a:defRPr sz="1882" b="1"/>
            </a:lvl6pPr>
            <a:lvl7pPr marL="3196471" indent="0">
              <a:buNone/>
              <a:defRPr sz="1882" b="1"/>
            </a:lvl7pPr>
            <a:lvl8pPr marL="3729216" indent="0">
              <a:buNone/>
              <a:defRPr sz="1882" b="1"/>
            </a:lvl8pPr>
            <a:lvl9pPr marL="4261961" indent="0">
              <a:buNone/>
              <a:defRPr sz="1882"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23"/>
            </a:lvl1pPr>
            <a:lvl2pPr>
              <a:defRPr sz="2353"/>
            </a:lvl2pPr>
            <a:lvl3pPr>
              <a:defRPr sz="2118"/>
            </a:lvl3pPr>
            <a:lvl4pPr>
              <a:defRPr sz="1882"/>
            </a:lvl4pPr>
            <a:lvl5pPr>
              <a:defRPr sz="1882"/>
            </a:lvl5pPr>
            <a:lvl6pPr>
              <a:defRPr sz="1882"/>
            </a:lvl6pPr>
            <a:lvl7pPr>
              <a:defRPr sz="1882"/>
            </a:lvl7pPr>
            <a:lvl8pPr>
              <a:defRPr sz="1882"/>
            </a:lvl8pPr>
            <a:lvl9pPr>
              <a:defRPr sz="18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8782293-C82C-4ADF-A79D-80DF8D1AA70F}"/>
              </a:ext>
            </a:extLst>
          </p:cNvPr>
          <p:cNvSpPr>
            <a:spLocks noGrp="1" noChangeArrowheads="1"/>
          </p:cNvSpPr>
          <p:nvPr>
            <p:ph type="dt" sz="half" idx="10"/>
          </p:nvPr>
        </p:nvSpPr>
        <p:spPr>
          <a:ln/>
        </p:spPr>
        <p:txBody>
          <a:bodyPr/>
          <a:lstStyle>
            <a:lvl1pPr>
              <a:defRPr/>
            </a:lvl1pPr>
          </a:lstStyle>
          <a:p>
            <a:pPr>
              <a:defRPr/>
            </a:pPr>
            <a:endParaRPr lang="vi-VN"/>
          </a:p>
        </p:txBody>
      </p:sp>
      <p:sp>
        <p:nvSpPr>
          <p:cNvPr id="8" name="Rectangle 5">
            <a:extLst>
              <a:ext uri="{FF2B5EF4-FFF2-40B4-BE49-F238E27FC236}">
                <a16:creationId xmlns:a16="http://schemas.microsoft.com/office/drawing/2014/main" id="{E2506432-528D-4439-94A3-51EE92C3F93A}"/>
              </a:ext>
            </a:extLst>
          </p:cNvPr>
          <p:cNvSpPr>
            <a:spLocks noGrp="1" noChangeArrowheads="1"/>
          </p:cNvSpPr>
          <p:nvPr>
            <p:ph type="ftr" sz="quarter" idx="11"/>
          </p:nvPr>
        </p:nvSpPr>
        <p:spPr>
          <a:ln/>
        </p:spPr>
        <p:txBody>
          <a:bodyPr/>
          <a:lstStyle>
            <a:lvl1pPr>
              <a:defRPr/>
            </a:lvl1pPr>
          </a:lstStyle>
          <a:p>
            <a:pPr>
              <a:defRPr/>
            </a:pPr>
            <a:endParaRPr lang="vi-VN"/>
          </a:p>
        </p:txBody>
      </p:sp>
      <p:sp>
        <p:nvSpPr>
          <p:cNvPr id="9" name="Rectangle 6">
            <a:extLst>
              <a:ext uri="{FF2B5EF4-FFF2-40B4-BE49-F238E27FC236}">
                <a16:creationId xmlns:a16="http://schemas.microsoft.com/office/drawing/2014/main" id="{10418692-8BD7-4426-9385-DA381B8B7031}"/>
              </a:ext>
            </a:extLst>
          </p:cNvPr>
          <p:cNvSpPr>
            <a:spLocks noGrp="1" noChangeArrowheads="1"/>
          </p:cNvSpPr>
          <p:nvPr>
            <p:ph type="sldNum" sz="quarter" idx="12"/>
          </p:nvPr>
        </p:nvSpPr>
        <p:spPr>
          <a:ln/>
        </p:spPr>
        <p:txBody>
          <a:bodyPr/>
          <a:lstStyle>
            <a:lvl1pPr>
              <a:defRPr/>
            </a:lvl1pPr>
          </a:lstStyle>
          <a:p>
            <a:fld id="{196F6915-4C2E-4D1B-BEB1-5E89064AE635}" type="slidenum">
              <a:rPr lang="vi-VN" altLang="vi-VN"/>
              <a:pPr/>
              <a:t>‹#›</a:t>
            </a:fld>
            <a:endParaRPr lang="vi-VN" altLang="vi-VN"/>
          </a:p>
        </p:txBody>
      </p:sp>
    </p:spTree>
    <p:extLst>
      <p:ext uri="{BB962C8B-B14F-4D97-AF65-F5344CB8AC3E}">
        <p14:creationId xmlns:p14="http://schemas.microsoft.com/office/powerpoint/2010/main" val="4265646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341448C-4121-4192-8F9C-C198ADE09C40}"/>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A0D876BE-3552-4EA9-B802-32F38AF9AD8C}"/>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42A68BEF-23E2-44CC-AF72-7BB8A111912F}"/>
              </a:ext>
            </a:extLst>
          </p:cNvPr>
          <p:cNvSpPr>
            <a:spLocks noGrp="1" noChangeArrowheads="1"/>
          </p:cNvSpPr>
          <p:nvPr>
            <p:ph type="sldNum" sz="quarter" idx="12"/>
          </p:nvPr>
        </p:nvSpPr>
        <p:spPr>
          <a:ln/>
        </p:spPr>
        <p:txBody>
          <a:bodyPr/>
          <a:lstStyle>
            <a:lvl1pPr>
              <a:defRPr/>
            </a:lvl1pPr>
          </a:lstStyle>
          <a:p>
            <a:fld id="{A9D8C843-6319-44BD-9E0B-9CA817901C38}" type="slidenum">
              <a:rPr lang="vi-VN" altLang="vi-VN"/>
              <a:pPr/>
              <a:t>‹#›</a:t>
            </a:fld>
            <a:endParaRPr lang="vi-VN" altLang="vi-VN"/>
          </a:p>
        </p:txBody>
      </p:sp>
    </p:spTree>
    <p:extLst>
      <p:ext uri="{BB962C8B-B14F-4D97-AF65-F5344CB8AC3E}">
        <p14:creationId xmlns:p14="http://schemas.microsoft.com/office/powerpoint/2010/main" val="4293737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468D65-CAAE-4828-8A4F-6CDA88249E0A}"/>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id="{016C3FB0-B464-4AED-A47D-3ADCDFD3A5EC}"/>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id="{AF509338-69B1-4BAE-83B8-152E99912C4B}"/>
              </a:ext>
            </a:extLst>
          </p:cNvPr>
          <p:cNvSpPr>
            <a:spLocks noGrp="1" noChangeArrowheads="1"/>
          </p:cNvSpPr>
          <p:nvPr>
            <p:ph type="sldNum" sz="quarter" idx="12"/>
          </p:nvPr>
        </p:nvSpPr>
        <p:spPr>
          <a:ln/>
        </p:spPr>
        <p:txBody>
          <a:bodyPr/>
          <a:lstStyle>
            <a:lvl1pPr>
              <a:defRPr/>
            </a:lvl1pPr>
          </a:lstStyle>
          <a:p>
            <a:fld id="{683B0A1F-6A82-4059-AA89-71E20AB302F6}" type="slidenum">
              <a:rPr lang="vi-VN" altLang="vi-VN"/>
              <a:pPr/>
              <a:t>‹#›</a:t>
            </a:fld>
            <a:endParaRPr lang="vi-VN" altLang="vi-VN"/>
          </a:p>
        </p:txBody>
      </p:sp>
    </p:spTree>
    <p:extLst>
      <p:ext uri="{BB962C8B-B14F-4D97-AF65-F5344CB8AC3E}">
        <p14:creationId xmlns:p14="http://schemas.microsoft.com/office/powerpoint/2010/main" val="2088025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53" b="1"/>
            </a:lvl1pPr>
          </a:lstStyle>
          <a:p>
            <a:r>
              <a:rPr lang="en-US"/>
              <a:t>Click to edit Master title style</a:t>
            </a:r>
          </a:p>
        </p:txBody>
      </p:sp>
      <p:sp>
        <p:nvSpPr>
          <p:cNvPr id="3" name="Content Placeholder 2"/>
          <p:cNvSpPr>
            <a:spLocks noGrp="1"/>
          </p:cNvSpPr>
          <p:nvPr>
            <p:ph idx="1"/>
          </p:nvPr>
        </p:nvSpPr>
        <p:spPr>
          <a:xfrm>
            <a:off x="4766734" y="273050"/>
            <a:ext cx="6815667" cy="5853113"/>
          </a:xfrm>
        </p:spPr>
        <p:txBody>
          <a:bodyPr/>
          <a:lstStyle>
            <a:lvl1pPr>
              <a:defRPr sz="3765"/>
            </a:lvl1pPr>
            <a:lvl2pPr>
              <a:defRPr sz="3294"/>
            </a:lvl2pPr>
            <a:lvl3pPr>
              <a:defRPr sz="2823"/>
            </a:lvl3pPr>
            <a:lvl4pPr>
              <a:defRPr sz="2353"/>
            </a:lvl4pPr>
            <a:lvl5pPr>
              <a:defRPr sz="2353"/>
            </a:lvl5pPr>
            <a:lvl6pPr>
              <a:defRPr sz="2353"/>
            </a:lvl6pPr>
            <a:lvl7pPr>
              <a:defRPr sz="2353"/>
            </a:lvl7pPr>
            <a:lvl8pPr>
              <a:defRPr sz="2353"/>
            </a:lvl8pPr>
            <a:lvl9pPr>
              <a:defRPr sz="23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47"/>
            </a:lvl1pPr>
            <a:lvl2pPr marL="532745" indent="0">
              <a:buNone/>
              <a:defRPr sz="1412"/>
            </a:lvl2pPr>
            <a:lvl3pPr marL="1065490" indent="0">
              <a:buNone/>
              <a:defRPr sz="1176"/>
            </a:lvl3pPr>
            <a:lvl4pPr marL="1598236" indent="0">
              <a:buNone/>
              <a:defRPr sz="1020"/>
            </a:lvl4pPr>
            <a:lvl5pPr marL="2130981" indent="0">
              <a:buNone/>
              <a:defRPr sz="1020"/>
            </a:lvl5pPr>
            <a:lvl6pPr marL="2663726" indent="0">
              <a:buNone/>
              <a:defRPr sz="1020"/>
            </a:lvl6pPr>
            <a:lvl7pPr marL="3196471" indent="0">
              <a:buNone/>
              <a:defRPr sz="1020"/>
            </a:lvl7pPr>
            <a:lvl8pPr marL="3729216" indent="0">
              <a:buNone/>
              <a:defRPr sz="1020"/>
            </a:lvl8pPr>
            <a:lvl9pPr marL="4261961" indent="0">
              <a:buNone/>
              <a:defRPr sz="1020"/>
            </a:lvl9pPr>
          </a:lstStyle>
          <a:p>
            <a:pPr lvl="0"/>
            <a:r>
              <a:rPr lang="en-US"/>
              <a:t>Click to edit Master text styles</a:t>
            </a:r>
          </a:p>
        </p:txBody>
      </p:sp>
      <p:sp>
        <p:nvSpPr>
          <p:cNvPr id="5" name="Rectangle 4">
            <a:extLst>
              <a:ext uri="{FF2B5EF4-FFF2-40B4-BE49-F238E27FC236}">
                <a16:creationId xmlns:a16="http://schemas.microsoft.com/office/drawing/2014/main" id="{C23EC617-FD9B-4F70-ACDB-5BCD85E0C048}"/>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BFFA8A91-8165-4229-9B3F-7BFD19EF74CA}"/>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C79201AB-9989-4E5F-A99A-B8305BA694AB}"/>
              </a:ext>
            </a:extLst>
          </p:cNvPr>
          <p:cNvSpPr>
            <a:spLocks noGrp="1" noChangeArrowheads="1"/>
          </p:cNvSpPr>
          <p:nvPr>
            <p:ph type="sldNum" sz="quarter" idx="12"/>
          </p:nvPr>
        </p:nvSpPr>
        <p:spPr>
          <a:ln/>
        </p:spPr>
        <p:txBody>
          <a:bodyPr/>
          <a:lstStyle>
            <a:lvl1pPr>
              <a:defRPr/>
            </a:lvl1pPr>
          </a:lstStyle>
          <a:p>
            <a:fld id="{050D6345-1B53-4539-A722-3104D67CA662}" type="slidenum">
              <a:rPr lang="vi-VN" altLang="vi-VN"/>
              <a:pPr/>
              <a:t>‹#›</a:t>
            </a:fld>
            <a:endParaRPr lang="vi-VN" altLang="vi-VN"/>
          </a:p>
        </p:txBody>
      </p:sp>
    </p:spTree>
    <p:extLst>
      <p:ext uri="{BB962C8B-B14F-4D97-AF65-F5344CB8AC3E}">
        <p14:creationId xmlns:p14="http://schemas.microsoft.com/office/powerpoint/2010/main" val="3633491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F61A69-B6BF-46D2-B6C6-0100665733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0EA5E0-EA33-49E8-9107-822F39DFC51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652F91-261C-4FF2-91B5-FBD7498FE59F}"/>
              </a:ext>
            </a:extLst>
          </p:cNvPr>
          <p:cNvSpPr>
            <a:spLocks noGrp="1"/>
          </p:cNvSpPr>
          <p:nvPr>
            <p:ph type="dt" sz="half" idx="10"/>
          </p:nvPr>
        </p:nvSpPr>
        <p:spPr/>
        <p:txBody>
          <a:bodyPr/>
          <a:lstStyle/>
          <a:p>
            <a:fld id="{C29C64D2-274B-45A3-8200-54197C530B48}" type="datetimeFigureOut">
              <a:rPr lang="zh-CN" altLang="en-US" smtClean="0"/>
              <a:pPr/>
              <a:t>2024/9/17</a:t>
            </a:fld>
            <a:endParaRPr lang="zh-CN" altLang="en-US"/>
          </a:p>
        </p:txBody>
      </p:sp>
      <p:sp>
        <p:nvSpPr>
          <p:cNvPr id="5" name="页脚占位符 4">
            <a:extLst>
              <a:ext uri="{FF2B5EF4-FFF2-40B4-BE49-F238E27FC236}">
                <a16:creationId xmlns:a16="http://schemas.microsoft.com/office/drawing/2014/main" id="{32C083FA-CE2B-40B0-B091-5AD493EDFE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566D68D-8614-4748-881C-39842A82EC99}"/>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312826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353"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765"/>
            </a:lvl1pPr>
            <a:lvl2pPr marL="532745" indent="0">
              <a:buNone/>
              <a:defRPr sz="3294"/>
            </a:lvl2pPr>
            <a:lvl3pPr marL="1065490" indent="0">
              <a:buNone/>
              <a:defRPr sz="2823"/>
            </a:lvl3pPr>
            <a:lvl4pPr marL="1598236" indent="0">
              <a:buNone/>
              <a:defRPr sz="2353"/>
            </a:lvl4pPr>
            <a:lvl5pPr marL="2130981" indent="0">
              <a:buNone/>
              <a:defRPr sz="2353"/>
            </a:lvl5pPr>
            <a:lvl6pPr marL="2663726" indent="0">
              <a:buNone/>
              <a:defRPr sz="2353"/>
            </a:lvl6pPr>
            <a:lvl7pPr marL="3196471" indent="0">
              <a:buNone/>
              <a:defRPr sz="2353"/>
            </a:lvl7pPr>
            <a:lvl8pPr marL="3729216" indent="0">
              <a:buNone/>
              <a:defRPr sz="2353"/>
            </a:lvl8pPr>
            <a:lvl9pPr marL="4261961" indent="0">
              <a:buNone/>
              <a:defRPr sz="2353"/>
            </a:lvl9pPr>
          </a:lstStyle>
          <a:p>
            <a:pPr lvl="0"/>
            <a:endParaRPr lang="en-US"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647"/>
            </a:lvl1pPr>
            <a:lvl2pPr marL="532745" indent="0">
              <a:buNone/>
              <a:defRPr sz="1412"/>
            </a:lvl2pPr>
            <a:lvl3pPr marL="1065490" indent="0">
              <a:buNone/>
              <a:defRPr sz="1176"/>
            </a:lvl3pPr>
            <a:lvl4pPr marL="1598236" indent="0">
              <a:buNone/>
              <a:defRPr sz="1020"/>
            </a:lvl4pPr>
            <a:lvl5pPr marL="2130981" indent="0">
              <a:buNone/>
              <a:defRPr sz="1020"/>
            </a:lvl5pPr>
            <a:lvl6pPr marL="2663726" indent="0">
              <a:buNone/>
              <a:defRPr sz="1020"/>
            </a:lvl6pPr>
            <a:lvl7pPr marL="3196471" indent="0">
              <a:buNone/>
              <a:defRPr sz="1020"/>
            </a:lvl7pPr>
            <a:lvl8pPr marL="3729216" indent="0">
              <a:buNone/>
              <a:defRPr sz="1020"/>
            </a:lvl8pPr>
            <a:lvl9pPr marL="4261961" indent="0">
              <a:buNone/>
              <a:defRPr sz="1020"/>
            </a:lvl9pPr>
          </a:lstStyle>
          <a:p>
            <a:pPr lvl="0"/>
            <a:r>
              <a:rPr lang="en-US"/>
              <a:t>Click to edit Master text styles</a:t>
            </a:r>
          </a:p>
        </p:txBody>
      </p:sp>
      <p:sp>
        <p:nvSpPr>
          <p:cNvPr id="5" name="Rectangle 4">
            <a:extLst>
              <a:ext uri="{FF2B5EF4-FFF2-40B4-BE49-F238E27FC236}">
                <a16:creationId xmlns:a16="http://schemas.microsoft.com/office/drawing/2014/main" id="{81C6A802-8D2B-4C9F-8C27-012D42F859CC}"/>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id="{F5D8869B-E97B-4523-896E-9A3AC9E67022}"/>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id="{893C96EB-BCD7-463B-B9F8-2AEC42BCA093}"/>
              </a:ext>
            </a:extLst>
          </p:cNvPr>
          <p:cNvSpPr>
            <a:spLocks noGrp="1" noChangeArrowheads="1"/>
          </p:cNvSpPr>
          <p:nvPr>
            <p:ph type="sldNum" sz="quarter" idx="12"/>
          </p:nvPr>
        </p:nvSpPr>
        <p:spPr>
          <a:ln/>
        </p:spPr>
        <p:txBody>
          <a:bodyPr/>
          <a:lstStyle>
            <a:lvl1pPr>
              <a:defRPr/>
            </a:lvl1pPr>
          </a:lstStyle>
          <a:p>
            <a:fld id="{42F38C25-DD62-41C2-B435-D16402FA51BC}" type="slidenum">
              <a:rPr lang="vi-VN" altLang="vi-VN"/>
              <a:pPr/>
              <a:t>‹#›</a:t>
            </a:fld>
            <a:endParaRPr lang="vi-VN" altLang="vi-VN"/>
          </a:p>
        </p:txBody>
      </p:sp>
    </p:spTree>
    <p:extLst>
      <p:ext uri="{BB962C8B-B14F-4D97-AF65-F5344CB8AC3E}">
        <p14:creationId xmlns:p14="http://schemas.microsoft.com/office/powerpoint/2010/main" val="1549919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34B06E-7BF2-4158-8B36-A355F94C3229}"/>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E6713B52-3CE6-4597-95E8-86A993300B4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4560BA8B-8661-4962-A4A3-8FC64DF1B869}"/>
              </a:ext>
            </a:extLst>
          </p:cNvPr>
          <p:cNvSpPr>
            <a:spLocks noGrp="1" noChangeArrowheads="1"/>
          </p:cNvSpPr>
          <p:nvPr>
            <p:ph type="sldNum" sz="quarter" idx="12"/>
          </p:nvPr>
        </p:nvSpPr>
        <p:spPr>
          <a:ln/>
        </p:spPr>
        <p:txBody>
          <a:bodyPr/>
          <a:lstStyle>
            <a:lvl1pPr>
              <a:defRPr/>
            </a:lvl1pPr>
          </a:lstStyle>
          <a:p>
            <a:fld id="{49137F35-55D9-4103-8635-0B58C7224927}" type="slidenum">
              <a:rPr lang="vi-VN" altLang="vi-VN"/>
              <a:pPr/>
              <a:t>‹#›</a:t>
            </a:fld>
            <a:endParaRPr lang="vi-VN" altLang="vi-VN"/>
          </a:p>
        </p:txBody>
      </p:sp>
    </p:spTree>
    <p:extLst>
      <p:ext uri="{BB962C8B-B14F-4D97-AF65-F5344CB8AC3E}">
        <p14:creationId xmlns:p14="http://schemas.microsoft.com/office/powerpoint/2010/main" val="3369198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CA5826-FBB6-4286-A373-E937CBA73FB5}"/>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id="{FDA6CB1A-A6A7-49B4-9D3F-5FE2A7D175AE}"/>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id="{E4C7D5F0-ABD9-4B03-8C2E-0212F737FAB4}"/>
              </a:ext>
            </a:extLst>
          </p:cNvPr>
          <p:cNvSpPr>
            <a:spLocks noGrp="1" noChangeArrowheads="1"/>
          </p:cNvSpPr>
          <p:nvPr>
            <p:ph type="sldNum" sz="quarter" idx="12"/>
          </p:nvPr>
        </p:nvSpPr>
        <p:spPr>
          <a:ln/>
        </p:spPr>
        <p:txBody>
          <a:bodyPr/>
          <a:lstStyle>
            <a:lvl1pPr>
              <a:defRPr/>
            </a:lvl1pPr>
          </a:lstStyle>
          <a:p>
            <a:fld id="{03141947-4BA9-4A44-87AE-FC1599102E1A}" type="slidenum">
              <a:rPr lang="vi-VN" altLang="vi-VN"/>
              <a:pPr/>
              <a:t>‹#›</a:t>
            </a:fld>
            <a:endParaRPr lang="vi-VN" altLang="vi-VN"/>
          </a:p>
        </p:txBody>
      </p:sp>
    </p:spTree>
    <p:extLst>
      <p:ext uri="{BB962C8B-B14F-4D97-AF65-F5344CB8AC3E}">
        <p14:creationId xmlns:p14="http://schemas.microsoft.com/office/powerpoint/2010/main" val="59356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E948E3B7-CE3F-4E0D-84C7-8F01F6DB8129}"/>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id="{AFF08F5A-D6A7-4634-BA78-FCBF8450C18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id="{93B8577B-5243-4EFF-9868-F06C41565DD7}"/>
              </a:ext>
            </a:extLst>
          </p:cNvPr>
          <p:cNvSpPr>
            <a:spLocks noGrp="1" noChangeArrowheads="1"/>
          </p:cNvSpPr>
          <p:nvPr>
            <p:ph type="sldNum" sz="quarter" idx="12"/>
          </p:nvPr>
        </p:nvSpPr>
        <p:spPr>
          <a:ln/>
        </p:spPr>
        <p:txBody>
          <a:bodyPr/>
          <a:lstStyle>
            <a:lvl1pPr>
              <a:defRPr/>
            </a:lvl1pPr>
          </a:lstStyle>
          <a:p>
            <a:fld id="{EB20638B-3FBD-4865-AE8C-38359530273C}" type="slidenum">
              <a:rPr lang="vi-VN" altLang="vi-VN"/>
              <a:pPr/>
              <a:t>‹#›</a:t>
            </a:fld>
            <a:endParaRPr lang="vi-VN" altLang="vi-VN"/>
          </a:p>
        </p:txBody>
      </p:sp>
    </p:spTree>
    <p:extLst>
      <p:ext uri="{BB962C8B-B14F-4D97-AF65-F5344CB8AC3E}">
        <p14:creationId xmlns:p14="http://schemas.microsoft.com/office/powerpoint/2010/main" val="272239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980EC5-414B-42ED-9564-4BAF6B959BDF}"/>
              </a:ext>
            </a:extLst>
          </p:cNvPr>
          <p:cNvSpPr>
            <a:spLocks noGrp="1"/>
          </p:cNvSpPr>
          <p:nvPr>
            <p:ph type="title"/>
          </p:nvPr>
        </p:nvSpPr>
        <p:spPr>
          <a:xfrm>
            <a:off x="831850" y="1709738"/>
            <a:ext cx="10515600" cy="2852737"/>
          </a:xfrm>
        </p:spPr>
        <p:txBody>
          <a:bodyPr anchor="b"/>
          <a:lstStyle>
            <a:lvl1pPr>
              <a:defRPr sz="5647"/>
            </a:lvl1pPr>
          </a:lstStyle>
          <a:p>
            <a:r>
              <a:rPr lang="zh-CN" altLang="en-US"/>
              <a:t>单击此处编辑母版标题样式</a:t>
            </a:r>
          </a:p>
        </p:txBody>
      </p:sp>
      <p:sp>
        <p:nvSpPr>
          <p:cNvPr id="3" name="文本占位符 2">
            <a:extLst>
              <a:ext uri="{FF2B5EF4-FFF2-40B4-BE49-F238E27FC236}">
                <a16:creationId xmlns:a16="http://schemas.microsoft.com/office/drawing/2014/main" id="{12C4BA2B-793F-42D6-9BD4-352399B80F6F}"/>
              </a:ext>
            </a:extLst>
          </p:cNvPr>
          <p:cNvSpPr>
            <a:spLocks noGrp="1"/>
          </p:cNvSpPr>
          <p:nvPr>
            <p:ph type="body" idx="1"/>
          </p:nvPr>
        </p:nvSpPr>
        <p:spPr>
          <a:xfrm>
            <a:off x="831850" y="4589463"/>
            <a:ext cx="10515600" cy="1500187"/>
          </a:xfrm>
        </p:spPr>
        <p:txBody>
          <a:bodyPr/>
          <a:lstStyle>
            <a:lvl1pPr marL="0" indent="0">
              <a:buNone/>
              <a:defRPr sz="2259">
                <a:solidFill>
                  <a:schemeClr val="tx1">
                    <a:tint val="75000"/>
                  </a:schemeClr>
                </a:solidFill>
              </a:defRPr>
            </a:lvl1pPr>
            <a:lvl2pPr marL="430298" indent="0">
              <a:buNone/>
              <a:defRPr sz="1882">
                <a:solidFill>
                  <a:schemeClr val="tx1">
                    <a:tint val="75000"/>
                  </a:schemeClr>
                </a:solidFill>
              </a:defRPr>
            </a:lvl2pPr>
            <a:lvl3pPr marL="860597" indent="0">
              <a:buNone/>
              <a:defRPr sz="1694">
                <a:solidFill>
                  <a:schemeClr val="tx1">
                    <a:tint val="75000"/>
                  </a:schemeClr>
                </a:solidFill>
              </a:defRPr>
            </a:lvl3pPr>
            <a:lvl4pPr marL="1290895" indent="0">
              <a:buNone/>
              <a:defRPr sz="1506">
                <a:solidFill>
                  <a:schemeClr val="tx1">
                    <a:tint val="75000"/>
                  </a:schemeClr>
                </a:solidFill>
              </a:defRPr>
            </a:lvl4pPr>
            <a:lvl5pPr marL="1721193" indent="0">
              <a:buNone/>
              <a:defRPr sz="1506">
                <a:solidFill>
                  <a:schemeClr val="tx1">
                    <a:tint val="75000"/>
                  </a:schemeClr>
                </a:solidFill>
              </a:defRPr>
            </a:lvl5pPr>
            <a:lvl6pPr marL="2151492" indent="0">
              <a:buNone/>
              <a:defRPr sz="1506">
                <a:solidFill>
                  <a:schemeClr val="tx1">
                    <a:tint val="75000"/>
                  </a:schemeClr>
                </a:solidFill>
              </a:defRPr>
            </a:lvl6pPr>
            <a:lvl7pPr marL="2581790" indent="0">
              <a:buNone/>
              <a:defRPr sz="1506">
                <a:solidFill>
                  <a:schemeClr val="tx1">
                    <a:tint val="75000"/>
                  </a:schemeClr>
                </a:solidFill>
              </a:defRPr>
            </a:lvl7pPr>
            <a:lvl8pPr marL="3012088" indent="0">
              <a:buNone/>
              <a:defRPr sz="1506">
                <a:solidFill>
                  <a:schemeClr val="tx1">
                    <a:tint val="75000"/>
                  </a:schemeClr>
                </a:solidFill>
              </a:defRPr>
            </a:lvl8pPr>
            <a:lvl9pPr marL="3442387" indent="0">
              <a:buNone/>
              <a:defRPr sz="1506">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FB724BE-E568-4465-8449-38F1054F8AC2}"/>
              </a:ext>
            </a:extLst>
          </p:cNvPr>
          <p:cNvSpPr>
            <a:spLocks noGrp="1"/>
          </p:cNvSpPr>
          <p:nvPr>
            <p:ph type="dt" sz="half" idx="10"/>
          </p:nvPr>
        </p:nvSpPr>
        <p:spPr/>
        <p:txBody>
          <a:bodyPr/>
          <a:lstStyle/>
          <a:p>
            <a:fld id="{C29C64D2-274B-45A3-8200-54197C530B48}" type="datetimeFigureOut">
              <a:rPr lang="zh-CN" altLang="en-US" smtClean="0"/>
              <a:pPr/>
              <a:t>2024/9/17</a:t>
            </a:fld>
            <a:endParaRPr lang="zh-CN" altLang="en-US"/>
          </a:p>
        </p:txBody>
      </p:sp>
      <p:sp>
        <p:nvSpPr>
          <p:cNvPr id="5" name="页脚占位符 4">
            <a:extLst>
              <a:ext uri="{FF2B5EF4-FFF2-40B4-BE49-F238E27FC236}">
                <a16:creationId xmlns:a16="http://schemas.microsoft.com/office/drawing/2014/main" id="{9E414BC8-8A07-4BB3-8F66-465F9EEFA0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DC12868-DB00-4425-A8D8-BDF31EDFBD0E}"/>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139084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32D6B-0174-4183-83D3-09605D3BBC2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A0B261E-0D28-44C0-89CE-D5ABA84D3DE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0D008DCD-BFBF-49D1-B75E-FEF30D33CE1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AA66F20-A672-44A7-89AB-99305F619337}"/>
              </a:ext>
            </a:extLst>
          </p:cNvPr>
          <p:cNvSpPr>
            <a:spLocks noGrp="1"/>
          </p:cNvSpPr>
          <p:nvPr>
            <p:ph type="dt" sz="half" idx="10"/>
          </p:nvPr>
        </p:nvSpPr>
        <p:spPr/>
        <p:txBody>
          <a:bodyPr/>
          <a:lstStyle/>
          <a:p>
            <a:fld id="{C29C64D2-274B-45A3-8200-54197C530B48}" type="datetimeFigureOut">
              <a:rPr lang="zh-CN" altLang="en-US" smtClean="0"/>
              <a:pPr/>
              <a:t>2024/9/17</a:t>
            </a:fld>
            <a:endParaRPr lang="zh-CN" altLang="en-US"/>
          </a:p>
        </p:txBody>
      </p:sp>
      <p:sp>
        <p:nvSpPr>
          <p:cNvPr id="6" name="页脚占位符 5">
            <a:extLst>
              <a:ext uri="{FF2B5EF4-FFF2-40B4-BE49-F238E27FC236}">
                <a16:creationId xmlns:a16="http://schemas.microsoft.com/office/drawing/2014/main" id="{17C7089B-9F4D-4489-9FE9-D27C53454EE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4C284C-928D-4CCE-A05B-45AC0E4F7F25}"/>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1698827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79ABED-4FF5-436C-9C7C-03760218B4F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8D0C0A0-79E2-4A14-857A-48C527730CB8}"/>
              </a:ext>
            </a:extLst>
          </p:cNvPr>
          <p:cNvSpPr>
            <a:spLocks noGrp="1"/>
          </p:cNvSpPr>
          <p:nvPr>
            <p:ph type="body" idx="1"/>
          </p:nvPr>
        </p:nvSpPr>
        <p:spPr>
          <a:xfrm>
            <a:off x="839789" y="1681163"/>
            <a:ext cx="5157787" cy="823912"/>
          </a:xfrm>
        </p:spPr>
        <p:txBody>
          <a:bodyPr anchor="b"/>
          <a:lstStyle>
            <a:lvl1pPr marL="0" indent="0">
              <a:buNone/>
              <a:defRPr sz="2259" b="1"/>
            </a:lvl1pPr>
            <a:lvl2pPr marL="430298" indent="0">
              <a:buNone/>
              <a:defRPr sz="1882" b="1"/>
            </a:lvl2pPr>
            <a:lvl3pPr marL="860597" indent="0">
              <a:buNone/>
              <a:defRPr sz="1694" b="1"/>
            </a:lvl3pPr>
            <a:lvl4pPr marL="1290895" indent="0">
              <a:buNone/>
              <a:defRPr sz="1506" b="1"/>
            </a:lvl4pPr>
            <a:lvl5pPr marL="1721193" indent="0">
              <a:buNone/>
              <a:defRPr sz="1506" b="1"/>
            </a:lvl5pPr>
            <a:lvl6pPr marL="2151492" indent="0">
              <a:buNone/>
              <a:defRPr sz="1506" b="1"/>
            </a:lvl6pPr>
            <a:lvl7pPr marL="2581790" indent="0">
              <a:buNone/>
              <a:defRPr sz="1506" b="1"/>
            </a:lvl7pPr>
            <a:lvl8pPr marL="3012088" indent="0">
              <a:buNone/>
              <a:defRPr sz="1506" b="1"/>
            </a:lvl8pPr>
            <a:lvl9pPr marL="3442387" indent="0">
              <a:buNone/>
              <a:defRPr sz="1506"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309A2BA-1E03-4108-8396-EF5DCC227D6E}"/>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A5CA9AB-5DF1-44E6-86D4-3A8349633F8C}"/>
              </a:ext>
            </a:extLst>
          </p:cNvPr>
          <p:cNvSpPr>
            <a:spLocks noGrp="1"/>
          </p:cNvSpPr>
          <p:nvPr>
            <p:ph type="body" sz="quarter" idx="3"/>
          </p:nvPr>
        </p:nvSpPr>
        <p:spPr>
          <a:xfrm>
            <a:off x="6172201" y="1681163"/>
            <a:ext cx="5183188" cy="823912"/>
          </a:xfrm>
        </p:spPr>
        <p:txBody>
          <a:bodyPr anchor="b"/>
          <a:lstStyle>
            <a:lvl1pPr marL="0" indent="0">
              <a:buNone/>
              <a:defRPr sz="2259" b="1"/>
            </a:lvl1pPr>
            <a:lvl2pPr marL="430298" indent="0">
              <a:buNone/>
              <a:defRPr sz="1882" b="1"/>
            </a:lvl2pPr>
            <a:lvl3pPr marL="860597" indent="0">
              <a:buNone/>
              <a:defRPr sz="1694" b="1"/>
            </a:lvl3pPr>
            <a:lvl4pPr marL="1290895" indent="0">
              <a:buNone/>
              <a:defRPr sz="1506" b="1"/>
            </a:lvl4pPr>
            <a:lvl5pPr marL="1721193" indent="0">
              <a:buNone/>
              <a:defRPr sz="1506" b="1"/>
            </a:lvl5pPr>
            <a:lvl6pPr marL="2151492" indent="0">
              <a:buNone/>
              <a:defRPr sz="1506" b="1"/>
            </a:lvl6pPr>
            <a:lvl7pPr marL="2581790" indent="0">
              <a:buNone/>
              <a:defRPr sz="1506" b="1"/>
            </a:lvl7pPr>
            <a:lvl8pPr marL="3012088" indent="0">
              <a:buNone/>
              <a:defRPr sz="1506" b="1"/>
            </a:lvl8pPr>
            <a:lvl9pPr marL="3442387" indent="0">
              <a:buNone/>
              <a:defRPr sz="1506"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FEB8A9C-8110-4163-A951-D3F80EED1F0E}"/>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FEAC919-4F6A-41AE-9D5C-401F18D9A27F}"/>
              </a:ext>
            </a:extLst>
          </p:cNvPr>
          <p:cNvSpPr>
            <a:spLocks noGrp="1"/>
          </p:cNvSpPr>
          <p:nvPr>
            <p:ph type="dt" sz="half" idx="10"/>
          </p:nvPr>
        </p:nvSpPr>
        <p:spPr/>
        <p:txBody>
          <a:bodyPr/>
          <a:lstStyle/>
          <a:p>
            <a:fld id="{C29C64D2-274B-45A3-8200-54197C530B48}" type="datetimeFigureOut">
              <a:rPr lang="zh-CN" altLang="en-US" smtClean="0"/>
              <a:pPr/>
              <a:t>2024/9/17</a:t>
            </a:fld>
            <a:endParaRPr lang="zh-CN" altLang="en-US"/>
          </a:p>
        </p:txBody>
      </p:sp>
      <p:sp>
        <p:nvSpPr>
          <p:cNvPr id="8" name="页脚占位符 7">
            <a:extLst>
              <a:ext uri="{FF2B5EF4-FFF2-40B4-BE49-F238E27FC236}">
                <a16:creationId xmlns:a16="http://schemas.microsoft.com/office/drawing/2014/main" id="{266182E0-A65A-4842-9F8E-203E95D2C5C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854D31B-5BF2-434E-A7B9-1A67D354047C}"/>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87133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12C97C-467A-44F2-B7ED-A2B5696962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57BFB0B-AC55-479A-840D-FDEB1788F6A0}"/>
              </a:ext>
            </a:extLst>
          </p:cNvPr>
          <p:cNvSpPr>
            <a:spLocks noGrp="1"/>
          </p:cNvSpPr>
          <p:nvPr>
            <p:ph type="dt" sz="half" idx="10"/>
          </p:nvPr>
        </p:nvSpPr>
        <p:spPr/>
        <p:txBody>
          <a:bodyPr/>
          <a:lstStyle/>
          <a:p>
            <a:fld id="{C29C64D2-274B-45A3-8200-54197C530B48}" type="datetimeFigureOut">
              <a:rPr lang="zh-CN" altLang="en-US" smtClean="0"/>
              <a:pPr/>
              <a:t>2024/9/17</a:t>
            </a:fld>
            <a:endParaRPr lang="zh-CN" altLang="en-US"/>
          </a:p>
        </p:txBody>
      </p:sp>
      <p:sp>
        <p:nvSpPr>
          <p:cNvPr id="4" name="页脚占位符 3">
            <a:extLst>
              <a:ext uri="{FF2B5EF4-FFF2-40B4-BE49-F238E27FC236}">
                <a16:creationId xmlns:a16="http://schemas.microsoft.com/office/drawing/2014/main" id="{89778831-25EE-4914-B6B8-5B6DF4FB034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A040E59-AB2E-4602-A38A-8784B4307B8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672282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3898B9C-57A0-476F-9DFC-0621E2AE0B44}"/>
              </a:ext>
            </a:extLst>
          </p:cNvPr>
          <p:cNvSpPr>
            <a:spLocks noGrp="1"/>
          </p:cNvSpPr>
          <p:nvPr>
            <p:ph type="dt" sz="half" idx="10"/>
          </p:nvPr>
        </p:nvSpPr>
        <p:spPr/>
        <p:txBody>
          <a:bodyPr/>
          <a:lstStyle/>
          <a:p>
            <a:fld id="{C29C64D2-274B-45A3-8200-54197C530B48}" type="datetimeFigureOut">
              <a:rPr lang="zh-CN" altLang="en-US" smtClean="0"/>
              <a:pPr/>
              <a:t>2024/9/17</a:t>
            </a:fld>
            <a:endParaRPr lang="zh-CN" altLang="en-US"/>
          </a:p>
        </p:txBody>
      </p:sp>
      <p:sp>
        <p:nvSpPr>
          <p:cNvPr id="3" name="页脚占位符 2">
            <a:extLst>
              <a:ext uri="{FF2B5EF4-FFF2-40B4-BE49-F238E27FC236}">
                <a16:creationId xmlns:a16="http://schemas.microsoft.com/office/drawing/2014/main" id="{6B2E4DC7-D03D-4BA7-AFEA-F2DE984606E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125CB07-4D35-4C02-807F-057A6603839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813185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599F6D-0BBB-487B-9978-05F5B62A3729}"/>
              </a:ext>
            </a:extLst>
          </p:cNvPr>
          <p:cNvSpPr>
            <a:spLocks noGrp="1"/>
          </p:cNvSpPr>
          <p:nvPr>
            <p:ph type="title"/>
          </p:nvPr>
        </p:nvSpPr>
        <p:spPr>
          <a:xfrm>
            <a:off x="839788" y="457200"/>
            <a:ext cx="3932237" cy="1600200"/>
          </a:xfrm>
        </p:spPr>
        <p:txBody>
          <a:bodyPr anchor="b"/>
          <a:lstStyle>
            <a:lvl1pPr>
              <a:defRPr sz="3012"/>
            </a:lvl1pPr>
          </a:lstStyle>
          <a:p>
            <a:r>
              <a:rPr lang="zh-CN" altLang="en-US"/>
              <a:t>单击此处编辑母版标题样式</a:t>
            </a:r>
          </a:p>
        </p:txBody>
      </p:sp>
      <p:sp>
        <p:nvSpPr>
          <p:cNvPr id="3" name="内容占位符 2">
            <a:extLst>
              <a:ext uri="{FF2B5EF4-FFF2-40B4-BE49-F238E27FC236}">
                <a16:creationId xmlns:a16="http://schemas.microsoft.com/office/drawing/2014/main" id="{C7C044E7-4E20-48EE-8BCD-64515769BA4D}"/>
              </a:ext>
            </a:extLst>
          </p:cNvPr>
          <p:cNvSpPr>
            <a:spLocks noGrp="1"/>
          </p:cNvSpPr>
          <p:nvPr>
            <p:ph idx="1"/>
          </p:nvPr>
        </p:nvSpPr>
        <p:spPr>
          <a:xfrm>
            <a:off x="5183189" y="987426"/>
            <a:ext cx="6172200" cy="4873625"/>
          </a:xfrm>
        </p:spPr>
        <p:txBody>
          <a:bodyPr/>
          <a:lstStyle>
            <a:lvl1pPr>
              <a:defRPr sz="3012"/>
            </a:lvl1pPr>
            <a:lvl2pPr>
              <a:defRPr sz="2635"/>
            </a:lvl2pPr>
            <a:lvl3pPr>
              <a:defRPr sz="2259"/>
            </a:lvl3pPr>
            <a:lvl4pPr>
              <a:defRPr sz="1882"/>
            </a:lvl4pPr>
            <a:lvl5pPr>
              <a:defRPr sz="1882"/>
            </a:lvl5pPr>
            <a:lvl6pPr>
              <a:defRPr sz="1882"/>
            </a:lvl6pPr>
            <a:lvl7pPr>
              <a:defRPr sz="1882"/>
            </a:lvl7pPr>
            <a:lvl8pPr>
              <a:defRPr sz="1882"/>
            </a:lvl8pPr>
            <a:lvl9pPr>
              <a:defRPr sz="1882"/>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6AA4B93-27B5-40E0-A378-AB8CB71D5F47}"/>
              </a:ext>
            </a:extLst>
          </p:cNvPr>
          <p:cNvSpPr>
            <a:spLocks noGrp="1"/>
          </p:cNvSpPr>
          <p:nvPr>
            <p:ph type="body" sz="half" idx="2"/>
          </p:nvPr>
        </p:nvSpPr>
        <p:spPr>
          <a:xfrm>
            <a:off x="839788" y="2057400"/>
            <a:ext cx="3932237" cy="3811588"/>
          </a:xfrm>
        </p:spPr>
        <p:txBody>
          <a:bodyPr/>
          <a:lstStyle>
            <a:lvl1pPr marL="0" indent="0">
              <a:buNone/>
              <a:defRPr sz="1506"/>
            </a:lvl1pPr>
            <a:lvl2pPr marL="430298" indent="0">
              <a:buNone/>
              <a:defRPr sz="1318"/>
            </a:lvl2pPr>
            <a:lvl3pPr marL="860597" indent="0">
              <a:buNone/>
              <a:defRPr sz="1129"/>
            </a:lvl3pPr>
            <a:lvl4pPr marL="1290895" indent="0">
              <a:buNone/>
              <a:defRPr sz="941"/>
            </a:lvl4pPr>
            <a:lvl5pPr marL="1721193" indent="0">
              <a:buNone/>
              <a:defRPr sz="941"/>
            </a:lvl5pPr>
            <a:lvl6pPr marL="2151492" indent="0">
              <a:buNone/>
              <a:defRPr sz="941"/>
            </a:lvl6pPr>
            <a:lvl7pPr marL="2581790" indent="0">
              <a:buNone/>
              <a:defRPr sz="941"/>
            </a:lvl7pPr>
            <a:lvl8pPr marL="3012088" indent="0">
              <a:buNone/>
              <a:defRPr sz="941"/>
            </a:lvl8pPr>
            <a:lvl9pPr marL="3442387" indent="0">
              <a:buNone/>
              <a:defRPr sz="941"/>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DD03B8E-997D-4852-8D26-877A532C751B}"/>
              </a:ext>
            </a:extLst>
          </p:cNvPr>
          <p:cNvSpPr>
            <a:spLocks noGrp="1"/>
          </p:cNvSpPr>
          <p:nvPr>
            <p:ph type="dt" sz="half" idx="10"/>
          </p:nvPr>
        </p:nvSpPr>
        <p:spPr/>
        <p:txBody>
          <a:bodyPr/>
          <a:lstStyle/>
          <a:p>
            <a:fld id="{C29C64D2-274B-45A3-8200-54197C530B48}" type="datetimeFigureOut">
              <a:rPr lang="zh-CN" altLang="en-US" smtClean="0"/>
              <a:pPr/>
              <a:t>2024/9/17</a:t>
            </a:fld>
            <a:endParaRPr lang="zh-CN" altLang="en-US"/>
          </a:p>
        </p:txBody>
      </p:sp>
      <p:sp>
        <p:nvSpPr>
          <p:cNvPr id="6" name="页脚占位符 5">
            <a:extLst>
              <a:ext uri="{FF2B5EF4-FFF2-40B4-BE49-F238E27FC236}">
                <a16:creationId xmlns:a16="http://schemas.microsoft.com/office/drawing/2014/main" id="{5BF6F0FE-53E9-489A-908D-5DF3AC1F0A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1AE19C4-4CE5-462C-A5E7-ADF1F4311F58}"/>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2791209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1649FA-406C-435C-B026-E58FAC4D2407}"/>
              </a:ext>
            </a:extLst>
          </p:cNvPr>
          <p:cNvSpPr>
            <a:spLocks noGrp="1"/>
          </p:cNvSpPr>
          <p:nvPr>
            <p:ph type="title"/>
          </p:nvPr>
        </p:nvSpPr>
        <p:spPr>
          <a:xfrm>
            <a:off x="839788" y="457200"/>
            <a:ext cx="3932237" cy="1600200"/>
          </a:xfrm>
        </p:spPr>
        <p:txBody>
          <a:bodyPr anchor="b"/>
          <a:lstStyle>
            <a:lvl1pPr>
              <a:defRPr sz="3012"/>
            </a:lvl1pPr>
          </a:lstStyle>
          <a:p>
            <a:r>
              <a:rPr lang="zh-CN" altLang="en-US"/>
              <a:t>单击此处编辑母版标题样式</a:t>
            </a:r>
          </a:p>
        </p:txBody>
      </p:sp>
      <p:sp>
        <p:nvSpPr>
          <p:cNvPr id="3" name="图片占位符 2">
            <a:extLst>
              <a:ext uri="{FF2B5EF4-FFF2-40B4-BE49-F238E27FC236}">
                <a16:creationId xmlns:a16="http://schemas.microsoft.com/office/drawing/2014/main" id="{7677E311-3B47-4E50-9FB9-42227CD13FFD}"/>
              </a:ext>
            </a:extLst>
          </p:cNvPr>
          <p:cNvSpPr>
            <a:spLocks noGrp="1"/>
          </p:cNvSpPr>
          <p:nvPr>
            <p:ph type="pic" idx="1"/>
          </p:nvPr>
        </p:nvSpPr>
        <p:spPr>
          <a:xfrm>
            <a:off x="5183189" y="987426"/>
            <a:ext cx="6172200" cy="4873625"/>
          </a:xfrm>
        </p:spPr>
        <p:txBody>
          <a:bodyPr/>
          <a:lstStyle>
            <a:lvl1pPr marL="0" indent="0">
              <a:buNone/>
              <a:defRPr sz="3012"/>
            </a:lvl1pPr>
            <a:lvl2pPr marL="430298" indent="0">
              <a:buNone/>
              <a:defRPr sz="2635"/>
            </a:lvl2pPr>
            <a:lvl3pPr marL="860597" indent="0">
              <a:buNone/>
              <a:defRPr sz="2259"/>
            </a:lvl3pPr>
            <a:lvl4pPr marL="1290895" indent="0">
              <a:buNone/>
              <a:defRPr sz="1882"/>
            </a:lvl4pPr>
            <a:lvl5pPr marL="1721193" indent="0">
              <a:buNone/>
              <a:defRPr sz="1882"/>
            </a:lvl5pPr>
            <a:lvl6pPr marL="2151492" indent="0">
              <a:buNone/>
              <a:defRPr sz="1882"/>
            </a:lvl6pPr>
            <a:lvl7pPr marL="2581790" indent="0">
              <a:buNone/>
              <a:defRPr sz="1882"/>
            </a:lvl7pPr>
            <a:lvl8pPr marL="3012088" indent="0">
              <a:buNone/>
              <a:defRPr sz="1882"/>
            </a:lvl8pPr>
            <a:lvl9pPr marL="3442387" indent="0">
              <a:buNone/>
              <a:defRPr sz="1882"/>
            </a:lvl9pPr>
          </a:lstStyle>
          <a:p>
            <a:endParaRPr lang="zh-CN" altLang="en-US"/>
          </a:p>
        </p:txBody>
      </p:sp>
      <p:sp>
        <p:nvSpPr>
          <p:cNvPr id="4" name="文本占位符 3">
            <a:extLst>
              <a:ext uri="{FF2B5EF4-FFF2-40B4-BE49-F238E27FC236}">
                <a16:creationId xmlns:a16="http://schemas.microsoft.com/office/drawing/2014/main" id="{320F6B1F-0563-4DA9-B68B-A8C65F1879D0}"/>
              </a:ext>
            </a:extLst>
          </p:cNvPr>
          <p:cNvSpPr>
            <a:spLocks noGrp="1"/>
          </p:cNvSpPr>
          <p:nvPr>
            <p:ph type="body" sz="half" idx="2"/>
          </p:nvPr>
        </p:nvSpPr>
        <p:spPr>
          <a:xfrm>
            <a:off x="839788" y="2057400"/>
            <a:ext cx="3932237" cy="3811588"/>
          </a:xfrm>
        </p:spPr>
        <p:txBody>
          <a:bodyPr/>
          <a:lstStyle>
            <a:lvl1pPr marL="0" indent="0">
              <a:buNone/>
              <a:defRPr sz="1506"/>
            </a:lvl1pPr>
            <a:lvl2pPr marL="430298" indent="0">
              <a:buNone/>
              <a:defRPr sz="1318"/>
            </a:lvl2pPr>
            <a:lvl3pPr marL="860597" indent="0">
              <a:buNone/>
              <a:defRPr sz="1129"/>
            </a:lvl3pPr>
            <a:lvl4pPr marL="1290895" indent="0">
              <a:buNone/>
              <a:defRPr sz="941"/>
            </a:lvl4pPr>
            <a:lvl5pPr marL="1721193" indent="0">
              <a:buNone/>
              <a:defRPr sz="941"/>
            </a:lvl5pPr>
            <a:lvl6pPr marL="2151492" indent="0">
              <a:buNone/>
              <a:defRPr sz="941"/>
            </a:lvl6pPr>
            <a:lvl7pPr marL="2581790" indent="0">
              <a:buNone/>
              <a:defRPr sz="941"/>
            </a:lvl7pPr>
            <a:lvl8pPr marL="3012088" indent="0">
              <a:buNone/>
              <a:defRPr sz="941"/>
            </a:lvl8pPr>
            <a:lvl9pPr marL="3442387" indent="0">
              <a:buNone/>
              <a:defRPr sz="941"/>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0E90C71-BD8B-444A-88F0-05379E41E8A3}"/>
              </a:ext>
            </a:extLst>
          </p:cNvPr>
          <p:cNvSpPr>
            <a:spLocks noGrp="1"/>
          </p:cNvSpPr>
          <p:nvPr>
            <p:ph type="dt" sz="half" idx="10"/>
          </p:nvPr>
        </p:nvSpPr>
        <p:spPr/>
        <p:txBody>
          <a:bodyPr/>
          <a:lstStyle/>
          <a:p>
            <a:fld id="{C29C64D2-274B-45A3-8200-54197C530B48}" type="datetimeFigureOut">
              <a:rPr lang="zh-CN" altLang="en-US" smtClean="0"/>
              <a:pPr/>
              <a:t>2024/9/17</a:t>
            </a:fld>
            <a:endParaRPr lang="zh-CN" altLang="en-US"/>
          </a:p>
        </p:txBody>
      </p:sp>
      <p:sp>
        <p:nvSpPr>
          <p:cNvPr id="6" name="页脚占位符 5">
            <a:extLst>
              <a:ext uri="{FF2B5EF4-FFF2-40B4-BE49-F238E27FC236}">
                <a16:creationId xmlns:a16="http://schemas.microsoft.com/office/drawing/2014/main" id="{4BDB63C1-9BDA-4111-8BDB-CFDED8A3C44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6070A40-10C2-438D-AB89-B880D75E4125}"/>
              </a:ext>
            </a:extLst>
          </p:cNvPr>
          <p:cNvSpPr>
            <a:spLocks noGrp="1"/>
          </p:cNvSpPr>
          <p:nvPr>
            <p:ph type="sldNum" sz="quarter" idx="12"/>
          </p:nvPr>
        </p:nvSpPr>
        <p:spPr/>
        <p:txBody>
          <a:body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3288399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C90C856-DDD9-43AE-9C06-E36943A5EB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05C231F-B86D-4626-81D3-45AA977722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C20479A-D1E7-4D54-B884-963838760D1E}"/>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29">
                <a:solidFill>
                  <a:schemeClr val="tx1">
                    <a:tint val="75000"/>
                  </a:schemeClr>
                </a:solidFill>
              </a:defRPr>
            </a:lvl1pPr>
          </a:lstStyle>
          <a:p>
            <a:fld id="{C29C64D2-274B-45A3-8200-54197C530B48}" type="datetimeFigureOut">
              <a:rPr lang="zh-CN" altLang="en-US" smtClean="0"/>
              <a:pPr/>
              <a:t>2024/9/17</a:t>
            </a:fld>
            <a:endParaRPr lang="zh-CN" altLang="en-US"/>
          </a:p>
        </p:txBody>
      </p:sp>
      <p:sp>
        <p:nvSpPr>
          <p:cNvPr id="5" name="页脚占位符 4">
            <a:extLst>
              <a:ext uri="{FF2B5EF4-FFF2-40B4-BE49-F238E27FC236}">
                <a16:creationId xmlns:a16="http://schemas.microsoft.com/office/drawing/2014/main" id="{F2297AC6-B0A5-4778-8997-74D8DD5F38C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29">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2616B01-0082-44A2-946D-83395559B5A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129">
                <a:solidFill>
                  <a:schemeClr val="tx1">
                    <a:tint val="75000"/>
                  </a:schemeClr>
                </a:solidFill>
              </a:defRPr>
            </a:lvl1pPr>
          </a:lstStyle>
          <a:p>
            <a:fld id="{38DEB520-2D59-4F6B-9AE7-E477211A8885}" type="slidenum">
              <a:rPr lang="zh-CN" altLang="en-US" smtClean="0"/>
              <a:pPr/>
              <a:t>‹#›</a:t>
            </a:fld>
            <a:endParaRPr lang="zh-CN" altLang="en-US"/>
          </a:p>
        </p:txBody>
      </p:sp>
    </p:spTree>
    <p:extLst>
      <p:ext uri="{BB962C8B-B14F-4D97-AF65-F5344CB8AC3E}">
        <p14:creationId xmlns:p14="http://schemas.microsoft.com/office/powerpoint/2010/main" val="4252927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advClick="0" advTm="200">
        <p159:morph option="byObject"/>
      </p:transition>
    </mc:Choice>
    <mc:Fallback xmlns="">
      <p:transition spd="slow" advClick="0" advTm="200">
        <p:fade/>
      </p:transition>
    </mc:Fallback>
  </mc:AlternateContent>
  <p:txStyles>
    <p:titleStyle>
      <a:lvl1pPr algn="l" defTabSz="860597" rtl="0" eaLnBrk="1" latinLnBrk="0" hangingPunct="1">
        <a:lnSpc>
          <a:spcPct val="90000"/>
        </a:lnSpc>
        <a:spcBef>
          <a:spcPct val="0"/>
        </a:spcBef>
        <a:buNone/>
        <a:defRPr sz="4141" kern="1200">
          <a:solidFill>
            <a:schemeClr val="tx1"/>
          </a:solidFill>
          <a:latin typeface="+mj-lt"/>
          <a:ea typeface="+mj-ea"/>
          <a:cs typeface="+mj-cs"/>
        </a:defRPr>
      </a:lvl1pPr>
    </p:titleStyle>
    <p:bodyStyle>
      <a:lvl1pPr marL="215149" indent="-215149" algn="l" defTabSz="860597" rtl="0" eaLnBrk="1" latinLnBrk="0" hangingPunct="1">
        <a:lnSpc>
          <a:spcPct val="90000"/>
        </a:lnSpc>
        <a:spcBef>
          <a:spcPts val="941"/>
        </a:spcBef>
        <a:buFont typeface="Arial" panose="020B0604020202020204" pitchFamily="34" charset="0"/>
        <a:buChar char="•"/>
        <a:defRPr sz="2635" kern="1200">
          <a:solidFill>
            <a:schemeClr val="tx1"/>
          </a:solidFill>
          <a:latin typeface="+mn-lt"/>
          <a:ea typeface="+mn-ea"/>
          <a:cs typeface="+mn-cs"/>
        </a:defRPr>
      </a:lvl1pPr>
      <a:lvl2pPr marL="645448" indent="-215149" algn="l" defTabSz="860597" rtl="0" eaLnBrk="1" latinLnBrk="0" hangingPunct="1">
        <a:lnSpc>
          <a:spcPct val="90000"/>
        </a:lnSpc>
        <a:spcBef>
          <a:spcPts val="471"/>
        </a:spcBef>
        <a:buFont typeface="Arial" panose="020B0604020202020204" pitchFamily="34" charset="0"/>
        <a:buChar char="•"/>
        <a:defRPr sz="2259" kern="1200">
          <a:solidFill>
            <a:schemeClr val="tx1"/>
          </a:solidFill>
          <a:latin typeface="+mn-lt"/>
          <a:ea typeface="+mn-ea"/>
          <a:cs typeface="+mn-cs"/>
        </a:defRPr>
      </a:lvl2pPr>
      <a:lvl3pPr marL="1075746" indent="-215149" algn="l" defTabSz="860597" rtl="0" eaLnBrk="1" latinLnBrk="0" hangingPunct="1">
        <a:lnSpc>
          <a:spcPct val="90000"/>
        </a:lnSpc>
        <a:spcBef>
          <a:spcPts val="471"/>
        </a:spcBef>
        <a:buFont typeface="Arial" panose="020B0604020202020204" pitchFamily="34" charset="0"/>
        <a:buChar char="•"/>
        <a:defRPr sz="1882" kern="1200">
          <a:solidFill>
            <a:schemeClr val="tx1"/>
          </a:solidFill>
          <a:latin typeface="+mn-lt"/>
          <a:ea typeface="+mn-ea"/>
          <a:cs typeface="+mn-cs"/>
        </a:defRPr>
      </a:lvl3pPr>
      <a:lvl4pPr marL="1506044"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4pPr>
      <a:lvl5pPr marL="1936343"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5pPr>
      <a:lvl6pPr marL="2366641"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6pPr>
      <a:lvl7pPr marL="2796939"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7pPr>
      <a:lvl8pPr marL="3227238"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8pPr>
      <a:lvl9pPr marL="3657536" indent="-215149" algn="l" defTabSz="860597" rtl="0" eaLnBrk="1" latinLnBrk="0" hangingPunct="1">
        <a:lnSpc>
          <a:spcPct val="90000"/>
        </a:lnSpc>
        <a:spcBef>
          <a:spcPts val="471"/>
        </a:spcBef>
        <a:buFont typeface="Arial" panose="020B0604020202020204" pitchFamily="34" charset="0"/>
        <a:buChar char="•"/>
        <a:defRPr sz="1694" kern="1200">
          <a:solidFill>
            <a:schemeClr val="tx1"/>
          </a:solidFill>
          <a:latin typeface="+mn-lt"/>
          <a:ea typeface="+mn-ea"/>
          <a:cs typeface="+mn-cs"/>
        </a:defRPr>
      </a:lvl9pPr>
    </p:bodyStyle>
    <p:otherStyle>
      <a:defPPr>
        <a:defRPr lang="zh-CN"/>
      </a:defPPr>
      <a:lvl1pPr marL="0" algn="l" defTabSz="860597" rtl="0" eaLnBrk="1" latinLnBrk="0" hangingPunct="1">
        <a:defRPr sz="1694" kern="1200">
          <a:solidFill>
            <a:schemeClr val="tx1"/>
          </a:solidFill>
          <a:latin typeface="+mn-lt"/>
          <a:ea typeface="+mn-ea"/>
          <a:cs typeface="+mn-cs"/>
        </a:defRPr>
      </a:lvl1pPr>
      <a:lvl2pPr marL="430298" algn="l" defTabSz="860597" rtl="0" eaLnBrk="1" latinLnBrk="0" hangingPunct="1">
        <a:defRPr sz="1694" kern="1200">
          <a:solidFill>
            <a:schemeClr val="tx1"/>
          </a:solidFill>
          <a:latin typeface="+mn-lt"/>
          <a:ea typeface="+mn-ea"/>
          <a:cs typeface="+mn-cs"/>
        </a:defRPr>
      </a:lvl2pPr>
      <a:lvl3pPr marL="860597" algn="l" defTabSz="860597" rtl="0" eaLnBrk="1" latinLnBrk="0" hangingPunct="1">
        <a:defRPr sz="1694" kern="1200">
          <a:solidFill>
            <a:schemeClr val="tx1"/>
          </a:solidFill>
          <a:latin typeface="+mn-lt"/>
          <a:ea typeface="+mn-ea"/>
          <a:cs typeface="+mn-cs"/>
        </a:defRPr>
      </a:lvl3pPr>
      <a:lvl4pPr marL="1290895" algn="l" defTabSz="860597" rtl="0" eaLnBrk="1" latinLnBrk="0" hangingPunct="1">
        <a:defRPr sz="1694" kern="1200">
          <a:solidFill>
            <a:schemeClr val="tx1"/>
          </a:solidFill>
          <a:latin typeface="+mn-lt"/>
          <a:ea typeface="+mn-ea"/>
          <a:cs typeface="+mn-cs"/>
        </a:defRPr>
      </a:lvl4pPr>
      <a:lvl5pPr marL="1721193" algn="l" defTabSz="860597" rtl="0" eaLnBrk="1" latinLnBrk="0" hangingPunct="1">
        <a:defRPr sz="1694" kern="1200">
          <a:solidFill>
            <a:schemeClr val="tx1"/>
          </a:solidFill>
          <a:latin typeface="+mn-lt"/>
          <a:ea typeface="+mn-ea"/>
          <a:cs typeface="+mn-cs"/>
        </a:defRPr>
      </a:lvl5pPr>
      <a:lvl6pPr marL="2151492" algn="l" defTabSz="860597" rtl="0" eaLnBrk="1" latinLnBrk="0" hangingPunct="1">
        <a:defRPr sz="1694" kern="1200">
          <a:solidFill>
            <a:schemeClr val="tx1"/>
          </a:solidFill>
          <a:latin typeface="+mn-lt"/>
          <a:ea typeface="+mn-ea"/>
          <a:cs typeface="+mn-cs"/>
        </a:defRPr>
      </a:lvl6pPr>
      <a:lvl7pPr marL="2581790" algn="l" defTabSz="860597" rtl="0" eaLnBrk="1" latinLnBrk="0" hangingPunct="1">
        <a:defRPr sz="1694" kern="1200">
          <a:solidFill>
            <a:schemeClr val="tx1"/>
          </a:solidFill>
          <a:latin typeface="+mn-lt"/>
          <a:ea typeface="+mn-ea"/>
          <a:cs typeface="+mn-cs"/>
        </a:defRPr>
      </a:lvl7pPr>
      <a:lvl8pPr marL="3012088" algn="l" defTabSz="860597" rtl="0" eaLnBrk="1" latinLnBrk="0" hangingPunct="1">
        <a:defRPr sz="1694" kern="1200">
          <a:solidFill>
            <a:schemeClr val="tx1"/>
          </a:solidFill>
          <a:latin typeface="+mn-lt"/>
          <a:ea typeface="+mn-ea"/>
          <a:cs typeface="+mn-cs"/>
        </a:defRPr>
      </a:lvl8pPr>
      <a:lvl9pPr marL="3442387" algn="l" defTabSz="860597" rtl="0" eaLnBrk="1" latinLnBrk="0" hangingPunct="1">
        <a:defRPr sz="169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9E0BC35-716E-45ED-AF85-55AA1D28E64E}"/>
              </a:ext>
            </a:extLst>
          </p:cNvPr>
          <p:cNvSpPr>
            <a:spLocks noGrp="1" noChangeArrowheads="1"/>
          </p:cNvSpPr>
          <p:nvPr>
            <p:ph type="title"/>
          </p:nvPr>
        </p:nvSpPr>
        <p:spPr bwMode="auto">
          <a:xfrm>
            <a:off x="610098" y="275167"/>
            <a:ext cx="1097180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ctr" anchorCtr="0" compatLnSpc="1">
            <a:prstTxWarp prst="textNoShape">
              <a:avLst/>
            </a:prstTxWarp>
          </a:bodyPr>
          <a:lstStyle/>
          <a:p>
            <a:pPr lvl="0"/>
            <a:r>
              <a:rPr lang="vi-VN" altLang="vi-VN"/>
              <a:t>Click to edit Master title style</a:t>
            </a:r>
          </a:p>
        </p:txBody>
      </p:sp>
      <p:sp>
        <p:nvSpPr>
          <p:cNvPr id="1027" name="Rectangle 3">
            <a:extLst>
              <a:ext uri="{FF2B5EF4-FFF2-40B4-BE49-F238E27FC236}">
                <a16:creationId xmlns:a16="http://schemas.microsoft.com/office/drawing/2014/main" id="{C65E62C4-A7B3-4A1A-809A-BFE84A165EB9}"/>
              </a:ext>
            </a:extLst>
          </p:cNvPr>
          <p:cNvSpPr>
            <a:spLocks noGrp="1" noChangeArrowheads="1"/>
          </p:cNvSpPr>
          <p:nvPr>
            <p:ph type="body" idx="1"/>
          </p:nvPr>
        </p:nvSpPr>
        <p:spPr bwMode="auto">
          <a:xfrm>
            <a:off x="610098" y="1600729"/>
            <a:ext cx="10971804" cy="452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5852" tIns="67926" rIns="135852" bIns="67926" numCol="1" anchor="t" anchorCtr="0" compatLnSpc="1">
            <a:prstTxWarp prst="textNoShape">
              <a:avLst/>
            </a:prstTxWarp>
          </a:bodyPr>
          <a:lstStyle/>
          <a:p>
            <a:pPr lvl="0"/>
            <a:r>
              <a:rPr lang="vi-VN" altLang="vi-VN"/>
              <a:t>Click to edit Master text styles</a:t>
            </a:r>
          </a:p>
          <a:p>
            <a:pPr lvl="1"/>
            <a:r>
              <a:rPr lang="vi-VN" altLang="vi-VN"/>
              <a:t>Second level</a:t>
            </a:r>
          </a:p>
          <a:p>
            <a:pPr lvl="2"/>
            <a:r>
              <a:rPr lang="vi-VN" altLang="vi-VN"/>
              <a:t>Third level</a:t>
            </a:r>
          </a:p>
          <a:p>
            <a:pPr lvl="3"/>
            <a:r>
              <a:rPr lang="vi-VN" altLang="vi-VN"/>
              <a:t>Fourth level</a:t>
            </a:r>
          </a:p>
          <a:p>
            <a:pPr lvl="4"/>
            <a:r>
              <a:rPr lang="vi-VN" altLang="vi-VN"/>
              <a:t>Fifth level</a:t>
            </a:r>
          </a:p>
        </p:txBody>
      </p:sp>
      <p:sp>
        <p:nvSpPr>
          <p:cNvPr id="1028" name="Rectangle 4">
            <a:extLst>
              <a:ext uri="{FF2B5EF4-FFF2-40B4-BE49-F238E27FC236}">
                <a16:creationId xmlns:a16="http://schemas.microsoft.com/office/drawing/2014/main" id="{D1F59AA1-7C6D-4330-AA4E-657F04546671}"/>
              </a:ext>
            </a:extLst>
          </p:cNvPr>
          <p:cNvSpPr>
            <a:spLocks noGrp="1" noChangeArrowheads="1"/>
          </p:cNvSpPr>
          <p:nvPr>
            <p:ph type="dt" sz="half" idx="2"/>
          </p:nvPr>
        </p:nvSpPr>
        <p:spPr bwMode="auto">
          <a:xfrm>
            <a:off x="610098" y="6245490"/>
            <a:ext cx="2843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eaLnBrk="1" hangingPunct="1">
              <a:defRPr sz="1647">
                <a:latin typeface="Arial" charset="0"/>
                <a:cs typeface="Arial" charset="0"/>
              </a:defRPr>
            </a:lvl1pPr>
          </a:lstStyle>
          <a:p>
            <a:pPr>
              <a:defRPr/>
            </a:pPr>
            <a:endParaRPr lang="vi-VN"/>
          </a:p>
        </p:txBody>
      </p:sp>
      <p:sp>
        <p:nvSpPr>
          <p:cNvPr id="1029" name="Rectangle 5">
            <a:extLst>
              <a:ext uri="{FF2B5EF4-FFF2-40B4-BE49-F238E27FC236}">
                <a16:creationId xmlns:a16="http://schemas.microsoft.com/office/drawing/2014/main" id="{9ACAF90C-7C0F-44F6-932D-8CDC029204EA}"/>
              </a:ext>
            </a:extLst>
          </p:cNvPr>
          <p:cNvSpPr>
            <a:spLocks noGrp="1" noChangeArrowheads="1"/>
          </p:cNvSpPr>
          <p:nvPr>
            <p:ph type="ftr" sz="quarter" idx="3"/>
          </p:nvPr>
        </p:nvSpPr>
        <p:spPr bwMode="auto">
          <a:xfrm>
            <a:off x="4166098" y="6245490"/>
            <a:ext cx="3859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ctr" eaLnBrk="1" hangingPunct="1">
              <a:defRPr sz="1647">
                <a:latin typeface="Arial" charset="0"/>
                <a:cs typeface="Arial" charset="0"/>
              </a:defRPr>
            </a:lvl1pPr>
          </a:lstStyle>
          <a:p>
            <a:pPr>
              <a:defRPr/>
            </a:pPr>
            <a:endParaRPr lang="vi-VN"/>
          </a:p>
        </p:txBody>
      </p:sp>
      <p:sp>
        <p:nvSpPr>
          <p:cNvPr id="1030" name="Rectangle 6">
            <a:extLst>
              <a:ext uri="{FF2B5EF4-FFF2-40B4-BE49-F238E27FC236}">
                <a16:creationId xmlns:a16="http://schemas.microsoft.com/office/drawing/2014/main" id="{B7072CCD-3B26-4F31-86C4-CF054F1ACD52}"/>
              </a:ext>
            </a:extLst>
          </p:cNvPr>
          <p:cNvSpPr>
            <a:spLocks noGrp="1" noChangeArrowheads="1"/>
          </p:cNvSpPr>
          <p:nvPr>
            <p:ph type="sldNum" sz="quarter" idx="4"/>
          </p:nvPr>
        </p:nvSpPr>
        <p:spPr bwMode="auto">
          <a:xfrm>
            <a:off x="8738098" y="6245490"/>
            <a:ext cx="2843804" cy="476250"/>
          </a:xfrm>
          <a:prstGeom prst="rect">
            <a:avLst/>
          </a:prstGeom>
          <a:noFill/>
          <a:ln w="9525">
            <a:noFill/>
            <a:miter lim="800000"/>
            <a:headEnd/>
            <a:tailEnd/>
          </a:ln>
          <a:effectLst/>
        </p:spPr>
        <p:txBody>
          <a:bodyPr vert="horz" wrap="square" lIns="135852" tIns="67926" rIns="135852" bIns="67926" numCol="1" anchor="t" anchorCtr="0" compatLnSpc="1">
            <a:prstTxWarp prst="textNoShape">
              <a:avLst/>
            </a:prstTxWarp>
          </a:bodyPr>
          <a:lstStyle>
            <a:lvl1pPr algn="r" eaLnBrk="1" hangingPunct="1">
              <a:defRPr sz="1647"/>
            </a:lvl1pPr>
          </a:lstStyle>
          <a:p>
            <a:fld id="{F18366DF-3E97-443D-BE3A-882B8717AC7A}" type="slidenum">
              <a:rPr lang="vi-VN" altLang="vi-VN"/>
              <a:pPr/>
              <a:t>‹#›</a:t>
            </a:fld>
            <a:endParaRPr lang="vi-VN" altLang="vi-VN"/>
          </a:p>
        </p:txBody>
      </p:sp>
    </p:spTree>
    <p:extLst>
      <p:ext uri="{BB962C8B-B14F-4D97-AF65-F5344CB8AC3E}">
        <p14:creationId xmlns:p14="http://schemas.microsoft.com/office/powerpoint/2010/main" val="21927579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5098">
          <a:solidFill>
            <a:schemeClr val="tx2"/>
          </a:solidFill>
          <a:latin typeface="+mj-lt"/>
          <a:ea typeface="+mj-ea"/>
          <a:cs typeface="+mj-cs"/>
        </a:defRPr>
      </a:lvl1pPr>
      <a:lvl2pPr algn="ctr" rtl="0" eaLnBrk="0" fontAlgn="base" hangingPunct="0">
        <a:spcBef>
          <a:spcPct val="0"/>
        </a:spcBef>
        <a:spcAft>
          <a:spcPct val="0"/>
        </a:spcAft>
        <a:defRPr sz="5098">
          <a:solidFill>
            <a:schemeClr val="tx2"/>
          </a:solidFill>
          <a:latin typeface="Arial" charset="0"/>
          <a:cs typeface="Arial" charset="0"/>
        </a:defRPr>
      </a:lvl2pPr>
      <a:lvl3pPr algn="ctr" rtl="0" eaLnBrk="0" fontAlgn="base" hangingPunct="0">
        <a:spcBef>
          <a:spcPct val="0"/>
        </a:spcBef>
        <a:spcAft>
          <a:spcPct val="0"/>
        </a:spcAft>
        <a:defRPr sz="5098">
          <a:solidFill>
            <a:schemeClr val="tx2"/>
          </a:solidFill>
          <a:latin typeface="Arial" charset="0"/>
          <a:cs typeface="Arial" charset="0"/>
        </a:defRPr>
      </a:lvl3pPr>
      <a:lvl4pPr algn="ctr" rtl="0" eaLnBrk="0" fontAlgn="base" hangingPunct="0">
        <a:spcBef>
          <a:spcPct val="0"/>
        </a:spcBef>
        <a:spcAft>
          <a:spcPct val="0"/>
        </a:spcAft>
        <a:defRPr sz="5098">
          <a:solidFill>
            <a:schemeClr val="tx2"/>
          </a:solidFill>
          <a:latin typeface="Arial" charset="0"/>
          <a:cs typeface="Arial" charset="0"/>
        </a:defRPr>
      </a:lvl4pPr>
      <a:lvl5pPr algn="ctr" rtl="0" eaLnBrk="0" fontAlgn="base" hangingPunct="0">
        <a:spcBef>
          <a:spcPct val="0"/>
        </a:spcBef>
        <a:spcAft>
          <a:spcPct val="0"/>
        </a:spcAft>
        <a:defRPr sz="5098">
          <a:solidFill>
            <a:schemeClr val="tx2"/>
          </a:solidFill>
          <a:latin typeface="Arial" charset="0"/>
          <a:cs typeface="Arial" charset="0"/>
        </a:defRPr>
      </a:lvl5pPr>
      <a:lvl6pPr marL="532745" algn="ctr" rtl="0" fontAlgn="base">
        <a:spcBef>
          <a:spcPct val="0"/>
        </a:spcBef>
        <a:spcAft>
          <a:spcPct val="0"/>
        </a:spcAft>
        <a:defRPr sz="5098">
          <a:solidFill>
            <a:schemeClr val="tx2"/>
          </a:solidFill>
          <a:latin typeface="Arial" charset="0"/>
          <a:cs typeface="Arial" charset="0"/>
        </a:defRPr>
      </a:lvl6pPr>
      <a:lvl7pPr marL="1065490" algn="ctr" rtl="0" fontAlgn="base">
        <a:spcBef>
          <a:spcPct val="0"/>
        </a:spcBef>
        <a:spcAft>
          <a:spcPct val="0"/>
        </a:spcAft>
        <a:defRPr sz="5098">
          <a:solidFill>
            <a:schemeClr val="tx2"/>
          </a:solidFill>
          <a:latin typeface="Arial" charset="0"/>
          <a:cs typeface="Arial" charset="0"/>
        </a:defRPr>
      </a:lvl7pPr>
      <a:lvl8pPr marL="1598236" algn="ctr" rtl="0" fontAlgn="base">
        <a:spcBef>
          <a:spcPct val="0"/>
        </a:spcBef>
        <a:spcAft>
          <a:spcPct val="0"/>
        </a:spcAft>
        <a:defRPr sz="5098">
          <a:solidFill>
            <a:schemeClr val="tx2"/>
          </a:solidFill>
          <a:latin typeface="Arial" charset="0"/>
          <a:cs typeface="Arial" charset="0"/>
        </a:defRPr>
      </a:lvl8pPr>
      <a:lvl9pPr marL="2130981" algn="ctr" rtl="0" fontAlgn="base">
        <a:spcBef>
          <a:spcPct val="0"/>
        </a:spcBef>
        <a:spcAft>
          <a:spcPct val="0"/>
        </a:spcAft>
        <a:defRPr sz="5098">
          <a:solidFill>
            <a:schemeClr val="tx2"/>
          </a:solidFill>
          <a:latin typeface="Arial" charset="0"/>
          <a:cs typeface="Arial" charset="0"/>
        </a:defRPr>
      </a:lvl9pPr>
    </p:titleStyle>
    <p:bodyStyle>
      <a:lvl1pPr marL="398424" indent="-398424" algn="l" rtl="0" eaLnBrk="0" fontAlgn="base" hangingPunct="0">
        <a:spcBef>
          <a:spcPct val="20000"/>
        </a:spcBef>
        <a:spcAft>
          <a:spcPct val="0"/>
        </a:spcAft>
        <a:buChar char="•"/>
        <a:defRPr sz="3765">
          <a:solidFill>
            <a:schemeClr val="tx1"/>
          </a:solidFill>
          <a:latin typeface="+mn-lt"/>
          <a:ea typeface="+mn-ea"/>
          <a:cs typeface="+mn-cs"/>
        </a:defRPr>
      </a:lvl1pPr>
      <a:lvl2pPr marL="865328" indent="-332436" algn="l" rtl="0" eaLnBrk="0" fontAlgn="base" hangingPunct="0">
        <a:spcBef>
          <a:spcPct val="20000"/>
        </a:spcBef>
        <a:spcAft>
          <a:spcPct val="0"/>
        </a:spcAft>
        <a:buChar char="–"/>
        <a:defRPr sz="3294">
          <a:solidFill>
            <a:schemeClr val="tx1"/>
          </a:solidFill>
          <a:latin typeface="+mn-lt"/>
          <a:cs typeface="+mn-cs"/>
        </a:defRPr>
      </a:lvl2pPr>
      <a:lvl3pPr marL="1330987" indent="-265202" algn="l" rtl="0" eaLnBrk="0" fontAlgn="base" hangingPunct="0">
        <a:spcBef>
          <a:spcPct val="20000"/>
        </a:spcBef>
        <a:spcAft>
          <a:spcPct val="0"/>
        </a:spcAft>
        <a:buChar char="•"/>
        <a:defRPr sz="2823">
          <a:solidFill>
            <a:schemeClr val="tx1"/>
          </a:solidFill>
          <a:latin typeface="+mn-lt"/>
          <a:cs typeface="+mn-cs"/>
        </a:defRPr>
      </a:lvl3pPr>
      <a:lvl4pPr marL="1863880" indent="-265202" algn="l" rtl="0" eaLnBrk="0" fontAlgn="base" hangingPunct="0">
        <a:spcBef>
          <a:spcPct val="20000"/>
        </a:spcBef>
        <a:spcAft>
          <a:spcPct val="0"/>
        </a:spcAft>
        <a:buChar char="–"/>
        <a:defRPr sz="2353">
          <a:solidFill>
            <a:schemeClr val="tx1"/>
          </a:solidFill>
          <a:latin typeface="+mn-lt"/>
          <a:cs typeface="+mn-cs"/>
        </a:defRPr>
      </a:lvl4pPr>
      <a:lvl5pPr marL="2396772" indent="-265202" algn="l" rtl="0" eaLnBrk="0" fontAlgn="base" hangingPunct="0">
        <a:spcBef>
          <a:spcPct val="20000"/>
        </a:spcBef>
        <a:spcAft>
          <a:spcPct val="0"/>
        </a:spcAft>
        <a:buChar char="»"/>
        <a:defRPr sz="2353">
          <a:solidFill>
            <a:schemeClr val="tx1"/>
          </a:solidFill>
          <a:latin typeface="+mn-lt"/>
          <a:cs typeface="+mn-cs"/>
        </a:defRPr>
      </a:lvl5pPr>
      <a:lvl6pPr marL="2930099" indent="-266373" algn="l" rtl="0" fontAlgn="base">
        <a:spcBef>
          <a:spcPct val="20000"/>
        </a:spcBef>
        <a:spcAft>
          <a:spcPct val="0"/>
        </a:spcAft>
        <a:buChar char="»"/>
        <a:defRPr sz="2353">
          <a:solidFill>
            <a:schemeClr val="tx1"/>
          </a:solidFill>
          <a:latin typeface="+mn-lt"/>
          <a:cs typeface="+mn-cs"/>
        </a:defRPr>
      </a:lvl6pPr>
      <a:lvl7pPr marL="3462844" indent="-266373" algn="l" rtl="0" fontAlgn="base">
        <a:spcBef>
          <a:spcPct val="20000"/>
        </a:spcBef>
        <a:spcAft>
          <a:spcPct val="0"/>
        </a:spcAft>
        <a:buChar char="»"/>
        <a:defRPr sz="2353">
          <a:solidFill>
            <a:schemeClr val="tx1"/>
          </a:solidFill>
          <a:latin typeface="+mn-lt"/>
          <a:cs typeface="+mn-cs"/>
        </a:defRPr>
      </a:lvl7pPr>
      <a:lvl8pPr marL="3995589" indent="-266373" algn="l" rtl="0" fontAlgn="base">
        <a:spcBef>
          <a:spcPct val="20000"/>
        </a:spcBef>
        <a:spcAft>
          <a:spcPct val="0"/>
        </a:spcAft>
        <a:buChar char="»"/>
        <a:defRPr sz="2353">
          <a:solidFill>
            <a:schemeClr val="tx1"/>
          </a:solidFill>
          <a:latin typeface="+mn-lt"/>
          <a:cs typeface="+mn-cs"/>
        </a:defRPr>
      </a:lvl8pPr>
      <a:lvl9pPr marL="4528334" indent="-266373" algn="l" rtl="0" fontAlgn="base">
        <a:spcBef>
          <a:spcPct val="20000"/>
        </a:spcBef>
        <a:spcAft>
          <a:spcPct val="0"/>
        </a:spcAft>
        <a:buChar char="»"/>
        <a:defRPr sz="2353">
          <a:solidFill>
            <a:schemeClr val="tx1"/>
          </a:solidFill>
          <a:latin typeface="+mn-lt"/>
          <a:cs typeface="+mn-cs"/>
        </a:defRPr>
      </a:lvl9pPr>
    </p:bodyStyle>
    <p:otherStyle>
      <a:defPPr>
        <a:defRPr lang="en-US"/>
      </a:defPPr>
      <a:lvl1pPr marL="0" algn="l" defTabSz="1065490" rtl="0" eaLnBrk="1" latinLnBrk="0" hangingPunct="1">
        <a:defRPr sz="2118" kern="1200">
          <a:solidFill>
            <a:schemeClr val="tx1"/>
          </a:solidFill>
          <a:latin typeface="+mn-lt"/>
          <a:ea typeface="+mn-ea"/>
          <a:cs typeface="+mn-cs"/>
        </a:defRPr>
      </a:lvl1pPr>
      <a:lvl2pPr marL="532745" algn="l" defTabSz="1065490" rtl="0" eaLnBrk="1" latinLnBrk="0" hangingPunct="1">
        <a:defRPr sz="2118" kern="1200">
          <a:solidFill>
            <a:schemeClr val="tx1"/>
          </a:solidFill>
          <a:latin typeface="+mn-lt"/>
          <a:ea typeface="+mn-ea"/>
          <a:cs typeface="+mn-cs"/>
        </a:defRPr>
      </a:lvl2pPr>
      <a:lvl3pPr marL="1065490" algn="l" defTabSz="1065490" rtl="0" eaLnBrk="1" latinLnBrk="0" hangingPunct="1">
        <a:defRPr sz="2118" kern="1200">
          <a:solidFill>
            <a:schemeClr val="tx1"/>
          </a:solidFill>
          <a:latin typeface="+mn-lt"/>
          <a:ea typeface="+mn-ea"/>
          <a:cs typeface="+mn-cs"/>
        </a:defRPr>
      </a:lvl3pPr>
      <a:lvl4pPr marL="1598236" algn="l" defTabSz="1065490" rtl="0" eaLnBrk="1" latinLnBrk="0" hangingPunct="1">
        <a:defRPr sz="2118" kern="1200">
          <a:solidFill>
            <a:schemeClr val="tx1"/>
          </a:solidFill>
          <a:latin typeface="+mn-lt"/>
          <a:ea typeface="+mn-ea"/>
          <a:cs typeface="+mn-cs"/>
        </a:defRPr>
      </a:lvl4pPr>
      <a:lvl5pPr marL="2130981" algn="l" defTabSz="1065490" rtl="0" eaLnBrk="1" latinLnBrk="0" hangingPunct="1">
        <a:defRPr sz="2118" kern="1200">
          <a:solidFill>
            <a:schemeClr val="tx1"/>
          </a:solidFill>
          <a:latin typeface="+mn-lt"/>
          <a:ea typeface="+mn-ea"/>
          <a:cs typeface="+mn-cs"/>
        </a:defRPr>
      </a:lvl5pPr>
      <a:lvl6pPr marL="2663726" algn="l" defTabSz="1065490" rtl="0" eaLnBrk="1" latinLnBrk="0" hangingPunct="1">
        <a:defRPr sz="2118" kern="1200">
          <a:solidFill>
            <a:schemeClr val="tx1"/>
          </a:solidFill>
          <a:latin typeface="+mn-lt"/>
          <a:ea typeface="+mn-ea"/>
          <a:cs typeface="+mn-cs"/>
        </a:defRPr>
      </a:lvl6pPr>
      <a:lvl7pPr marL="3196471" algn="l" defTabSz="1065490" rtl="0" eaLnBrk="1" latinLnBrk="0" hangingPunct="1">
        <a:defRPr sz="2118" kern="1200">
          <a:solidFill>
            <a:schemeClr val="tx1"/>
          </a:solidFill>
          <a:latin typeface="+mn-lt"/>
          <a:ea typeface="+mn-ea"/>
          <a:cs typeface="+mn-cs"/>
        </a:defRPr>
      </a:lvl7pPr>
      <a:lvl8pPr marL="3729216" algn="l" defTabSz="1065490" rtl="0" eaLnBrk="1" latinLnBrk="0" hangingPunct="1">
        <a:defRPr sz="2118" kern="1200">
          <a:solidFill>
            <a:schemeClr val="tx1"/>
          </a:solidFill>
          <a:latin typeface="+mn-lt"/>
          <a:ea typeface="+mn-ea"/>
          <a:cs typeface="+mn-cs"/>
        </a:defRPr>
      </a:lvl8pPr>
      <a:lvl9pPr marL="4261961" algn="l" defTabSz="1065490" rtl="0" eaLnBrk="1" latinLnBrk="0" hangingPunct="1">
        <a:defRPr sz="21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4.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4.png"/><Relationship Id="rId4" Type="http://schemas.openxmlformats.org/officeDocument/2006/relationships/notesSlide" Target="../notesSlides/notesSlide5.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471" y="190500"/>
            <a:ext cx="11690711"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7471" y="3742796"/>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11" name="Rectangle 5">
            <a:extLst>
              <a:ext uri="{FF2B5EF4-FFF2-40B4-BE49-F238E27FC236}">
                <a16:creationId xmlns:a16="http://schemas.microsoft.com/office/drawing/2014/main" id="{FC6CE480-F8D2-485A-8B4E-50ACF988CEBD}"/>
              </a:ext>
            </a:extLst>
          </p:cNvPr>
          <p:cNvSpPr>
            <a:spLocks noChangeArrowheads="1"/>
          </p:cNvSpPr>
          <p:nvPr/>
        </p:nvSpPr>
        <p:spPr bwMode="auto">
          <a:xfrm>
            <a:off x="1497354" y="1248189"/>
            <a:ext cx="9148085" cy="95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539750" algn="l"/>
              </a:tabLst>
              <a:defRPr>
                <a:solidFill>
                  <a:schemeClr val="tx1"/>
                </a:solidFill>
                <a:latin typeface="Arial" panose="020B0604020202020204" pitchFamily="34" charset="0"/>
                <a:cs typeface="Arial" panose="020B0604020202020204" pitchFamily="34" charset="0"/>
              </a:defRPr>
            </a:lvl1pPr>
            <a:lvl2pPr>
              <a:tabLst>
                <a:tab pos="539750" algn="l"/>
              </a:tabLst>
              <a:defRPr>
                <a:solidFill>
                  <a:schemeClr val="tx1"/>
                </a:solidFill>
                <a:latin typeface="Arial" panose="020B0604020202020204" pitchFamily="34" charset="0"/>
                <a:cs typeface="Arial" panose="020B0604020202020204" pitchFamily="34" charset="0"/>
              </a:defRPr>
            </a:lvl2pPr>
            <a:lvl3pPr>
              <a:tabLst>
                <a:tab pos="539750" algn="l"/>
              </a:tabLst>
              <a:defRPr>
                <a:solidFill>
                  <a:schemeClr val="tx1"/>
                </a:solidFill>
                <a:latin typeface="Arial" panose="020B0604020202020204" pitchFamily="34" charset="0"/>
                <a:cs typeface="Arial" panose="020B0604020202020204" pitchFamily="34" charset="0"/>
              </a:defRPr>
            </a:lvl3pPr>
            <a:lvl4pPr>
              <a:tabLst>
                <a:tab pos="539750" algn="l"/>
              </a:tabLst>
              <a:defRPr>
                <a:solidFill>
                  <a:schemeClr val="tx1"/>
                </a:solidFill>
                <a:latin typeface="Arial" panose="020B0604020202020204" pitchFamily="34" charset="0"/>
                <a:cs typeface="Arial" panose="020B0604020202020204" pitchFamily="34" charset="0"/>
              </a:defRPr>
            </a:lvl4pPr>
            <a:lvl5pPr>
              <a:tabLst>
                <a:tab pos="539750"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algn="just" defTabSz="717164" eaLnBrk="0" fontAlgn="base" hangingPunct="0">
              <a:lnSpc>
                <a:spcPct val="115000"/>
              </a:lnSpc>
              <a:spcBef>
                <a:spcPct val="0"/>
              </a:spcBef>
              <a:spcAft>
                <a:spcPct val="0"/>
              </a:spcAft>
              <a:tabLst>
                <a:tab pos="423326" algn="l"/>
              </a:tabLst>
            </a:pPr>
            <a:r>
              <a:rPr lang="en-US" altLang="vi-VN" sz="2510" b="1" dirty="0">
                <a:solidFill>
                  <a:srgbClr val="FF0000"/>
                </a:solidFill>
                <a:latin typeface="Times New Roman" panose="02020603050405020304" pitchFamily="18" charset="0"/>
              </a:rPr>
              <a:t>Quan </a:t>
            </a:r>
            <a:r>
              <a:rPr lang="en-US" altLang="vi-VN" sz="2510" b="1" dirty="0" err="1">
                <a:solidFill>
                  <a:srgbClr val="FF0000"/>
                </a:solidFill>
                <a:latin typeface="Times New Roman" panose="02020603050405020304" pitchFamily="18" charset="0"/>
              </a:rPr>
              <a:t>sát</a:t>
            </a:r>
            <a:r>
              <a:rPr lang="en-US" altLang="vi-VN" sz="2510" b="1" dirty="0">
                <a:solidFill>
                  <a:srgbClr val="FF0000"/>
                </a:solidFill>
                <a:latin typeface="Times New Roman" panose="02020603050405020304" pitchFamily="18" charset="0"/>
              </a:rPr>
              <a:t> </a:t>
            </a:r>
            <a:r>
              <a:rPr lang="en-US" altLang="vi-VN" sz="2510" b="1" dirty="0" err="1">
                <a:solidFill>
                  <a:srgbClr val="FF0000"/>
                </a:solidFill>
                <a:latin typeface="Times New Roman" panose="02020603050405020304" pitchFamily="18" charset="0"/>
              </a:rPr>
              <a:t>hình</a:t>
            </a:r>
            <a:r>
              <a:rPr lang="en-US" altLang="vi-VN" sz="2510" b="1" dirty="0">
                <a:solidFill>
                  <a:srgbClr val="FF0000"/>
                </a:solidFill>
                <a:latin typeface="Times New Roman" panose="02020603050405020304" pitchFamily="18" charset="0"/>
              </a:rPr>
              <a:t> </a:t>
            </a:r>
            <a:r>
              <a:rPr lang="en-US" altLang="vi-VN" sz="2510" b="1" dirty="0" err="1">
                <a:solidFill>
                  <a:srgbClr val="FF0000"/>
                </a:solidFill>
                <a:latin typeface="Times New Roman" panose="02020603050405020304" pitchFamily="18" charset="0"/>
              </a:rPr>
              <a:t>vẽ</a:t>
            </a:r>
            <a:r>
              <a:rPr lang="en-US" altLang="vi-VN" sz="2510" b="1" dirty="0">
                <a:solidFill>
                  <a:srgbClr val="FF0000"/>
                </a:solidFill>
                <a:latin typeface="Times New Roman" panose="02020603050405020304" pitchFamily="18" charset="0"/>
              </a:rPr>
              <a:t> </a:t>
            </a:r>
            <a:r>
              <a:rPr lang="en-US" altLang="vi-VN" sz="2510" b="1" dirty="0" err="1">
                <a:solidFill>
                  <a:srgbClr val="FF0000"/>
                </a:solidFill>
                <a:latin typeface="Times New Roman" panose="02020603050405020304" pitchFamily="18" charset="0"/>
              </a:rPr>
              <a:t>và</a:t>
            </a:r>
            <a:r>
              <a:rPr lang="en-US" altLang="vi-VN" sz="2510" b="1" dirty="0">
                <a:solidFill>
                  <a:srgbClr val="FF0000"/>
                </a:solidFill>
                <a:latin typeface="Times New Roman" panose="02020603050405020304" pitchFamily="18" charset="0"/>
              </a:rPr>
              <a:t> so </a:t>
            </a:r>
            <a:r>
              <a:rPr lang="vi-VN" altLang="vi-VN" sz="2510" b="1" dirty="0">
                <a:solidFill>
                  <a:srgbClr val="FF0000"/>
                </a:solidFill>
                <a:latin typeface="Times New Roman" panose="02020603050405020304" pitchFamily="18" charset="0"/>
              </a:rPr>
              <a:t>sánh chiều dài 2 đoạn thẳng và 2 người trong từng hình sau</a:t>
            </a:r>
            <a:r>
              <a:rPr lang="en-US" altLang="vi-VN" sz="2510" b="1" dirty="0">
                <a:solidFill>
                  <a:srgbClr val="FF0000"/>
                </a:solidFill>
                <a:latin typeface="Times New Roman" panose="02020603050405020304" pitchFamily="18" charset="0"/>
              </a:rPr>
              <a:t>? </a:t>
            </a:r>
            <a:endParaRPr lang="vi-VN" altLang="vi-VN" sz="2510" b="1" dirty="0">
              <a:solidFill>
                <a:srgbClr val="FF0000"/>
              </a:solidFill>
              <a:latin typeface="Calibri" panose="020F0502020204030204" pitchFamily="34" charset="0"/>
              <a:cs typeface="Calibri" panose="020F0502020204030204" pitchFamily="34" charset="0"/>
            </a:endParaRPr>
          </a:p>
        </p:txBody>
      </p:sp>
      <p:grpSp>
        <p:nvGrpSpPr>
          <p:cNvPr id="13" name="Group 25">
            <a:extLst>
              <a:ext uri="{FF2B5EF4-FFF2-40B4-BE49-F238E27FC236}">
                <a16:creationId xmlns:a16="http://schemas.microsoft.com/office/drawing/2014/main" id="{9C037C48-7E68-4F04-955F-D6EF230E456A}"/>
              </a:ext>
            </a:extLst>
          </p:cNvPr>
          <p:cNvGrpSpPr>
            <a:grpSpLocks/>
          </p:cNvGrpSpPr>
          <p:nvPr/>
        </p:nvGrpSpPr>
        <p:grpSpPr bwMode="auto">
          <a:xfrm>
            <a:off x="534722" y="2870454"/>
            <a:ext cx="3288173" cy="3157182"/>
            <a:chOff x="1146175" y="2601913"/>
            <a:chExt cx="5689600" cy="4613557"/>
          </a:xfrm>
        </p:grpSpPr>
        <p:sp>
          <p:nvSpPr>
            <p:cNvPr id="14" name="Oval 13">
              <a:extLst>
                <a:ext uri="{FF2B5EF4-FFF2-40B4-BE49-F238E27FC236}">
                  <a16:creationId xmlns:a16="http://schemas.microsoft.com/office/drawing/2014/main" id="{144DA7FC-6D0E-44BA-8697-EF7A777AA84D}"/>
                </a:ext>
              </a:extLst>
            </p:cNvPr>
            <p:cNvSpPr/>
            <p:nvPr/>
          </p:nvSpPr>
          <p:spPr>
            <a:xfrm>
              <a:off x="2084387" y="2601913"/>
              <a:ext cx="935038"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sp>
          <p:nvSpPr>
            <p:cNvPr id="15" name="Oval 14">
              <a:extLst>
                <a:ext uri="{FF2B5EF4-FFF2-40B4-BE49-F238E27FC236}">
                  <a16:creationId xmlns:a16="http://schemas.microsoft.com/office/drawing/2014/main" id="{B898A639-ACF9-46EB-A53A-5069F4369A50}"/>
                </a:ext>
              </a:extLst>
            </p:cNvPr>
            <p:cNvSpPr/>
            <p:nvPr/>
          </p:nvSpPr>
          <p:spPr>
            <a:xfrm>
              <a:off x="4964112" y="2601913"/>
              <a:ext cx="936625"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cxnSp>
          <p:nvCxnSpPr>
            <p:cNvPr id="16" name="Straight Connector 15">
              <a:extLst>
                <a:ext uri="{FF2B5EF4-FFF2-40B4-BE49-F238E27FC236}">
                  <a16:creationId xmlns:a16="http://schemas.microsoft.com/office/drawing/2014/main" id="{56B20633-ECA0-471E-9143-15E6998852B8}"/>
                </a:ext>
              </a:extLst>
            </p:cNvPr>
            <p:cNvCxnSpPr>
              <a:stCxn id="14" idx="2"/>
              <a:endCxn id="15" idx="6"/>
            </p:cNvCxnSpPr>
            <p:nvPr/>
          </p:nvCxnSpPr>
          <p:spPr>
            <a:xfrm>
              <a:off x="2084387" y="3070225"/>
              <a:ext cx="381635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17" name="TextBox 6">
              <a:extLst>
                <a:ext uri="{FF2B5EF4-FFF2-40B4-BE49-F238E27FC236}">
                  <a16:creationId xmlns:a16="http://schemas.microsoft.com/office/drawing/2014/main" id="{D975DD24-4E99-44D5-A612-96ABA64AEB5D}"/>
                </a:ext>
              </a:extLst>
            </p:cNvPr>
            <p:cNvSpPr txBox="1">
              <a:spLocks noChangeArrowheads="1"/>
            </p:cNvSpPr>
            <p:nvPr/>
          </p:nvSpPr>
          <p:spPr bwMode="auto">
            <a:xfrm>
              <a:off x="1523050" y="2691858"/>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A</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18" name="TextBox 8">
              <a:extLst>
                <a:ext uri="{FF2B5EF4-FFF2-40B4-BE49-F238E27FC236}">
                  <a16:creationId xmlns:a16="http://schemas.microsoft.com/office/drawing/2014/main" id="{E221E8FF-E287-4C85-9AA5-7EA0168C48C6}"/>
                </a:ext>
              </a:extLst>
            </p:cNvPr>
            <p:cNvSpPr txBox="1">
              <a:spLocks noChangeArrowheads="1"/>
            </p:cNvSpPr>
            <p:nvPr/>
          </p:nvSpPr>
          <p:spPr bwMode="auto">
            <a:xfrm>
              <a:off x="5940425" y="2691858"/>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B</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3EA774F0-6F5F-40D7-AA07-DEB57B5AFFB1}"/>
                </a:ext>
              </a:extLst>
            </p:cNvPr>
            <p:cNvSpPr/>
            <p:nvPr/>
          </p:nvSpPr>
          <p:spPr>
            <a:xfrm>
              <a:off x="1146175" y="4875213"/>
              <a:ext cx="936625"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a:solidFill>
                  <a:prstClr val="white"/>
                </a:solidFill>
                <a:latin typeface="Arial" panose="020B0604020202020204" pitchFamily="34" charset="0"/>
              </a:endParaRPr>
            </a:p>
          </p:txBody>
        </p:sp>
        <p:sp>
          <p:nvSpPr>
            <p:cNvPr id="20" name="Oval 19">
              <a:extLst>
                <a:ext uri="{FF2B5EF4-FFF2-40B4-BE49-F238E27FC236}">
                  <a16:creationId xmlns:a16="http://schemas.microsoft.com/office/drawing/2014/main" id="{E15878DB-BF46-4F46-AB92-5C256567976E}"/>
                </a:ext>
              </a:extLst>
            </p:cNvPr>
            <p:cNvSpPr/>
            <p:nvPr/>
          </p:nvSpPr>
          <p:spPr>
            <a:xfrm>
              <a:off x="5900737" y="4891088"/>
              <a:ext cx="935038" cy="936625"/>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7164" eaLnBrk="0" fontAlgn="base" hangingPunct="0">
                <a:spcBef>
                  <a:spcPct val="0"/>
                </a:spcBef>
                <a:spcAft>
                  <a:spcPct val="0"/>
                </a:spcAft>
                <a:defRPr/>
              </a:pPr>
              <a:endParaRPr lang="vi-VN" sz="1412" dirty="0">
                <a:solidFill>
                  <a:prstClr val="white"/>
                </a:solidFill>
                <a:latin typeface="Arial" panose="020B0604020202020204" pitchFamily="34" charset="0"/>
              </a:endParaRPr>
            </a:p>
          </p:txBody>
        </p:sp>
        <p:cxnSp>
          <p:nvCxnSpPr>
            <p:cNvPr id="21" name="Straight Connector 20">
              <a:extLst>
                <a:ext uri="{FF2B5EF4-FFF2-40B4-BE49-F238E27FC236}">
                  <a16:creationId xmlns:a16="http://schemas.microsoft.com/office/drawing/2014/main" id="{5F4D8B64-FAF9-4937-BD75-DFD2B34A9E98}"/>
                </a:ext>
              </a:extLst>
            </p:cNvPr>
            <p:cNvCxnSpPr>
              <a:cxnSpLocks/>
            </p:cNvCxnSpPr>
            <p:nvPr/>
          </p:nvCxnSpPr>
          <p:spPr>
            <a:xfrm>
              <a:off x="2084387" y="5359400"/>
              <a:ext cx="381635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sp>
          <p:nvSpPr>
            <p:cNvPr id="22" name="TextBox 12">
              <a:extLst>
                <a:ext uri="{FF2B5EF4-FFF2-40B4-BE49-F238E27FC236}">
                  <a16:creationId xmlns:a16="http://schemas.microsoft.com/office/drawing/2014/main" id="{67549D25-859A-473C-AE07-B8712F1F5AB4}"/>
                </a:ext>
              </a:extLst>
            </p:cNvPr>
            <p:cNvSpPr txBox="1">
              <a:spLocks noChangeArrowheads="1"/>
            </p:cNvSpPr>
            <p:nvPr/>
          </p:nvSpPr>
          <p:spPr bwMode="auto">
            <a:xfrm>
              <a:off x="2082800" y="4834442"/>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C</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23" name="TextBox 13">
              <a:extLst>
                <a:ext uri="{FF2B5EF4-FFF2-40B4-BE49-F238E27FC236}">
                  <a16:creationId xmlns:a16="http://schemas.microsoft.com/office/drawing/2014/main" id="{F9794AB5-1320-4FA3-9DD1-F0516F1B0055}"/>
                </a:ext>
              </a:extLst>
            </p:cNvPr>
            <p:cNvSpPr txBox="1">
              <a:spLocks noChangeArrowheads="1"/>
            </p:cNvSpPr>
            <p:nvPr/>
          </p:nvSpPr>
          <p:spPr bwMode="auto">
            <a:xfrm>
              <a:off x="5426595" y="4775200"/>
              <a:ext cx="6477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dirty="0">
                  <a:solidFill>
                    <a:prstClr val="black"/>
                  </a:solidFill>
                  <a:latin typeface="Times New Roman" panose="02020603050405020304" pitchFamily="18" charset="0"/>
                  <a:cs typeface="Times New Roman" panose="02020603050405020304" pitchFamily="18" charset="0"/>
                </a:rPr>
                <a:t>D</a:t>
              </a:r>
              <a:endParaRPr lang="vi-VN" altLang="vi-VN" sz="2510" b="1" dirty="0">
                <a:solidFill>
                  <a:prstClr val="black"/>
                </a:solidFill>
                <a:latin typeface="Times New Roman" panose="02020603050405020304" pitchFamily="18" charset="0"/>
                <a:cs typeface="Times New Roman" panose="02020603050405020304" pitchFamily="18" charset="0"/>
              </a:endParaRPr>
            </a:p>
          </p:txBody>
        </p:sp>
        <p:sp>
          <p:nvSpPr>
            <p:cNvPr id="24" name="TextBox 17">
              <a:extLst>
                <a:ext uri="{FF2B5EF4-FFF2-40B4-BE49-F238E27FC236}">
                  <a16:creationId xmlns:a16="http://schemas.microsoft.com/office/drawing/2014/main" id="{72F1FDEB-A0A4-4AE2-A774-7D8BD040A695}"/>
                </a:ext>
              </a:extLst>
            </p:cNvPr>
            <p:cNvSpPr txBox="1">
              <a:spLocks noChangeArrowheads="1"/>
            </p:cNvSpPr>
            <p:nvPr/>
          </p:nvSpPr>
          <p:spPr bwMode="auto">
            <a:xfrm>
              <a:off x="3213511" y="6516107"/>
              <a:ext cx="1558100" cy="69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17164" eaLnBrk="0" fontAlgn="base" hangingPunct="0">
                <a:spcBef>
                  <a:spcPct val="0"/>
                </a:spcBef>
                <a:spcAft>
                  <a:spcPct val="0"/>
                </a:spcAft>
              </a:pPr>
              <a:r>
                <a:rPr lang="en-US" altLang="vi-VN" sz="2510" b="1" i="1" dirty="0">
                  <a:solidFill>
                    <a:prstClr val="black"/>
                  </a:solidFill>
                  <a:latin typeface="Times New Roman" panose="02020603050405020304" pitchFamily="18" charset="0"/>
                  <a:cs typeface="Times New Roman" panose="02020603050405020304" pitchFamily="18" charset="0"/>
                </a:rPr>
                <a:t>TH1</a:t>
              </a:r>
              <a:endParaRPr lang="vi-VN" altLang="vi-VN" sz="2510" b="1" i="1" dirty="0">
                <a:solidFill>
                  <a:prstClr val="black"/>
                </a:solidFill>
                <a:latin typeface="Times New Roman" panose="02020603050405020304" pitchFamily="18" charset="0"/>
                <a:cs typeface="Times New Roman" panose="02020603050405020304" pitchFamily="18" charset="0"/>
              </a:endParaRPr>
            </a:p>
          </p:txBody>
        </p:sp>
      </p:grpSp>
      <p:grpSp>
        <p:nvGrpSpPr>
          <p:cNvPr id="25" name="Group 26">
            <a:extLst>
              <a:ext uri="{FF2B5EF4-FFF2-40B4-BE49-F238E27FC236}">
                <a16:creationId xmlns:a16="http://schemas.microsoft.com/office/drawing/2014/main" id="{F14F5D7B-4621-4700-BE06-6BA3EFA636A3}"/>
              </a:ext>
            </a:extLst>
          </p:cNvPr>
          <p:cNvGrpSpPr>
            <a:grpSpLocks/>
          </p:cNvGrpSpPr>
          <p:nvPr/>
        </p:nvGrpSpPr>
        <p:grpSpPr bwMode="auto">
          <a:xfrm>
            <a:off x="4732030" y="2782295"/>
            <a:ext cx="3206166" cy="3273917"/>
            <a:chOff x="7972926" y="2024425"/>
            <a:chExt cx="6768752" cy="5430780"/>
          </a:xfrm>
        </p:grpSpPr>
        <p:sp>
          <p:nvSpPr>
            <p:cNvPr id="26" name="TextBox 18">
              <a:extLst>
                <a:ext uri="{FF2B5EF4-FFF2-40B4-BE49-F238E27FC236}">
                  <a16:creationId xmlns:a16="http://schemas.microsoft.com/office/drawing/2014/main" id="{22D412AE-86D0-4D13-B391-CA3198C0DD87}"/>
                </a:ext>
              </a:extLst>
            </p:cNvPr>
            <p:cNvSpPr txBox="1">
              <a:spLocks noChangeArrowheads="1"/>
            </p:cNvSpPr>
            <p:nvPr/>
          </p:nvSpPr>
          <p:spPr bwMode="auto">
            <a:xfrm>
              <a:off x="10540415" y="6661314"/>
              <a:ext cx="2288269"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17164" eaLnBrk="0" fontAlgn="base" hangingPunct="0">
                <a:spcBef>
                  <a:spcPct val="0"/>
                </a:spcBef>
                <a:spcAft>
                  <a:spcPct val="0"/>
                </a:spcAft>
              </a:pPr>
              <a:r>
                <a:rPr lang="en-US" altLang="vi-VN" sz="2510" b="1" i="1" dirty="0">
                  <a:solidFill>
                    <a:prstClr val="black"/>
                  </a:solidFill>
                  <a:latin typeface="Times New Roman" panose="02020603050405020304" pitchFamily="18" charset="0"/>
                  <a:cs typeface="Times New Roman" panose="02020603050405020304" pitchFamily="18" charset="0"/>
                </a:rPr>
                <a:t>TH2</a:t>
              </a:r>
              <a:endParaRPr lang="vi-VN" altLang="vi-VN" sz="2510" b="1" i="1" dirty="0">
                <a:solidFill>
                  <a:prstClr val="black"/>
                </a:solidFill>
                <a:latin typeface="Times New Roman" panose="02020603050405020304" pitchFamily="18" charset="0"/>
                <a:cs typeface="Times New Roman" panose="02020603050405020304" pitchFamily="18" charset="0"/>
              </a:endParaRPr>
            </a:p>
          </p:txBody>
        </p:sp>
        <p:grpSp>
          <p:nvGrpSpPr>
            <p:cNvPr id="27" name="Group 24">
              <a:extLst>
                <a:ext uri="{FF2B5EF4-FFF2-40B4-BE49-F238E27FC236}">
                  <a16:creationId xmlns:a16="http://schemas.microsoft.com/office/drawing/2014/main" id="{6E7E2D84-62FE-4E22-B6A9-C3F68DFA9651}"/>
                </a:ext>
              </a:extLst>
            </p:cNvPr>
            <p:cNvGrpSpPr>
              <a:grpSpLocks/>
            </p:cNvGrpSpPr>
            <p:nvPr/>
          </p:nvGrpSpPr>
          <p:grpSpPr bwMode="auto">
            <a:xfrm>
              <a:off x="7972926" y="2024425"/>
              <a:ext cx="6768752" cy="3548856"/>
              <a:chOff x="7972926" y="2024425"/>
              <a:chExt cx="6768752" cy="3548856"/>
            </a:xfrm>
          </p:grpSpPr>
          <p:grpSp>
            <p:nvGrpSpPr>
              <p:cNvPr id="28" name="Group 21">
                <a:extLst>
                  <a:ext uri="{FF2B5EF4-FFF2-40B4-BE49-F238E27FC236}">
                    <a16:creationId xmlns:a16="http://schemas.microsoft.com/office/drawing/2014/main" id="{E90E4D57-73C6-4377-A749-586521EB12B9}"/>
                  </a:ext>
                </a:extLst>
              </p:cNvPr>
              <p:cNvGrpSpPr>
                <a:grpSpLocks/>
              </p:cNvGrpSpPr>
              <p:nvPr/>
            </p:nvGrpSpPr>
            <p:grpSpPr bwMode="auto">
              <a:xfrm>
                <a:off x="7972926" y="2024425"/>
                <a:ext cx="6768752" cy="3548856"/>
                <a:chOff x="8492480" y="1810544"/>
                <a:chExt cx="6768752" cy="3548856"/>
              </a:xfrm>
            </p:grpSpPr>
            <p:cxnSp>
              <p:nvCxnSpPr>
                <p:cNvPr id="33" name="Straight Connector 32">
                  <a:extLst>
                    <a:ext uri="{FF2B5EF4-FFF2-40B4-BE49-F238E27FC236}">
                      <a16:creationId xmlns:a16="http://schemas.microsoft.com/office/drawing/2014/main" id="{FCD9DE31-17B5-4DCA-93A4-C5C36D83D88E}"/>
                    </a:ext>
                  </a:extLst>
                </p:cNvPr>
                <p:cNvCxnSpPr>
                  <a:cxnSpLocks/>
                </p:cNvCxnSpPr>
                <p:nvPr/>
              </p:nvCxnSpPr>
              <p:spPr>
                <a:xfrm>
                  <a:off x="10724390" y="2891531"/>
                  <a:ext cx="252082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0B0719A-B10B-4D5C-8D04-A7C037FB5847}"/>
                    </a:ext>
                  </a:extLst>
                </p:cNvPr>
                <p:cNvCxnSpPr>
                  <a:cxnSpLocks/>
                </p:cNvCxnSpPr>
                <p:nvPr/>
              </p:nvCxnSpPr>
              <p:spPr>
                <a:xfrm>
                  <a:off x="10724390" y="4053474"/>
                  <a:ext cx="2520820"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CCCD86A-353C-4ED4-B0F9-7340BEF936B3}"/>
                    </a:ext>
                  </a:extLst>
                </p:cNvPr>
                <p:cNvCxnSpPr>
                  <a:cxnSpLocks/>
                </p:cNvCxnSpPr>
                <p:nvPr/>
              </p:nvCxnSpPr>
              <p:spPr>
                <a:xfrm>
                  <a:off x="10184668" y="1878800"/>
                  <a:ext cx="1881091" cy="348106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68861B-54BA-4DF7-9951-CDD1E70FB881}"/>
                    </a:ext>
                  </a:extLst>
                </p:cNvPr>
                <p:cNvCxnSpPr>
                  <a:cxnSpLocks/>
                </p:cNvCxnSpPr>
                <p:nvPr/>
              </p:nvCxnSpPr>
              <p:spPr>
                <a:xfrm flipH="1">
                  <a:off x="12065759" y="1823243"/>
                  <a:ext cx="1717587" cy="35207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8F732DE-C014-4003-A724-86DAC12BC6DA}"/>
                    </a:ext>
                  </a:extLst>
                </p:cNvPr>
                <p:cNvCxnSpPr>
                  <a:cxnSpLocks/>
                </p:cNvCxnSpPr>
                <p:nvPr/>
              </p:nvCxnSpPr>
              <p:spPr>
                <a:xfrm>
                  <a:off x="8492480" y="2026424"/>
                  <a:ext cx="3573279" cy="33175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C649B35-EDAD-439F-9E07-F0A32C8C8C84}"/>
                    </a:ext>
                  </a:extLst>
                </p:cNvPr>
                <p:cNvCxnSpPr>
                  <a:cxnSpLocks/>
                </p:cNvCxnSpPr>
                <p:nvPr/>
              </p:nvCxnSpPr>
              <p:spPr>
                <a:xfrm flipH="1">
                  <a:off x="12065759" y="1810544"/>
                  <a:ext cx="3195473" cy="35334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6">
                <a:extLst>
                  <a:ext uri="{FF2B5EF4-FFF2-40B4-BE49-F238E27FC236}">
                    <a16:creationId xmlns:a16="http://schemas.microsoft.com/office/drawing/2014/main" id="{50CEAF3B-B387-4048-9BDD-C7312DA65B8D}"/>
                  </a:ext>
                </a:extLst>
              </p:cNvPr>
              <p:cNvSpPr txBox="1">
                <a:spLocks noChangeArrowheads="1"/>
              </p:cNvSpPr>
              <p:nvPr/>
            </p:nvSpPr>
            <p:spPr bwMode="auto">
              <a:xfrm>
                <a:off x="10152852" y="2601914"/>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A</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30" name="TextBox 8">
                <a:extLst>
                  <a:ext uri="{FF2B5EF4-FFF2-40B4-BE49-F238E27FC236}">
                    <a16:creationId xmlns:a16="http://schemas.microsoft.com/office/drawing/2014/main" id="{EA34CB93-B6E8-4173-8689-04E94445C046}"/>
                  </a:ext>
                </a:extLst>
              </p:cNvPr>
              <p:cNvSpPr txBox="1">
                <a:spLocks noChangeArrowheads="1"/>
              </p:cNvSpPr>
              <p:nvPr/>
            </p:nvSpPr>
            <p:spPr bwMode="auto">
              <a:xfrm>
                <a:off x="12351398" y="2609851"/>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B</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31" name="TextBox 12">
                <a:extLst>
                  <a:ext uri="{FF2B5EF4-FFF2-40B4-BE49-F238E27FC236}">
                    <a16:creationId xmlns:a16="http://schemas.microsoft.com/office/drawing/2014/main" id="{72FDFE16-5B4B-4A76-9AF9-26DADD78D214}"/>
                  </a:ext>
                </a:extLst>
              </p:cNvPr>
              <p:cNvSpPr txBox="1">
                <a:spLocks noChangeArrowheads="1"/>
              </p:cNvSpPr>
              <p:nvPr/>
            </p:nvSpPr>
            <p:spPr bwMode="auto">
              <a:xfrm>
                <a:off x="9789691" y="4253243"/>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C</a:t>
                </a:r>
                <a:endParaRPr lang="vi-VN" altLang="vi-VN" sz="2510" b="1">
                  <a:solidFill>
                    <a:prstClr val="black"/>
                  </a:solidFill>
                  <a:latin typeface="Times New Roman" panose="02020603050405020304" pitchFamily="18" charset="0"/>
                  <a:cs typeface="Times New Roman" panose="02020603050405020304" pitchFamily="18" charset="0"/>
                </a:endParaRPr>
              </a:p>
            </p:txBody>
          </p:sp>
          <p:sp>
            <p:nvSpPr>
              <p:cNvPr id="32" name="TextBox 13">
                <a:extLst>
                  <a:ext uri="{FF2B5EF4-FFF2-40B4-BE49-F238E27FC236}">
                    <a16:creationId xmlns:a16="http://schemas.microsoft.com/office/drawing/2014/main" id="{3B1A92D3-90FC-4534-A1D6-89517D33D80B}"/>
                  </a:ext>
                </a:extLst>
              </p:cNvPr>
              <p:cNvSpPr txBox="1">
                <a:spLocks noChangeArrowheads="1"/>
              </p:cNvSpPr>
              <p:nvPr/>
            </p:nvSpPr>
            <p:spPr bwMode="auto">
              <a:xfrm>
                <a:off x="12703103" y="4144397"/>
                <a:ext cx="647700" cy="79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717164" eaLnBrk="0" fontAlgn="base" hangingPunct="0">
                  <a:spcBef>
                    <a:spcPct val="0"/>
                  </a:spcBef>
                  <a:spcAft>
                    <a:spcPct val="0"/>
                  </a:spcAft>
                </a:pPr>
                <a:r>
                  <a:rPr lang="en-US" altLang="vi-VN" sz="2510" b="1">
                    <a:solidFill>
                      <a:prstClr val="black"/>
                    </a:solidFill>
                    <a:latin typeface="Times New Roman" panose="02020603050405020304" pitchFamily="18" charset="0"/>
                    <a:cs typeface="Times New Roman" panose="02020603050405020304" pitchFamily="18" charset="0"/>
                  </a:rPr>
                  <a:t>D</a:t>
                </a:r>
                <a:endParaRPr lang="vi-VN" altLang="vi-VN" sz="2510" b="1">
                  <a:solidFill>
                    <a:prstClr val="black"/>
                  </a:solidFill>
                  <a:latin typeface="Times New Roman" panose="02020603050405020304" pitchFamily="18" charset="0"/>
                  <a:cs typeface="Times New Roman" panose="02020603050405020304" pitchFamily="18" charset="0"/>
                </a:endParaRPr>
              </a:p>
            </p:txBody>
          </p:sp>
        </p:grpSp>
      </p:grpSp>
      <p:grpSp>
        <p:nvGrpSpPr>
          <p:cNvPr id="39" name="Group 38">
            <a:extLst>
              <a:ext uri="{FF2B5EF4-FFF2-40B4-BE49-F238E27FC236}">
                <a16:creationId xmlns:a16="http://schemas.microsoft.com/office/drawing/2014/main" id="{EF6F6512-81C2-4785-8BE9-33A1B2D052C0}"/>
              </a:ext>
            </a:extLst>
          </p:cNvPr>
          <p:cNvGrpSpPr/>
          <p:nvPr/>
        </p:nvGrpSpPr>
        <p:grpSpPr>
          <a:xfrm>
            <a:off x="8672995" y="2753736"/>
            <a:ext cx="2533561" cy="3346145"/>
            <a:chOff x="11336892" y="1882552"/>
            <a:chExt cx="3230290" cy="4266335"/>
          </a:xfrm>
        </p:grpSpPr>
        <p:sp>
          <p:nvSpPr>
            <p:cNvPr id="40" name="TextBox 39">
              <a:extLst>
                <a:ext uri="{FF2B5EF4-FFF2-40B4-BE49-F238E27FC236}">
                  <a16:creationId xmlns:a16="http://schemas.microsoft.com/office/drawing/2014/main" id="{B06240F9-20E5-4CEB-9E4C-8E680231FEAB}"/>
                </a:ext>
              </a:extLst>
            </p:cNvPr>
            <p:cNvSpPr txBox="1"/>
            <p:nvPr/>
          </p:nvSpPr>
          <p:spPr>
            <a:xfrm>
              <a:off x="12236897" y="5538681"/>
              <a:ext cx="1656184" cy="610206"/>
            </a:xfrm>
            <a:prstGeom prst="rect">
              <a:avLst/>
            </a:prstGeom>
            <a:noFill/>
          </p:spPr>
          <p:txBody>
            <a:bodyPr wrap="square" rtlCol="0">
              <a:spAutoFit/>
            </a:bodyPr>
            <a:lstStyle/>
            <a:p>
              <a:pPr algn="ctr" defTabSz="717164" eaLnBrk="0" fontAlgn="base" hangingPunct="0">
                <a:spcBef>
                  <a:spcPct val="0"/>
                </a:spcBef>
                <a:spcAft>
                  <a:spcPct val="0"/>
                </a:spcAft>
              </a:pPr>
              <a:r>
                <a:rPr lang="en-US" sz="2510" b="1" i="1" dirty="0">
                  <a:solidFill>
                    <a:prstClr val="black"/>
                  </a:solidFill>
                  <a:latin typeface="Times New Roman" panose="02020603050405020304" pitchFamily="18" charset="0"/>
                  <a:cs typeface="Times New Roman" panose="02020603050405020304" pitchFamily="18" charset="0"/>
                </a:rPr>
                <a:t>TH3</a:t>
              </a:r>
              <a:endParaRPr lang="vi-VN" sz="3137" b="1" i="1" dirty="0">
                <a:solidFill>
                  <a:prstClr val="black"/>
                </a:solidFill>
                <a:latin typeface="Times New Roman" panose="02020603050405020304" pitchFamily="18" charset="0"/>
                <a:cs typeface="Times New Roman" panose="02020603050405020304" pitchFamily="18" charset="0"/>
              </a:endParaRPr>
            </a:p>
          </p:txBody>
        </p:sp>
        <p:pic>
          <p:nvPicPr>
            <p:cNvPr id="41" name="Picture 40">
              <a:extLst>
                <a:ext uri="{FF2B5EF4-FFF2-40B4-BE49-F238E27FC236}">
                  <a16:creationId xmlns:a16="http://schemas.microsoft.com/office/drawing/2014/main" id="{3AA978B5-A4B1-4AD0-B849-63B909858778}"/>
                </a:ext>
              </a:extLst>
            </p:cNvPr>
            <p:cNvPicPr>
              <a:picLocks noChangeAspect="1"/>
            </p:cNvPicPr>
            <p:nvPr/>
          </p:nvPicPr>
          <p:blipFill>
            <a:blip r:embed="rId7"/>
            <a:stretch>
              <a:fillRect/>
            </a:stretch>
          </p:blipFill>
          <p:spPr>
            <a:xfrm>
              <a:off x="11336892" y="1882552"/>
              <a:ext cx="3230290" cy="3440686"/>
            </a:xfrm>
            <a:prstGeom prst="rect">
              <a:avLst/>
            </a:prstGeom>
          </p:spPr>
        </p:pic>
      </p:grpSp>
    </p:spTree>
    <p:extLst>
      <p:ext uri="{BB962C8B-B14F-4D97-AF65-F5344CB8AC3E}">
        <p14:creationId xmlns:p14="http://schemas.microsoft.com/office/powerpoint/2010/main" val="3829321221"/>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935A41-555E-728A-5D00-572C4398A6DF}"/>
              </a:ext>
            </a:extLst>
          </p:cNvPr>
          <p:cNvPicPr>
            <a:picLocks noChangeAspect="1"/>
          </p:cNvPicPr>
          <p:nvPr/>
        </p:nvPicPr>
        <p:blipFill>
          <a:blip r:embed="rId2"/>
          <a:stretch>
            <a:fillRect/>
          </a:stretch>
        </p:blipFill>
        <p:spPr>
          <a:xfrm>
            <a:off x="276905" y="1684079"/>
            <a:ext cx="5493105" cy="1847850"/>
          </a:xfrm>
          <a:prstGeom prst="rect">
            <a:avLst/>
          </a:prstGeom>
        </p:spPr>
      </p:pic>
      <p:pic>
        <p:nvPicPr>
          <p:cNvPr id="3" name="Picture 2">
            <a:extLst>
              <a:ext uri="{FF2B5EF4-FFF2-40B4-BE49-F238E27FC236}">
                <a16:creationId xmlns:a16="http://schemas.microsoft.com/office/drawing/2014/main" id="{896A6878-0CDD-82E0-F384-F8AD671340CA}"/>
              </a:ext>
            </a:extLst>
          </p:cNvPr>
          <p:cNvPicPr>
            <a:picLocks noChangeAspect="1"/>
          </p:cNvPicPr>
          <p:nvPr/>
        </p:nvPicPr>
        <p:blipFill>
          <a:blip r:embed="rId3"/>
          <a:stretch>
            <a:fillRect/>
          </a:stretch>
        </p:blipFill>
        <p:spPr>
          <a:xfrm>
            <a:off x="5268686" y="4171392"/>
            <a:ext cx="6858000" cy="1381125"/>
          </a:xfrm>
          <a:prstGeom prst="rect">
            <a:avLst/>
          </a:prstGeom>
        </p:spPr>
      </p:pic>
      <p:pic>
        <p:nvPicPr>
          <p:cNvPr id="4" name="Picture 3">
            <a:extLst>
              <a:ext uri="{FF2B5EF4-FFF2-40B4-BE49-F238E27FC236}">
                <a16:creationId xmlns:a16="http://schemas.microsoft.com/office/drawing/2014/main" id="{496DFE59-A184-817A-4ED8-36BE52B2F64C}"/>
              </a:ext>
            </a:extLst>
          </p:cNvPr>
          <p:cNvPicPr>
            <a:picLocks noChangeAspect="1"/>
          </p:cNvPicPr>
          <p:nvPr/>
        </p:nvPicPr>
        <p:blipFill>
          <a:blip r:embed="rId4"/>
          <a:stretch>
            <a:fillRect/>
          </a:stretch>
        </p:blipFill>
        <p:spPr>
          <a:xfrm>
            <a:off x="6538621" y="1722179"/>
            <a:ext cx="5376474" cy="1809750"/>
          </a:xfrm>
          <a:prstGeom prst="rect">
            <a:avLst/>
          </a:prstGeom>
        </p:spPr>
      </p:pic>
      <p:sp>
        <p:nvSpPr>
          <p:cNvPr id="6" name="TextBox 5">
            <a:extLst>
              <a:ext uri="{FF2B5EF4-FFF2-40B4-BE49-F238E27FC236}">
                <a16:creationId xmlns:a16="http://schemas.microsoft.com/office/drawing/2014/main" id="{7D5242C1-8DBC-B559-C97F-B616DD5E890B}"/>
              </a:ext>
            </a:extLst>
          </p:cNvPr>
          <p:cNvSpPr txBox="1"/>
          <p:nvPr/>
        </p:nvSpPr>
        <p:spPr>
          <a:xfrm>
            <a:off x="276905" y="271142"/>
            <a:ext cx="5493105" cy="1384995"/>
          </a:xfrm>
          <a:prstGeom prst="rect">
            <a:avLst/>
          </a:prstGeom>
          <a:noFill/>
        </p:spPr>
        <p:txBody>
          <a:bodyPr wrap="square">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Quan sát hình 4.4 và cho biết cách đặt thước để đo chiều dài bút chì như thế nào là đúng?</a:t>
            </a:r>
          </a:p>
        </p:txBody>
      </p:sp>
      <p:sp>
        <p:nvSpPr>
          <p:cNvPr id="7" name="TextBox 6">
            <a:extLst>
              <a:ext uri="{FF2B5EF4-FFF2-40B4-BE49-F238E27FC236}">
                <a16:creationId xmlns:a16="http://schemas.microsoft.com/office/drawing/2014/main" id="{A38BC643-B959-74A8-C592-941425FF8963}"/>
              </a:ext>
            </a:extLst>
          </p:cNvPr>
          <p:cNvSpPr txBox="1"/>
          <p:nvPr/>
        </p:nvSpPr>
        <p:spPr>
          <a:xfrm>
            <a:off x="137917" y="4662062"/>
            <a:ext cx="5265356" cy="1384995"/>
          </a:xfrm>
          <a:prstGeom prst="rect">
            <a:avLst/>
          </a:prstGeom>
          <a:noFill/>
        </p:spPr>
        <p:txBody>
          <a:bodyPr wrap="square">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Quan sát hình 4.5 và cho biết cách đặt mắt để đọc chiều dài bút chì như thế nào là đúng?</a:t>
            </a:r>
          </a:p>
        </p:txBody>
      </p:sp>
      <p:sp>
        <p:nvSpPr>
          <p:cNvPr id="8" name="TextBox 7">
            <a:extLst>
              <a:ext uri="{FF2B5EF4-FFF2-40B4-BE49-F238E27FC236}">
                <a16:creationId xmlns:a16="http://schemas.microsoft.com/office/drawing/2014/main" id="{FD9F9D77-1B92-22CD-F5BA-508C88D59803}"/>
              </a:ext>
            </a:extLst>
          </p:cNvPr>
          <p:cNvSpPr txBox="1"/>
          <p:nvPr/>
        </p:nvSpPr>
        <p:spPr>
          <a:xfrm>
            <a:off x="6421992" y="271141"/>
            <a:ext cx="5704694" cy="1384995"/>
          </a:xfrm>
          <a:prstGeom prst="rect">
            <a:avLst/>
          </a:prstGeom>
          <a:noFill/>
        </p:spPr>
        <p:txBody>
          <a:bodyPr wrap="square">
            <a:spAutoFit/>
          </a:bodyPr>
          <a:lstStyle/>
          <a:p>
            <a:pPr algn="just"/>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Quan sát hình 4.6 và cho biết kết quả đo chiều dài bút chì tương ứng ở các hình là bao nhiêu xentimet?</a:t>
            </a:r>
          </a:p>
        </p:txBody>
      </p:sp>
      <p:sp>
        <p:nvSpPr>
          <p:cNvPr id="9" name="Oval 8">
            <a:extLst>
              <a:ext uri="{FF2B5EF4-FFF2-40B4-BE49-F238E27FC236}">
                <a16:creationId xmlns:a16="http://schemas.microsoft.com/office/drawing/2014/main" id="{3A343179-BD0C-B42D-03A1-B2FD22BB882E}"/>
              </a:ext>
            </a:extLst>
          </p:cNvPr>
          <p:cNvSpPr/>
          <p:nvPr/>
        </p:nvSpPr>
        <p:spPr>
          <a:xfrm>
            <a:off x="4142792" y="3286541"/>
            <a:ext cx="391886" cy="3732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a:t>
            </a:r>
          </a:p>
        </p:txBody>
      </p:sp>
      <p:sp>
        <p:nvSpPr>
          <p:cNvPr id="10" name="Oval 9">
            <a:extLst>
              <a:ext uri="{FF2B5EF4-FFF2-40B4-BE49-F238E27FC236}">
                <a16:creationId xmlns:a16="http://schemas.microsoft.com/office/drawing/2014/main" id="{21737F19-9A3A-3C25-A10F-2EB0CF32A2BA}"/>
              </a:ext>
            </a:extLst>
          </p:cNvPr>
          <p:cNvSpPr/>
          <p:nvPr/>
        </p:nvSpPr>
        <p:spPr>
          <a:xfrm>
            <a:off x="11057602" y="5337479"/>
            <a:ext cx="391886" cy="3732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a:t>
            </a:r>
          </a:p>
        </p:txBody>
      </p:sp>
      <p:sp>
        <p:nvSpPr>
          <p:cNvPr id="11" name="Oval 10">
            <a:extLst>
              <a:ext uri="{FF2B5EF4-FFF2-40B4-BE49-F238E27FC236}">
                <a16:creationId xmlns:a16="http://schemas.microsoft.com/office/drawing/2014/main" id="{0ABACB6A-522E-B42B-509A-7F531DD6892C}"/>
              </a:ext>
            </a:extLst>
          </p:cNvPr>
          <p:cNvSpPr/>
          <p:nvPr/>
        </p:nvSpPr>
        <p:spPr>
          <a:xfrm>
            <a:off x="10397413" y="3286541"/>
            <a:ext cx="391886" cy="3732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b</a:t>
            </a:r>
          </a:p>
        </p:txBody>
      </p:sp>
    </p:spTree>
    <p:extLst>
      <p:ext uri="{BB962C8B-B14F-4D97-AF65-F5344CB8AC3E}">
        <p14:creationId xmlns:p14="http://schemas.microsoft.com/office/powerpoint/2010/main" val="388425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1" presetClass="entr" presetSubtype="1"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randombar(horizont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172720"/>
            <a:ext cx="11690711" cy="649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8883" y="393859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7" name="TextBox 6">
            <a:extLst>
              <a:ext uri="{FF2B5EF4-FFF2-40B4-BE49-F238E27FC236}">
                <a16:creationId xmlns:a16="http://schemas.microsoft.com/office/drawing/2014/main" id="{986C4A51-88CF-4277-BD40-88DE4D0428AF}"/>
              </a:ext>
            </a:extLst>
          </p:cNvPr>
          <p:cNvSpPr txBox="1"/>
          <p:nvPr/>
        </p:nvSpPr>
        <p:spPr>
          <a:xfrm>
            <a:off x="674075" y="1892869"/>
            <a:ext cx="10607040" cy="4657750"/>
          </a:xfrm>
          <a:prstGeom prst="rect">
            <a:avLst/>
          </a:prstGeom>
          <a:noFill/>
        </p:spPr>
        <p:txBody>
          <a:bodyPr wrap="square">
            <a:spAutoFit/>
          </a:bodyPr>
          <a:lstStyle/>
          <a:p>
            <a:pPr marL="457200" algn="just">
              <a:lnSpc>
                <a:spcPct val="115000"/>
              </a:lnSpc>
              <a:tabLst>
                <a:tab pos="450215" algn="l"/>
              </a:tabLst>
            </a:pPr>
            <a:r>
              <a:rPr lang="vi-VN" sz="2800" dirty="0">
                <a:solidFill>
                  <a:srgbClr val="FF0000"/>
                </a:solidFill>
                <a:effectLst/>
                <a:latin typeface="Times New Roman" panose="02020603050405020304" pitchFamily="18" charset="0"/>
                <a:ea typeface="Arial" panose="020B0604020202020204" pitchFamily="34" charset="0"/>
                <a:cs typeface="Arial" panose="020B0604020202020204" pitchFamily="34" charset="0"/>
              </a:rPr>
              <a:t>Các bước đo chiều dài: </a:t>
            </a:r>
            <a:endParaRPr lang="vi-VN"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vi-VN" sz="2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Bước 1</a:t>
            </a:r>
            <a:r>
              <a:rPr lang="vi-VN" sz="2800" dirty="0">
                <a:effectLst/>
                <a:latin typeface="Times New Roman" panose="02020603050405020304" pitchFamily="18" charset="0"/>
                <a:ea typeface="Calibri" panose="020F0502020204030204" pitchFamily="34" charset="0"/>
                <a:cs typeface="Arial" panose="020B0604020202020204" pitchFamily="34" charset="0"/>
              </a:rPr>
              <a:t>: Ước lượng chiều dài của vật cần đo </a:t>
            </a:r>
            <a:endParaRPr lang="en-US" sz="2800" dirty="0">
              <a:effectLst/>
              <a:latin typeface="Times New Roman" panose="02020603050405020304" pitchFamily="18" charset="0"/>
              <a:ea typeface="Calibri" panose="020F0502020204030204" pitchFamily="34" charset="0"/>
              <a:cs typeface="Arial" panose="020B0604020202020204" pitchFamily="34" charset="0"/>
            </a:endParaRPr>
          </a:p>
          <a:p>
            <a:pPr>
              <a:lnSpc>
                <a:spcPct val="115000"/>
              </a:lnSpc>
            </a:pPr>
            <a:r>
              <a:rPr lang="en-US" sz="2800" dirty="0" err="1">
                <a:solidFill>
                  <a:srgbClr val="FF0000"/>
                </a:solidFill>
                <a:latin typeface="Times New Roman" panose="02020603050405020304" pitchFamily="18" charset="0"/>
                <a:ea typeface="Calibri" panose="020F0502020204030204" pitchFamily="34" charset="0"/>
                <a:cs typeface="Arial" panose="020B0604020202020204" pitchFamily="34" charset="0"/>
              </a:rPr>
              <a:t>Bước</a:t>
            </a:r>
            <a:r>
              <a:rPr lang="en-US" sz="2800" dirty="0">
                <a:solidFill>
                  <a:srgbClr val="FF0000"/>
                </a:solidFill>
                <a:latin typeface="Times New Roman" panose="02020603050405020304" pitchFamily="18" charset="0"/>
                <a:ea typeface="Calibri" panose="020F0502020204030204" pitchFamily="34" charset="0"/>
                <a:cs typeface="Arial" panose="020B0604020202020204" pitchFamily="34" charset="0"/>
              </a:rPr>
              <a:t> 2. </a:t>
            </a:r>
            <a:r>
              <a:rPr lang="en-US" sz="2800" dirty="0">
                <a:latin typeface="Times New Roman" panose="02020603050405020304" pitchFamily="18" charset="0"/>
                <a:ea typeface="Calibri" panose="020F0502020204030204" pitchFamily="34" charset="0"/>
                <a:cs typeface="Arial" panose="020B0604020202020204" pitchFamily="34" charset="0"/>
              </a:rPr>
              <a:t>C</a:t>
            </a:r>
            <a:r>
              <a:rPr lang="vi-VN" sz="2800" dirty="0">
                <a:effectLst/>
                <a:latin typeface="Times New Roman" panose="02020603050405020304" pitchFamily="18" charset="0"/>
                <a:ea typeface="Calibri" panose="020F0502020204030204" pitchFamily="34" charset="0"/>
                <a:cs typeface="Arial" panose="020B0604020202020204" pitchFamily="34" charset="0"/>
              </a:rPr>
              <a:t>họn thước đo có GH</a:t>
            </a:r>
            <a:r>
              <a:rPr lang="en-US" sz="2800" dirty="0">
                <a:latin typeface="Times New Roman" panose="02020603050405020304" pitchFamily="18" charset="0"/>
                <a:ea typeface="Calibri" panose="020F0502020204030204" pitchFamily="34" charset="0"/>
                <a:cs typeface="Arial" panose="020B0604020202020204" pitchFamily="34" charset="0"/>
              </a:rPr>
              <a:t>Đ</a:t>
            </a:r>
            <a:r>
              <a:rPr lang="vi-VN" sz="2800" dirty="0">
                <a:effectLst/>
                <a:latin typeface="Times New Roman" panose="02020603050405020304" pitchFamily="18" charset="0"/>
                <a:ea typeface="Calibri" panose="020F0502020204030204" pitchFamily="34" charset="0"/>
                <a:cs typeface="Arial" panose="020B0604020202020204" pitchFamily="34" charset="0"/>
              </a:rPr>
              <a:t> và ĐCNN phù hợp.</a:t>
            </a:r>
            <a:endParaRPr lang="vi-VN" sz="1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vi-VN" sz="2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Bước 2</a:t>
            </a:r>
            <a:r>
              <a:rPr lang="vi-VN" sz="2800" dirty="0">
                <a:effectLst/>
                <a:latin typeface="Times New Roman" panose="02020603050405020304" pitchFamily="18" charset="0"/>
                <a:ea typeface="Calibri" panose="020F0502020204030204" pitchFamily="34" charset="0"/>
                <a:cs typeface="Arial" panose="020B0604020202020204" pitchFamily="34" charset="0"/>
              </a:rPr>
              <a:t>: Đặt thước đo đúng đúng cách: song song với đoạn cần đo chiều dài. Một đầu của  vật trùng với vạch số 0 của thước.</a:t>
            </a:r>
            <a:endParaRPr lang="vi-VN" sz="1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vi-VN" sz="2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Bước 3</a:t>
            </a:r>
            <a:r>
              <a:rPr lang="vi-VN" sz="2800" dirty="0">
                <a:effectLst/>
                <a:latin typeface="Times New Roman" panose="02020603050405020304" pitchFamily="18" charset="0"/>
                <a:ea typeface="Calibri" panose="020F0502020204030204" pitchFamily="34" charset="0"/>
                <a:cs typeface="Arial" panose="020B0604020202020204" pitchFamily="34" charset="0"/>
              </a:rPr>
              <a:t>: Đặt mắt vuông góc với thước, đọc giá trị chiều dài của vật cần đo theo giá trị của vạch chia gần nhất với đầu kia của vật.</a:t>
            </a:r>
            <a:endParaRPr lang="vi-VN" sz="1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vi-VN" sz="28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Bước 4</a:t>
            </a:r>
            <a:r>
              <a:rPr lang="vi-VN" sz="2800" dirty="0">
                <a:effectLst/>
                <a:latin typeface="Times New Roman" panose="02020603050405020304" pitchFamily="18" charset="0"/>
                <a:ea typeface="Calibri" panose="020F0502020204030204" pitchFamily="34" charset="0"/>
                <a:cs typeface="Arial" panose="020B0604020202020204" pitchFamily="34" charset="0"/>
              </a:rPr>
              <a:t>: Ghi kết quả. Nếu đo nhiều lần thì kết quả đo chiều dài lấy là trung bình cộng của tất cả các lần đo.</a:t>
            </a:r>
            <a:endParaRPr lang="vi-VN"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AD48BF2C-9CB2-8360-8BCA-EB56CA2CB027}"/>
              </a:ext>
            </a:extLst>
          </p:cNvPr>
          <p:cNvSpPr txBox="1"/>
          <p:nvPr/>
        </p:nvSpPr>
        <p:spPr>
          <a:xfrm>
            <a:off x="2820342" y="1053708"/>
            <a:ext cx="6757696" cy="584775"/>
          </a:xfrm>
          <a:prstGeom prst="rect">
            <a:avLst/>
          </a:prstGeom>
          <a:noFill/>
        </p:spPr>
        <p:txBody>
          <a:bodyPr wrap="square">
            <a:spAutoFit/>
          </a:bodyPr>
          <a:lstStyle/>
          <a:p>
            <a:pPr algn="ctr"/>
            <a:r>
              <a:rPr lang="vi-VN" sz="3200" dirty="0">
                <a:solidFill>
                  <a:srgbClr val="0070C0"/>
                </a:solidFill>
                <a:latin typeface="Times New Roman" panose="02020603050405020304" pitchFamily="18" charset="0"/>
                <a:cs typeface="Times New Roman" panose="02020603050405020304" pitchFamily="18" charset="0"/>
              </a:rPr>
              <a:t>Nêu các bước thực hiện đo chiều dài?</a:t>
            </a:r>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47799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7"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223520"/>
            <a:ext cx="11690711" cy="646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8883" y="396688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Rectangle 5">
            <a:extLst>
              <a:ext uri="{FF2B5EF4-FFF2-40B4-BE49-F238E27FC236}">
                <a16:creationId xmlns:a16="http://schemas.microsoft.com/office/drawing/2014/main" id="{397EA037-7219-45C3-A6BD-3985D138D235}"/>
              </a:ext>
            </a:extLst>
          </p:cNvPr>
          <p:cNvSpPr>
            <a:spLocks noChangeArrowheads="1"/>
          </p:cNvSpPr>
          <p:nvPr/>
        </p:nvSpPr>
        <p:spPr bwMode="auto">
          <a:xfrm>
            <a:off x="3259743" y="271606"/>
            <a:ext cx="6622976" cy="54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ts val="471"/>
              </a:spcBef>
              <a:spcAft>
                <a:spcPts val="471"/>
              </a:spcAft>
              <a:buNone/>
            </a:pPr>
            <a:r>
              <a:rPr lang="vi-VN" altLang="vi-VN" sz="2823" b="1" i="1" dirty="0">
                <a:solidFill>
                  <a:srgbClr val="FF0000"/>
                </a:solidFill>
                <a:latin typeface="Times New Roman" panose="02020603050405020304" pitchFamily="18" charset="0"/>
                <a:cs typeface="Times New Roman" panose="02020603050405020304" pitchFamily="18" charset="0"/>
              </a:rPr>
              <a:t>Trò chơi: Tinh thần đồng đội</a:t>
            </a:r>
            <a:endParaRPr lang="en-US" altLang="vi-VN" sz="2823" b="1" i="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4DA0818-61DC-4078-B1C0-AE41B76DA6BA}"/>
              </a:ext>
            </a:extLst>
          </p:cNvPr>
          <p:cNvGraphicFramePr>
            <a:graphicFrameLocks noGrp="1"/>
          </p:cNvGraphicFramePr>
          <p:nvPr>
            <p:extLst>
              <p:ext uri="{D42A27DB-BD31-4B8C-83A1-F6EECF244321}">
                <p14:modId xmlns:p14="http://schemas.microsoft.com/office/powerpoint/2010/main" val="240291448"/>
              </p:ext>
            </p:extLst>
          </p:nvPr>
        </p:nvGraphicFramePr>
        <p:xfrm>
          <a:off x="222406" y="847205"/>
          <a:ext cx="11690710" cy="5786120"/>
        </p:xfrm>
        <a:graphic>
          <a:graphicData uri="http://schemas.openxmlformats.org/drawingml/2006/table">
            <a:tbl>
              <a:tblPr firstRow="1" firstCol="1" bandRow="1">
                <a:tableStyleId>{5C22544A-7EE6-4342-B048-85BDC9FD1C3A}</a:tableStyleId>
              </a:tblPr>
              <a:tblGrid>
                <a:gridCol w="2584081">
                  <a:extLst>
                    <a:ext uri="{9D8B030D-6E8A-4147-A177-3AD203B41FA5}">
                      <a16:colId xmlns:a16="http://schemas.microsoft.com/office/drawing/2014/main" val="1546647830"/>
                    </a:ext>
                  </a:extLst>
                </a:gridCol>
                <a:gridCol w="1224752">
                  <a:extLst>
                    <a:ext uri="{9D8B030D-6E8A-4147-A177-3AD203B41FA5}">
                      <a16:colId xmlns:a16="http://schemas.microsoft.com/office/drawing/2014/main" val="4290244580"/>
                    </a:ext>
                  </a:extLst>
                </a:gridCol>
                <a:gridCol w="1224752">
                  <a:extLst>
                    <a:ext uri="{9D8B030D-6E8A-4147-A177-3AD203B41FA5}">
                      <a16:colId xmlns:a16="http://schemas.microsoft.com/office/drawing/2014/main" val="3334846472"/>
                    </a:ext>
                  </a:extLst>
                </a:gridCol>
                <a:gridCol w="1224752">
                  <a:extLst>
                    <a:ext uri="{9D8B030D-6E8A-4147-A177-3AD203B41FA5}">
                      <a16:colId xmlns:a16="http://schemas.microsoft.com/office/drawing/2014/main" val="1575175807"/>
                    </a:ext>
                  </a:extLst>
                </a:gridCol>
                <a:gridCol w="1225988">
                  <a:extLst>
                    <a:ext uri="{9D8B030D-6E8A-4147-A177-3AD203B41FA5}">
                      <a16:colId xmlns:a16="http://schemas.microsoft.com/office/drawing/2014/main" val="408523256"/>
                    </a:ext>
                  </a:extLst>
                </a:gridCol>
                <a:gridCol w="1224752">
                  <a:extLst>
                    <a:ext uri="{9D8B030D-6E8A-4147-A177-3AD203B41FA5}">
                      <a16:colId xmlns:a16="http://schemas.microsoft.com/office/drawing/2014/main" val="831772060"/>
                    </a:ext>
                  </a:extLst>
                </a:gridCol>
                <a:gridCol w="1224752">
                  <a:extLst>
                    <a:ext uri="{9D8B030D-6E8A-4147-A177-3AD203B41FA5}">
                      <a16:colId xmlns:a16="http://schemas.microsoft.com/office/drawing/2014/main" val="4080410994"/>
                    </a:ext>
                  </a:extLst>
                </a:gridCol>
                <a:gridCol w="1756881">
                  <a:extLst>
                    <a:ext uri="{9D8B030D-6E8A-4147-A177-3AD203B41FA5}">
                      <a16:colId xmlns:a16="http://schemas.microsoft.com/office/drawing/2014/main" val="1765761641"/>
                    </a:ext>
                  </a:extLst>
                </a:gridCol>
              </a:tblGrid>
              <a:tr h="674224">
                <a:tc rowSpan="2">
                  <a:txBody>
                    <a:bodyPr/>
                    <a:lstStyle/>
                    <a:p>
                      <a:pPr algn="ctr">
                        <a:lnSpc>
                          <a:spcPct val="115000"/>
                        </a:lnSpc>
                      </a:pPr>
                      <a:r>
                        <a:rPr lang="vi-VN" sz="2400" dirty="0">
                          <a:effectLst/>
                          <a:latin typeface="Times New Roman" panose="02020603050405020304" pitchFamily="18" charset="0"/>
                          <a:cs typeface="Times New Roman" panose="02020603050405020304" pitchFamily="18" charset="0"/>
                        </a:rPr>
                        <a:t> Vật cần đo </a:t>
                      </a:r>
                      <a:endPar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gridSpan="3">
                  <a:txBody>
                    <a:bodyPr/>
                    <a:lstStyle/>
                    <a:p>
                      <a:pPr algn="ctr">
                        <a:lnSpc>
                          <a:spcPct val="115000"/>
                        </a:lnSpc>
                      </a:pPr>
                      <a:r>
                        <a:rPr lang="vi-VN" sz="2400">
                          <a:effectLst/>
                          <a:latin typeface="Times New Roman" panose="02020603050405020304" pitchFamily="18" charset="0"/>
                          <a:cs typeface="Times New Roman" panose="02020603050405020304" pitchFamily="18" charset="0"/>
                        </a:rPr>
                        <a:t>Dụng cụ đo</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hMerge="1">
                  <a:txBody>
                    <a:bodyPr/>
                    <a:lstStyle/>
                    <a:p>
                      <a:endParaRPr lang="vi-VN"/>
                    </a:p>
                  </a:txBody>
                  <a:tcPr/>
                </a:tc>
                <a:tc hMerge="1">
                  <a:txBody>
                    <a:bodyPr/>
                    <a:lstStyle/>
                    <a:p>
                      <a:endParaRPr lang="vi-VN"/>
                    </a:p>
                  </a:txBody>
                  <a:tcPr/>
                </a:tc>
                <a:tc rowSpan="2">
                  <a:txBody>
                    <a:bodyPr/>
                    <a:lstStyle/>
                    <a:p>
                      <a:pPr algn="ctr">
                        <a:lnSpc>
                          <a:spcPct val="115000"/>
                        </a:lnSpc>
                      </a:pPr>
                      <a:r>
                        <a:rPr lang="vi-VN" sz="2400">
                          <a:effectLst/>
                          <a:latin typeface="Times New Roman" panose="02020603050405020304" pitchFamily="18" charset="0"/>
                          <a:cs typeface="Times New Roman" panose="02020603050405020304" pitchFamily="18" charset="0"/>
                        </a:rPr>
                        <a:t>Lần đo 1</a:t>
                      </a:r>
                    </a:p>
                    <a:p>
                      <a:pPr algn="ctr">
                        <a:lnSpc>
                          <a:spcPct val="115000"/>
                        </a:lnSpc>
                      </a:pPr>
                      <a:r>
                        <a:rPr lang="vi-VN"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rowSpan="2">
                  <a:txBody>
                    <a:bodyPr/>
                    <a:lstStyle/>
                    <a:p>
                      <a:pPr algn="ctr">
                        <a:lnSpc>
                          <a:spcPct val="115000"/>
                        </a:lnSpc>
                      </a:pPr>
                      <a:r>
                        <a:rPr lang="vi-VN" sz="2400">
                          <a:effectLst/>
                          <a:latin typeface="Times New Roman" panose="02020603050405020304" pitchFamily="18" charset="0"/>
                          <a:cs typeface="Times New Roman" panose="02020603050405020304" pitchFamily="18" charset="0"/>
                        </a:rPr>
                        <a:t>Lần đo 2</a:t>
                      </a:r>
                    </a:p>
                    <a:p>
                      <a:pPr algn="ctr">
                        <a:lnSpc>
                          <a:spcPct val="115000"/>
                        </a:lnSpc>
                      </a:pPr>
                      <a:r>
                        <a:rPr lang="vi-VN"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rowSpan="2">
                  <a:txBody>
                    <a:bodyPr/>
                    <a:lstStyle/>
                    <a:p>
                      <a:pPr algn="ctr">
                        <a:lnSpc>
                          <a:spcPct val="115000"/>
                        </a:lnSpc>
                      </a:pPr>
                      <a:r>
                        <a:rPr lang="vi-VN" sz="2400">
                          <a:effectLst/>
                          <a:latin typeface="Times New Roman" panose="02020603050405020304" pitchFamily="18" charset="0"/>
                          <a:cs typeface="Times New Roman" panose="02020603050405020304" pitchFamily="18" charset="0"/>
                        </a:rPr>
                        <a:t>Lần đo 3</a:t>
                      </a:r>
                    </a:p>
                    <a:p>
                      <a:pPr algn="ctr">
                        <a:lnSpc>
                          <a:spcPct val="115000"/>
                        </a:lnSpc>
                      </a:pPr>
                      <a:r>
                        <a:rPr lang="vi-VN"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rowSpan="2">
                  <a:txBody>
                    <a:bodyPr/>
                    <a:lstStyle/>
                    <a:p>
                      <a:pPr algn="ctr">
                        <a:lnSpc>
                          <a:spcPct val="115000"/>
                        </a:lnSpc>
                      </a:pPr>
                      <a:r>
                        <a:rPr lang="vi-VN" sz="2400">
                          <a:effectLst/>
                          <a:latin typeface="Times New Roman" panose="02020603050405020304" pitchFamily="18" charset="0"/>
                          <a:cs typeface="Times New Roman" panose="02020603050405020304" pitchFamily="18" charset="0"/>
                        </a:rPr>
                        <a:t>Giá trị trung bình</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extLst>
                  <a:ext uri="{0D108BD9-81ED-4DB2-BD59-A6C34878D82A}">
                    <a16:rowId xmlns:a16="http://schemas.microsoft.com/office/drawing/2014/main" val="4025510037"/>
                  </a:ext>
                </a:extLst>
              </a:tr>
              <a:tr h="851753">
                <a:tc vMerge="1">
                  <a:txBody>
                    <a:bodyPr/>
                    <a:lstStyle/>
                    <a:p>
                      <a:endParaRPr lang="vi-VN"/>
                    </a:p>
                  </a:txBody>
                  <a:tcPr/>
                </a:tc>
                <a:tc>
                  <a:txBody>
                    <a:bodyPr/>
                    <a:lstStyle/>
                    <a:p>
                      <a:pPr algn="ctr">
                        <a:lnSpc>
                          <a:spcPct val="115000"/>
                        </a:lnSpc>
                      </a:pPr>
                      <a:r>
                        <a:rPr lang="vi-VN" sz="2400" dirty="0">
                          <a:effectLst/>
                          <a:latin typeface="Times New Roman" panose="02020603050405020304" pitchFamily="18" charset="0"/>
                          <a:cs typeface="Times New Roman" panose="02020603050405020304" pitchFamily="18" charset="0"/>
                        </a:rPr>
                        <a:t>Tên dụng cụ </a:t>
                      </a:r>
                      <a:endPar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tc>
                <a:tc>
                  <a:txBody>
                    <a:bodyPr/>
                    <a:lstStyle/>
                    <a:p>
                      <a:pPr algn="ctr">
                        <a:lnSpc>
                          <a:spcPct val="115000"/>
                        </a:lnSpc>
                      </a:pPr>
                      <a:r>
                        <a:rPr lang="vi-VN" sz="2400" dirty="0">
                          <a:effectLst/>
                          <a:latin typeface="Times New Roman" panose="02020603050405020304" pitchFamily="18" charset="0"/>
                          <a:cs typeface="Times New Roman" panose="02020603050405020304" pitchFamily="18" charset="0"/>
                        </a:rPr>
                        <a:t>GHD</a:t>
                      </a:r>
                      <a:endPar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tc>
                <a:tc>
                  <a:txBody>
                    <a:bodyPr/>
                    <a:lstStyle/>
                    <a:p>
                      <a:pPr algn="ctr">
                        <a:lnSpc>
                          <a:spcPct val="115000"/>
                        </a:lnSpc>
                      </a:pPr>
                      <a:r>
                        <a:rPr lang="vi-VN" sz="2400">
                          <a:effectLst/>
                          <a:latin typeface="Times New Roman" panose="02020603050405020304" pitchFamily="18" charset="0"/>
                          <a:cs typeface="Times New Roman" panose="02020603050405020304" pitchFamily="18" charset="0"/>
                        </a:rPr>
                        <a:t>DCNN</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tc>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extLst>
                  <a:ext uri="{0D108BD9-81ED-4DB2-BD59-A6C34878D82A}">
                    <a16:rowId xmlns:a16="http://schemas.microsoft.com/office/drawing/2014/main" val="1635984150"/>
                  </a:ext>
                </a:extLst>
              </a:tr>
              <a:tr h="851753">
                <a:tc>
                  <a:txBody>
                    <a:bodyPr/>
                    <a:lstStyle/>
                    <a:p>
                      <a:pPr algn="ctr">
                        <a:lnSpc>
                          <a:spcPct val="115000"/>
                        </a:lnSpc>
                      </a:pPr>
                      <a:r>
                        <a:rPr lang="vi-VN" sz="2400">
                          <a:effectLst/>
                          <a:latin typeface="Times New Roman" panose="02020603050405020304" pitchFamily="18" charset="0"/>
                          <a:cs typeface="Times New Roman" panose="02020603050405020304" pitchFamily="18" charset="0"/>
                        </a:rPr>
                        <a:t>Chiều dài đoạn thẳng AB, CD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a:txBody>
                    <a:bodyPr/>
                    <a:lstStyle/>
                    <a:p>
                      <a:pPr algn="just">
                        <a:lnSpc>
                          <a:spcPct val="115000"/>
                        </a:lnSpc>
                      </a:pPr>
                      <a:r>
                        <a:rPr lang="vi-VN"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tc>
                <a:tc>
                  <a:txBody>
                    <a:bodyPr/>
                    <a:lstStyle/>
                    <a:p>
                      <a:pPr algn="just">
                        <a:lnSpc>
                          <a:spcPct val="115000"/>
                        </a:lnSpc>
                      </a:pPr>
                      <a:r>
                        <a:rPr lang="vi-VN"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tc>
                <a:tc>
                  <a:txBody>
                    <a:bodyPr/>
                    <a:lstStyle/>
                    <a:p>
                      <a:pPr algn="just">
                        <a:lnSpc>
                          <a:spcPct val="115000"/>
                        </a:lnSpc>
                      </a:pPr>
                      <a:r>
                        <a:rPr lang="vi-VN"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tc>
                <a:tc>
                  <a:txBody>
                    <a:bodyPr/>
                    <a:lstStyle/>
                    <a:p>
                      <a:pPr algn="l">
                        <a:lnSpc>
                          <a:spcPct val="115000"/>
                        </a:lnSpc>
                      </a:pPr>
                      <a:r>
                        <a:rPr lang="vi-VN" sz="2400">
                          <a:effectLst/>
                          <a:latin typeface="Times New Roman" panose="02020603050405020304" pitchFamily="18" charset="0"/>
                          <a:cs typeface="Times New Roman" panose="02020603050405020304" pitchFamily="18" charset="0"/>
                        </a:rPr>
                        <a:t>l</a:t>
                      </a:r>
                      <a:r>
                        <a:rPr lang="vi-VN" sz="2400" baseline="-25000">
                          <a:effectLst/>
                          <a:latin typeface="Times New Roman" panose="02020603050405020304" pitchFamily="18" charset="0"/>
                          <a:cs typeface="Times New Roman" panose="02020603050405020304" pitchFamily="18" charset="0"/>
                        </a:rPr>
                        <a:t>1 </a:t>
                      </a:r>
                      <a:r>
                        <a:rPr lang="vi-VN" sz="2400">
                          <a:effectLst/>
                          <a:latin typeface="Times New Roman" panose="02020603050405020304" pitchFamily="18" charset="0"/>
                          <a:cs typeface="Times New Roman" panose="02020603050405020304" pitchFamily="18" charset="0"/>
                        </a:rPr>
                        <a:t>=</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a:txBody>
                    <a:bodyPr/>
                    <a:lstStyle/>
                    <a:p>
                      <a:pPr algn="l">
                        <a:lnSpc>
                          <a:spcPct val="115000"/>
                        </a:lnSpc>
                      </a:pPr>
                      <a:r>
                        <a:rPr lang="vi-VN" sz="2400">
                          <a:effectLst/>
                          <a:latin typeface="Times New Roman" panose="02020603050405020304" pitchFamily="18" charset="0"/>
                          <a:cs typeface="Times New Roman" panose="02020603050405020304" pitchFamily="18" charset="0"/>
                        </a:rPr>
                        <a:t>l</a:t>
                      </a:r>
                      <a:r>
                        <a:rPr lang="vi-VN" sz="2400" baseline="-25000">
                          <a:effectLst/>
                          <a:latin typeface="Times New Roman" panose="02020603050405020304" pitchFamily="18" charset="0"/>
                          <a:cs typeface="Times New Roman" panose="02020603050405020304" pitchFamily="18" charset="0"/>
                        </a:rPr>
                        <a:t>2 </a:t>
                      </a:r>
                      <a:r>
                        <a:rPr lang="vi-VN" sz="2400">
                          <a:effectLst/>
                          <a:latin typeface="Times New Roman" panose="02020603050405020304" pitchFamily="18" charset="0"/>
                          <a:cs typeface="Times New Roman" panose="02020603050405020304" pitchFamily="18" charset="0"/>
                        </a:rPr>
                        <a:t>=</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a:txBody>
                    <a:bodyPr/>
                    <a:lstStyle/>
                    <a:p>
                      <a:pPr algn="l">
                        <a:lnSpc>
                          <a:spcPct val="115000"/>
                        </a:lnSpc>
                      </a:pPr>
                      <a:r>
                        <a:rPr lang="vi-VN" sz="2400">
                          <a:effectLst/>
                          <a:latin typeface="Times New Roman" panose="02020603050405020304" pitchFamily="18" charset="0"/>
                          <a:cs typeface="Times New Roman" panose="02020603050405020304" pitchFamily="18" charset="0"/>
                        </a:rPr>
                        <a:t>l</a:t>
                      </a:r>
                      <a:r>
                        <a:rPr lang="vi-VN" sz="2400" baseline="-25000">
                          <a:effectLst/>
                          <a:latin typeface="Times New Roman" panose="02020603050405020304" pitchFamily="18" charset="0"/>
                          <a:cs typeface="Times New Roman" panose="02020603050405020304" pitchFamily="18" charset="0"/>
                        </a:rPr>
                        <a:t>3 </a:t>
                      </a:r>
                      <a:r>
                        <a:rPr lang="vi-VN" sz="2400">
                          <a:effectLst/>
                          <a:latin typeface="Times New Roman" panose="02020603050405020304" pitchFamily="18" charset="0"/>
                          <a:cs typeface="Times New Roman" panose="02020603050405020304" pitchFamily="18" charset="0"/>
                        </a:rPr>
                        <a:t>=</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a:txBody>
                    <a:bodyPr/>
                    <a:lstStyle/>
                    <a:p>
                      <a:pPr algn="l">
                        <a:lnSpc>
                          <a:spcPct val="115000"/>
                        </a:lnSpc>
                      </a:pPr>
                      <a:r>
                        <a:rPr lang="vi-VN" sz="2400" dirty="0">
                          <a:effectLst/>
                          <a:latin typeface="Times New Roman" panose="02020603050405020304" pitchFamily="18" charset="0"/>
                          <a:cs typeface="Times New Roman" panose="02020603050405020304" pitchFamily="18" charset="0"/>
                        </a:rPr>
                        <a:t>l</a:t>
                      </a:r>
                      <a:r>
                        <a:rPr lang="vi-VN" sz="2400" baseline="-25000" dirty="0">
                          <a:effectLst/>
                          <a:latin typeface="Times New Roman" panose="02020603050405020304" pitchFamily="18" charset="0"/>
                          <a:cs typeface="Times New Roman" panose="02020603050405020304" pitchFamily="18" charset="0"/>
                        </a:rPr>
                        <a:t>tb </a:t>
                      </a:r>
                      <a:r>
                        <a:rPr lang="vi-VN" sz="2400" dirty="0">
                          <a:effectLst/>
                          <a:latin typeface="Times New Roman" panose="02020603050405020304" pitchFamily="18" charset="0"/>
                          <a:cs typeface="Times New Roman" panose="02020603050405020304" pitchFamily="18" charset="0"/>
                        </a:rPr>
                        <a:t>=</a:t>
                      </a:r>
                      <a:endPar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extLst>
                  <a:ext uri="{0D108BD9-81ED-4DB2-BD59-A6C34878D82A}">
                    <a16:rowId xmlns:a16="http://schemas.microsoft.com/office/drawing/2014/main" val="2969945422"/>
                  </a:ext>
                </a:extLst>
              </a:tr>
              <a:tr h="851753">
                <a:tc>
                  <a:txBody>
                    <a:bodyPr/>
                    <a:lstStyle/>
                    <a:p>
                      <a:pPr algn="ctr">
                        <a:lnSpc>
                          <a:spcPct val="115000"/>
                        </a:lnSpc>
                      </a:pPr>
                      <a:r>
                        <a:rPr lang="en-US" sz="2400" dirty="0" err="1">
                          <a:effectLst/>
                          <a:latin typeface="Times New Roman" panose="02020603050405020304" pitchFamily="18" charset="0"/>
                          <a:cs typeface="Times New Roman" panose="02020603050405020304" pitchFamily="18" charset="0"/>
                        </a:rPr>
                        <a:t>Chiều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dài</a:t>
                      </a:r>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quyển sách KHTN 6</a:t>
                      </a:r>
                      <a:endPar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a:txBody>
                    <a:bodyPr/>
                    <a:lstStyle/>
                    <a:p>
                      <a:pPr algn="just">
                        <a:lnSpc>
                          <a:spcPct val="115000"/>
                        </a:lnSpc>
                      </a:pPr>
                      <a:r>
                        <a:rPr lang="vi-VN"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tc>
                <a:tc>
                  <a:txBody>
                    <a:bodyPr/>
                    <a:lstStyle/>
                    <a:p>
                      <a:pPr algn="just">
                        <a:lnSpc>
                          <a:spcPct val="115000"/>
                        </a:lnSpc>
                      </a:pPr>
                      <a:r>
                        <a:rPr lang="vi-VN"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tc>
                <a:tc>
                  <a:txBody>
                    <a:bodyPr/>
                    <a:lstStyle/>
                    <a:p>
                      <a:pPr algn="just">
                        <a:lnSpc>
                          <a:spcPct val="115000"/>
                        </a:lnSpc>
                      </a:pPr>
                      <a:r>
                        <a:rPr lang="vi-VN" sz="2400" dirty="0">
                          <a:effectLst/>
                          <a:latin typeface="Times New Roman" panose="02020603050405020304" pitchFamily="18" charset="0"/>
                          <a:cs typeface="Times New Roman" panose="02020603050405020304" pitchFamily="18" charset="0"/>
                        </a:rPr>
                        <a:t> </a:t>
                      </a:r>
                      <a:endPar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tc>
                <a:tc>
                  <a:txBody>
                    <a:bodyPr/>
                    <a:lstStyle/>
                    <a:p>
                      <a:pPr algn="l">
                        <a:lnSpc>
                          <a:spcPct val="115000"/>
                        </a:lnSpc>
                      </a:pPr>
                      <a:r>
                        <a:rPr lang="vi-VN" sz="2400">
                          <a:effectLst/>
                          <a:latin typeface="Times New Roman" panose="02020603050405020304" pitchFamily="18" charset="0"/>
                          <a:cs typeface="Times New Roman" panose="02020603050405020304" pitchFamily="18" charset="0"/>
                        </a:rPr>
                        <a:t>d</a:t>
                      </a:r>
                      <a:r>
                        <a:rPr lang="vi-VN" sz="2400" baseline="-25000">
                          <a:effectLst/>
                          <a:latin typeface="Times New Roman" panose="02020603050405020304" pitchFamily="18" charset="0"/>
                          <a:cs typeface="Times New Roman" panose="02020603050405020304" pitchFamily="18" charset="0"/>
                        </a:rPr>
                        <a:t>1 </a:t>
                      </a:r>
                      <a:r>
                        <a:rPr lang="vi-VN" sz="2400">
                          <a:effectLst/>
                          <a:latin typeface="Times New Roman" panose="02020603050405020304" pitchFamily="18" charset="0"/>
                          <a:cs typeface="Times New Roman" panose="02020603050405020304" pitchFamily="18" charset="0"/>
                        </a:rPr>
                        <a:t>=</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a:txBody>
                    <a:bodyPr/>
                    <a:lstStyle/>
                    <a:p>
                      <a:pPr algn="l">
                        <a:lnSpc>
                          <a:spcPct val="115000"/>
                        </a:lnSpc>
                      </a:pPr>
                      <a:r>
                        <a:rPr lang="vi-VN" sz="2400">
                          <a:effectLst/>
                          <a:latin typeface="Times New Roman" panose="02020603050405020304" pitchFamily="18" charset="0"/>
                          <a:cs typeface="Times New Roman" panose="02020603050405020304" pitchFamily="18" charset="0"/>
                        </a:rPr>
                        <a:t>d</a:t>
                      </a:r>
                      <a:r>
                        <a:rPr lang="vi-VN" sz="2400" baseline="-25000">
                          <a:effectLst/>
                          <a:latin typeface="Times New Roman" panose="02020603050405020304" pitchFamily="18" charset="0"/>
                          <a:cs typeface="Times New Roman" panose="02020603050405020304" pitchFamily="18" charset="0"/>
                        </a:rPr>
                        <a:t>2 </a:t>
                      </a:r>
                      <a:r>
                        <a:rPr lang="vi-VN" sz="2400">
                          <a:effectLst/>
                          <a:latin typeface="Times New Roman" panose="02020603050405020304" pitchFamily="18" charset="0"/>
                          <a:cs typeface="Times New Roman" panose="02020603050405020304" pitchFamily="18" charset="0"/>
                        </a:rPr>
                        <a:t>=</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a:txBody>
                    <a:bodyPr/>
                    <a:lstStyle/>
                    <a:p>
                      <a:pPr algn="l">
                        <a:lnSpc>
                          <a:spcPct val="115000"/>
                        </a:lnSpc>
                      </a:pPr>
                      <a:r>
                        <a:rPr lang="vi-VN" sz="2400">
                          <a:effectLst/>
                          <a:latin typeface="Times New Roman" panose="02020603050405020304" pitchFamily="18" charset="0"/>
                          <a:cs typeface="Times New Roman" panose="02020603050405020304" pitchFamily="18" charset="0"/>
                        </a:rPr>
                        <a:t>d</a:t>
                      </a:r>
                      <a:r>
                        <a:rPr lang="vi-VN" sz="2400" baseline="-25000">
                          <a:effectLst/>
                          <a:latin typeface="Times New Roman" panose="02020603050405020304" pitchFamily="18" charset="0"/>
                          <a:cs typeface="Times New Roman" panose="02020603050405020304" pitchFamily="18" charset="0"/>
                        </a:rPr>
                        <a:t>3 </a:t>
                      </a:r>
                      <a:r>
                        <a:rPr lang="vi-VN" sz="2400">
                          <a:effectLst/>
                          <a:latin typeface="Times New Roman" panose="02020603050405020304" pitchFamily="18" charset="0"/>
                          <a:cs typeface="Times New Roman" panose="02020603050405020304" pitchFamily="18" charset="0"/>
                        </a:rPr>
                        <a:t>=</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a:txBody>
                    <a:bodyPr/>
                    <a:lstStyle/>
                    <a:p>
                      <a:pPr algn="l">
                        <a:lnSpc>
                          <a:spcPct val="115000"/>
                        </a:lnSpc>
                      </a:pPr>
                      <a:r>
                        <a:rPr lang="vi-VN" sz="2400">
                          <a:effectLst/>
                          <a:latin typeface="Times New Roman" panose="02020603050405020304" pitchFamily="18" charset="0"/>
                          <a:cs typeface="Times New Roman" panose="02020603050405020304" pitchFamily="18" charset="0"/>
                        </a:rPr>
                        <a:t>d</a:t>
                      </a:r>
                      <a:r>
                        <a:rPr lang="vi-VN" sz="2400" baseline="-25000">
                          <a:effectLst/>
                          <a:latin typeface="Times New Roman" panose="02020603050405020304" pitchFamily="18" charset="0"/>
                          <a:cs typeface="Times New Roman" panose="02020603050405020304" pitchFamily="18" charset="0"/>
                        </a:rPr>
                        <a:t>tb</a:t>
                      </a:r>
                      <a:r>
                        <a:rPr lang="vi-VN"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extLst>
                  <a:ext uri="{0D108BD9-81ED-4DB2-BD59-A6C34878D82A}">
                    <a16:rowId xmlns:a16="http://schemas.microsoft.com/office/drawing/2014/main" val="3154528616"/>
                  </a:ext>
                </a:extLst>
              </a:tr>
              <a:tr h="1431878">
                <a:tc>
                  <a:txBody>
                    <a:bodyPr/>
                    <a:lstStyle/>
                    <a:p>
                      <a:pPr algn="ctr">
                        <a:lnSpc>
                          <a:spcPct val="115000"/>
                        </a:lnSpc>
                      </a:pPr>
                      <a:r>
                        <a:rPr lang="vi-VN" sz="2400" dirty="0">
                          <a:effectLst/>
                          <a:latin typeface="Times New Roman" panose="02020603050405020304" pitchFamily="18" charset="0"/>
                          <a:cs typeface="Times New Roman" panose="02020603050405020304" pitchFamily="18" charset="0"/>
                        </a:rPr>
                        <a:t>Chiều </a:t>
                      </a:r>
                      <a:r>
                        <a:rPr lang="en-US" sz="2400" dirty="0" err="1">
                          <a:effectLst/>
                          <a:latin typeface="Times New Roman" panose="02020603050405020304" pitchFamily="18" charset="0"/>
                          <a:cs typeface="Times New Roman" panose="02020603050405020304" pitchFamily="18" charset="0"/>
                        </a:rPr>
                        <a:t>dài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endPar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a:txBody>
                    <a:bodyPr/>
                    <a:lstStyle/>
                    <a:p>
                      <a:pPr algn="just">
                        <a:lnSpc>
                          <a:spcPct val="115000"/>
                        </a:lnSpc>
                      </a:pPr>
                      <a:r>
                        <a:rPr lang="vi-VN"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tc>
                <a:tc>
                  <a:txBody>
                    <a:bodyPr/>
                    <a:lstStyle/>
                    <a:p>
                      <a:pPr algn="just">
                        <a:lnSpc>
                          <a:spcPct val="115000"/>
                        </a:lnSpc>
                      </a:pPr>
                      <a:r>
                        <a:rPr lang="vi-VN"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tc>
                <a:tc>
                  <a:txBody>
                    <a:bodyPr/>
                    <a:lstStyle/>
                    <a:p>
                      <a:pPr algn="just">
                        <a:lnSpc>
                          <a:spcPct val="115000"/>
                        </a:lnSpc>
                      </a:pPr>
                      <a:r>
                        <a:rPr lang="vi-VN"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tc>
                <a:tc>
                  <a:txBody>
                    <a:bodyPr/>
                    <a:lstStyle/>
                    <a:p>
                      <a:pPr algn="just">
                        <a:lnSpc>
                          <a:spcPct val="115000"/>
                        </a:lnSpc>
                      </a:pPr>
                      <a:r>
                        <a:rPr lang="vi-VN" sz="2400" dirty="0">
                          <a:effectLst/>
                          <a:latin typeface="Times New Roman" panose="02020603050405020304" pitchFamily="18" charset="0"/>
                          <a:cs typeface="Times New Roman" panose="02020603050405020304" pitchFamily="18" charset="0"/>
                        </a:rPr>
                        <a:t>h</a:t>
                      </a:r>
                      <a:r>
                        <a:rPr lang="vi-VN" sz="2400" baseline="-25000" dirty="0">
                          <a:effectLst/>
                          <a:latin typeface="Times New Roman" panose="02020603050405020304" pitchFamily="18" charset="0"/>
                          <a:cs typeface="Times New Roman" panose="02020603050405020304" pitchFamily="18" charset="0"/>
                        </a:rPr>
                        <a:t>1</a:t>
                      </a:r>
                      <a:r>
                        <a:rPr lang="vi-VN" sz="2400" dirty="0">
                          <a:effectLst/>
                          <a:latin typeface="Times New Roman" panose="02020603050405020304" pitchFamily="18" charset="0"/>
                          <a:cs typeface="Times New Roman" panose="02020603050405020304" pitchFamily="18" charset="0"/>
                        </a:rPr>
                        <a:t>= </a:t>
                      </a:r>
                      <a:endPar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a:txBody>
                    <a:bodyPr/>
                    <a:lstStyle/>
                    <a:p>
                      <a:pPr algn="just">
                        <a:lnSpc>
                          <a:spcPct val="115000"/>
                        </a:lnSpc>
                      </a:pPr>
                      <a:r>
                        <a:rPr lang="vi-VN" sz="2400" dirty="0">
                          <a:effectLst/>
                          <a:latin typeface="Times New Roman" panose="02020603050405020304" pitchFamily="18" charset="0"/>
                          <a:cs typeface="Times New Roman" panose="02020603050405020304" pitchFamily="18" charset="0"/>
                        </a:rPr>
                        <a:t>h</a:t>
                      </a:r>
                      <a:r>
                        <a:rPr lang="vi-VN" sz="2400" baseline="-25000" dirty="0">
                          <a:effectLst/>
                          <a:latin typeface="Times New Roman" panose="02020603050405020304" pitchFamily="18" charset="0"/>
                          <a:cs typeface="Times New Roman" panose="02020603050405020304" pitchFamily="18" charset="0"/>
                        </a:rPr>
                        <a:t>2</a:t>
                      </a:r>
                      <a:r>
                        <a:rPr lang="vi-VN" sz="2400" dirty="0">
                          <a:effectLst/>
                          <a:latin typeface="Times New Roman" panose="02020603050405020304" pitchFamily="18" charset="0"/>
                          <a:cs typeface="Times New Roman" panose="02020603050405020304" pitchFamily="18" charset="0"/>
                        </a:rPr>
                        <a:t>= </a:t>
                      </a:r>
                      <a:endPar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a:txBody>
                    <a:bodyPr/>
                    <a:lstStyle/>
                    <a:p>
                      <a:pPr algn="just">
                        <a:lnSpc>
                          <a:spcPct val="115000"/>
                        </a:lnSpc>
                      </a:pPr>
                      <a:r>
                        <a:rPr lang="vi-VN" sz="2400" dirty="0">
                          <a:effectLst/>
                          <a:latin typeface="Times New Roman" panose="02020603050405020304" pitchFamily="18" charset="0"/>
                          <a:cs typeface="Times New Roman" panose="02020603050405020304" pitchFamily="18" charset="0"/>
                        </a:rPr>
                        <a:t>h</a:t>
                      </a:r>
                      <a:r>
                        <a:rPr lang="vi-VN" sz="2400" baseline="-25000" dirty="0">
                          <a:effectLst/>
                          <a:latin typeface="Times New Roman" panose="02020603050405020304" pitchFamily="18" charset="0"/>
                          <a:cs typeface="Times New Roman" panose="02020603050405020304" pitchFamily="18" charset="0"/>
                        </a:rPr>
                        <a:t>3</a:t>
                      </a:r>
                      <a:r>
                        <a:rPr lang="vi-VN" sz="2400" dirty="0">
                          <a:effectLst/>
                          <a:latin typeface="Times New Roman" panose="02020603050405020304" pitchFamily="18" charset="0"/>
                          <a:cs typeface="Times New Roman" panose="02020603050405020304" pitchFamily="18" charset="0"/>
                        </a:rPr>
                        <a:t>= </a:t>
                      </a:r>
                      <a:endPar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a:txBody>
                    <a:bodyPr/>
                    <a:lstStyle/>
                    <a:p>
                      <a:pPr algn="just">
                        <a:lnSpc>
                          <a:spcPct val="115000"/>
                        </a:lnSpc>
                      </a:pPr>
                      <a:r>
                        <a:rPr lang="vi-VN" sz="2400" dirty="0">
                          <a:effectLst/>
                          <a:latin typeface="Times New Roman" panose="02020603050405020304" pitchFamily="18" charset="0"/>
                          <a:cs typeface="Times New Roman" panose="02020603050405020304" pitchFamily="18" charset="0"/>
                        </a:rPr>
                        <a:t>h</a:t>
                      </a:r>
                      <a:r>
                        <a:rPr lang="vi-VN" sz="2400" baseline="-25000" dirty="0">
                          <a:effectLst/>
                          <a:latin typeface="Times New Roman" panose="02020603050405020304" pitchFamily="18" charset="0"/>
                          <a:cs typeface="Times New Roman" panose="02020603050405020304" pitchFamily="18" charset="0"/>
                        </a:rPr>
                        <a:t>tb</a:t>
                      </a:r>
                      <a:r>
                        <a:rPr lang="vi-VN" sz="2400" dirty="0">
                          <a:effectLst/>
                          <a:latin typeface="Times New Roman" panose="02020603050405020304" pitchFamily="18" charset="0"/>
                          <a:cs typeface="Times New Roman" panose="02020603050405020304" pitchFamily="18" charset="0"/>
                        </a:rPr>
                        <a:t>= </a:t>
                      </a:r>
                      <a:endPar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extLst>
                  <a:ext uri="{0D108BD9-81ED-4DB2-BD59-A6C34878D82A}">
                    <a16:rowId xmlns:a16="http://schemas.microsoft.com/office/drawing/2014/main" val="3318039707"/>
                  </a:ext>
                </a:extLst>
              </a:tr>
              <a:tr h="561692">
                <a:tc>
                  <a:txBody>
                    <a:bodyPr/>
                    <a:lstStyle/>
                    <a:p>
                      <a:pPr algn="just">
                        <a:lnSpc>
                          <a:spcPct val="115000"/>
                        </a:lnSpc>
                      </a:pPr>
                      <a:r>
                        <a:rPr lang="vi-VN" sz="2400">
                          <a:effectLst/>
                          <a:latin typeface="Times New Roman" panose="02020603050405020304" pitchFamily="18" charset="0"/>
                          <a:cs typeface="Times New Roman" panose="02020603050405020304" pitchFamily="18" charset="0"/>
                        </a:rPr>
                        <a:t>..........................</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a:txBody>
                    <a:bodyPr/>
                    <a:lstStyle/>
                    <a:p>
                      <a:pPr algn="just">
                        <a:lnSpc>
                          <a:spcPct val="115000"/>
                        </a:lnSpc>
                      </a:pPr>
                      <a:r>
                        <a:rPr lang="vi-VN"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tc>
                <a:tc>
                  <a:txBody>
                    <a:bodyPr/>
                    <a:lstStyle/>
                    <a:p>
                      <a:pPr algn="just">
                        <a:lnSpc>
                          <a:spcPct val="115000"/>
                        </a:lnSpc>
                      </a:pPr>
                      <a:r>
                        <a:rPr lang="vi-VN"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tc>
                <a:tc>
                  <a:txBody>
                    <a:bodyPr/>
                    <a:lstStyle/>
                    <a:p>
                      <a:pPr algn="just">
                        <a:lnSpc>
                          <a:spcPct val="115000"/>
                        </a:lnSpc>
                      </a:pPr>
                      <a:r>
                        <a:rPr lang="vi-VN"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tc>
                <a:tc>
                  <a:txBody>
                    <a:bodyPr/>
                    <a:lstStyle/>
                    <a:p>
                      <a:pPr algn="just">
                        <a:lnSpc>
                          <a:spcPct val="115000"/>
                        </a:lnSpc>
                      </a:pPr>
                      <a:r>
                        <a:rPr lang="vi-VN"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a:txBody>
                    <a:bodyPr/>
                    <a:lstStyle/>
                    <a:p>
                      <a:pPr algn="just">
                        <a:lnSpc>
                          <a:spcPct val="115000"/>
                        </a:lnSpc>
                      </a:pPr>
                      <a:r>
                        <a:rPr lang="vi-VN"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a:txBody>
                    <a:bodyPr/>
                    <a:lstStyle/>
                    <a:p>
                      <a:pPr algn="just">
                        <a:lnSpc>
                          <a:spcPct val="115000"/>
                        </a:lnSpc>
                      </a:pPr>
                      <a:r>
                        <a:rPr lang="vi-VN"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a:txBody>
                    <a:bodyPr/>
                    <a:lstStyle/>
                    <a:p>
                      <a:pPr algn="just">
                        <a:lnSpc>
                          <a:spcPct val="115000"/>
                        </a:lnSpc>
                      </a:pPr>
                      <a:r>
                        <a:rPr lang="vi-VN"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extLst>
                  <a:ext uri="{0D108BD9-81ED-4DB2-BD59-A6C34878D82A}">
                    <a16:rowId xmlns:a16="http://schemas.microsoft.com/office/drawing/2014/main" val="1633618637"/>
                  </a:ext>
                </a:extLst>
              </a:tr>
              <a:tr h="563067">
                <a:tc>
                  <a:txBody>
                    <a:bodyPr/>
                    <a:lstStyle/>
                    <a:p>
                      <a:pPr algn="just">
                        <a:lnSpc>
                          <a:spcPct val="115000"/>
                        </a:lnSpc>
                      </a:pPr>
                      <a:r>
                        <a:rPr lang="vi-VN" sz="2400">
                          <a:effectLst/>
                          <a:latin typeface="Times New Roman" panose="02020603050405020304" pitchFamily="18" charset="0"/>
                          <a:cs typeface="Times New Roman" panose="02020603050405020304" pitchFamily="18" charset="0"/>
                        </a:rPr>
                        <a:t>..........................</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a:txBody>
                    <a:bodyPr/>
                    <a:lstStyle/>
                    <a:p>
                      <a:pPr algn="just">
                        <a:lnSpc>
                          <a:spcPct val="115000"/>
                        </a:lnSpc>
                      </a:pPr>
                      <a:r>
                        <a:rPr lang="vi-VN"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tc>
                <a:tc>
                  <a:txBody>
                    <a:bodyPr/>
                    <a:lstStyle/>
                    <a:p>
                      <a:pPr algn="just">
                        <a:lnSpc>
                          <a:spcPct val="115000"/>
                        </a:lnSpc>
                      </a:pPr>
                      <a:r>
                        <a:rPr lang="vi-VN" sz="2400" dirty="0">
                          <a:effectLst/>
                          <a:latin typeface="Times New Roman" panose="02020603050405020304" pitchFamily="18" charset="0"/>
                          <a:cs typeface="Times New Roman" panose="02020603050405020304" pitchFamily="18" charset="0"/>
                        </a:rPr>
                        <a:t> </a:t>
                      </a:r>
                      <a:endPar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tc>
                <a:tc>
                  <a:txBody>
                    <a:bodyPr/>
                    <a:lstStyle/>
                    <a:p>
                      <a:pPr algn="just">
                        <a:lnSpc>
                          <a:spcPct val="115000"/>
                        </a:lnSpc>
                      </a:pPr>
                      <a:r>
                        <a:rPr lang="vi-VN"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tc>
                <a:tc>
                  <a:txBody>
                    <a:bodyPr/>
                    <a:lstStyle/>
                    <a:p>
                      <a:pPr algn="just">
                        <a:lnSpc>
                          <a:spcPct val="115000"/>
                        </a:lnSpc>
                      </a:pPr>
                      <a:r>
                        <a:rPr lang="vi-VN"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a:txBody>
                    <a:bodyPr/>
                    <a:lstStyle/>
                    <a:p>
                      <a:pPr algn="just">
                        <a:lnSpc>
                          <a:spcPct val="115000"/>
                        </a:lnSpc>
                      </a:pPr>
                      <a:r>
                        <a:rPr lang="vi-VN"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a:txBody>
                    <a:bodyPr/>
                    <a:lstStyle/>
                    <a:p>
                      <a:pPr algn="just">
                        <a:lnSpc>
                          <a:spcPct val="115000"/>
                        </a:lnSpc>
                      </a:pPr>
                      <a:r>
                        <a:rPr lang="vi-VN" sz="2400">
                          <a:effectLst/>
                          <a:latin typeface="Times New Roman" panose="02020603050405020304" pitchFamily="18" charset="0"/>
                          <a:cs typeface="Times New Roman" panose="02020603050405020304" pitchFamily="18" charset="0"/>
                        </a:rPr>
                        <a:t> </a:t>
                      </a:r>
                      <a:endParaRPr lang="vi-VN"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tc>
                  <a:txBody>
                    <a:bodyPr/>
                    <a:lstStyle/>
                    <a:p>
                      <a:pPr algn="just">
                        <a:lnSpc>
                          <a:spcPct val="115000"/>
                        </a:lnSpc>
                      </a:pPr>
                      <a:r>
                        <a:rPr lang="vi-VN" sz="2400" dirty="0">
                          <a:effectLst/>
                          <a:latin typeface="Times New Roman" panose="02020603050405020304" pitchFamily="18" charset="0"/>
                          <a:cs typeface="Times New Roman" panose="02020603050405020304" pitchFamily="18" charset="0"/>
                        </a:rPr>
                        <a:t> </a:t>
                      </a:r>
                      <a:endPar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5659" marR="65659" marT="0" marB="0" anchor="ctr"/>
                </a:tc>
                <a:extLst>
                  <a:ext uri="{0D108BD9-81ED-4DB2-BD59-A6C34878D82A}">
                    <a16:rowId xmlns:a16="http://schemas.microsoft.com/office/drawing/2014/main" val="2591952553"/>
                  </a:ext>
                </a:extLst>
              </a:tr>
            </a:tbl>
          </a:graphicData>
        </a:graphic>
      </p:graphicFrame>
    </p:spTree>
    <p:extLst>
      <p:ext uri="{BB962C8B-B14F-4D97-AF65-F5344CB8AC3E}">
        <p14:creationId xmlns:p14="http://schemas.microsoft.com/office/powerpoint/2010/main" val="552949708"/>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644" y="183515"/>
            <a:ext cx="11690711" cy="6461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8883" y="393859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7" name="TextBox 6">
            <a:extLst>
              <a:ext uri="{FF2B5EF4-FFF2-40B4-BE49-F238E27FC236}">
                <a16:creationId xmlns:a16="http://schemas.microsoft.com/office/drawing/2014/main" id="{6D8673CE-F030-4542-AE56-5DAF45D32E80}"/>
              </a:ext>
            </a:extLst>
          </p:cNvPr>
          <p:cNvSpPr txBox="1"/>
          <p:nvPr/>
        </p:nvSpPr>
        <p:spPr>
          <a:xfrm>
            <a:off x="3048775" y="183515"/>
            <a:ext cx="3047224" cy="622799"/>
          </a:xfrm>
          <a:prstGeom prst="rect">
            <a:avLst/>
          </a:prstGeom>
          <a:noFill/>
        </p:spPr>
        <p:txBody>
          <a:bodyPr wrap="square">
            <a:spAutoFit/>
          </a:bodyPr>
          <a:lstStyle/>
          <a:p>
            <a:pPr algn="just">
              <a:lnSpc>
                <a:spcPct val="115000"/>
              </a:lnSpc>
              <a:tabLst>
                <a:tab pos="450215" algn="l"/>
              </a:tabLst>
            </a:pPr>
            <a:r>
              <a:rPr lang="vi-VN" sz="3200" b="1" dirty="0">
                <a:solidFill>
                  <a:srgbClr val="FF0000"/>
                </a:solidFill>
                <a:effectLst/>
                <a:latin typeface="Times New Roman" panose="02020603050405020304" pitchFamily="18" charset="0"/>
                <a:ea typeface="Arial" panose="020B0604020202020204" pitchFamily="34" charset="0"/>
                <a:cs typeface="Arial" panose="020B0604020202020204" pitchFamily="34" charset="0"/>
              </a:rPr>
              <a:t>IV: Luyện tập</a:t>
            </a:r>
            <a:endParaRPr lang="vi-VN"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2">
            <a:extLst>
              <a:ext uri="{FF2B5EF4-FFF2-40B4-BE49-F238E27FC236}">
                <a16:creationId xmlns:a16="http://schemas.microsoft.com/office/drawing/2014/main" id="{AC354130-4D73-4718-BB6C-A918F4AED809}"/>
              </a:ext>
            </a:extLst>
          </p:cNvPr>
          <p:cNvSpPr>
            <a:spLocks noChangeArrowheads="1"/>
          </p:cNvSpPr>
          <p:nvPr/>
        </p:nvSpPr>
        <p:spPr bwMode="auto">
          <a:xfrm>
            <a:off x="1326945" y="1102578"/>
            <a:ext cx="9244824" cy="575542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tabLst>
                <a:tab pos="563563" algn="l"/>
              </a:tabLst>
              <a:defRPr>
                <a:solidFill>
                  <a:schemeClr val="tx1"/>
                </a:solidFill>
                <a:latin typeface="Arial" panose="020B0604020202020204" pitchFamily="34" charset="0"/>
                <a:cs typeface="Arial" panose="020B0604020202020204" pitchFamily="34" charset="0"/>
              </a:defRPr>
            </a:lvl1pPr>
            <a:lvl2pPr>
              <a:tabLst>
                <a:tab pos="563563" algn="l"/>
              </a:tabLst>
              <a:defRPr>
                <a:solidFill>
                  <a:schemeClr val="tx1"/>
                </a:solidFill>
                <a:latin typeface="Arial" panose="020B0604020202020204" pitchFamily="34" charset="0"/>
                <a:cs typeface="Arial" panose="020B0604020202020204" pitchFamily="34" charset="0"/>
              </a:defRPr>
            </a:lvl2pPr>
            <a:lvl3pPr>
              <a:tabLst>
                <a:tab pos="563563" algn="l"/>
              </a:tabLst>
              <a:defRPr>
                <a:solidFill>
                  <a:schemeClr val="tx1"/>
                </a:solidFill>
                <a:latin typeface="Arial" panose="020B0604020202020204" pitchFamily="34" charset="0"/>
                <a:cs typeface="Arial" panose="020B0604020202020204" pitchFamily="34" charset="0"/>
              </a:defRPr>
            </a:lvl3pPr>
            <a:lvl4pPr>
              <a:tabLst>
                <a:tab pos="563563" algn="l"/>
              </a:tabLst>
              <a:defRPr>
                <a:solidFill>
                  <a:schemeClr val="tx1"/>
                </a:solidFill>
                <a:latin typeface="Arial" panose="020B0604020202020204" pitchFamily="34" charset="0"/>
                <a:cs typeface="Arial" panose="020B0604020202020204" pitchFamily="34" charset="0"/>
              </a:defRPr>
            </a:lvl4pPr>
            <a:lvl5pPr>
              <a:tabLst>
                <a:tab pos="563563"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9pPr>
          </a:lstStyle>
          <a:p>
            <a:pPr>
              <a:lnSpc>
                <a:spcPct val="150000"/>
              </a:lnSpc>
              <a:defRPr/>
            </a:pPr>
            <a:r>
              <a:rPr lang="en-US" altLang="vi-VN" sz="2800" b="1" dirty="0" err="1">
                <a:solidFill>
                  <a:srgbClr val="0000FF"/>
                </a:solidFill>
                <a:latin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cs typeface="Times New Roman" panose="02020603050405020304" pitchFamily="18" charset="0"/>
              </a:rPr>
              <a:t> 1. </a:t>
            </a:r>
            <a:r>
              <a:rPr lang="en-US" altLang="vi-VN" sz="2800" b="1" dirty="0" err="1">
                <a:solidFill>
                  <a:srgbClr val="0000FF"/>
                </a:solidFill>
                <a:latin typeface="Times New Roman" panose="02020603050405020304" pitchFamily="18" charset="0"/>
                <a:cs typeface="Times New Roman" panose="02020603050405020304" pitchFamily="18" charset="0"/>
              </a:rPr>
              <a:t>Để</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đo</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độ</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dài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của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một</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vật</a:t>
            </a:r>
            <a:r>
              <a:rPr lang="en-US" altLang="vi-VN" sz="2800" b="1" dirty="0">
                <a:solidFill>
                  <a:srgbClr val="0000FF"/>
                </a:solidFill>
                <a:latin typeface="Times New Roman" panose="02020603050405020304" pitchFamily="18" charset="0"/>
                <a:cs typeface="Times New Roman" panose="02020603050405020304" pitchFamily="18" charset="0"/>
              </a:rPr>
              <a:t>, ta </a:t>
            </a:r>
            <a:r>
              <a:rPr lang="en-US" altLang="vi-VN" sz="2800" b="1" dirty="0" err="1">
                <a:solidFill>
                  <a:srgbClr val="0000FF"/>
                </a:solidFill>
                <a:latin typeface="Times New Roman" panose="02020603050405020304" pitchFamily="18" charset="0"/>
                <a:cs typeface="Times New Roman" panose="02020603050405020304" pitchFamily="18" charset="0"/>
              </a:rPr>
              <a:t>nên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dùng</a:t>
            </a:r>
            <a:endParaRPr lang="vi-VN" altLang="vi-VN"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en-US" altLang="vi-VN"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A.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thước</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đo</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B. gang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bàn</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tay</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defRPr/>
            </a:pP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C.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sợi</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dây</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D. </a:t>
            </a:r>
            <a:r>
              <a:rPr lang="en-US" altLang="vi-VN" sz="2800" b="1" dirty="0" err="1">
                <a:latin typeface="Times New Roman" panose="02020603050405020304" pitchFamily="18" charset="0"/>
                <a:ea typeface="Calibri" panose="020F0502020204030204" pitchFamily="34" charset="0"/>
                <a:cs typeface="Times New Roman" panose="02020603050405020304" pitchFamily="18" charset="0"/>
              </a:rPr>
              <a:t>bàn</a:t>
            </a:r>
            <a:r>
              <a:rPr lang="en-US" alt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vi-VN" sz="28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chân</a:t>
            </a:r>
            <a:r>
              <a:rPr lang="en-US" altLang="vi-VN"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altLang="vi-VN" sz="2800" b="1" dirty="0">
              <a:solidFill>
                <a:srgbClr val="000000"/>
              </a:solidFill>
              <a:latin typeface="Times New Roman" panose="02020603050405020304" pitchFamily="18" charset="0"/>
              <a:cs typeface="Times New Roman" panose="02020603050405020304" pitchFamily="18" charset="0"/>
            </a:endParaRPr>
          </a:p>
          <a:p>
            <a:pPr>
              <a:lnSpc>
                <a:spcPct val="150000"/>
              </a:lnSpc>
              <a:defRPr/>
            </a:pPr>
            <a:r>
              <a:rPr lang="en-US" altLang="vi-VN" sz="2800" b="1" dirty="0" err="1">
                <a:solidFill>
                  <a:srgbClr val="0000FF"/>
                </a:solidFill>
                <a:latin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cs typeface="Times New Roman" panose="02020603050405020304" pitchFamily="18" charset="0"/>
              </a:rPr>
              <a:t> 2. </a:t>
            </a:r>
            <a:r>
              <a:rPr lang="en-US" altLang="vi-VN" sz="2800" b="1" dirty="0" err="1">
                <a:solidFill>
                  <a:srgbClr val="0000FF"/>
                </a:solidFill>
                <a:latin typeface="Times New Roman" panose="02020603050405020304" pitchFamily="18" charset="0"/>
                <a:cs typeface="Times New Roman" panose="02020603050405020304" pitchFamily="18" charset="0"/>
              </a:rPr>
              <a:t>Giới</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hạn</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đo</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của</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thước</a:t>
            </a:r>
            <a:r>
              <a:rPr lang="en-US" altLang="vi-VN" sz="2800" b="1" dirty="0">
                <a:solidFill>
                  <a:srgbClr val="0000FF"/>
                </a:solidFill>
                <a:latin typeface="Times New Roman" panose="02020603050405020304" pitchFamily="18" charset="0"/>
                <a:cs typeface="Times New Roman" panose="02020603050405020304" pitchFamily="18" charset="0"/>
              </a:rPr>
              <a:t> </a:t>
            </a:r>
            <a:r>
              <a:rPr lang="en-US" altLang="vi-VN" sz="2800" b="1" dirty="0" err="1">
                <a:solidFill>
                  <a:srgbClr val="0000FF"/>
                </a:solidFill>
                <a:latin typeface="Times New Roman" panose="02020603050405020304" pitchFamily="18" charset="0"/>
                <a:cs typeface="Times New Roman" panose="02020603050405020304" pitchFamily="18" charset="0"/>
              </a:rPr>
              <a:t>là</a:t>
            </a:r>
            <a:r>
              <a:rPr lang="en-US" altLang="vi-VN" sz="2800" b="1" dirty="0">
                <a:solidFill>
                  <a:srgbClr val="0000FF"/>
                </a:solidFill>
                <a:latin typeface="Times New Roman" panose="02020603050405020304" pitchFamily="18" charset="0"/>
                <a:cs typeface="Times New Roman" panose="02020603050405020304" pitchFamily="18" charset="0"/>
              </a:rPr>
              <a:t> </a:t>
            </a:r>
            <a:endParaRPr lang="vi-VN" altLang="vi-VN"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fr-FR" altLang="vi-VN" sz="2800" b="1" dirty="0">
                <a:solidFill>
                  <a:srgbClr val="FF0000"/>
                </a:solidFill>
                <a:latin typeface="Times New Roman" panose="02020603050405020304" pitchFamily="18" charset="0"/>
                <a:cs typeface="Times New Roman" panose="02020603050405020304" pitchFamily="18" charset="0"/>
              </a:rPr>
              <a:t>	</a:t>
            </a:r>
            <a:r>
              <a:rPr lang="fr-FR" altLang="vi-VN" sz="2800" b="1" dirty="0">
                <a:latin typeface="Times New Roman" panose="02020603050405020304" pitchFamily="18" charset="0"/>
                <a:cs typeface="Times New Roman" panose="02020603050405020304" pitchFamily="18" charset="0"/>
              </a:rPr>
              <a:t>A.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giữa</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hai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vạch</a:t>
            </a:r>
            <a:r>
              <a:rPr lang="fr-FR" altLang="vi-VN" sz="2800" b="1" dirty="0">
                <a:latin typeface="Times New Roman" panose="02020603050405020304" pitchFamily="18" charset="0"/>
                <a:cs typeface="Times New Roman" panose="02020603050405020304" pitchFamily="18" charset="0"/>
              </a:rPr>
              <a:t> chia </a:t>
            </a:r>
            <a:r>
              <a:rPr lang="fr-FR" altLang="vi-VN" sz="2800" b="1" dirty="0" err="1">
                <a:latin typeface="Times New Roman" panose="02020603050405020304" pitchFamily="18" charset="0"/>
                <a:cs typeface="Times New Roman" panose="02020603050405020304" pitchFamily="18" charset="0"/>
              </a:rPr>
              <a:t>liên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tiếp</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thước</a:t>
            </a:r>
            <a:r>
              <a:rPr lang="fr-FR" altLang="vi-VN" sz="2800" b="1" dirty="0">
                <a:latin typeface="Times New Roman" panose="02020603050405020304" pitchFamily="18" charset="0"/>
                <a:cs typeface="Times New Roman" panose="02020603050405020304" pitchFamily="18" charset="0"/>
              </a:rPr>
              <a:t>. 	</a:t>
            </a:r>
            <a:endParaRPr lang="vi-VN" altLang="vi-VN" sz="2800" b="1" dirty="0">
              <a:latin typeface="Times New Roman" panose="02020603050405020304" pitchFamily="18" charset="0"/>
              <a:cs typeface="Times New Roman" panose="02020603050405020304" pitchFamily="18" charset="0"/>
            </a:endParaRPr>
          </a:p>
          <a:p>
            <a:pPr>
              <a:lnSpc>
                <a:spcPct val="150000"/>
              </a:lnSpc>
              <a:defRPr/>
            </a:pPr>
            <a:r>
              <a:rPr lang="en-US" altLang="vi-VN" sz="2800" b="1" dirty="0">
                <a:latin typeface="Times New Roman" panose="02020603050405020304" pitchFamily="18" charset="0"/>
                <a:cs typeface="Calibri" panose="020F0502020204030204" pitchFamily="34" charset="0"/>
              </a:rPr>
              <a:t>	B.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nhỏ</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nhất</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ghi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thước</a:t>
            </a:r>
            <a:r>
              <a:rPr lang="fr-FR" altLang="vi-VN" sz="2800" b="1" dirty="0">
                <a:latin typeface="Times New Roman" panose="02020603050405020304" pitchFamily="18" charset="0"/>
                <a:cs typeface="Times New Roman" panose="02020603050405020304" pitchFamily="18" charset="0"/>
              </a:rPr>
              <a:t>. 	</a:t>
            </a:r>
            <a:endParaRPr lang="vi-VN" altLang="vi-VN" sz="2800" b="1" dirty="0">
              <a:latin typeface="Times New Roman" panose="02020603050405020304" pitchFamily="18" charset="0"/>
              <a:cs typeface="Times New Roman" panose="02020603050405020304" pitchFamily="18" charset="0"/>
            </a:endParaRPr>
          </a:p>
          <a:p>
            <a:pPr>
              <a:lnSpc>
                <a:spcPct val="150000"/>
              </a:lnSpc>
              <a:defRPr/>
            </a:pPr>
            <a:r>
              <a:rPr lang="fr-FR" altLang="vi-VN" sz="2800" b="1" dirty="0">
                <a:latin typeface="Times New Roman" panose="02020603050405020304" pitchFamily="18" charset="0"/>
                <a:cs typeface="Times New Roman" panose="02020603050405020304" pitchFamily="18" charset="0"/>
              </a:rPr>
              <a:t>	C.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lớn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nhất</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ghi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thước</a:t>
            </a:r>
            <a:r>
              <a:rPr lang="fr-FR" altLang="vi-VN" sz="2800" b="1" dirty="0">
                <a:latin typeface="Times New Roman" panose="02020603050405020304" pitchFamily="18" charset="0"/>
                <a:cs typeface="Times New Roman" panose="02020603050405020304" pitchFamily="18" charset="0"/>
              </a:rPr>
              <a:t>. 	</a:t>
            </a:r>
            <a:endParaRPr lang="vi-VN" altLang="vi-VN" sz="2800" b="1" dirty="0">
              <a:latin typeface="Times New Roman" panose="02020603050405020304" pitchFamily="18" charset="0"/>
              <a:cs typeface="Times New Roman" panose="02020603050405020304" pitchFamily="18" charset="0"/>
            </a:endParaRPr>
          </a:p>
          <a:p>
            <a:pPr>
              <a:lnSpc>
                <a:spcPct val="150000"/>
              </a:lnSpc>
              <a:defRPr/>
            </a:pPr>
            <a:r>
              <a:rPr lang="fr-FR" altLang="vi-VN" sz="2800" b="1" dirty="0">
                <a:latin typeface="Times New Roman" panose="02020603050405020304" pitchFamily="18" charset="0"/>
                <a:cs typeface="Times New Roman" panose="02020603050405020304" pitchFamily="18" charset="0"/>
              </a:rPr>
              <a:t>	D. </a:t>
            </a:r>
            <a:r>
              <a:rPr lang="fr-FR" altLang="vi-VN" sz="2800" b="1" dirty="0" err="1">
                <a:latin typeface="Times New Roman" panose="02020603050405020304" pitchFamily="18" charset="0"/>
                <a:cs typeface="Times New Roman" panose="02020603050405020304" pitchFamily="18" charset="0"/>
              </a:rPr>
              <a:t>độ</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dài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giữa</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hai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vạch</a:t>
            </a:r>
            <a:r>
              <a:rPr lang="fr-FR" altLang="vi-VN" sz="2800" b="1" dirty="0">
                <a:latin typeface="Times New Roman" panose="02020603050405020304" pitchFamily="18" charset="0"/>
                <a:cs typeface="Times New Roman" panose="02020603050405020304" pitchFamily="18" charset="0"/>
              </a:rPr>
              <a:t> chia </a:t>
            </a:r>
            <a:r>
              <a:rPr lang="fr-FR" altLang="vi-VN" sz="2800" b="1" dirty="0" err="1">
                <a:latin typeface="Times New Roman" panose="02020603050405020304" pitchFamily="18" charset="0"/>
                <a:cs typeface="Times New Roman" panose="02020603050405020304" pitchFamily="18" charset="0"/>
              </a:rPr>
              <a:t>bất</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kỳ</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ghi</a:t>
            </a:r>
            <a:r>
              <a:rPr lang="fr-FR" altLang="vi-VN" sz="2800" b="1" dirty="0">
                <a:latin typeface="Times New Roman" panose="02020603050405020304" pitchFamily="18" charset="0"/>
                <a:cs typeface="Times New Roman" panose="02020603050405020304" pitchFamily="18" charset="0"/>
              </a:rPr>
              <a:t> </a:t>
            </a:r>
            <a:r>
              <a:rPr lang="fr-FR" altLang="vi-VN" sz="2800" b="1" dirty="0" err="1">
                <a:latin typeface="Times New Roman" panose="02020603050405020304" pitchFamily="18" charset="0"/>
                <a:cs typeface="Times New Roman" panose="02020603050405020304" pitchFamily="18" charset="0"/>
              </a:rPr>
              <a:t>trên</a:t>
            </a:r>
            <a:r>
              <a:rPr lang="fr-FR" altLang="vi-VN" sz="2800" b="1" dirty="0">
                <a:latin typeface="Times New Roman" panose="02020603050405020304" pitchFamily="18" charset="0"/>
                <a:cs typeface="Times New Roman" panose="02020603050405020304" pitchFamily="18" charset="0"/>
              </a:rPr>
              <a:t> </a:t>
            </a:r>
            <a:r>
              <a:rPr lang="fr-FR" altLang="vi-VN" sz="2800" b="1" dirty="0" err="1">
                <a:solidFill>
                  <a:srgbClr val="000000"/>
                </a:solidFill>
                <a:latin typeface="Times New Roman" panose="02020603050405020304" pitchFamily="18" charset="0"/>
                <a:cs typeface="Times New Roman" panose="02020603050405020304" pitchFamily="18" charset="0"/>
              </a:rPr>
              <a:t>thước</a:t>
            </a:r>
            <a:r>
              <a:rPr lang="fr-FR" altLang="vi-VN" sz="2800" b="1" dirty="0">
                <a:solidFill>
                  <a:srgbClr val="000000"/>
                </a:solidFill>
                <a:latin typeface="Times New Roman" panose="02020603050405020304" pitchFamily="18" charset="0"/>
                <a:cs typeface="Times New Roman" panose="02020603050405020304" pitchFamily="18" charset="0"/>
              </a:rPr>
              <a:t>.</a:t>
            </a:r>
            <a:endParaRPr lang="vi-VN" altLang="vi-VN" sz="2800" b="1" dirty="0">
              <a:latin typeface="Times New Roman" panose="02020603050405020304" pitchFamily="18" charset="0"/>
              <a:cs typeface="Times New Roman" panose="02020603050405020304" pitchFamily="18" charset="0"/>
            </a:endParaRPr>
          </a:p>
          <a:p>
            <a:pPr>
              <a:defRPr/>
            </a:pPr>
            <a:endParaRPr lang="vi-VN" alt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5346262"/>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182880"/>
            <a:ext cx="11690711" cy="64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Rectangle 2">
            <a:extLst>
              <a:ext uri="{FF2B5EF4-FFF2-40B4-BE49-F238E27FC236}">
                <a16:creationId xmlns:a16="http://schemas.microsoft.com/office/drawing/2014/main" id="{FCD0061C-176C-4EFB-A4F7-379DE55B5C7E}"/>
              </a:ext>
            </a:extLst>
          </p:cNvPr>
          <p:cNvSpPr>
            <a:spLocks noChangeArrowheads="1"/>
          </p:cNvSpPr>
          <p:nvPr/>
        </p:nvSpPr>
        <p:spPr bwMode="auto">
          <a:xfrm>
            <a:off x="751840" y="753527"/>
            <a:ext cx="10881360" cy="606319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tabLst>
                <a:tab pos="563563" algn="l"/>
              </a:tabLst>
              <a:defRPr>
                <a:solidFill>
                  <a:schemeClr val="tx1"/>
                </a:solidFill>
                <a:latin typeface="Arial" panose="020B0604020202020204" pitchFamily="34" charset="0"/>
                <a:cs typeface="Arial" panose="020B0604020202020204" pitchFamily="34" charset="0"/>
              </a:defRPr>
            </a:lvl1pPr>
            <a:lvl2pPr>
              <a:tabLst>
                <a:tab pos="563563" algn="l"/>
              </a:tabLst>
              <a:defRPr>
                <a:solidFill>
                  <a:schemeClr val="tx1"/>
                </a:solidFill>
                <a:latin typeface="Arial" panose="020B0604020202020204" pitchFamily="34" charset="0"/>
                <a:cs typeface="Arial" panose="020B0604020202020204" pitchFamily="34" charset="0"/>
              </a:defRPr>
            </a:lvl2pPr>
            <a:lvl3pPr>
              <a:tabLst>
                <a:tab pos="563563" algn="l"/>
              </a:tabLst>
              <a:defRPr>
                <a:solidFill>
                  <a:schemeClr val="tx1"/>
                </a:solidFill>
                <a:latin typeface="Arial" panose="020B0604020202020204" pitchFamily="34" charset="0"/>
                <a:cs typeface="Arial" panose="020B0604020202020204" pitchFamily="34" charset="0"/>
              </a:defRPr>
            </a:lvl3pPr>
            <a:lvl4pPr>
              <a:tabLst>
                <a:tab pos="563563" algn="l"/>
              </a:tabLst>
              <a:defRPr>
                <a:solidFill>
                  <a:schemeClr val="tx1"/>
                </a:solidFill>
                <a:latin typeface="Arial" panose="020B0604020202020204" pitchFamily="34" charset="0"/>
                <a:cs typeface="Arial" panose="020B0604020202020204" pitchFamily="34" charset="0"/>
              </a:defRPr>
            </a:lvl4pPr>
            <a:lvl5pPr>
              <a:tabLst>
                <a:tab pos="563563" algn="l"/>
              </a:tabLst>
              <a:defRPr>
                <a:solidFill>
                  <a:schemeClr val="tx1"/>
                </a:solidFill>
                <a:latin typeface="Arial" panose="020B0604020202020204" pitchFamily="34" charset="0"/>
                <a:cs typeface="Arial" panose="020B0604020202020204" pitchFamily="34" charset="0"/>
              </a:defRPr>
            </a:lvl5pPr>
            <a:lvl6pPr marL="31734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6pPr>
            <a:lvl7pPr marL="36306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7pPr>
            <a:lvl8pPr marL="40878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8pPr>
            <a:lvl9pPr marL="4545013" indent="-887413" eaLnBrk="0" fontAlgn="base" hangingPunct="0">
              <a:spcBef>
                <a:spcPct val="0"/>
              </a:spcBef>
              <a:spcAft>
                <a:spcPct val="0"/>
              </a:spcAft>
              <a:tabLst>
                <a:tab pos="563563" algn="l"/>
              </a:tabLst>
              <a:defRPr>
                <a:solidFill>
                  <a:schemeClr val="tx1"/>
                </a:solidFill>
                <a:latin typeface="Arial" panose="020B0604020202020204" pitchFamily="34" charset="0"/>
                <a:cs typeface="Arial" panose="020B0604020202020204" pitchFamily="34" charset="0"/>
              </a:defRPr>
            </a:lvl9pPr>
          </a:lstStyle>
          <a:p>
            <a:pPr>
              <a:lnSpc>
                <a:spcPct val="150000"/>
              </a:lnSpc>
              <a:defRPr/>
            </a:pPr>
            <a:r>
              <a:rPr lang="en-US" altLang="vi-VN"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3. </a:t>
            </a:r>
            <a:r>
              <a:rPr lang="fr-FR" sz="2800" b="1" dirty="0" err="1">
                <a:solidFill>
                  <a:srgbClr val="0000FF"/>
                </a:solidFill>
                <a:latin typeface="Times New Roman" panose="02020603050405020304" pitchFamily="18" charset="0"/>
                <a:cs typeface="Times New Roman" panose="02020603050405020304" pitchFamily="18" charset="0"/>
              </a:rPr>
              <a:t>Đơn</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vị</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dùng</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để</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đo</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chiều</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dài</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của</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một</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vật</a:t>
            </a:r>
            <a:r>
              <a:rPr lang="fr-FR" sz="2800" b="1" dirty="0">
                <a:solidFill>
                  <a:srgbClr val="0000FF"/>
                </a:solidFill>
                <a:latin typeface="Times New Roman" panose="02020603050405020304" pitchFamily="18" charset="0"/>
                <a:cs typeface="Times New Roman" panose="02020603050405020304" pitchFamily="18" charset="0"/>
              </a:rPr>
              <a:t> là</a:t>
            </a:r>
            <a:endParaRPr lang="vi-VN"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en-US" sz="2800" b="1" dirty="0">
                <a:latin typeface="Times New Roman" panose="02020603050405020304" pitchFamily="18" charset="0"/>
                <a:cs typeface="Times New Roman" panose="02020603050405020304" pitchFamily="18" charset="0"/>
              </a:rPr>
              <a:t>	A. m</a:t>
            </a:r>
            <a:r>
              <a:rPr lang="en-US" sz="2800" b="1" baseline="30000" dirty="0">
                <a:latin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cs typeface="Times New Roman" panose="02020603050405020304" pitchFamily="18" charset="0"/>
              </a:rPr>
              <a:t> 	          B. m 	             C. kg                       D. </a:t>
            </a:r>
            <a:r>
              <a:rPr lang="en-US" sz="2800" b="1" i="1" dirty="0">
                <a:latin typeface="Times New Roman" panose="02020603050405020304" pitchFamily="18" charset="0"/>
                <a:cs typeface="Times New Roman" panose="02020603050405020304" pitchFamily="18" charset="0"/>
              </a:rPr>
              <a:t>l</a:t>
            </a:r>
            <a:endParaRPr lang="en-US" alt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defRPr/>
            </a:pPr>
            <a:r>
              <a:rPr lang="en-US" altLang="vi-VN" sz="28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altLang="vi-VN" sz="28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4. </a:t>
            </a:r>
            <a:r>
              <a:rPr lang="fr-FR" sz="2800" b="1" dirty="0" err="1">
                <a:solidFill>
                  <a:srgbClr val="0000FF"/>
                </a:solidFill>
                <a:latin typeface="Times New Roman" panose="02020603050405020304" pitchFamily="18" charset="0"/>
                <a:cs typeface="Times New Roman" panose="02020603050405020304" pitchFamily="18" charset="0"/>
              </a:rPr>
              <a:t>Xác</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định</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giới</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hạn</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đo</a:t>
            </a:r>
            <a:r>
              <a:rPr lang="fr-FR" sz="2800" b="1" dirty="0">
                <a:solidFill>
                  <a:srgbClr val="0000FF"/>
                </a:solidFill>
                <a:latin typeface="Times New Roman" panose="02020603050405020304" pitchFamily="18" charset="0"/>
                <a:cs typeface="Times New Roman" panose="02020603050405020304" pitchFamily="18" charset="0"/>
              </a:rPr>
              <a:t> (GHĐ) </a:t>
            </a:r>
            <a:r>
              <a:rPr lang="fr-FR" sz="2800" b="1" dirty="0" err="1">
                <a:solidFill>
                  <a:srgbClr val="0000FF"/>
                </a:solidFill>
                <a:latin typeface="Times New Roman" panose="02020603050405020304" pitchFamily="18" charset="0"/>
                <a:cs typeface="Times New Roman" panose="02020603050405020304" pitchFamily="18" charset="0"/>
              </a:rPr>
              <a:t>và</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độ</a:t>
            </a:r>
            <a:r>
              <a:rPr lang="fr-FR" sz="2800" b="1" dirty="0">
                <a:solidFill>
                  <a:srgbClr val="0000FF"/>
                </a:solidFill>
                <a:latin typeface="Times New Roman" panose="02020603050405020304" pitchFamily="18" charset="0"/>
                <a:cs typeface="Times New Roman" panose="02020603050405020304" pitchFamily="18" charset="0"/>
              </a:rPr>
              <a:t> chia </a:t>
            </a:r>
            <a:r>
              <a:rPr lang="fr-FR" sz="2800" b="1" dirty="0" err="1">
                <a:solidFill>
                  <a:srgbClr val="0000FF"/>
                </a:solidFill>
                <a:latin typeface="Times New Roman" panose="02020603050405020304" pitchFamily="18" charset="0"/>
                <a:cs typeface="Times New Roman" panose="02020603050405020304" pitchFamily="18" charset="0"/>
              </a:rPr>
              <a:t>nhỏ</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nhất</a:t>
            </a:r>
            <a:r>
              <a:rPr lang="fr-FR" sz="2800" b="1" dirty="0">
                <a:solidFill>
                  <a:srgbClr val="0000FF"/>
                </a:solidFill>
                <a:latin typeface="Times New Roman" panose="02020603050405020304" pitchFamily="18" charset="0"/>
                <a:cs typeface="Times New Roman" panose="02020603050405020304" pitchFamily="18" charset="0"/>
              </a:rPr>
              <a:t> (ĐCNN) </a:t>
            </a:r>
            <a:r>
              <a:rPr lang="fr-FR" sz="2800" b="1" dirty="0" err="1">
                <a:solidFill>
                  <a:srgbClr val="0000FF"/>
                </a:solidFill>
                <a:latin typeface="Times New Roman" panose="02020603050405020304" pitchFamily="18" charset="0"/>
                <a:cs typeface="Times New Roman" panose="02020603050405020304" pitchFamily="18" charset="0"/>
              </a:rPr>
              <a:t>của</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thước</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trong</a:t>
            </a:r>
            <a:r>
              <a:rPr lang="fr-FR" sz="2800" b="1" dirty="0">
                <a:solidFill>
                  <a:srgbClr val="0000FF"/>
                </a:solidFill>
                <a:latin typeface="Times New Roman" panose="02020603050405020304" pitchFamily="18" charset="0"/>
                <a:cs typeface="Times New Roman" panose="02020603050405020304" pitchFamily="18" charset="0"/>
              </a:rPr>
              <a:t> </a:t>
            </a:r>
            <a:r>
              <a:rPr lang="fr-FR" sz="2800" b="1" dirty="0" err="1">
                <a:solidFill>
                  <a:srgbClr val="0000FF"/>
                </a:solidFill>
                <a:latin typeface="Times New Roman" panose="02020603050405020304" pitchFamily="18" charset="0"/>
                <a:cs typeface="Times New Roman" panose="02020603050405020304" pitchFamily="18" charset="0"/>
              </a:rPr>
              <a:t>hình</a:t>
            </a:r>
            <a:endParaRPr lang="fr-FR" sz="28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endParaRPr lang="en-US" sz="16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endParaRPr lang="en-US" sz="16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endParaRPr lang="vi-VN" sz="1600" b="1" dirty="0">
              <a:solidFill>
                <a:srgbClr val="0000FF"/>
              </a:solidFill>
              <a:latin typeface="Times New Roman" panose="02020603050405020304" pitchFamily="18" charset="0"/>
              <a:cs typeface="Times New Roman" panose="02020603050405020304" pitchFamily="18" charset="0"/>
            </a:endParaRPr>
          </a:p>
          <a:p>
            <a:pPr>
              <a:lnSpc>
                <a:spcPct val="150000"/>
              </a:lnSpc>
              <a:defRPr/>
            </a:pPr>
            <a:r>
              <a:rPr lang="fr-FR" alt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50000"/>
              </a:lnSpc>
              <a:defRPr/>
            </a:pPr>
            <a:r>
              <a:rPr lang="fr-FR" sz="2800" b="1" dirty="0">
                <a:solidFill>
                  <a:srgbClr val="FF0000"/>
                </a:solidFill>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A. </a:t>
            </a:r>
            <a:r>
              <a:rPr lang="fr-FR" sz="2400" dirty="0">
                <a:latin typeface="Times New Roman" panose="02020603050405020304" pitchFamily="18" charset="0"/>
                <a:cs typeface="Times New Roman" panose="02020603050405020304" pitchFamily="18" charset="0"/>
              </a:rPr>
              <a:t>GHĐ 10cm ; ĐCNN 0 cm 	         </a:t>
            </a:r>
            <a:r>
              <a:rPr lang="fr-FR" sz="2400" b="1" dirty="0">
                <a:latin typeface="Times New Roman" panose="02020603050405020304" pitchFamily="18" charset="0"/>
                <a:cs typeface="Times New Roman" panose="02020603050405020304" pitchFamily="18" charset="0"/>
              </a:rPr>
              <a:t>B. </a:t>
            </a:r>
            <a:r>
              <a:rPr lang="fr-FR" sz="2400" dirty="0">
                <a:latin typeface="Times New Roman" panose="02020603050405020304" pitchFamily="18" charset="0"/>
                <a:cs typeface="Times New Roman" panose="02020603050405020304" pitchFamily="18" charset="0"/>
              </a:rPr>
              <a:t>GHĐ 10cm ; ĐCNN 1cm.</a:t>
            </a:r>
            <a:endParaRPr lang="vi-VN" sz="2400" dirty="0">
              <a:latin typeface="Times New Roman" panose="02020603050405020304" pitchFamily="18" charset="0"/>
              <a:cs typeface="Times New Roman" panose="02020603050405020304" pitchFamily="18" charset="0"/>
            </a:endParaRPr>
          </a:p>
          <a:p>
            <a:pPr>
              <a:lnSpc>
                <a:spcPct val="150000"/>
              </a:lnSpc>
              <a:defRPr/>
            </a:pPr>
            <a:r>
              <a:rPr lang="fr-FR" sz="2400" b="1" dirty="0">
                <a:latin typeface="Times New Roman" panose="02020603050405020304" pitchFamily="18" charset="0"/>
                <a:cs typeface="Times New Roman" panose="02020603050405020304" pitchFamily="18" charset="0"/>
              </a:rPr>
              <a:t>	C. </a:t>
            </a:r>
            <a:r>
              <a:rPr lang="fr-FR" sz="2400" dirty="0">
                <a:latin typeface="Times New Roman" panose="02020603050405020304" pitchFamily="18" charset="0"/>
                <a:cs typeface="Times New Roman" panose="02020603050405020304" pitchFamily="18" charset="0"/>
              </a:rPr>
              <a:t>GHĐ 10cm ; ĐCNN 0,5cm. 	        </a:t>
            </a:r>
            <a:r>
              <a:rPr lang="fr-FR" sz="2400" b="1" dirty="0">
                <a:latin typeface="Times New Roman" panose="02020603050405020304" pitchFamily="18" charset="0"/>
                <a:cs typeface="Times New Roman" panose="02020603050405020304" pitchFamily="18" charset="0"/>
              </a:rPr>
              <a:t>D. </a:t>
            </a:r>
            <a:r>
              <a:rPr lang="fr-FR" sz="2400" dirty="0">
                <a:latin typeface="Times New Roman" panose="02020603050405020304" pitchFamily="18" charset="0"/>
                <a:cs typeface="Times New Roman" panose="02020603050405020304" pitchFamily="18" charset="0"/>
              </a:rPr>
              <a:t>GHĐ 10cm ; ĐCNN 1mm.</a:t>
            </a:r>
            <a:endParaRPr lang="vi-VN" sz="2400" dirty="0">
              <a:latin typeface="Times New Roman" panose="02020603050405020304" pitchFamily="18" charset="0"/>
              <a:cs typeface="Times New Roman" panose="02020603050405020304" pitchFamily="18" charset="0"/>
            </a:endParaRPr>
          </a:p>
          <a:p>
            <a:pPr>
              <a:defRPr/>
            </a:pPr>
            <a:endParaRPr lang="vi-VN" altLang="vi-VN" sz="2800" b="1" dirty="0">
              <a:latin typeface="Times New Roman" panose="02020603050405020304" pitchFamily="18" charset="0"/>
              <a:cs typeface="Times New Roman" panose="02020603050405020304" pitchFamily="18" charset="0"/>
            </a:endParaRPr>
          </a:p>
        </p:txBody>
      </p:sp>
      <p:pic>
        <p:nvPicPr>
          <p:cNvPr id="7" name="Picture 1">
            <a:extLst>
              <a:ext uri="{FF2B5EF4-FFF2-40B4-BE49-F238E27FC236}">
                <a16:creationId xmlns:a16="http://schemas.microsoft.com/office/drawing/2014/main" id="{6F45669E-4D64-48AD-9327-BC70746702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7130" y="3427685"/>
            <a:ext cx="9144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744387"/>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223520"/>
            <a:ext cx="11690711" cy="64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7" name="TextBox 6">
            <a:extLst>
              <a:ext uri="{FF2B5EF4-FFF2-40B4-BE49-F238E27FC236}">
                <a16:creationId xmlns:a16="http://schemas.microsoft.com/office/drawing/2014/main" id="{A8E654BC-D1BD-4431-80E8-81E7F0E29169}"/>
              </a:ext>
            </a:extLst>
          </p:cNvPr>
          <p:cNvSpPr txBox="1"/>
          <p:nvPr/>
        </p:nvSpPr>
        <p:spPr>
          <a:xfrm>
            <a:off x="3484806" y="182880"/>
            <a:ext cx="5796130" cy="707886"/>
          </a:xfrm>
          <a:prstGeom prst="rect">
            <a:avLst/>
          </a:prstGeom>
          <a:noFill/>
        </p:spPr>
        <p:txBody>
          <a:bodyPr wrap="square">
            <a:spAutoFit/>
          </a:bodyPr>
          <a:lstStyle/>
          <a:p>
            <a:pPr algn="ctr"/>
            <a:r>
              <a:rPr lang="en-US" altLang="vi-VN" sz="4000" b="1" dirty="0" err="1">
                <a:solidFill>
                  <a:srgbClr val="FF0000"/>
                </a:solidFill>
                <a:latin typeface="Times New Roman" panose="02020603050405020304" pitchFamily="18" charset="0"/>
                <a:cs typeface="Times New Roman" panose="02020603050405020304" pitchFamily="18" charset="0"/>
              </a:rPr>
              <a:t>Hoạt</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động</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trải</a:t>
            </a:r>
            <a:r>
              <a:rPr lang="en-US" altLang="vi-VN" sz="4000" b="1" dirty="0">
                <a:solidFill>
                  <a:srgbClr val="FF0000"/>
                </a:solidFill>
                <a:latin typeface="Times New Roman" panose="02020603050405020304" pitchFamily="18" charset="0"/>
                <a:cs typeface="Times New Roman" panose="02020603050405020304" pitchFamily="18" charset="0"/>
              </a:rPr>
              <a:t> </a:t>
            </a:r>
            <a:r>
              <a:rPr lang="en-US" altLang="vi-VN" sz="4000" b="1" dirty="0" err="1">
                <a:solidFill>
                  <a:srgbClr val="FF0000"/>
                </a:solidFill>
                <a:latin typeface="Times New Roman" panose="02020603050405020304" pitchFamily="18" charset="0"/>
                <a:cs typeface="Times New Roman" panose="02020603050405020304" pitchFamily="18" charset="0"/>
              </a:rPr>
              <a:t>nghiệm</a:t>
            </a:r>
            <a:endParaRPr lang="vi-VN" sz="4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21E15A1-7DCB-4675-866C-FBEFEE82F29E}"/>
              </a:ext>
            </a:extLst>
          </p:cNvPr>
          <p:cNvSpPr txBox="1"/>
          <p:nvPr/>
        </p:nvSpPr>
        <p:spPr>
          <a:xfrm>
            <a:off x="1643530" y="892004"/>
            <a:ext cx="8128000" cy="954107"/>
          </a:xfrm>
          <a:prstGeom prst="rect">
            <a:avLst/>
          </a:prstGeom>
          <a:noFill/>
        </p:spPr>
        <p:txBody>
          <a:bodyPr wrap="square">
            <a:spAutoFit/>
          </a:bodyPr>
          <a:lstStyle/>
          <a:p>
            <a:pPr algn="ctr"/>
            <a:r>
              <a:rPr lang="en-US" sz="3200" b="1" dirty="0">
                <a:latin typeface="Times New Roman" panose="02020603050405020304" pitchFamily="18" charset="0"/>
                <a:cs typeface="Times New Roman" panose="02020603050405020304" pitchFamily="18" charset="0"/>
              </a:rPr>
              <a:t>Chia </a:t>
            </a:r>
            <a:r>
              <a:rPr lang="vi-VN" sz="3200" b="1" dirty="0">
                <a:latin typeface="Times New Roman" panose="02020603050405020304" pitchFamily="18" charset="0"/>
                <a:cs typeface="Times New Roman" panose="02020603050405020304" pitchFamily="18" charset="0"/>
              </a:rPr>
              <a:t>lớp thành 4 góc </a:t>
            </a:r>
          </a:p>
          <a:p>
            <a:pPr algn="ctr"/>
            <a:r>
              <a:rPr lang="vi-VN" sz="2400" b="1" dirty="0">
                <a:solidFill>
                  <a:srgbClr val="0070C0"/>
                </a:solidFill>
                <a:latin typeface="Times New Roman" panose="02020603050405020304" pitchFamily="18" charset="0"/>
                <a:cs typeface="Times New Roman" panose="02020603050405020304" pitchFamily="18" charset="0"/>
              </a:rPr>
              <a:t>( học sinh được lựa chọn góc)</a:t>
            </a:r>
            <a:endParaRPr lang="vi-VN" sz="2400" dirty="0">
              <a:solidFill>
                <a:srgbClr val="0070C0"/>
              </a:solidFill>
              <a:latin typeface="Times New Roman" panose="02020603050405020304" pitchFamily="18" charset="0"/>
              <a:cs typeface="Times New Roman" panose="02020603050405020304" pitchFamily="18" charset="0"/>
            </a:endParaRPr>
          </a:p>
        </p:txBody>
      </p:sp>
      <p:graphicFrame>
        <p:nvGraphicFramePr>
          <p:cNvPr id="6" name="Table 9">
            <a:extLst>
              <a:ext uri="{FF2B5EF4-FFF2-40B4-BE49-F238E27FC236}">
                <a16:creationId xmlns:a16="http://schemas.microsoft.com/office/drawing/2014/main" id="{54D39514-7953-4F0B-9818-4A065E1B3D69}"/>
              </a:ext>
            </a:extLst>
          </p:cNvPr>
          <p:cNvGraphicFramePr>
            <a:graphicFrameLocks noGrp="1"/>
          </p:cNvGraphicFramePr>
          <p:nvPr>
            <p:extLst>
              <p:ext uri="{D42A27DB-BD31-4B8C-83A1-F6EECF244321}">
                <p14:modId xmlns:p14="http://schemas.microsoft.com/office/powerpoint/2010/main" val="4023984270"/>
              </p:ext>
            </p:extLst>
          </p:nvPr>
        </p:nvGraphicFramePr>
        <p:xfrm>
          <a:off x="249386" y="1913604"/>
          <a:ext cx="11646417" cy="4732020"/>
        </p:xfrm>
        <a:graphic>
          <a:graphicData uri="http://schemas.openxmlformats.org/drawingml/2006/table">
            <a:tbl>
              <a:tblPr firstRow="1" bandRow="1">
                <a:tableStyleId>{5C22544A-7EE6-4342-B048-85BDC9FD1C3A}</a:tableStyleId>
              </a:tblPr>
              <a:tblGrid>
                <a:gridCol w="6251985">
                  <a:extLst>
                    <a:ext uri="{9D8B030D-6E8A-4147-A177-3AD203B41FA5}">
                      <a16:colId xmlns:a16="http://schemas.microsoft.com/office/drawing/2014/main" val="2117760538"/>
                    </a:ext>
                  </a:extLst>
                </a:gridCol>
                <a:gridCol w="5394432">
                  <a:extLst>
                    <a:ext uri="{9D8B030D-6E8A-4147-A177-3AD203B41FA5}">
                      <a16:colId xmlns:a16="http://schemas.microsoft.com/office/drawing/2014/main" val="997987000"/>
                    </a:ext>
                  </a:extLst>
                </a:gridCol>
              </a:tblGrid>
              <a:tr h="2366010">
                <a:tc>
                  <a:txBody>
                    <a:bodyPr/>
                    <a:lstStyle/>
                    <a:p>
                      <a:pPr algn="ctr"/>
                      <a:r>
                        <a:rPr lang="vi-VN" sz="3600" dirty="0">
                          <a:solidFill>
                            <a:srgbClr val="FFC626"/>
                          </a:solidFill>
                          <a:latin typeface="Times New Roman" panose="02020603050405020304" pitchFamily="18" charset="0"/>
                          <a:cs typeface="Times New Roman" panose="02020603050405020304" pitchFamily="18" charset="0"/>
                        </a:rPr>
                        <a:t>Chuyên gia toán học</a:t>
                      </a:r>
                    </a:p>
                    <a:p>
                      <a:pPr algn="ctr"/>
                      <a:endParaRPr lang="vi-VN" sz="2800" b="1" kern="1200" dirty="0">
                        <a:solidFill>
                          <a:schemeClr val="lt1"/>
                        </a:solidFill>
                        <a:effectLst/>
                        <a:latin typeface="Times New Roman" panose="02020603050405020304" pitchFamily="18" charset="0"/>
                        <a:ea typeface="+mn-ea"/>
                        <a:cs typeface="Times New Roman" panose="02020603050405020304" pitchFamily="18" charset="0"/>
                      </a:endParaRPr>
                    </a:p>
                    <a:p>
                      <a:pPr algn="ctr"/>
                      <a:r>
                        <a:rPr lang="vi-VN" sz="2800" b="1" kern="1200" dirty="0">
                          <a:solidFill>
                            <a:schemeClr val="lt1"/>
                          </a:solidFill>
                          <a:effectLst/>
                          <a:latin typeface="Times New Roman" panose="02020603050405020304" pitchFamily="18" charset="0"/>
                          <a:ea typeface="+mn-ea"/>
                          <a:cs typeface="Times New Roman" panose="02020603050405020304" pitchFamily="18" charset="0"/>
                        </a:rPr>
                        <a:t>Đ</a:t>
                      </a:r>
                      <a:r>
                        <a:rPr lang="it-IT" sz="2800" b="1" kern="1200" dirty="0">
                          <a:solidFill>
                            <a:schemeClr val="lt1"/>
                          </a:solidFill>
                          <a:effectLst/>
                          <a:latin typeface="Times New Roman" panose="02020603050405020304" pitchFamily="18" charset="0"/>
                          <a:ea typeface="+mn-ea"/>
                          <a:cs typeface="Times New Roman" panose="02020603050405020304" pitchFamily="18" charset="0"/>
                        </a:rPr>
                        <a:t>o đường kính nắp</a:t>
                      </a:r>
                      <a:r>
                        <a:rPr lang="vi-VN" sz="2800" b="1" kern="1200" dirty="0">
                          <a:solidFill>
                            <a:schemeClr val="lt1"/>
                          </a:solidFill>
                          <a:effectLst/>
                          <a:latin typeface="Times New Roman" panose="02020603050405020304" pitchFamily="18" charset="0"/>
                          <a:ea typeface="+mn-ea"/>
                          <a:cs typeface="Times New Roman" panose="02020603050405020304" pitchFamily="18" charset="0"/>
                        </a:rPr>
                        <a:t> c</a:t>
                      </a:r>
                      <a:r>
                        <a:rPr lang="it-IT" sz="2800" b="1" kern="1200" dirty="0">
                          <a:solidFill>
                            <a:schemeClr val="lt1"/>
                          </a:solidFill>
                          <a:effectLst/>
                          <a:latin typeface="Times New Roman" panose="02020603050405020304" pitchFamily="18" charset="0"/>
                          <a:ea typeface="+mn-ea"/>
                          <a:cs typeface="Times New Roman" panose="02020603050405020304" pitchFamily="18" charset="0"/>
                        </a:rPr>
                        <a:t>hai</a:t>
                      </a:r>
                      <a:endParaRPr lang="vi-VN" sz="2800" dirty="0">
                        <a:latin typeface="Times New Roman" panose="02020603050405020304" pitchFamily="18" charset="0"/>
                        <a:cs typeface="Times New Roman" panose="02020603050405020304" pitchFamily="18" charset="0"/>
                      </a:endParaRPr>
                    </a:p>
                  </a:txBody>
                  <a:tcPr/>
                </a:tc>
                <a:tc>
                  <a:txBody>
                    <a:bodyPr/>
                    <a:lstStyle/>
                    <a:p>
                      <a:pPr algn="ctr"/>
                      <a:r>
                        <a:rPr lang="vi-VN" sz="3600" dirty="0">
                          <a:solidFill>
                            <a:srgbClr val="FFC626"/>
                          </a:solidFill>
                          <a:latin typeface="Times New Roman" panose="02020603050405020304" pitchFamily="18" charset="0"/>
                          <a:cs typeface="Times New Roman" panose="02020603050405020304" pitchFamily="18" charset="0"/>
                        </a:rPr>
                        <a:t>Chuyên gia vật lí</a:t>
                      </a:r>
                    </a:p>
                    <a:p>
                      <a:pPr algn="ctr"/>
                      <a:endParaRPr lang="vi-VN" sz="2800" dirty="0">
                        <a:latin typeface="+mj-lt"/>
                      </a:endParaRPr>
                    </a:p>
                    <a:p>
                      <a:pPr algn="ctr"/>
                      <a:r>
                        <a:rPr lang="vi-VN" sz="2800" dirty="0">
                          <a:latin typeface="+mj-lt"/>
                        </a:rPr>
                        <a:t>Đ</a:t>
                      </a:r>
                      <a:r>
                        <a:rPr lang="vi-VN" sz="2800" b="1" kern="1200" dirty="0">
                          <a:solidFill>
                            <a:schemeClr val="lt1"/>
                          </a:solidFill>
                          <a:effectLst/>
                          <a:latin typeface="+mj-lt"/>
                          <a:ea typeface="+mn-ea"/>
                          <a:cs typeface="+mn-cs"/>
                        </a:rPr>
                        <a:t>o thể tích của một khối lập phương và đá. </a:t>
                      </a:r>
                      <a:endParaRPr lang="vi-VN" sz="2800" dirty="0">
                        <a:latin typeface="+mj-lt"/>
                      </a:endParaRPr>
                    </a:p>
                  </a:txBody>
                  <a:tcPr/>
                </a:tc>
                <a:extLst>
                  <a:ext uri="{0D108BD9-81ED-4DB2-BD59-A6C34878D82A}">
                    <a16:rowId xmlns:a16="http://schemas.microsoft.com/office/drawing/2014/main" val="1293755095"/>
                  </a:ext>
                </a:extLst>
              </a:tr>
              <a:tr h="2366010">
                <a:tc>
                  <a:txBody>
                    <a:bodyPr/>
                    <a:lstStyle/>
                    <a:p>
                      <a:pPr algn="ctr"/>
                      <a:r>
                        <a:rPr lang="vi-VN" sz="3600" b="1" dirty="0">
                          <a:solidFill>
                            <a:srgbClr val="FF0000"/>
                          </a:solidFill>
                          <a:latin typeface="Times New Roman" panose="02020603050405020304" pitchFamily="18" charset="0"/>
                          <a:cs typeface="Times New Roman" panose="02020603050405020304" pitchFamily="18" charset="0"/>
                        </a:rPr>
                        <a:t>Chuyên gia chăm sóc sức khỏe</a:t>
                      </a:r>
                    </a:p>
                    <a:p>
                      <a:pPr algn="ctr"/>
                      <a:endParaRPr lang="vi-VN" sz="2800" dirty="0">
                        <a:latin typeface="+mj-lt"/>
                      </a:endParaRPr>
                    </a:p>
                    <a:p>
                      <a:pPr algn="ctr"/>
                      <a:r>
                        <a:rPr lang="vi-VN" sz="2800" dirty="0">
                          <a:latin typeface="+mj-lt"/>
                        </a:rPr>
                        <a:t>Đo và đánh giá chiều cao của bạn trong nhóm và đề ra biện pháp tăng chiều cao.</a:t>
                      </a:r>
                    </a:p>
                  </a:txBody>
                  <a:tcPr/>
                </a:tc>
                <a:tc>
                  <a:txBody>
                    <a:bodyPr/>
                    <a:lstStyle/>
                    <a:p>
                      <a:pPr algn="ctr"/>
                      <a:r>
                        <a:rPr lang="vi-VN" sz="3600" b="1" dirty="0">
                          <a:solidFill>
                            <a:srgbClr val="FF0000"/>
                          </a:solidFill>
                          <a:latin typeface="Times New Roman" panose="02020603050405020304" pitchFamily="18" charset="0"/>
                          <a:cs typeface="Times New Roman" panose="02020603050405020304" pitchFamily="18" charset="0"/>
                        </a:rPr>
                        <a:t>Chuyên gia đo đạc</a:t>
                      </a:r>
                    </a:p>
                    <a:p>
                      <a:pPr algn="ctr"/>
                      <a:endParaRPr lang="vi-VN" sz="2800" dirty="0">
                        <a:latin typeface="+mj-lt"/>
                      </a:endParaRPr>
                    </a:p>
                    <a:p>
                      <a:pPr algn="ctr"/>
                      <a:r>
                        <a:rPr lang="vi-VN" sz="2800" dirty="0">
                          <a:latin typeface="+mj-lt"/>
                        </a:rPr>
                        <a:t>Dùng điện thoại để đo đạc một số trường hợp</a:t>
                      </a:r>
                    </a:p>
                  </a:txBody>
                  <a:tcPr/>
                </a:tc>
                <a:extLst>
                  <a:ext uri="{0D108BD9-81ED-4DB2-BD59-A6C34878D82A}">
                    <a16:rowId xmlns:a16="http://schemas.microsoft.com/office/drawing/2014/main" val="994577731"/>
                  </a:ext>
                </a:extLst>
              </a:tr>
            </a:tbl>
          </a:graphicData>
        </a:graphic>
      </p:graphicFrame>
    </p:spTree>
    <p:extLst>
      <p:ext uri="{BB962C8B-B14F-4D97-AF65-F5344CB8AC3E}">
        <p14:creationId xmlns:p14="http://schemas.microsoft.com/office/powerpoint/2010/main" val="4146612007"/>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ext Box 4">
            <a:extLst>
              <a:ext uri="{FF2B5EF4-FFF2-40B4-BE49-F238E27FC236}">
                <a16:creationId xmlns:a16="http://schemas.microsoft.com/office/drawing/2014/main" id="{22BDA04B-2213-46A1-ACA7-2F0832C4FD75}"/>
              </a:ext>
            </a:extLst>
          </p:cNvPr>
          <p:cNvSpPr txBox="1">
            <a:spLocks noChangeArrowheads="1"/>
          </p:cNvSpPr>
          <p:nvPr/>
        </p:nvSpPr>
        <p:spPr bwMode="auto">
          <a:xfrm>
            <a:off x="956235" y="2638364"/>
            <a:ext cx="11235765" cy="90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50000"/>
              </a:spcBef>
              <a:spcAft>
                <a:spcPct val="0"/>
              </a:spcAft>
              <a:buNone/>
            </a:pPr>
            <a:r>
              <a:rPr lang="en-US" altLang="vi-VN" sz="5176" b="1" dirty="0">
                <a:solidFill>
                  <a:srgbClr val="FF0000"/>
                </a:solidFill>
                <a:latin typeface="Times New Roman" panose="02020603050405020304" pitchFamily="18" charset="0"/>
                <a:cs typeface="Times New Roman" panose="02020603050405020304" pitchFamily="18" charset="0"/>
              </a:rPr>
              <a:t>ĐO CHIỀU DÀI</a:t>
            </a:r>
            <a:endParaRPr lang="vi-VN" altLang="vi-VN" sz="5176" b="1" dirty="0">
              <a:solidFill>
                <a:srgbClr val="FF0000"/>
              </a:solidFill>
              <a:latin typeface="Times New Roman" panose="02020603050405020304" pitchFamily="18" charset="0"/>
              <a:cs typeface="Times New Roman" panose="02020603050405020304" pitchFamily="18" charset="0"/>
            </a:endParaRPr>
          </a:p>
        </p:txBody>
      </p:sp>
      <p:sp>
        <p:nvSpPr>
          <p:cNvPr id="4099" name="Rectangle 2">
            <a:extLst>
              <a:ext uri="{FF2B5EF4-FFF2-40B4-BE49-F238E27FC236}">
                <a16:creationId xmlns:a16="http://schemas.microsoft.com/office/drawing/2014/main" id="{39EFD526-7C72-4E42-955C-9B30F91ECF3C}"/>
              </a:ext>
            </a:extLst>
          </p:cNvPr>
          <p:cNvSpPr>
            <a:spLocks noChangeArrowheads="1"/>
          </p:cNvSpPr>
          <p:nvPr/>
        </p:nvSpPr>
        <p:spPr bwMode="auto">
          <a:xfrm>
            <a:off x="2029510" y="1622363"/>
            <a:ext cx="1808508" cy="88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5176" b="1" i="1" err="1">
                <a:solidFill>
                  <a:srgbClr val="0000FF"/>
                </a:solidFill>
                <a:latin typeface="Times New Roman" panose="02020603050405020304" pitchFamily="18" charset="0"/>
                <a:cs typeface="Times New Roman" panose="02020603050405020304" pitchFamily="18" charset="0"/>
              </a:rPr>
              <a:t>Bài</a:t>
            </a:r>
            <a:r>
              <a:rPr lang="en-US" altLang="vi-VN" sz="5176" b="1" i="1">
                <a:solidFill>
                  <a:srgbClr val="0000FF"/>
                </a:solidFill>
                <a:latin typeface="Times New Roman" panose="02020603050405020304" pitchFamily="18" charset="0"/>
                <a:cs typeface="Times New Roman" panose="02020603050405020304" pitchFamily="18" charset="0"/>
              </a:rPr>
              <a:t> 4</a:t>
            </a:r>
            <a:r>
              <a:rPr lang="en-US" altLang="vi-VN" sz="5176" b="1" i="1">
                <a:solidFill>
                  <a:srgbClr val="A50021"/>
                </a:solidFill>
                <a:latin typeface="Times New Roman" panose="02020603050405020304" pitchFamily="18" charset="0"/>
                <a:cs typeface="Times New Roman" panose="02020603050405020304" pitchFamily="18" charset="0"/>
              </a:rPr>
              <a:t> </a:t>
            </a:r>
            <a:endParaRPr lang="en-US" altLang="vi-VN" sz="5176" b="1" i="1" dirty="0">
              <a:solidFill>
                <a:srgbClr val="000000"/>
              </a:solidFill>
            </a:endParaRPr>
          </a:p>
        </p:txBody>
      </p:sp>
    </p:spTree>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7" y="243840"/>
            <a:ext cx="11737389" cy="622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742796"/>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pic>
        <p:nvPicPr>
          <p:cNvPr id="29698" name="Picture 2" descr="Tổng hợp các đơn vị đo lường phổ biến nhất ở cấp Tiểu học - Tổng hợp Việt  Nam">
            <a:extLst>
              <a:ext uri="{FF2B5EF4-FFF2-40B4-BE49-F238E27FC236}">
                <a16:creationId xmlns:a16="http://schemas.microsoft.com/office/drawing/2014/main" id="{493D37CB-261F-4128-88C3-27FB1DF8FC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9182" y="1512800"/>
            <a:ext cx="7030411" cy="433442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74ECD51-726A-4460-9869-0A1B58A5090A}"/>
              </a:ext>
            </a:extLst>
          </p:cNvPr>
          <p:cNvSpPr txBox="1">
            <a:spLocks noChangeArrowheads="1"/>
          </p:cNvSpPr>
          <p:nvPr/>
        </p:nvSpPr>
        <p:spPr>
          <a:xfrm>
            <a:off x="2368526" y="343246"/>
            <a:ext cx="5646469" cy="564030"/>
          </a:xfrm>
          <a:prstGeom prst="rect">
            <a:avLst/>
          </a:prstGeom>
        </p:spPr>
        <p:txBody>
          <a:bodyPr vert="horz" lIns="71718" tIns="35859" rIns="71718" bIns="35859" rtlCol="0" anchor="ctr">
            <a:noAutofit/>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defTabSz="860597"/>
            <a:r>
              <a:rPr lang="en-US" altLang="vi-VN" sz="2800" b="1" dirty="0">
                <a:solidFill>
                  <a:srgbClr val="FF0000"/>
                </a:solidFill>
                <a:latin typeface="Times New Roman" panose="02020603050405020304" pitchFamily="18" charset="0"/>
                <a:cs typeface="Times New Roman" panose="02020603050405020304" pitchFamily="18" charset="0"/>
              </a:rPr>
              <a:t>1. Đ</a:t>
            </a:r>
            <a:r>
              <a:rPr lang="vi-VN" altLang="vi-VN" sz="2800" b="1" dirty="0">
                <a:solidFill>
                  <a:srgbClr val="FF0000"/>
                </a:solidFill>
                <a:latin typeface="Times New Roman" panose="02020603050405020304" pitchFamily="18" charset="0"/>
                <a:cs typeface="Times New Roman" panose="02020603050405020304" pitchFamily="18" charset="0"/>
              </a:rPr>
              <a:t>ơ</a:t>
            </a:r>
            <a:r>
              <a:rPr lang="en-US" altLang="vi-VN" sz="2800" b="1" dirty="0">
                <a:solidFill>
                  <a:srgbClr val="FF0000"/>
                </a:solidFill>
                <a:latin typeface="Times New Roman" panose="02020603050405020304" pitchFamily="18" charset="0"/>
                <a:cs typeface="Times New Roman" panose="02020603050405020304" pitchFamily="18" charset="0"/>
              </a:rPr>
              <a:t>n </a:t>
            </a:r>
            <a:r>
              <a:rPr lang="en-US" altLang="vi-VN" sz="2800" b="1" dirty="0" err="1">
                <a:solidFill>
                  <a:srgbClr val="FF0000"/>
                </a:solidFill>
                <a:latin typeface="Times New Roman" panose="02020603050405020304" pitchFamily="18" charset="0"/>
                <a:cs typeface="Times New Roman" panose="02020603050405020304" pitchFamily="18" charset="0"/>
              </a:rPr>
              <a:t>vị</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và</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dụng</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cụ</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đo</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chiều</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dài</a:t>
            </a:r>
            <a:endParaRPr lang="vi-VN" altLang="vi-VN" sz="2800" b="1" dirty="0">
              <a:solidFill>
                <a:srgbClr val="FF0000"/>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31832BC3-376C-465F-973C-03386E8B8E0C}"/>
              </a:ext>
            </a:extLst>
          </p:cNvPr>
          <p:cNvSpPr txBox="1">
            <a:spLocks noChangeArrowheads="1"/>
          </p:cNvSpPr>
          <p:nvPr/>
        </p:nvSpPr>
        <p:spPr bwMode="auto">
          <a:xfrm>
            <a:off x="413062" y="1903214"/>
            <a:ext cx="3896904" cy="59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lst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cs typeface="Arial" charset="0"/>
              </a:defRPr>
            </a:lvl2pPr>
            <a:lvl3pPr algn="ctr" rtl="0" eaLnBrk="0" fontAlgn="base" hangingPunct="0">
              <a:spcBef>
                <a:spcPct val="0"/>
              </a:spcBef>
              <a:spcAft>
                <a:spcPct val="0"/>
              </a:spcAft>
              <a:defRPr sz="6500">
                <a:solidFill>
                  <a:schemeClr val="tx2"/>
                </a:solidFill>
                <a:latin typeface="Arial" charset="0"/>
                <a:cs typeface="Arial" charset="0"/>
              </a:defRPr>
            </a:lvl3pPr>
            <a:lvl4pPr algn="ctr" rtl="0" eaLnBrk="0" fontAlgn="base" hangingPunct="0">
              <a:spcBef>
                <a:spcPct val="0"/>
              </a:spcBef>
              <a:spcAft>
                <a:spcPct val="0"/>
              </a:spcAft>
              <a:defRPr sz="6500">
                <a:solidFill>
                  <a:schemeClr val="tx2"/>
                </a:solidFill>
                <a:latin typeface="Arial" charset="0"/>
                <a:cs typeface="Arial" charset="0"/>
              </a:defRPr>
            </a:lvl4pPr>
            <a:lvl5pPr algn="ctr" rtl="0" eaLnBrk="0" fontAlgn="base" hangingPunct="0">
              <a:spcBef>
                <a:spcPct val="0"/>
              </a:spcBef>
              <a:spcAft>
                <a:spcPct val="0"/>
              </a:spcAft>
              <a:defRPr sz="6500">
                <a:solidFill>
                  <a:schemeClr val="tx2"/>
                </a:solidFill>
                <a:latin typeface="Arial" charset="0"/>
                <a:cs typeface="Arial" charset="0"/>
              </a:defRPr>
            </a:lvl5pPr>
            <a:lvl6pPr marL="679262" algn="ctr" rtl="0" fontAlgn="base">
              <a:spcBef>
                <a:spcPct val="0"/>
              </a:spcBef>
              <a:spcAft>
                <a:spcPct val="0"/>
              </a:spcAft>
              <a:defRPr sz="6500">
                <a:solidFill>
                  <a:schemeClr val="tx2"/>
                </a:solidFill>
                <a:latin typeface="Arial" charset="0"/>
                <a:cs typeface="Arial" charset="0"/>
              </a:defRPr>
            </a:lvl6pPr>
            <a:lvl7pPr marL="1358524" algn="ctr" rtl="0" fontAlgn="base">
              <a:spcBef>
                <a:spcPct val="0"/>
              </a:spcBef>
              <a:spcAft>
                <a:spcPct val="0"/>
              </a:spcAft>
              <a:defRPr sz="6500">
                <a:solidFill>
                  <a:schemeClr val="tx2"/>
                </a:solidFill>
                <a:latin typeface="Arial" charset="0"/>
                <a:cs typeface="Arial" charset="0"/>
              </a:defRPr>
            </a:lvl7pPr>
            <a:lvl8pPr marL="2037786" algn="ctr" rtl="0" fontAlgn="base">
              <a:spcBef>
                <a:spcPct val="0"/>
              </a:spcBef>
              <a:spcAft>
                <a:spcPct val="0"/>
              </a:spcAft>
              <a:defRPr sz="6500">
                <a:solidFill>
                  <a:schemeClr val="tx2"/>
                </a:solidFill>
                <a:latin typeface="Arial" charset="0"/>
                <a:cs typeface="Arial" charset="0"/>
              </a:defRPr>
            </a:lvl8pPr>
            <a:lvl9pPr marL="2717048" algn="ctr" rtl="0" fontAlgn="base">
              <a:spcBef>
                <a:spcPct val="0"/>
              </a:spcBef>
              <a:spcAft>
                <a:spcPct val="0"/>
              </a:spcAft>
              <a:defRPr sz="6500">
                <a:solidFill>
                  <a:schemeClr val="tx2"/>
                </a:solidFill>
                <a:latin typeface="Arial" charset="0"/>
                <a:cs typeface="Arial" charset="0"/>
              </a:defRPr>
            </a:lvl9pPr>
          </a:lstStyle>
          <a:p>
            <a:pPr algn="l" defTabSz="717164">
              <a:defRPr/>
            </a:pPr>
            <a:r>
              <a:rPr lang="en-US" altLang="vi-VN" sz="2510" b="1" kern="0" dirty="0">
                <a:solidFill>
                  <a:prstClr val="black"/>
                </a:solidFill>
                <a:latin typeface="Times New Roman" panose="02020603050405020304" pitchFamily="18" charset="0"/>
                <a:cs typeface="Times New Roman" panose="02020603050405020304" pitchFamily="18" charset="0"/>
              </a:rPr>
              <a:t>+ Đ</a:t>
            </a:r>
            <a:r>
              <a:rPr lang="vi-VN" altLang="vi-VN" sz="2510" b="1" kern="0" dirty="0">
                <a:solidFill>
                  <a:prstClr val="black"/>
                </a:solidFill>
                <a:latin typeface="Times New Roman" panose="02020603050405020304" pitchFamily="18" charset="0"/>
                <a:cs typeface="Times New Roman" panose="02020603050405020304" pitchFamily="18" charset="0"/>
              </a:rPr>
              <a:t>ơ</a:t>
            </a:r>
            <a:r>
              <a:rPr lang="en-US" altLang="vi-VN" sz="2510" b="1" kern="0" dirty="0">
                <a:solidFill>
                  <a:prstClr val="black"/>
                </a:solidFill>
                <a:latin typeface="Times New Roman" panose="02020603050405020304" pitchFamily="18" charset="0"/>
                <a:cs typeface="Times New Roman" panose="02020603050405020304" pitchFamily="18" charset="0"/>
              </a:rPr>
              <a:t>n </a:t>
            </a:r>
            <a:r>
              <a:rPr lang="en-US" altLang="vi-VN" sz="2510" b="1" kern="0" dirty="0" err="1">
                <a:solidFill>
                  <a:prstClr val="black"/>
                </a:solidFill>
                <a:latin typeface="Times New Roman" panose="02020603050405020304" pitchFamily="18" charset="0"/>
                <a:cs typeface="Times New Roman" panose="02020603050405020304" pitchFamily="18" charset="0"/>
              </a:rPr>
              <a:t>vị</a:t>
            </a:r>
            <a:r>
              <a:rPr lang="en-US" altLang="vi-VN" sz="2510" b="1" kern="0" dirty="0">
                <a:solidFill>
                  <a:prstClr val="black"/>
                </a:solidFill>
                <a:latin typeface="Times New Roman" panose="02020603050405020304" pitchFamily="18" charset="0"/>
                <a:cs typeface="Times New Roman" panose="02020603050405020304" pitchFamily="18" charset="0"/>
              </a:rPr>
              <a:t> </a:t>
            </a:r>
            <a:r>
              <a:rPr lang="en-US" altLang="vi-VN" sz="2510" b="1" kern="0" dirty="0" err="1">
                <a:solidFill>
                  <a:prstClr val="black"/>
                </a:solidFill>
                <a:latin typeface="Times New Roman" panose="02020603050405020304" pitchFamily="18" charset="0"/>
                <a:cs typeface="Times New Roman" panose="02020603050405020304" pitchFamily="18" charset="0"/>
              </a:rPr>
              <a:t>chuẩn</a:t>
            </a:r>
            <a:r>
              <a:rPr lang="en-US" altLang="vi-VN" sz="2510" b="1" kern="0" dirty="0">
                <a:solidFill>
                  <a:prstClr val="black"/>
                </a:solidFill>
                <a:latin typeface="Times New Roman" panose="02020603050405020304" pitchFamily="18" charset="0"/>
                <a:cs typeface="Times New Roman" panose="02020603050405020304" pitchFamily="18" charset="0"/>
              </a:rPr>
              <a:t> </a:t>
            </a:r>
            <a:r>
              <a:rPr lang="en-US" altLang="vi-VN" sz="2510" b="1" kern="0" dirty="0" err="1">
                <a:solidFill>
                  <a:prstClr val="black"/>
                </a:solidFill>
                <a:latin typeface="Times New Roman" panose="02020603050405020304" pitchFamily="18" charset="0"/>
                <a:cs typeface="Times New Roman" panose="02020603050405020304" pitchFamily="18" charset="0"/>
              </a:rPr>
              <a:t>là</a:t>
            </a:r>
            <a:r>
              <a:rPr lang="en-US" altLang="vi-VN" sz="2510" b="1" kern="0" dirty="0">
                <a:solidFill>
                  <a:prstClr val="black"/>
                </a:solidFill>
                <a:latin typeface="Times New Roman" panose="02020603050405020304" pitchFamily="18" charset="0"/>
                <a:cs typeface="Times New Roman" panose="02020603050405020304" pitchFamily="18" charset="0"/>
              </a:rPr>
              <a:t> </a:t>
            </a:r>
            <a:r>
              <a:rPr lang="en-US" altLang="vi-VN" sz="2510" b="1" kern="0" dirty="0" err="1">
                <a:solidFill>
                  <a:prstClr val="black"/>
                </a:solidFill>
                <a:latin typeface="Times New Roman" panose="02020603050405020304" pitchFamily="18" charset="0"/>
                <a:cs typeface="Times New Roman" panose="02020603050405020304" pitchFamily="18" charset="0"/>
              </a:rPr>
              <a:t>mét</a:t>
            </a:r>
            <a:r>
              <a:rPr lang="en-US" altLang="vi-VN" sz="2510" b="1" kern="0" dirty="0">
                <a:solidFill>
                  <a:prstClr val="black"/>
                </a:solidFill>
                <a:latin typeface="Times New Roman" panose="02020603050405020304" pitchFamily="18" charset="0"/>
                <a:cs typeface="Times New Roman" panose="02020603050405020304" pitchFamily="18" charset="0"/>
              </a:rPr>
              <a:t> (m)</a:t>
            </a:r>
            <a:endParaRPr lang="vi-VN" altLang="vi-VN" sz="2510" b="1" kern="0" dirty="0">
              <a:solidFill>
                <a:prstClr val="black"/>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F124D27-2909-4EF4-A79A-B92F23EFC08C}"/>
              </a:ext>
            </a:extLst>
          </p:cNvPr>
          <p:cNvSpPr txBox="1"/>
          <p:nvPr/>
        </p:nvSpPr>
        <p:spPr>
          <a:xfrm>
            <a:off x="476394" y="2928704"/>
            <a:ext cx="4222056" cy="2277803"/>
          </a:xfrm>
          <a:prstGeom prst="rect">
            <a:avLst/>
          </a:prstGeom>
          <a:noFill/>
        </p:spPr>
        <p:txBody>
          <a:bodyPr wrap="square">
            <a:spAutoFit/>
          </a:bodyPr>
          <a:lstStyle/>
          <a:p>
            <a:pPr marL="268936" indent="-268936" algn="just" defTabSz="717164" eaLnBrk="0" fontAlgn="base" hangingPunct="0">
              <a:lnSpc>
                <a:spcPct val="115000"/>
              </a:lnSpc>
              <a:spcBef>
                <a:spcPct val="0"/>
              </a:spcBef>
              <a:spcAft>
                <a:spcPct val="0"/>
              </a:spcAft>
              <a:buFontTx/>
              <a:buAutoNum type="alphaLcPeriod"/>
            </a:pPr>
            <a:r>
              <a:rPr lang="vi-VN" sz="3137" b="1" dirty="0">
                <a:solidFill>
                  <a:srgbClr val="00B0F0"/>
                </a:solidFill>
                <a:latin typeface="Times New Roman" panose="02020603050405020304" pitchFamily="18" charset="0"/>
                <a:ea typeface="Calibri" panose="020F0502020204030204" pitchFamily="34" charset="0"/>
                <a:cs typeface="Arial" panose="020B0604020202020204" pitchFamily="34" charset="0"/>
              </a:rPr>
              <a:t>1,25m = .................dm                                  </a:t>
            </a:r>
          </a:p>
          <a:p>
            <a:pPr algn="just" defTabSz="717164" eaLnBrk="0" fontAlgn="base" hangingPunct="0">
              <a:lnSpc>
                <a:spcPct val="115000"/>
              </a:lnSpc>
              <a:spcBef>
                <a:spcPct val="0"/>
              </a:spcBef>
              <a:spcAft>
                <a:spcPct val="0"/>
              </a:spcAft>
            </a:pPr>
            <a:r>
              <a:rPr lang="vi-VN" sz="3137" b="1" dirty="0">
                <a:solidFill>
                  <a:srgbClr val="00B0F0"/>
                </a:solidFill>
                <a:latin typeface="Times New Roman" panose="02020603050405020304" pitchFamily="18" charset="0"/>
                <a:ea typeface="Calibri" panose="020F0502020204030204" pitchFamily="34" charset="0"/>
                <a:cs typeface="Arial" panose="020B0604020202020204" pitchFamily="34" charset="0"/>
              </a:rPr>
              <a:t>b. 0,1dm = ..............mm</a:t>
            </a:r>
            <a:endParaRPr lang="vi-VN" sz="1882" b="1" dirty="0">
              <a:solidFill>
                <a:srgbClr val="00B0F0"/>
              </a:solidFill>
              <a:latin typeface="Calibri" panose="020F0502020204030204" pitchFamily="34" charset="0"/>
              <a:ea typeface="Calibri" panose="020F0502020204030204" pitchFamily="34" charset="0"/>
              <a:cs typeface="Arial" panose="020B0604020202020204" pitchFamily="34" charset="0"/>
            </a:endParaRPr>
          </a:p>
          <a:p>
            <a:pPr algn="just" defTabSz="717164" eaLnBrk="0" fontAlgn="base" hangingPunct="0">
              <a:lnSpc>
                <a:spcPct val="115000"/>
              </a:lnSpc>
              <a:spcBef>
                <a:spcPct val="0"/>
              </a:spcBef>
              <a:spcAft>
                <a:spcPct val="0"/>
              </a:spcAft>
            </a:pPr>
            <a:r>
              <a:rPr lang="vi-VN" sz="3137" b="1" dirty="0">
                <a:solidFill>
                  <a:srgbClr val="00B0F0"/>
                </a:solidFill>
                <a:latin typeface="Times New Roman" panose="02020603050405020304" pitchFamily="18" charset="0"/>
                <a:ea typeface="Calibri" panose="020F0502020204030204" pitchFamily="34" charset="0"/>
                <a:cs typeface="Arial" panose="020B0604020202020204" pitchFamily="34" charset="0"/>
              </a:rPr>
              <a:t>c. .................mm = 0,1m                                    </a:t>
            </a:r>
          </a:p>
          <a:p>
            <a:pPr algn="just" defTabSz="717164" eaLnBrk="0" fontAlgn="base" hangingPunct="0">
              <a:lnSpc>
                <a:spcPct val="115000"/>
              </a:lnSpc>
              <a:spcBef>
                <a:spcPct val="0"/>
              </a:spcBef>
              <a:spcAft>
                <a:spcPct val="0"/>
              </a:spcAft>
            </a:pPr>
            <a:r>
              <a:rPr lang="vi-VN" sz="3137" b="1" dirty="0">
                <a:solidFill>
                  <a:srgbClr val="00B0F0"/>
                </a:solidFill>
                <a:latin typeface="Times New Roman" panose="02020603050405020304" pitchFamily="18" charset="0"/>
                <a:ea typeface="Calibri" panose="020F0502020204030204" pitchFamily="34" charset="0"/>
                <a:cs typeface="Arial" panose="020B0604020202020204" pitchFamily="34" charset="0"/>
              </a:rPr>
              <a:t>d. ................cm = 0,5dm</a:t>
            </a:r>
            <a:endParaRPr lang="vi-VN" sz="1882" b="1" dirty="0">
              <a:solidFill>
                <a:srgbClr val="00B0F0"/>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585785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979" y="243840"/>
            <a:ext cx="11690711" cy="623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a:extLst>
              <a:ext uri="{FF2B5EF4-FFF2-40B4-BE49-F238E27FC236}">
                <a16:creationId xmlns:a16="http://schemas.microsoft.com/office/drawing/2014/main" id="{78861434-63F7-4EF5-85A1-10A2DADC6C5C}"/>
              </a:ext>
            </a:extLst>
          </p:cNvPr>
          <p:cNvGrpSpPr>
            <a:grpSpLocks/>
          </p:cNvGrpSpPr>
          <p:nvPr/>
        </p:nvGrpSpPr>
        <p:grpSpPr bwMode="auto">
          <a:xfrm>
            <a:off x="694889" y="376981"/>
            <a:ext cx="10228481" cy="3876773"/>
            <a:chOff x="741496" y="1805026"/>
            <a:chExt cx="12978863" cy="4173513"/>
          </a:xfrm>
        </p:grpSpPr>
        <p:sp>
          <p:nvSpPr>
            <p:cNvPr id="7" name="Title 1">
              <a:extLst>
                <a:ext uri="{FF2B5EF4-FFF2-40B4-BE49-F238E27FC236}">
                  <a16:creationId xmlns:a16="http://schemas.microsoft.com/office/drawing/2014/main" id="{F2629478-4B83-499B-92ED-D52549E5932F}"/>
                </a:ext>
              </a:extLst>
            </p:cNvPr>
            <p:cNvSpPr txBox="1">
              <a:spLocks noChangeArrowheads="1"/>
            </p:cNvSpPr>
            <p:nvPr/>
          </p:nvSpPr>
          <p:spPr bwMode="auto">
            <a:xfrm>
              <a:off x="741496" y="2806016"/>
              <a:ext cx="12978863" cy="317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lstStyle>
              <a:lvl1pPr algn="ctr" rtl="0" eaLnBrk="0" fontAlgn="base" hangingPunct="0">
                <a:spcBef>
                  <a:spcPct val="0"/>
                </a:spcBef>
                <a:spcAft>
                  <a:spcPct val="0"/>
                </a:spcAft>
                <a:defRPr sz="6500">
                  <a:solidFill>
                    <a:schemeClr val="tx2"/>
                  </a:solidFill>
                  <a:latin typeface="+mj-lt"/>
                  <a:ea typeface="+mj-ea"/>
                  <a:cs typeface="+mj-cs"/>
                </a:defRPr>
              </a:lvl1pPr>
              <a:lvl2pPr algn="ctr" rtl="0" eaLnBrk="0" fontAlgn="base" hangingPunct="0">
                <a:spcBef>
                  <a:spcPct val="0"/>
                </a:spcBef>
                <a:spcAft>
                  <a:spcPct val="0"/>
                </a:spcAft>
                <a:defRPr sz="6500">
                  <a:solidFill>
                    <a:schemeClr val="tx2"/>
                  </a:solidFill>
                  <a:latin typeface="Arial" charset="0"/>
                  <a:cs typeface="Arial" charset="0"/>
                </a:defRPr>
              </a:lvl2pPr>
              <a:lvl3pPr algn="ctr" rtl="0" eaLnBrk="0" fontAlgn="base" hangingPunct="0">
                <a:spcBef>
                  <a:spcPct val="0"/>
                </a:spcBef>
                <a:spcAft>
                  <a:spcPct val="0"/>
                </a:spcAft>
                <a:defRPr sz="6500">
                  <a:solidFill>
                    <a:schemeClr val="tx2"/>
                  </a:solidFill>
                  <a:latin typeface="Arial" charset="0"/>
                  <a:cs typeface="Arial" charset="0"/>
                </a:defRPr>
              </a:lvl3pPr>
              <a:lvl4pPr algn="ctr" rtl="0" eaLnBrk="0" fontAlgn="base" hangingPunct="0">
                <a:spcBef>
                  <a:spcPct val="0"/>
                </a:spcBef>
                <a:spcAft>
                  <a:spcPct val="0"/>
                </a:spcAft>
                <a:defRPr sz="6500">
                  <a:solidFill>
                    <a:schemeClr val="tx2"/>
                  </a:solidFill>
                  <a:latin typeface="Arial" charset="0"/>
                  <a:cs typeface="Arial" charset="0"/>
                </a:defRPr>
              </a:lvl4pPr>
              <a:lvl5pPr algn="ctr" rtl="0" eaLnBrk="0" fontAlgn="base" hangingPunct="0">
                <a:spcBef>
                  <a:spcPct val="0"/>
                </a:spcBef>
                <a:spcAft>
                  <a:spcPct val="0"/>
                </a:spcAft>
                <a:defRPr sz="6500">
                  <a:solidFill>
                    <a:schemeClr val="tx2"/>
                  </a:solidFill>
                  <a:latin typeface="Arial" charset="0"/>
                  <a:cs typeface="Arial" charset="0"/>
                </a:defRPr>
              </a:lvl5pPr>
              <a:lvl6pPr marL="679262" algn="ctr" rtl="0" fontAlgn="base">
                <a:spcBef>
                  <a:spcPct val="0"/>
                </a:spcBef>
                <a:spcAft>
                  <a:spcPct val="0"/>
                </a:spcAft>
                <a:defRPr sz="6500">
                  <a:solidFill>
                    <a:schemeClr val="tx2"/>
                  </a:solidFill>
                  <a:latin typeface="Arial" charset="0"/>
                  <a:cs typeface="Arial" charset="0"/>
                </a:defRPr>
              </a:lvl6pPr>
              <a:lvl7pPr marL="1358524" algn="ctr" rtl="0" fontAlgn="base">
                <a:spcBef>
                  <a:spcPct val="0"/>
                </a:spcBef>
                <a:spcAft>
                  <a:spcPct val="0"/>
                </a:spcAft>
                <a:defRPr sz="6500">
                  <a:solidFill>
                    <a:schemeClr val="tx2"/>
                  </a:solidFill>
                  <a:latin typeface="Arial" charset="0"/>
                  <a:cs typeface="Arial" charset="0"/>
                </a:defRPr>
              </a:lvl7pPr>
              <a:lvl8pPr marL="2037786" algn="ctr" rtl="0" fontAlgn="base">
                <a:spcBef>
                  <a:spcPct val="0"/>
                </a:spcBef>
                <a:spcAft>
                  <a:spcPct val="0"/>
                </a:spcAft>
                <a:defRPr sz="6500">
                  <a:solidFill>
                    <a:schemeClr val="tx2"/>
                  </a:solidFill>
                  <a:latin typeface="Arial" charset="0"/>
                  <a:cs typeface="Arial" charset="0"/>
                </a:defRPr>
              </a:lvl8pPr>
              <a:lvl9pPr marL="2717048" algn="ctr" rtl="0" fontAlgn="base">
                <a:spcBef>
                  <a:spcPct val="0"/>
                </a:spcBef>
                <a:spcAft>
                  <a:spcPct val="0"/>
                </a:spcAft>
                <a:defRPr sz="6500">
                  <a:solidFill>
                    <a:schemeClr val="tx2"/>
                  </a:solidFill>
                  <a:latin typeface="Arial" charset="0"/>
                  <a:cs typeface="Arial" charset="0"/>
                </a:defRPr>
              </a:lvl9pPr>
            </a:lstStyle>
            <a:p>
              <a:pPr algn="l">
                <a:defRPr/>
              </a:pPr>
              <a:r>
                <a:rPr lang="en-US" altLang="vi-VN" sz="2510" b="1" kern="0" dirty="0">
                  <a:solidFill>
                    <a:srgbClr val="FF0000"/>
                  </a:solidFill>
                  <a:latin typeface="Times New Roman" panose="02020603050405020304" pitchFamily="18" charset="0"/>
                  <a:cs typeface="Times New Roman" panose="02020603050405020304" pitchFamily="18" charset="0"/>
                </a:rPr>
                <a:t>               </a:t>
              </a:r>
              <a:r>
                <a:rPr lang="en-US" altLang="vi-VN" sz="2510" b="1" kern="0" dirty="0" err="1">
                  <a:solidFill>
                    <a:srgbClr val="FF0000"/>
                  </a:solidFill>
                  <a:latin typeface="Times New Roman" panose="02020603050405020304" pitchFamily="18" charset="0"/>
                  <a:cs typeface="Times New Roman" panose="02020603050405020304" pitchFamily="18" charset="0"/>
                </a:rPr>
                <a:t>Em</a:t>
              </a:r>
              <a:r>
                <a:rPr lang="en-US" altLang="vi-VN" sz="2510" b="1" kern="0" dirty="0">
                  <a:solidFill>
                    <a:srgbClr val="FF0000"/>
                  </a:solidFill>
                  <a:latin typeface="Times New Roman" panose="02020603050405020304" pitchFamily="18" charset="0"/>
                  <a:cs typeface="Times New Roman" panose="02020603050405020304" pitchFamily="18" charset="0"/>
                </a:rPr>
                <a:t> </a:t>
              </a:r>
              <a:r>
                <a:rPr lang="en-US" altLang="vi-VN" sz="2510" b="1" kern="0" dirty="0" err="1">
                  <a:solidFill>
                    <a:srgbClr val="FF0000"/>
                  </a:solidFill>
                  <a:latin typeface="Times New Roman" panose="02020603050405020304" pitchFamily="18" charset="0"/>
                  <a:cs typeface="Times New Roman" panose="02020603050405020304" pitchFamily="18" charset="0"/>
                </a:rPr>
                <a:t>có</a:t>
              </a:r>
              <a:r>
                <a:rPr lang="en-US" altLang="vi-VN" sz="2510" b="1" kern="0" dirty="0">
                  <a:solidFill>
                    <a:srgbClr val="FF0000"/>
                  </a:solidFill>
                  <a:latin typeface="Times New Roman" panose="02020603050405020304" pitchFamily="18" charset="0"/>
                  <a:cs typeface="Times New Roman" panose="02020603050405020304" pitchFamily="18" charset="0"/>
                </a:rPr>
                <a:t> </a:t>
              </a:r>
              <a:r>
                <a:rPr lang="en-US" altLang="vi-VN" sz="2510" b="1" kern="0" dirty="0" err="1">
                  <a:solidFill>
                    <a:srgbClr val="FF0000"/>
                  </a:solidFill>
                  <a:latin typeface="Times New Roman" panose="02020603050405020304" pitchFamily="18" charset="0"/>
                  <a:cs typeface="Times New Roman" panose="02020603050405020304" pitchFamily="18" charset="0"/>
                </a:rPr>
                <a:t>biết</a:t>
              </a:r>
              <a:r>
                <a:rPr lang="en-US" altLang="vi-VN" sz="2510" b="1" kern="0" dirty="0">
                  <a:solidFill>
                    <a:srgbClr val="FF0000"/>
                  </a:solidFill>
                  <a:latin typeface="Times New Roman" panose="02020603050405020304" pitchFamily="18" charset="0"/>
                  <a:cs typeface="Times New Roman" panose="02020603050405020304" pitchFamily="18" charset="0"/>
                </a:rPr>
                <a:t>: </a:t>
              </a:r>
            </a:p>
            <a:p>
              <a:pPr algn="l">
                <a:defRPr/>
              </a:pPr>
              <a:r>
                <a:rPr lang="en-US" altLang="vi-VN" sz="2510" b="1" i="1" kern="0" dirty="0" err="1">
                  <a:latin typeface="Times New Roman" panose="02020603050405020304" pitchFamily="18" charset="0"/>
                  <a:cs typeface="Times New Roman" panose="02020603050405020304" pitchFamily="18" charset="0"/>
                </a:rPr>
                <a:t>Ngoài</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đơn</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vị</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đo</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độ</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dài</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là</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mét</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một</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số</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quốc</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gia</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còn</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dùng</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các</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đơn</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vị</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đo</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độ</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dài</a:t>
              </a:r>
              <a:r>
                <a:rPr lang="en-US" altLang="vi-VN" sz="2510" b="1" i="1" kern="0" dirty="0">
                  <a:latin typeface="Times New Roman" panose="02020603050405020304" pitchFamily="18" charset="0"/>
                  <a:cs typeface="Times New Roman" panose="02020603050405020304" pitchFamily="18" charset="0"/>
                </a:rPr>
                <a:t> </a:t>
              </a:r>
              <a:r>
                <a:rPr lang="en-US" altLang="vi-VN" sz="2510" b="1" i="1" kern="0" dirty="0" err="1">
                  <a:latin typeface="Times New Roman" panose="02020603050405020304" pitchFamily="18" charset="0"/>
                  <a:cs typeface="Times New Roman" panose="02020603050405020304" pitchFamily="18" charset="0"/>
                </a:rPr>
                <a:t>khác</a:t>
              </a:r>
              <a:r>
                <a:rPr lang="en-US" altLang="vi-VN" sz="2510" b="1" i="1" kern="0" dirty="0">
                  <a:latin typeface="Times New Roman" panose="02020603050405020304" pitchFamily="18" charset="0"/>
                  <a:cs typeface="Times New Roman" panose="02020603050405020304" pitchFamily="18" charset="0"/>
                </a:rPr>
                <a:t>: </a:t>
              </a:r>
            </a:p>
            <a:p>
              <a:pPr algn="l">
                <a:defRPr/>
              </a:pPr>
              <a:r>
                <a:rPr lang="en-US" altLang="vi-VN" sz="2510" b="1" i="1" kern="0" dirty="0">
                  <a:latin typeface="Times New Roman" panose="02020603050405020304" pitchFamily="18" charset="0"/>
                  <a:cs typeface="Times New Roman" panose="02020603050405020304" pitchFamily="18" charset="0"/>
                </a:rPr>
                <a:t>	+ 1 in (inch) = 2,54cm</a:t>
              </a:r>
            </a:p>
            <a:p>
              <a:pPr algn="l">
                <a:defRPr/>
              </a:pPr>
              <a:r>
                <a:rPr lang="en-US" altLang="vi-VN" sz="2510" b="1" i="1" kern="0" dirty="0">
                  <a:latin typeface="Times New Roman" panose="02020603050405020304" pitchFamily="18" charset="0"/>
                  <a:cs typeface="Times New Roman" panose="02020603050405020304" pitchFamily="18" charset="0"/>
                </a:rPr>
                <a:t>	+ 1 </a:t>
              </a:r>
              <a:r>
                <a:rPr lang="en-US" altLang="vi-VN" sz="2510" b="1" i="1" kern="0" dirty="0" err="1">
                  <a:latin typeface="Times New Roman" panose="02020603050405020304" pitchFamily="18" charset="0"/>
                  <a:cs typeface="Times New Roman" panose="02020603050405020304" pitchFamily="18" charset="0"/>
                </a:rPr>
                <a:t>dặm</a:t>
              </a:r>
              <a:r>
                <a:rPr lang="en-US" altLang="vi-VN" sz="2510" b="1" i="1" kern="0" dirty="0">
                  <a:latin typeface="Times New Roman" panose="02020603050405020304" pitchFamily="18" charset="0"/>
                  <a:cs typeface="Times New Roman" panose="02020603050405020304" pitchFamily="18" charset="0"/>
                </a:rPr>
                <a:t> (mile) = 1609m (</a:t>
              </a:r>
              <a:r>
                <a:rPr lang="en-US" altLang="vi-VN" sz="2510" b="1" i="1" kern="0" dirty="0">
                  <a:latin typeface="Times New Roman" panose="02020603050405020304" pitchFamily="18" charset="0"/>
                  <a:ea typeface="Segoe UI Symbol" panose="020B0502040204020203" pitchFamily="34" charset="0"/>
                  <a:cs typeface="Times New Roman" panose="02020603050405020304" pitchFamily="18" charset="0"/>
                </a:rPr>
                <a:t>≈ 1,6km)</a:t>
              </a:r>
            </a:p>
            <a:p>
              <a:pPr algn="l">
                <a:defRPr/>
              </a:pPr>
              <a:r>
                <a:rPr lang="vi-VN" sz="2510" dirty="0">
                  <a:solidFill>
                    <a:schemeClr val="tx1"/>
                  </a:solidFill>
                  <a:latin typeface="Times New Roman" panose="02020603050405020304" pitchFamily="18" charset="0"/>
                  <a:ea typeface="Calibri" panose="020F0502020204030204" pitchFamily="34" charset="0"/>
                </a:rPr>
                <a:t>Một số đơn vị đo chiều dài với khoảng cách lớn như đơn vị thiên văn (AU), đơn vị năm ánh sáng (ly) và đơn vị đo dùng để đo kích thước các vật nhỏ micromet, nanomet, angstrom.</a:t>
              </a:r>
            </a:p>
            <a:p>
              <a:pPr algn="l">
                <a:defRPr/>
              </a:pPr>
              <a:endParaRPr lang="vi-VN" altLang="vi-VN" sz="2510" b="1" kern="0" dirty="0">
                <a:solidFill>
                  <a:schemeClr val="tx1"/>
                </a:solidFill>
                <a:latin typeface="Times New Roman" panose="02020603050405020304" pitchFamily="18" charset="0"/>
                <a:cs typeface="Times New Roman" panose="02020603050405020304" pitchFamily="18" charset="0"/>
              </a:endParaRPr>
            </a:p>
          </p:txBody>
        </p:sp>
        <p:pic>
          <p:nvPicPr>
            <p:cNvPr id="8" name="Picture 1">
              <a:extLst>
                <a:ext uri="{FF2B5EF4-FFF2-40B4-BE49-F238E27FC236}">
                  <a16:creationId xmlns:a16="http://schemas.microsoft.com/office/drawing/2014/main" id="{8D9AB6B2-8CCA-4AE0-9ED4-C630F382FD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151" y="1805026"/>
              <a:ext cx="1547710" cy="1077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hought Bubble: Cloud 2">
            <a:extLst>
              <a:ext uri="{FF2B5EF4-FFF2-40B4-BE49-F238E27FC236}">
                <a16:creationId xmlns:a16="http://schemas.microsoft.com/office/drawing/2014/main" id="{8D36D2A9-C065-495A-B572-8803B2A23999}"/>
              </a:ext>
            </a:extLst>
          </p:cNvPr>
          <p:cNvSpPr/>
          <p:nvPr/>
        </p:nvSpPr>
        <p:spPr>
          <a:xfrm rot="855865">
            <a:off x="5359794" y="4331200"/>
            <a:ext cx="5123582" cy="2000071"/>
          </a:xfrm>
          <a:prstGeom prst="cloudCallout">
            <a:avLst>
              <a:gd name="adj1" fmla="val -97608"/>
              <a:gd name="adj2" fmla="val 4405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1718" tIns="35859" rIns="71718" bIns="35859" numCol="1" spcCol="0" rtlCol="0" fromWordArt="0" anchor="ctr" anchorCtr="0" forceAA="0" compatLnSpc="1">
            <a:prstTxWarp prst="textNoShape">
              <a:avLst/>
            </a:prstTxWarp>
            <a:noAutofit/>
          </a:bodyPr>
          <a:lstStyle/>
          <a:p>
            <a:pPr algn="ctr"/>
            <a:r>
              <a:rPr lang="en-US" sz="2196" dirty="0" err="1">
                <a:latin typeface="Times New Roman" panose="02020603050405020304" pitchFamily="18" charset="0"/>
                <a:ea typeface="Calibri" panose="020F0502020204030204" pitchFamily="34" charset="0"/>
                <a:cs typeface="Arial" panose="020B0604020202020204" pitchFamily="34" charset="0"/>
              </a:rPr>
              <a:t>Tivi</a:t>
            </a:r>
            <a:r>
              <a:rPr lang="vi-VN" sz="2196" dirty="0">
                <a:latin typeface="Times New Roman" panose="02020603050405020304" pitchFamily="18" charset="0"/>
                <a:ea typeface="Calibri" panose="020F0502020204030204" pitchFamily="34" charset="0"/>
                <a:cs typeface="Arial" panose="020B0604020202020204" pitchFamily="34" charset="0"/>
              </a:rPr>
              <a:t> lớn nhất thế giới có màn hình 98 inch. Hãy tính chiều dài của tivi theo đơn vị cm?</a:t>
            </a:r>
            <a:endParaRPr lang="vi-VN" sz="2196" dirty="0">
              <a:latin typeface="Calibri" panose="020F0502020204030204" pitchFamily="34" charset="0"/>
              <a:ea typeface="Calibri" panose="020F0502020204030204" pitchFamily="34" charset="0"/>
              <a:cs typeface="Arial" panose="020B0604020202020204" pitchFamily="34" charset="0"/>
            </a:endParaRPr>
          </a:p>
          <a:p>
            <a:pPr algn="ctr"/>
            <a:endParaRPr lang="vi-VN" sz="1412" dirty="0"/>
          </a:p>
        </p:txBody>
      </p:sp>
      <p:sp>
        <p:nvSpPr>
          <p:cNvPr id="4" name="Title 1">
            <a:extLst>
              <a:ext uri="{FF2B5EF4-FFF2-40B4-BE49-F238E27FC236}">
                <a16:creationId xmlns:a16="http://schemas.microsoft.com/office/drawing/2014/main" id="{A0A155A6-8CFD-1B7C-B2AF-05205E5335BF}"/>
              </a:ext>
            </a:extLst>
          </p:cNvPr>
          <p:cNvSpPr txBox="1">
            <a:spLocks noChangeArrowheads="1"/>
          </p:cNvSpPr>
          <p:nvPr/>
        </p:nvSpPr>
        <p:spPr>
          <a:xfrm>
            <a:off x="2368526" y="343246"/>
            <a:ext cx="5646469" cy="564030"/>
          </a:xfrm>
          <a:prstGeom prst="rect">
            <a:avLst/>
          </a:prstGeom>
        </p:spPr>
        <p:txBody>
          <a:bodyPr vert="horz" lIns="71718" tIns="35859" rIns="71718" bIns="35859" rtlCol="0" anchor="ctr">
            <a:noAutofit/>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defTabSz="860597"/>
            <a:r>
              <a:rPr lang="en-US" altLang="vi-VN" sz="2800" b="1" dirty="0">
                <a:solidFill>
                  <a:srgbClr val="FF0000"/>
                </a:solidFill>
                <a:latin typeface="Times New Roman" panose="02020603050405020304" pitchFamily="18" charset="0"/>
                <a:cs typeface="Times New Roman" panose="02020603050405020304" pitchFamily="18" charset="0"/>
              </a:rPr>
              <a:t>1. Đ</a:t>
            </a:r>
            <a:r>
              <a:rPr lang="vi-VN" altLang="vi-VN" sz="2800" b="1" dirty="0">
                <a:solidFill>
                  <a:srgbClr val="FF0000"/>
                </a:solidFill>
                <a:latin typeface="Times New Roman" panose="02020603050405020304" pitchFamily="18" charset="0"/>
                <a:cs typeface="Times New Roman" panose="02020603050405020304" pitchFamily="18" charset="0"/>
              </a:rPr>
              <a:t>ơ</a:t>
            </a:r>
            <a:r>
              <a:rPr lang="en-US" altLang="vi-VN" sz="2800" b="1" dirty="0">
                <a:solidFill>
                  <a:srgbClr val="FF0000"/>
                </a:solidFill>
                <a:latin typeface="Times New Roman" panose="02020603050405020304" pitchFamily="18" charset="0"/>
                <a:cs typeface="Times New Roman" panose="02020603050405020304" pitchFamily="18" charset="0"/>
              </a:rPr>
              <a:t>n </a:t>
            </a:r>
            <a:r>
              <a:rPr lang="en-US" altLang="vi-VN" sz="2800" b="1" dirty="0" err="1">
                <a:solidFill>
                  <a:srgbClr val="FF0000"/>
                </a:solidFill>
                <a:latin typeface="Times New Roman" panose="02020603050405020304" pitchFamily="18" charset="0"/>
                <a:cs typeface="Times New Roman" panose="02020603050405020304" pitchFamily="18" charset="0"/>
              </a:rPr>
              <a:t>vị</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và</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dụng</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cụ</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đo</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chiều</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dài</a:t>
            </a:r>
            <a:endParaRPr lang="vi-VN" alt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99951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9"/>
                </p:tgtEl>
              </p:cMediaNode>
            </p:audio>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913" y="182882"/>
            <a:ext cx="11608173" cy="638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793596"/>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pic>
        <p:nvPicPr>
          <p:cNvPr id="3" name="Picture 2" descr="Vẻ đẹp của cầu vượt biển dài nhất thế giới ở Trung Quốc - VnExpress">
            <a:extLst>
              <a:ext uri="{FF2B5EF4-FFF2-40B4-BE49-F238E27FC236}">
                <a16:creationId xmlns:a16="http://schemas.microsoft.com/office/drawing/2014/main" id="{25227B83-7B7B-4F92-B454-79BEFCF0EF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406" y="182881"/>
            <a:ext cx="4024474" cy="407087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02E995FD-E737-496D-82B8-D2049F1EF63B}"/>
              </a:ext>
            </a:extLst>
          </p:cNvPr>
          <p:cNvGrpSpPr/>
          <p:nvPr/>
        </p:nvGrpSpPr>
        <p:grpSpPr>
          <a:xfrm>
            <a:off x="8555202" y="157339"/>
            <a:ext cx="3302406" cy="6031159"/>
            <a:chOff x="8485695" y="157339"/>
            <a:chExt cx="3371913" cy="5739181"/>
          </a:xfrm>
        </p:grpSpPr>
        <p:pic>
          <p:nvPicPr>
            <p:cNvPr id="1030" name="Picture 6" descr="Vạn Lý Trường Thành - The Great Wall | Yeudulich">
              <a:extLst>
                <a:ext uri="{FF2B5EF4-FFF2-40B4-BE49-F238E27FC236}">
                  <a16:creationId xmlns:a16="http://schemas.microsoft.com/office/drawing/2014/main" id="{D83E38B2-0C53-44F1-AB65-41E8B51679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5696" y="157339"/>
              <a:ext cx="3371912" cy="396762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448191D-4539-46AC-9A84-5FF8B9EB63A0}"/>
                </a:ext>
              </a:extLst>
            </p:cNvPr>
            <p:cNvSpPr txBox="1"/>
            <p:nvPr/>
          </p:nvSpPr>
          <p:spPr>
            <a:xfrm>
              <a:off x="8485695" y="4578575"/>
              <a:ext cx="2785685" cy="1317945"/>
            </a:xfrm>
            <a:prstGeom prst="rect">
              <a:avLst/>
            </a:prstGeom>
            <a:noFill/>
          </p:spPr>
          <p:txBody>
            <a:bodyPr wrap="square" rtlCol="0">
              <a:spAutoFit/>
            </a:bodyPr>
            <a:lstStyle/>
            <a:p>
              <a:pPr algn="just"/>
              <a:r>
                <a:rPr lang="vi-VN" sz="2800" dirty="0">
                  <a:solidFill>
                    <a:srgbClr val="FF0000"/>
                  </a:solidFill>
                  <a:latin typeface="Times New Roman" panose="02020603050405020304" pitchFamily="18" charset="0"/>
                  <a:cs typeface="Times New Roman" panose="02020603050405020304" pitchFamily="18" charset="0"/>
                </a:rPr>
                <a:t>Vạn </a:t>
              </a:r>
              <a:r>
                <a:rPr lang="en-US" sz="2800" dirty="0">
                  <a:solidFill>
                    <a:srgbClr val="FF0000"/>
                  </a:solidFill>
                  <a:latin typeface="Times New Roman" panose="02020603050405020304" pitchFamily="18" charset="0"/>
                  <a:cs typeface="Times New Roman" panose="02020603050405020304" pitchFamily="18" charset="0"/>
                </a:rPr>
                <a:t>L</a:t>
              </a:r>
              <a:r>
                <a:rPr lang="vi-VN" sz="2800" dirty="0">
                  <a:solidFill>
                    <a:srgbClr val="FF0000"/>
                  </a:solidFill>
                  <a:latin typeface="Times New Roman" panose="02020603050405020304" pitchFamily="18" charset="0"/>
                  <a:cs typeface="Times New Roman" panose="02020603050405020304" pitchFamily="18" charset="0"/>
                </a:rPr>
                <a:t>í </a:t>
              </a:r>
              <a:r>
                <a:rPr lang="en-US" sz="2800" dirty="0">
                  <a:solidFill>
                    <a:srgbClr val="FF0000"/>
                  </a:solidFill>
                  <a:latin typeface="Times New Roman" panose="02020603050405020304" pitchFamily="18" charset="0"/>
                  <a:cs typeface="Times New Roman" panose="02020603050405020304" pitchFamily="18" charset="0"/>
                </a:rPr>
                <a:t>T</a:t>
              </a:r>
              <a:r>
                <a:rPr lang="vi-VN" sz="2800" dirty="0">
                  <a:solidFill>
                    <a:srgbClr val="FF0000"/>
                  </a:solidFill>
                  <a:latin typeface="Times New Roman" panose="02020603050405020304" pitchFamily="18" charset="0"/>
                  <a:cs typeface="Times New Roman" panose="02020603050405020304" pitchFamily="18" charset="0"/>
                </a:rPr>
                <a:t>rường </a:t>
              </a:r>
              <a:r>
                <a:rPr lang="en-US" sz="2800" dirty="0">
                  <a:solidFill>
                    <a:srgbClr val="FF0000"/>
                  </a:solidFill>
                  <a:latin typeface="Times New Roman" panose="02020603050405020304" pitchFamily="18" charset="0"/>
                  <a:cs typeface="Times New Roman" panose="02020603050405020304" pitchFamily="18" charset="0"/>
                </a:rPr>
                <a:t>T</a:t>
              </a:r>
              <a:r>
                <a:rPr lang="vi-VN" sz="2800" dirty="0">
                  <a:solidFill>
                    <a:srgbClr val="FF0000"/>
                  </a:solidFill>
                  <a:latin typeface="Times New Roman" panose="02020603050405020304" pitchFamily="18" charset="0"/>
                  <a:cs typeface="Times New Roman" panose="02020603050405020304" pitchFamily="18" charset="0"/>
                </a:rPr>
                <a:t>hành</a:t>
              </a:r>
              <a:r>
                <a:rPr lang="en-US" sz="2800" dirty="0">
                  <a:solidFill>
                    <a:srgbClr val="FF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21196 km.  </a:t>
              </a:r>
              <a:endParaRPr lang="vi-VN" sz="2800" dirty="0">
                <a:latin typeface="Times New Roman" panose="020206030504050203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CFBCFB3A-8B01-41F3-846B-76161E7D8B4B}"/>
              </a:ext>
            </a:extLst>
          </p:cNvPr>
          <p:cNvGrpSpPr/>
          <p:nvPr/>
        </p:nvGrpSpPr>
        <p:grpSpPr>
          <a:xfrm>
            <a:off x="4246880" y="377077"/>
            <a:ext cx="4238815" cy="6115798"/>
            <a:chOff x="4246880" y="874058"/>
            <a:chExt cx="4238815" cy="5655556"/>
          </a:xfrm>
        </p:grpSpPr>
        <p:pic>
          <p:nvPicPr>
            <p:cNvPr id="1028" name="Picture 4">
              <a:extLst>
                <a:ext uri="{FF2B5EF4-FFF2-40B4-BE49-F238E27FC236}">
                  <a16:creationId xmlns:a16="http://schemas.microsoft.com/office/drawing/2014/main" id="{69586558-A9BC-40EA-BAA9-BABB055E6E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391" y="2458742"/>
              <a:ext cx="4218304" cy="40708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3BF4184-67E4-4C28-B8C8-BA0E7116FA20}"/>
                </a:ext>
              </a:extLst>
            </p:cNvPr>
            <p:cNvSpPr txBox="1"/>
            <p:nvPr/>
          </p:nvSpPr>
          <p:spPr>
            <a:xfrm>
              <a:off x="4246880" y="874058"/>
              <a:ext cx="4238815" cy="1815882"/>
            </a:xfrm>
            <a:prstGeom prst="rect">
              <a:avLst/>
            </a:prstGeom>
            <a:noFill/>
          </p:spPr>
          <p:txBody>
            <a:bodyPr wrap="square" rtlCol="0">
              <a:spAutoFit/>
            </a:bodyPr>
            <a:lstStyle/>
            <a:p>
              <a:pPr algn="just"/>
              <a:r>
                <a:rPr lang="vi-VN" sz="2800" dirty="0">
                  <a:solidFill>
                    <a:srgbClr val="FF0000"/>
                  </a:solidFill>
                  <a:latin typeface="Times New Roman" panose="02020603050405020304" pitchFamily="18" charset="0"/>
                  <a:cs typeface="Times New Roman" panose="02020603050405020304" pitchFamily="18" charset="0"/>
                </a:rPr>
                <a:t>Xa lộ Liên Mỹ</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dài nhất thế giới (con đường ô tô) Liên Mỹ kết hợp 17 quốc gia với chiều dài 48000 km. </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64F455C7-6547-488A-9156-459986C4F14C}"/>
              </a:ext>
            </a:extLst>
          </p:cNvPr>
          <p:cNvGrpSpPr/>
          <p:nvPr/>
        </p:nvGrpSpPr>
        <p:grpSpPr>
          <a:xfrm>
            <a:off x="218691" y="81281"/>
            <a:ext cx="4052416" cy="6776719"/>
            <a:chOff x="218712" y="81281"/>
            <a:chExt cx="4028168" cy="6776719"/>
          </a:xfrm>
        </p:grpSpPr>
        <p:sp>
          <p:nvSpPr>
            <p:cNvPr id="5" name="TextBox 4">
              <a:extLst>
                <a:ext uri="{FF2B5EF4-FFF2-40B4-BE49-F238E27FC236}">
                  <a16:creationId xmlns:a16="http://schemas.microsoft.com/office/drawing/2014/main" id="{209BF026-D8E9-4F4D-A8AF-6464411CBEFA}"/>
                </a:ext>
              </a:extLst>
            </p:cNvPr>
            <p:cNvSpPr txBox="1"/>
            <p:nvPr/>
          </p:nvSpPr>
          <p:spPr>
            <a:xfrm>
              <a:off x="218712" y="4180344"/>
              <a:ext cx="4024473" cy="2677656"/>
            </a:xfrm>
            <a:prstGeom prst="rect">
              <a:avLst/>
            </a:prstGeom>
            <a:noFill/>
          </p:spPr>
          <p:txBody>
            <a:bodyPr wrap="square" rtlCol="0">
              <a:spAutoFit/>
            </a:bodyPr>
            <a:lstStyle/>
            <a:p>
              <a:pPr algn="just"/>
              <a:r>
                <a:rPr lang="vi-VN" sz="2800" dirty="0">
                  <a:solidFill>
                    <a:srgbClr val="FF0000"/>
                  </a:solidFill>
                  <a:latin typeface="Times New Roman" panose="02020603050405020304" pitchFamily="18" charset="0"/>
                  <a:cs typeface="Times New Roman" panose="02020603050405020304" pitchFamily="18" charset="0"/>
                </a:rPr>
                <a:t>Cầu vượt biển Trung Quốc</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dài nhất thế giới Trung Quốc nối Hồng Kông – Chu Hải – Ma Cao: hơn 55 km.</a:t>
              </a: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a:t>
              </a:r>
            </a:p>
          </p:txBody>
        </p:sp>
        <p:pic>
          <p:nvPicPr>
            <p:cNvPr id="12" name="Picture 11" descr="Vẻ đẹp của cầu vượt biển dài nhất thế giới ở Trung Quốc - VnExpress">
              <a:extLst>
                <a:ext uri="{FF2B5EF4-FFF2-40B4-BE49-F238E27FC236}">
                  <a16:creationId xmlns:a16="http://schemas.microsoft.com/office/drawing/2014/main" id="{1C996FB2-F403-47B9-8E2B-6D094E739D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406" y="81281"/>
              <a:ext cx="4024474" cy="40708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3133020"/>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817" y="174098"/>
            <a:ext cx="11690711" cy="650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2472" y="3878101"/>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7" name="Rectangle 5">
            <a:extLst>
              <a:ext uri="{FF2B5EF4-FFF2-40B4-BE49-F238E27FC236}">
                <a16:creationId xmlns:a16="http://schemas.microsoft.com/office/drawing/2014/main" id="{2280B18E-281B-4D7A-9D21-A0556D14B0AC}"/>
              </a:ext>
            </a:extLst>
          </p:cNvPr>
          <p:cNvSpPr>
            <a:spLocks noChangeArrowheads="1"/>
          </p:cNvSpPr>
          <p:nvPr/>
        </p:nvSpPr>
        <p:spPr bwMode="auto">
          <a:xfrm>
            <a:off x="272472" y="772605"/>
            <a:ext cx="10886940" cy="99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5852" tIns="67926" rIns="135852" bIns="67926"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vi-VN" sz="2800" b="1" dirty="0">
                <a:solidFill>
                  <a:srgbClr val="0070C0"/>
                </a:solidFill>
                <a:latin typeface="Times New Roman" panose="02020603050405020304" pitchFamily="18" charset="0"/>
                <a:cs typeface="Times New Roman" panose="02020603050405020304" pitchFamily="18" charset="0"/>
              </a:rPr>
              <a:t>1: </a:t>
            </a:r>
            <a:r>
              <a:rPr lang="en-US" altLang="vi-VN" sz="2800" b="1" dirty="0" err="1">
                <a:solidFill>
                  <a:srgbClr val="0070C0"/>
                </a:solidFill>
                <a:latin typeface="Times New Roman" panose="02020603050405020304" pitchFamily="18" charset="0"/>
                <a:cs typeface="Times New Roman" panose="02020603050405020304" pitchFamily="18" charset="0"/>
              </a:rPr>
              <a:t>Kể</a:t>
            </a:r>
            <a:r>
              <a:rPr lang="en-US" altLang="vi-VN" sz="2800" b="1" dirty="0">
                <a:solidFill>
                  <a:srgbClr val="0070C0"/>
                </a:solidFill>
                <a:latin typeface="Times New Roman" panose="02020603050405020304" pitchFamily="18" charset="0"/>
                <a:cs typeface="Times New Roman" panose="02020603050405020304" pitchFamily="18" charset="0"/>
              </a:rPr>
              <a:t> </a:t>
            </a:r>
            <a:r>
              <a:rPr lang="en-US" altLang="vi-VN" sz="2800" b="1" dirty="0" err="1">
                <a:solidFill>
                  <a:srgbClr val="0070C0"/>
                </a:solidFill>
                <a:latin typeface="Times New Roman" panose="02020603050405020304" pitchFamily="18" charset="0"/>
                <a:cs typeface="Times New Roman" panose="02020603050405020304" pitchFamily="18" charset="0"/>
              </a:rPr>
              <a:t>tên</a:t>
            </a:r>
            <a:r>
              <a:rPr lang="en-US" altLang="vi-VN" sz="2800" b="1" dirty="0">
                <a:solidFill>
                  <a:srgbClr val="0070C0"/>
                </a:solidFill>
                <a:latin typeface="Times New Roman" panose="02020603050405020304" pitchFamily="18" charset="0"/>
                <a:cs typeface="Times New Roman" panose="02020603050405020304" pitchFamily="18" charset="0"/>
              </a:rPr>
              <a:t> </a:t>
            </a:r>
            <a:r>
              <a:rPr lang="en-US" altLang="vi-VN" sz="2800" b="1" dirty="0" err="1">
                <a:solidFill>
                  <a:srgbClr val="0070C0"/>
                </a:solidFill>
                <a:latin typeface="Times New Roman" panose="02020603050405020304" pitchFamily="18" charset="0"/>
                <a:cs typeface="Times New Roman" panose="02020603050405020304" pitchFamily="18" charset="0"/>
              </a:rPr>
              <a:t>các</a:t>
            </a:r>
            <a:r>
              <a:rPr lang="en-US" altLang="vi-VN" sz="2800" b="1" dirty="0">
                <a:solidFill>
                  <a:srgbClr val="0070C0"/>
                </a:solidFill>
                <a:latin typeface="Times New Roman" panose="02020603050405020304" pitchFamily="18" charset="0"/>
                <a:cs typeface="Times New Roman" panose="02020603050405020304" pitchFamily="18" charset="0"/>
              </a:rPr>
              <a:t> </a:t>
            </a:r>
            <a:r>
              <a:rPr lang="en-US" altLang="vi-VN" sz="2800" b="1" dirty="0" err="1">
                <a:solidFill>
                  <a:srgbClr val="0070C0"/>
                </a:solidFill>
                <a:latin typeface="Times New Roman" panose="02020603050405020304" pitchFamily="18" charset="0"/>
                <a:cs typeface="Times New Roman" panose="02020603050405020304" pitchFamily="18" charset="0"/>
              </a:rPr>
              <a:t>loại</a:t>
            </a:r>
            <a:r>
              <a:rPr lang="en-US" altLang="vi-VN" sz="2800" b="1" dirty="0">
                <a:solidFill>
                  <a:srgbClr val="0070C0"/>
                </a:solidFill>
                <a:latin typeface="Times New Roman" panose="02020603050405020304" pitchFamily="18" charset="0"/>
                <a:cs typeface="Times New Roman" panose="02020603050405020304" pitchFamily="18" charset="0"/>
              </a:rPr>
              <a:t> </a:t>
            </a:r>
            <a:r>
              <a:rPr lang="en-US" altLang="vi-VN" sz="2800" b="1" dirty="0" err="1">
                <a:solidFill>
                  <a:srgbClr val="0070C0"/>
                </a:solidFill>
                <a:latin typeface="Times New Roman" panose="02020603050405020304" pitchFamily="18" charset="0"/>
                <a:cs typeface="Times New Roman" panose="02020603050405020304" pitchFamily="18" charset="0"/>
              </a:rPr>
              <a:t>th</a:t>
            </a:r>
            <a:r>
              <a:rPr lang="vi-VN" altLang="vi-VN" sz="2800" b="1" dirty="0">
                <a:solidFill>
                  <a:srgbClr val="0070C0"/>
                </a:solidFill>
                <a:latin typeface="Times New Roman" panose="02020603050405020304" pitchFamily="18" charset="0"/>
                <a:cs typeface="Times New Roman" panose="02020603050405020304" pitchFamily="18" charset="0"/>
              </a:rPr>
              <a:t>ư</a:t>
            </a:r>
            <a:r>
              <a:rPr lang="en-US" altLang="vi-VN" sz="2800" b="1" dirty="0" err="1">
                <a:solidFill>
                  <a:srgbClr val="0070C0"/>
                </a:solidFill>
                <a:latin typeface="Times New Roman" panose="02020603050405020304" pitchFamily="18" charset="0"/>
                <a:cs typeface="Times New Roman" panose="02020603050405020304" pitchFamily="18" charset="0"/>
              </a:rPr>
              <a:t>ớc</a:t>
            </a:r>
            <a:r>
              <a:rPr lang="en-US" altLang="vi-VN" sz="2800" b="1" dirty="0">
                <a:solidFill>
                  <a:srgbClr val="0070C0"/>
                </a:solidFill>
                <a:latin typeface="Times New Roman" panose="02020603050405020304" pitchFamily="18" charset="0"/>
                <a:cs typeface="Times New Roman" panose="02020603050405020304" pitchFamily="18" charset="0"/>
              </a:rPr>
              <a:t> ở </a:t>
            </a:r>
            <a:r>
              <a:rPr lang="en-US" altLang="vi-VN" sz="2800" b="1" dirty="0" err="1">
                <a:solidFill>
                  <a:srgbClr val="0070C0"/>
                </a:solidFill>
                <a:latin typeface="Times New Roman" panose="02020603050405020304" pitchFamily="18" charset="0"/>
                <a:cs typeface="Times New Roman" panose="02020603050405020304" pitchFamily="18" charset="0"/>
              </a:rPr>
              <a:t>hình</a:t>
            </a:r>
            <a:r>
              <a:rPr lang="en-US" altLang="vi-VN" sz="2800" b="1" dirty="0">
                <a:solidFill>
                  <a:srgbClr val="0070C0"/>
                </a:solidFill>
                <a:latin typeface="Times New Roman" panose="02020603050405020304" pitchFamily="18" charset="0"/>
                <a:cs typeface="Times New Roman" panose="02020603050405020304" pitchFamily="18" charset="0"/>
              </a:rPr>
              <a:t> 4.2 a, b, c, d.</a:t>
            </a:r>
            <a:r>
              <a:rPr lang="vi-VN" altLang="vi-VN" sz="2800" b="1" dirty="0">
                <a:solidFill>
                  <a:srgbClr val="0070C0"/>
                </a:solidFill>
                <a:latin typeface="Times New Roman" panose="02020603050405020304" pitchFamily="18" charset="0"/>
                <a:cs typeface="Times New Roman" panose="02020603050405020304" pitchFamily="18" charset="0"/>
              </a:rPr>
              <a:t> Tại sao người ta lại sản xuất ra nhiều loại thước khác nhau như vậy?</a:t>
            </a:r>
            <a:r>
              <a:rPr lang="en-US" altLang="vi-VN" sz="2800" b="1" dirty="0">
                <a:solidFill>
                  <a:srgbClr val="0070C0"/>
                </a:solidFill>
                <a:latin typeface="Times New Roman" panose="02020603050405020304" pitchFamily="18" charset="0"/>
                <a:cs typeface="Times New Roman" panose="02020603050405020304" pitchFamily="18" charset="0"/>
              </a:rPr>
              <a:t>   </a:t>
            </a:r>
            <a:endParaRPr lang="en-US" altLang="vi-VN" sz="2800" b="1" i="1" dirty="0">
              <a:solidFill>
                <a:srgbClr val="0070C0"/>
              </a:solidFill>
              <a:latin typeface="Times New Roman" panose="02020603050405020304" pitchFamily="18" charset="0"/>
              <a:cs typeface="Times New Roman" panose="02020603050405020304" pitchFamily="18" charset="0"/>
            </a:endParaRPr>
          </a:p>
        </p:txBody>
      </p:sp>
      <p:pic>
        <p:nvPicPr>
          <p:cNvPr id="8" name="Picture 18">
            <a:extLst>
              <a:ext uri="{FF2B5EF4-FFF2-40B4-BE49-F238E27FC236}">
                <a16:creationId xmlns:a16="http://schemas.microsoft.com/office/drawing/2014/main" id="{CC80EE38-FB41-46C5-8617-9CDAF51BB1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1542" y="3878101"/>
            <a:ext cx="5253068"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2CFAC25E-BB25-4DF0-8BEB-C7AE76B159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2072" y="1404562"/>
            <a:ext cx="3185911" cy="242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a:extLst>
              <a:ext uri="{FF2B5EF4-FFF2-40B4-BE49-F238E27FC236}">
                <a16:creationId xmlns:a16="http://schemas.microsoft.com/office/drawing/2014/main" id="{78A93379-E3F3-48B5-A488-9F599489A245}"/>
              </a:ext>
            </a:extLst>
          </p:cNvPr>
          <p:cNvSpPr>
            <a:spLocks noChangeArrowheads="1"/>
          </p:cNvSpPr>
          <p:nvPr/>
        </p:nvSpPr>
        <p:spPr bwMode="auto">
          <a:xfrm>
            <a:off x="605118" y="3014435"/>
            <a:ext cx="1647265"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dirty="0">
                <a:solidFill>
                  <a:srgbClr val="000000"/>
                </a:solidFill>
                <a:latin typeface="Times New Roman" panose="02020603050405020304" pitchFamily="18" charset="0"/>
                <a:cs typeface="Times New Roman" panose="02020603050405020304" pitchFamily="18" charset="0"/>
              </a:rPr>
              <a:t>  </a:t>
            </a:r>
            <a:r>
              <a:rPr lang="en-US" altLang="vi-VN" sz="3294" b="1" dirty="0" err="1">
                <a:solidFill>
                  <a:srgbClr val="000000"/>
                </a:solidFill>
                <a:latin typeface="Times New Roman" panose="02020603050405020304" pitchFamily="18" charset="0"/>
                <a:cs typeface="Times New Roman" panose="02020603050405020304" pitchFamily="18" charset="0"/>
              </a:rPr>
              <a:t>Hình</a:t>
            </a:r>
            <a:r>
              <a:rPr lang="en-US" altLang="vi-VN" sz="3294" b="1" dirty="0">
                <a:solidFill>
                  <a:srgbClr val="000000"/>
                </a:solidFill>
                <a:latin typeface="Times New Roman" panose="02020603050405020304" pitchFamily="18" charset="0"/>
                <a:cs typeface="Times New Roman" panose="02020603050405020304" pitchFamily="18" charset="0"/>
              </a:rPr>
              <a:t> a </a:t>
            </a:r>
            <a:endParaRPr lang="en-US" altLang="vi-VN" sz="3294" b="1" i="1" dirty="0">
              <a:solidFill>
                <a:srgbClr val="000000"/>
              </a:solidFill>
              <a:latin typeface="Times New Roman" panose="02020603050405020304" pitchFamily="18" charset="0"/>
              <a:cs typeface="Times New Roman" panose="02020603050405020304" pitchFamily="18" charset="0"/>
            </a:endParaRPr>
          </a:p>
        </p:txBody>
      </p:sp>
      <p:sp>
        <p:nvSpPr>
          <p:cNvPr id="12" name="Rectangle 5">
            <a:extLst>
              <a:ext uri="{FF2B5EF4-FFF2-40B4-BE49-F238E27FC236}">
                <a16:creationId xmlns:a16="http://schemas.microsoft.com/office/drawing/2014/main" id="{64F50DDA-8847-4500-8706-5276264BEE94}"/>
              </a:ext>
            </a:extLst>
          </p:cNvPr>
          <p:cNvSpPr>
            <a:spLocks noChangeArrowheads="1"/>
          </p:cNvSpPr>
          <p:nvPr/>
        </p:nvSpPr>
        <p:spPr bwMode="auto">
          <a:xfrm>
            <a:off x="41088" y="5441276"/>
            <a:ext cx="1776969"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dirty="0">
                <a:solidFill>
                  <a:srgbClr val="000000"/>
                </a:solidFill>
                <a:latin typeface="Times New Roman" panose="02020603050405020304" pitchFamily="18" charset="0"/>
                <a:cs typeface="Times New Roman" panose="02020603050405020304" pitchFamily="18" charset="0"/>
              </a:rPr>
              <a:t>  </a:t>
            </a:r>
            <a:r>
              <a:rPr lang="en-US" altLang="vi-VN" sz="3294" b="1" dirty="0" err="1">
                <a:solidFill>
                  <a:srgbClr val="000000"/>
                </a:solidFill>
                <a:latin typeface="Times New Roman" panose="02020603050405020304" pitchFamily="18" charset="0"/>
                <a:cs typeface="Times New Roman" panose="02020603050405020304" pitchFamily="18" charset="0"/>
              </a:rPr>
              <a:t>Hình</a:t>
            </a:r>
            <a:r>
              <a:rPr lang="en-US" altLang="vi-VN" sz="3294" b="1" dirty="0">
                <a:solidFill>
                  <a:srgbClr val="000000"/>
                </a:solidFill>
                <a:latin typeface="Times New Roman" panose="02020603050405020304" pitchFamily="18" charset="0"/>
                <a:cs typeface="Times New Roman" panose="02020603050405020304" pitchFamily="18" charset="0"/>
              </a:rPr>
              <a:t> b </a:t>
            </a:r>
            <a:endParaRPr lang="en-US" altLang="vi-VN" sz="3294" b="1" i="1" dirty="0">
              <a:solidFill>
                <a:srgbClr val="000000"/>
              </a:solidFill>
              <a:latin typeface="Times New Roman" panose="02020603050405020304" pitchFamily="18" charset="0"/>
              <a:cs typeface="Times New Roman" panose="02020603050405020304" pitchFamily="18" charset="0"/>
            </a:endParaRPr>
          </a:p>
        </p:txBody>
      </p:sp>
      <p:sp>
        <p:nvSpPr>
          <p:cNvPr id="13" name="Rectangle 5">
            <a:extLst>
              <a:ext uri="{FF2B5EF4-FFF2-40B4-BE49-F238E27FC236}">
                <a16:creationId xmlns:a16="http://schemas.microsoft.com/office/drawing/2014/main" id="{99C14092-9F01-437A-AA33-0C639412420F}"/>
              </a:ext>
            </a:extLst>
          </p:cNvPr>
          <p:cNvSpPr>
            <a:spLocks noChangeArrowheads="1"/>
          </p:cNvSpPr>
          <p:nvPr/>
        </p:nvSpPr>
        <p:spPr bwMode="auto">
          <a:xfrm>
            <a:off x="7669804" y="5383661"/>
            <a:ext cx="1992157"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dirty="0">
                <a:solidFill>
                  <a:srgbClr val="000000"/>
                </a:solidFill>
                <a:latin typeface="Times New Roman" panose="02020603050405020304" pitchFamily="18" charset="0"/>
                <a:cs typeface="Times New Roman" panose="02020603050405020304" pitchFamily="18" charset="0"/>
              </a:rPr>
              <a:t>  </a:t>
            </a:r>
            <a:r>
              <a:rPr lang="en-US" altLang="vi-VN" sz="3294" b="1" dirty="0" err="1">
                <a:solidFill>
                  <a:srgbClr val="000000"/>
                </a:solidFill>
                <a:latin typeface="Times New Roman" panose="02020603050405020304" pitchFamily="18" charset="0"/>
                <a:cs typeface="Times New Roman" panose="02020603050405020304" pitchFamily="18" charset="0"/>
              </a:rPr>
              <a:t>Hình</a:t>
            </a:r>
            <a:r>
              <a:rPr lang="en-US" altLang="vi-VN" sz="3294" b="1" dirty="0">
                <a:solidFill>
                  <a:srgbClr val="000000"/>
                </a:solidFill>
                <a:latin typeface="Times New Roman" panose="02020603050405020304" pitchFamily="18" charset="0"/>
                <a:cs typeface="Times New Roman" panose="02020603050405020304" pitchFamily="18" charset="0"/>
              </a:rPr>
              <a:t> d </a:t>
            </a:r>
            <a:endParaRPr lang="en-US" altLang="vi-VN" sz="3294" b="1" i="1" dirty="0">
              <a:solidFill>
                <a:srgbClr val="000000"/>
              </a:solidFill>
              <a:latin typeface="Times New Roman" panose="02020603050405020304" pitchFamily="18" charset="0"/>
              <a:cs typeface="Times New Roman" panose="02020603050405020304" pitchFamily="18" charset="0"/>
            </a:endParaRPr>
          </a:p>
        </p:txBody>
      </p:sp>
      <p:pic>
        <p:nvPicPr>
          <p:cNvPr id="14" name="Picture 15">
            <a:extLst>
              <a:ext uri="{FF2B5EF4-FFF2-40B4-BE49-F238E27FC236}">
                <a16:creationId xmlns:a16="http://schemas.microsoft.com/office/drawing/2014/main" id="{F5DD3B1F-79B1-4C0F-BA27-7B87D682ED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8314" y="1758477"/>
            <a:ext cx="6130863" cy="117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a:extLst>
              <a:ext uri="{FF2B5EF4-FFF2-40B4-BE49-F238E27FC236}">
                <a16:creationId xmlns:a16="http://schemas.microsoft.com/office/drawing/2014/main" id="{811796B8-AA55-496A-926B-6993B51643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775" y="3570240"/>
            <a:ext cx="3636931" cy="194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5">
            <a:extLst>
              <a:ext uri="{FF2B5EF4-FFF2-40B4-BE49-F238E27FC236}">
                <a16:creationId xmlns:a16="http://schemas.microsoft.com/office/drawing/2014/main" id="{72E55300-92E1-445D-8E9A-DA6440C4E189}"/>
              </a:ext>
            </a:extLst>
          </p:cNvPr>
          <p:cNvSpPr>
            <a:spLocks noChangeArrowheads="1"/>
          </p:cNvSpPr>
          <p:nvPr/>
        </p:nvSpPr>
        <p:spPr bwMode="auto">
          <a:xfrm>
            <a:off x="2668555" y="6176906"/>
            <a:ext cx="5933941" cy="47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Hình</a:t>
            </a:r>
            <a:r>
              <a:rPr lang="en-US" altLang="vi-VN" sz="2400" b="1" dirty="0">
                <a:latin typeface="Times New Roman" panose="02020603050405020304" pitchFamily="18" charset="0"/>
                <a:cs typeface="Times New Roman" panose="02020603050405020304" pitchFamily="18" charset="0"/>
              </a:rPr>
              <a:t> 4.2. </a:t>
            </a:r>
            <a:r>
              <a:rPr lang="en-US" altLang="vi-VN" sz="2400" b="1" dirty="0" err="1">
                <a:latin typeface="Times New Roman" panose="02020603050405020304" pitchFamily="18" charset="0"/>
                <a:cs typeface="Times New Roman" panose="02020603050405020304" pitchFamily="18" charset="0"/>
              </a:rPr>
              <a:t>một</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số</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dụng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cụ</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đo</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chiều</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dài</a:t>
            </a:r>
            <a:r>
              <a:rPr lang="en-US" altLang="vi-VN" sz="2400" b="1" dirty="0">
                <a:latin typeface="Times New Roman" panose="02020603050405020304" pitchFamily="18" charset="0"/>
                <a:cs typeface="Times New Roman" panose="02020603050405020304" pitchFamily="18" charset="0"/>
              </a:rPr>
              <a:t> </a:t>
            </a:r>
            <a:endParaRPr lang="en-US" altLang="vi-VN" sz="2400" b="1" i="1" dirty="0">
              <a:latin typeface="Times New Roman" panose="02020603050405020304" pitchFamily="18" charset="0"/>
              <a:cs typeface="Times New Roman" panose="02020603050405020304" pitchFamily="18" charset="0"/>
            </a:endParaRPr>
          </a:p>
        </p:txBody>
      </p:sp>
      <p:sp>
        <p:nvSpPr>
          <p:cNvPr id="17" name="Rectangle 5">
            <a:extLst>
              <a:ext uri="{FF2B5EF4-FFF2-40B4-BE49-F238E27FC236}">
                <a16:creationId xmlns:a16="http://schemas.microsoft.com/office/drawing/2014/main" id="{C4970484-ABFA-41AC-A99D-5CD188DEC666}"/>
              </a:ext>
            </a:extLst>
          </p:cNvPr>
          <p:cNvSpPr>
            <a:spLocks noChangeArrowheads="1"/>
          </p:cNvSpPr>
          <p:nvPr/>
        </p:nvSpPr>
        <p:spPr bwMode="auto">
          <a:xfrm>
            <a:off x="2007176" y="3013812"/>
            <a:ext cx="2399304"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dirty="0">
                <a:solidFill>
                  <a:srgbClr val="0000FF"/>
                </a:solidFill>
                <a:latin typeface="Times New Roman" panose="02020603050405020304" pitchFamily="18" charset="0"/>
                <a:cs typeface="Times New Roman" panose="02020603050405020304" pitchFamily="18" charset="0"/>
              </a:rPr>
              <a:t>  </a:t>
            </a:r>
            <a:r>
              <a:rPr lang="en-US" altLang="vi-VN" sz="3294" b="1" dirty="0" err="1">
                <a:solidFill>
                  <a:srgbClr val="0000FF"/>
                </a:solidFill>
                <a:latin typeface="Times New Roman" panose="02020603050405020304" pitchFamily="18" charset="0"/>
                <a:cs typeface="Times New Roman" panose="02020603050405020304" pitchFamily="18" charset="0"/>
              </a:rPr>
              <a:t>Thước</a:t>
            </a:r>
            <a:r>
              <a:rPr lang="en-US" altLang="vi-VN" sz="3294" b="1" dirty="0">
                <a:solidFill>
                  <a:srgbClr val="0000FF"/>
                </a:solidFill>
                <a:latin typeface="Times New Roman" panose="02020603050405020304" pitchFamily="18" charset="0"/>
                <a:cs typeface="Times New Roman" panose="02020603050405020304" pitchFamily="18" charset="0"/>
              </a:rPr>
              <a:t> </a:t>
            </a:r>
            <a:r>
              <a:rPr lang="en-US" altLang="vi-VN" sz="3294" b="1" dirty="0" err="1">
                <a:solidFill>
                  <a:srgbClr val="0000FF"/>
                </a:solidFill>
                <a:latin typeface="Times New Roman" panose="02020603050405020304" pitchFamily="18" charset="0"/>
                <a:cs typeface="Times New Roman" panose="02020603050405020304" pitchFamily="18" charset="0"/>
              </a:rPr>
              <a:t>kẻ</a:t>
            </a:r>
            <a:endParaRPr lang="en-US" altLang="vi-VN" sz="3294" b="1" i="1" dirty="0">
              <a:solidFill>
                <a:srgbClr val="0000FF"/>
              </a:solidFill>
              <a:latin typeface="Times New Roman" panose="02020603050405020304" pitchFamily="18" charset="0"/>
              <a:cs typeface="Times New Roman" panose="02020603050405020304" pitchFamily="18" charset="0"/>
            </a:endParaRPr>
          </a:p>
        </p:txBody>
      </p:sp>
      <p:sp>
        <p:nvSpPr>
          <p:cNvPr id="18" name="Rectangle 5">
            <a:extLst>
              <a:ext uri="{FF2B5EF4-FFF2-40B4-BE49-F238E27FC236}">
                <a16:creationId xmlns:a16="http://schemas.microsoft.com/office/drawing/2014/main" id="{709BF038-2577-456B-9354-CAC960A2DF7A}"/>
              </a:ext>
            </a:extLst>
          </p:cNvPr>
          <p:cNvSpPr>
            <a:spLocks noChangeArrowheads="1"/>
          </p:cNvSpPr>
          <p:nvPr/>
        </p:nvSpPr>
        <p:spPr bwMode="auto">
          <a:xfrm>
            <a:off x="8999150" y="3493821"/>
            <a:ext cx="2399304"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dirty="0">
                <a:solidFill>
                  <a:srgbClr val="0000FF"/>
                </a:solidFill>
                <a:latin typeface="Times New Roman" panose="02020603050405020304" pitchFamily="18" charset="0"/>
                <a:cs typeface="Times New Roman" panose="02020603050405020304" pitchFamily="18" charset="0"/>
              </a:rPr>
              <a:t>  </a:t>
            </a:r>
            <a:r>
              <a:rPr lang="en-US" altLang="vi-VN" sz="3294" b="1" dirty="0" err="1">
                <a:solidFill>
                  <a:srgbClr val="0000FF"/>
                </a:solidFill>
                <a:latin typeface="Times New Roman" panose="02020603050405020304" pitchFamily="18" charset="0"/>
                <a:cs typeface="Times New Roman" panose="02020603050405020304" pitchFamily="18" charset="0"/>
              </a:rPr>
              <a:t>Thước</a:t>
            </a:r>
            <a:r>
              <a:rPr lang="en-US" altLang="vi-VN" sz="3294" b="1" dirty="0">
                <a:solidFill>
                  <a:srgbClr val="0000FF"/>
                </a:solidFill>
                <a:latin typeface="Times New Roman" panose="02020603050405020304" pitchFamily="18" charset="0"/>
                <a:cs typeface="Times New Roman" panose="02020603050405020304" pitchFamily="18" charset="0"/>
              </a:rPr>
              <a:t> </a:t>
            </a:r>
            <a:r>
              <a:rPr lang="en-US" altLang="vi-VN" sz="3294" b="1" dirty="0" err="1">
                <a:solidFill>
                  <a:srgbClr val="0000FF"/>
                </a:solidFill>
                <a:latin typeface="Times New Roman" panose="02020603050405020304" pitchFamily="18" charset="0"/>
                <a:cs typeface="Times New Roman" panose="02020603050405020304" pitchFamily="18" charset="0"/>
              </a:rPr>
              <a:t>dây</a:t>
            </a:r>
            <a:endParaRPr lang="en-US" altLang="vi-VN" sz="3294" b="1" i="1" dirty="0">
              <a:solidFill>
                <a:srgbClr val="0000FF"/>
              </a:solidFill>
              <a:latin typeface="Times New Roman" panose="02020603050405020304" pitchFamily="18" charset="0"/>
              <a:cs typeface="Times New Roman" panose="02020603050405020304" pitchFamily="18" charset="0"/>
            </a:endParaRPr>
          </a:p>
        </p:txBody>
      </p:sp>
      <p:sp>
        <p:nvSpPr>
          <p:cNvPr id="19" name="Rectangle 5">
            <a:extLst>
              <a:ext uri="{FF2B5EF4-FFF2-40B4-BE49-F238E27FC236}">
                <a16:creationId xmlns:a16="http://schemas.microsoft.com/office/drawing/2014/main" id="{148770F1-7658-435F-BAA7-BEC2FAE8D3BE}"/>
              </a:ext>
            </a:extLst>
          </p:cNvPr>
          <p:cNvSpPr>
            <a:spLocks noChangeArrowheads="1"/>
          </p:cNvSpPr>
          <p:nvPr/>
        </p:nvSpPr>
        <p:spPr bwMode="auto">
          <a:xfrm>
            <a:off x="1428128" y="5438163"/>
            <a:ext cx="2990725"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FF"/>
                </a:solidFill>
                <a:latin typeface="Times New Roman" panose="02020603050405020304" pitchFamily="18" charset="0"/>
                <a:cs typeface="Times New Roman" panose="02020603050405020304" pitchFamily="18" charset="0"/>
              </a:rPr>
              <a:t>  Thước cuộn</a:t>
            </a:r>
            <a:endParaRPr lang="en-US" altLang="vi-VN" sz="3294" b="1" i="1">
              <a:solidFill>
                <a:srgbClr val="0000FF"/>
              </a:solidFill>
              <a:latin typeface="Times New Roman" panose="02020603050405020304" pitchFamily="18" charset="0"/>
              <a:cs typeface="Times New Roman" panose="02020603050405020304" pitchFamily="18" charset="0"/>
            </a:endParaRPr>
          </a:p>
        </p:txBody>
      </p:sp>
      <p:sp>
        <p:nvSpPr>
          <p:cNvPr id="20" name="Rectangle 5">
            <a:extLst>
              <a:ext uri="{FF2B5EF4-FFF2-40B4-BE49-F238E27FC236}">
                <a16:creationId xmlns:a16="http://schemas.microsoft.com/office/drawing/2014/main" id="{333A6164-F3E4-42C4-AF0E-C655C286059A}"/>
              </a:ext>
            </a:extLst>
          </p:cNvPr>
          <p:cNvSpPr>
            <a:spLocks noChangeArrowheads="1"/>
          </p:cNvSpPr>
          <p:nvPr/>
        </p:nvSpPr>
        <p:spPr bwMode="auto">
          <a:xfrm>
            <a:off x="9063069" y="5363740"/>
            <a:ext cx="2989480"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a:solidFill>
                  <a:srgbClr val="0000FF"/>
                </a:solidFill>
                <a:latin typeface="Times New Roman" panose="02020603050405020304" pitchFamily="18" charset="0"/>
                <a:cs typeface="Times New Roman" panose="02020603050405020304" pitchFamily="18" charset="0"/>
              </a:rPr>
              <a:t>  Thước kẹp</a:t>
            </a:r>
            <a:endParaRPr lang="en-US" altLang="vi-VN" sz="3294" b="1" i="1">
              <a:solidFill>
                <a:srgbClr val="0000FF"/>
              </a:solidFill>
              <a:latin typeface="Times New Roman" panose="02020603050405020304" pitchFamily="18" charset="0"/>
              <a:cs typeface="Times New Roman" panose="02020603050405020304" pitchFamily="18" charset="0"/>
            </a:endParaRPr>
          </a:p>
        </p:txBody>
      </p:sp>
      <p:sp>
        <p:nvSpPr>
          <p:cNvPr id="21" name="Rectangle 5">
            <a:extLst>
              <a:ext uri="{FF2B5EF4-FFF2-40B4-BE49-F238E27FC236}">
                <a16:creationId xmlns:a16="http://schemas.microsoft.com/office/drawing/2014/main" id="{9337F2E4-9F15-4680-B026-D366FF7307B8}"/>
              </a:ext>
            </a:extLst>
          </p:cNvPr>
          <p:cNvSpPr>
            <a:spLocks noChangeArrowheads="1"/>
          </p:cNvSpPr>
          <p:nvPr/>
        </p:nvSpPr>
        <p:spPr bwMode="auto">
          <a:xfrm>
            <a:off x="7615846" y="3495066"/>
            <a:ext cx="1967255"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just" defTabSz="717164" fontAlgn="base">
              <a:spcBef>
                <a:spcPct val="0"/>
              </a:spcBef>
              <a:spcAft>
                <a:spcPct val="0"/>
              </a:spcAft>
              <a:buNone/>
            </a:pPr>
            <a:r>
              <a:rPr lang="en-US" altLang="vi-VN" sz="3294" b="1" dirty="0">
                <a:solidFill>
                  <a:srgbClr val="000000"/>
                </a:solidFill>
                <a:latin typeface="Times New Roman" panose="02020603050405020304" pitchFamily="18" charset="0"/>
                <a:cs typeface="Times New Roman" panose="02020603050405020304" pitchFamily="18" charset="0"/>
              </a:rPr>
              <a:t>  </a:t>
            </a:r>
            <a:r>
              <a:rPr lang="en-US" altLang="vi-VN" sz="3294" b="1" dirty="0" err="1">
                <a:solidFill>
                  <a:srgbClr val="000000"/>
                </a:solidFill>
                <a:latin typeface="Times New Roman" panose="02020603050405020304" pitchFamily="18" charset="0"/>
                <a:cs typeface="Times New Roman" panose="02020603050405020304" pitchFamily="18" charset="0"/>
              </a:rPr>
              <a:t>Hình</a:t>
            </a:r>
            <a:r>
              <a:rPr lang="en-US" altLang="vi-VN" sz="3294" b="1" dirty="0">
                <a:solidFill>
                  <a:srgbClr val="000000"/>
                </a:solidFill>
                <a:latin typeface="Times New Roman" panose="02020603050405020304" pitchFamily="18" charset="0"/>
                <a:cs typeface="Times New Roman" panose="02020603050405020304" pitchFamily="18" charset="0"/>
              </a:rPr>
              <a:t> c </a:t>
            </a:r>
            <a:endParaRPr lang="en-US" altLang="vi-VN" sz="3294" b="1" i="1" dirty="0">
              <a:solidFill>
                <a:srgbClr val="000000"/>
              </a:solidFill>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BA358709-B42A-E163-2AC4-897E32717EE2}"/>
              </a:ext>
            </a:extLst>
          </p:cNvPr>
          <p:cNvSpPr txBox="1">
            <a:spLocks noChangeArrowheads="1"/>
          </p:cNvSpPr>
          <p:nvPr/>
        </p:nvSpPr>
        <p:spPr>
          <a:xfrm>
            <a:off x="2368526" y="277655"/>
            <a:ext cx="5646469" cy="629621"/>
          </a:xfrm>
          <a:prstGeom prst="rect">
            <a:avLst/>
          </a:prstGeom>
        </p:spPr>
        <p:txBody>
          <a:bodyPr vert="horz" lIns="71718" tIns="35859" rIns="71718" bIns="35859" rtlCol="0" anchor="ctr">
            <a:noAutofit/>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defTabSz="860597"/>
            <a:r>
              <a:rPr lang="en-US" altLang="vi-VN" sz="2800" b="1" dirty="0">
                <a:solidFill>
                  <a:srgbClr val="FF0000"/>
                </a:solidFill>
                <a:latin typeface="Times New Roman" panose="02020603050405020304" pitchFamily="18" charset="0"/>
                <a:cs typeface="Times New Roman" panose="02020603050405020304" pitchFamily="18" charset="0"/>
              </a:rPr>
              <a:t>1. Đ</a:t>
            </a:r>
            <a:r>
              <a:rPr lang="vi-VN" altLang="vi-VN" sz="2800" b="1" dirty="0">
                <a:solidFill>
                  <a:srgbClr val="FF0000"/>
                </a:solidFill>
                <a:latin typeface="Times New Roman" panose="02020603050405020304" pitchFamily="18" charset="0"/>
                <a:cs typeface="Times New Roman" panose="02020603050405020304" pitchFamily="18" charset="0"/>
              </a:rPr>
              <a:t>ơ</a:t>
            </a:r>
            <a:r>
              <a:rPr lang="en-US" altLang="vi-VN" sz="2800" b="1" dirty="0">
                <a:solidFill>
                  <a:srgbClr val="FF0000"/>
                </a:solidFill>
                <a:latin typeface="Times New Roman" panose="02020603050405020304" pitchFamily="18" charset="0"/>
                <a:cs typeface="Times New Roman" panose="02020603050405020304" pitchFamily="18" charset="0"/>
              </a:rPr>
              <a:t>n </a:t>
            </a:r>
            <a:r>
              <a:rPr lang="en-US" altLang="vi-VN" sz="2800" b="1" dirty="0" err="1">
                <a:solidFill>
                  <a:srgbClr val="FF0000"/>
                </a:solidFill>
                <a:latin typeface="Times New Roman" panose="02020603050405020304" pitchFamily="18" charset="0"/>
                <a:cs typeface="Times New Roman" panose="02020603050405020304" pitchFamily="18" charset="0"/>
              </a:rPr>
              <a:t>vị</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và</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dụng</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cụ</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đo</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chiều</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dài</a:t>
            </a:r>
            <a:endParaRPr lang="vi-VN" alt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772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9"/>
                </p:tgtEl>
              </p:cMediaNode>
            </p:audio>
          </p:childTnLst>
        </p:cTn>
      </p:par>
    </p:tnLst>
    <p:bldLst>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189649"/>
            <a:ext cx="11690711" cy="63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742796"/>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Rectangle 5">
            <a:extLst>
              <a:ext uri="{FF2B5EF4-FFF2-40B4-BE49-F238E27FC236}">
                <a16:creationId xmlns:a16="http://schemas.microsoft.com/office/drawing/2014/main" id="{25BD4A16-6048-4223-ACD7-E3108532ADA6}"/>
              </a:ext>
            </a:extLst>
          </p:cNvPr>
          <p:cNvSpPr>
            <a:spLocks noChangeArrowheads="1"/>
          </p:cNvSpPr>
          <p:nvPr/>
        </p:nvSpPr>
        <p:spPr bwMode="auto">
          <a:xfrm>
            <a:off x="1422027" y="1075333"/>
            <a:ext cx="8774206"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0"/>
              </a:spcBef>
              <a:spcAft>
                <a:spcPct val="0"/>
              </a:spcAft>
              <a:buNone/>
            </a:pPr>
            <a:r>
              <a:rPr lang="en-US" altLang="vi-VN" sz="3294" b="1" dirty="0">
                <a:solidFill>
                  <a:srgbClr val="FF0000"/>
                </a:solidFill>
                <a:latin typeface="Times New Roman" panose="02020603050405020304" pitchFamily="18" charset="0"/>
                <a:cs typeface="Times New Roman" panose="02020603050405020304" pitchFamily="18" charset="0"/>
              </a:rPr>
              <a:t> 2. </a:t>
            </a:r>
            <a:r>
              <a:rPr lang="en-US" altLang="vi-VN" sz="3294" b="1" dirty="0" err="1">
                <a:solidFill>
                  <a:srgbClr val="FF0000"/>
                </a:solidFill>
                <a:latin typeface="Times New Roman" panose="02020603050405020304" pitchFamily="18" charset="0"/>
                <a:cs typeface="Times New Roman" panose="02020603050405020304" pitchFamily="18" charset="0"/>
              </a:rPr>
              <a:t>Xác</a:t>
            </a:r>
            <a:r>
              <a:rPr lang="en-US" altLang="vi-VN" sz="3294" b="1" dirty="0">
                <a:solidFill>
                  <a:srgbClr val="FF0000"/>
                </a:solidFill>
                <a:latin typeface="Times New Roman" panose="02020603050405020304" pitchFamily="18" charset="0"/>
                <a:cs typeface="Times New Roman" panose="02020603050405020304" pitchFamily="18" charset="0"/>
              </a:rPr>
              <a:t> </a:t>
            </a:r>
            <a:r>
              <a:rPr lang="en-US" altLang="vi-VN" sz="3294" b="1" dirty="0" err="1">
                <a:solidFill>
                  <a:srgbClr val="FF0000"/>
                </a:solidFill>
                <a:latin typeface="Times New Roman" panose="02020603050405020304" pitchFamily="18" charset="0"/>
                <a:cs typeface="Times New Roman" panose="02020603050405020304" pitchFamily="18" charset="0"/>
              </a:rPr>
              <a:t>định</a:t>
            </a:r>
            <a:r>
              <a:rPr lang="en-US" altLang="vi-VN" sz="3294" b="1" dirty="0">
                <a:solidFill>
                  <a:srgbClr val="FF0000"/>
                </a:solidFill>
                <a:latin typeface="Times New Roman" panose="02020603050405020304" pitchFamily="18" charset="0"/>
                <a:cs typeface="Times New Roman" panose="02020603050405020304" pitchFamily="18" charset="0"/>
              </a:rPr>
              <a:t> GHĐ </a:t>
            </a:r>
            <a:r>
              <a:rPr lang="en-US" altLang="vi-VN" sz="3294" b="1" dirty="0" err="1">
                <a:solidFill>
                  <a:srgbClr val="FF0000"/>
                </a:solidFill>
                <a:latin typeface="Times New Roman" panose="02020603050405020304" pitchFamily="18" charset="0"/>
                <a:cs typeface="Times New Roman" panose="02020603050405020304" pitchFamily="18" charset="0"/>
              </a:rPr>
              <a:t>và</a:t>
            </a:r>
            <a:r>
              <a:rPr lang="en-US" altLang="vi-VN" sz="3294" b="1" dirty="0">
                <a:solidFill>
                  <a:srgbClr val="FF0000"/>
                </a:solidFill>
                <a:latin typeface="Times New Roman" panose="02020603050405020304" pitchFamily="18" charset="0"/>
                <a:cs typeface="Times New Roman" panose="02020603050405020304" pitchFamily="18" charset="0"/>
              </a:rPr>
              <a:t> ĐCNN </a:t>
            </a:r>
            <a:r>
              <a:rPr lang="en-US" altLang="vi-VN" sz="3294" b="1" dirty="0" err="1">
                <a:solidFill>
                  <a:srgbClr val="FF0000"/>
                </a:solidFill>
                <a:latin typeface="Times New Roman" panose="02020603050405020304" pitchFamily="18" charset="0"/>
                <a:cs typeface="Times New Roman" panose="02020603050405020304" pitchFamily="18" charset="0"/>
              </a:rPr>
              <a:t>của</a:t>
            </a:r>
            <a:r>
              <a:rPr lang="en-US" altLang="vi-VN" sz="3294" b="1" dirty="0">
                <a:solidFill>
                  <a:srgbClr val="FF0000"/>
                </a:solidFill>
                <a:latin typeface="Times New Roman" panose="02020603050405020304" pitchFamily="18" charset="0"/>
                <a:cs typeface="Times New Roman" panose="02020603050405020304" pitchFamily="18" charset="0"/>
              </a:rPr>
              <a:t> </a:t>
            </a:r>
            <a:r>
              <a:rPr lang="en-US" altLang="vi-VN" sz="3294" b="1" dirty="0" err="1">
                <a:solidFill>
                  <a:srgbClr val="FF0000"/>
                </a:solidFill>
                <a:latin typeface="Times New Roman" panose="02020603050405020304" pitchFamily="18" charset="0"/>
                <a:cs typeface="Times New Roman" panose="02020603050405020304" pitchFamily="18" charset="0"/>
              </a:rPr>
              <a:t>các</a:t>
            </a:r>
            <a:r>
              <a:rPr lang="en-US" altLang="vi-VN" sz="3294" b="1" dirty="0">
                <a:solidFill>
                  <a:srgbClr val="FF0000"/>
                </a:solidFill>
                <a:latin typeface="Times New Roman" panose="02020603050405020304" pitchFamily="18" charset="0"/>
                <a:cs typeface="Times New Roman" panose="02020603050405020304" pitchFamily="18" charset="0"/>
              </a:rPr>
              <a:t> </a:t>
            </a:r>
            <a:r>
              <a:rPr lang="en-US" altLang="vi-VN" sz="3294" b="1" dirty="0" err="1">
                <a:solidFill>
                  <a:srgbClr val="FF0000"/>
                </a:solidFill>
                <a:latin typeface="Times New Roman" panose="02020603050405020304" pitchFamily="18" charset="0"/>
                <a:cs typeface="Times New Roman" panose="02020603050405020304" pitchFamily="18" charset="0"/>
              </a:rPr>
              <a:t>th</a:t>
            </a:r>
            <a:r>
              <a:rPr lang="vi-VN" altLang="vi-VN" sz="3294" b="1" dirty="0">
                <a:solidFill>
                  <a:srgbClr val="FF0000"/>
                </a:solidFill>
                <a:latin typeface="Times New Roman" panose="02020603050405020304" pitchFamily="18" charset="0"/>
                <a:cs typeface="Times New Roman" panose="02020603050405020304" pitchFamily="18" charset="0"/>
              </a:rPr>
              <a:t>ư</a:t>
            </a:r>
            <a:r>
              <a:rPr lang="en-US" altLang="vi-VN" sz="3294" b="1" dirty="0" err="1">
                <a:solidFill>
                  <a:srgbClr val="FF0000"/>
                </a:solidFill>
                <a:latin typeface="Times New Roman" panose="02020603050405020304" pitchFamily="18" charset="0"/>
                <a:cs typeface="Times New Roman" panose="02020603050405020304" pitchFamily="18" charset="0"/>
              </a:rPr>
              <a:t>ớc</a:t>
            </a:r>
            <a:r>
              <a:rPr lang="en-US" altLang="vi-VN" sz="3294" b="1" dirty="0">
                <a:solidFill>
                  <a:srgbClr val="FF0000"/>
                </a:solidFill>
                <a:latin typeface="Times New Roman" panose="02020603050405020304" pitchFamily="18" charset="0"/>
                <a:cs typeface="Times New Roman" panose="02020603050405020304" pitchFamily="18" charset="0"/>
              </a:rPr>
              <a:t> </a:t>
            </a:r>
            <a:r>
              <a:rPr lang="en-US" altLang="vi-VN" sz="3294" b="1" dirty="0" err="1">
                <a:solidFill>
                  <a:srgbClr val="FF0000"/>
                </a:solidFill>
                <a:latin typeface="Times New Roman" panose="02020603050405020304" pitchFamily="18" charset="0"/>
                <a:cs typeface="Times New Roman" panose="02020603050405020304" pitchFamily="18" charset="0"/>
              </a:rPr>
              <a:t>sau</a:t>
            </a:r>
            <a:r>
              <a:rPr lang="en-US" altLang="vi-VN" sz="3294" b="1" dirty="0">
                <a:solidFill>
                  <a:srgbClr val="FF0000"/>
                </a:solidFill>
                <a:latin typeface="Times New Roman" panose="02020603050405020304" pitchFamily="18" charset="0"/>
                <a:cs typeface="Times New Roman" panose="02020603050405020304" pitchFamily="18" charset="0"/>
              </a:rPr>
              <a:t>:</a:t>
            </a:r>
            <a:endParaRPr lang="en-US" altLang="vi-VN" sz="3294" b="1" i="1" dirty="0">
              <a:solidFill>
                <a:srgbClr val="FF0000"/>
              </a:solidFill>
              <a:latin typeface="Times New Roman" panose="02020603050405020304" pitchFamily="18" charset="0"/>
              <a:cs typeface="Times New Roman" panose="02020603050405020304" pitchFamily="18" charset="0"/>
            </a:endParaRPr>
          </a:p>
        </p:txBody>
      </p:sp>
      <p:pic>
        <p:nvPicPr>
          <p:cNvPr id="7" name="Picture 1">
            <a:extLst>
              <a:ext uri="{FF2B5EF4-FFF2-40B4-BE49-F238E27FC236}">
                <a16:creationId xmlns:a16="http://schemas.microsoft.com/office/drawing/2014/main" id="{8A5B49FE-1A2A-445A-92EE-4CB70B6FA2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491" y="2208779"/>
            <a:ext cx="6830608" cy="227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
            <a:extLst>
              <a:ext uri="{FF2B5EF4-FFF2-40B4-BE49-F238E27FC236}">
                <a16:creationId xmlns:a16="http://schemas.microsoft.com/office/drawing/2014/main" id="{83C77D25-56F3-4F7E-9F43-DDF2CAEFD7E1}"/>
              </a:ext>
            </a:extLst>
          </p:cNvPr>
          <p:cNvGrpSpPr>
            <a:grpSpLocks/>
          </p:cNvGrpSpPr>
          <p:nvPr/>
        </p:nvGrpSpPr>
        <p:grpSpPr bwMode="auto">
          <a:xfrm>
            <a:off x="675491" y="4536550"/>
            <a:ext cx="6717304" cy="1303290"/>
            <a:chOff x="555507" y="5174654"/>
            <a:chExt cx="8563863" cy="1660797"/>
          </a:xfrm>
        </p:grpSpPr>
        <p:pic>
          <p:nvPicPr>
            <p:cNvPr id="10" name="Picture 1">
              <a:extLst>
                <a:ext uri="{FF2B5EF4-FFF2-40B4-BE49-F238E27FC236}">
                  <a16:creationId xmlns:a16="http://schemas.microsoft.com/office/drawing/2014/main" id="{51630413-BB06-4291-A626-FDF45236AF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3367" y="5827339"/>
              <a:ext cx="774600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a:extLst>
                <a:ext uri="{FF2B5EF4-FFF2-40B4-BE49-F238E27FC236}">
                  <a16:creationId xmlns:a16="http://schemas.microsoft.com/office/drawing/2014/main" id="{39067D7F-3533-40ED-8C8D-D814BDB72D0A}"/>
                </a:ext>
              </a:extLst>
            </p:cNvPr>
            <p:cNvSpPr>
              <a:spLocks noChangeArrowheads="1"/>
            </p:cNvSpPr>
            <p:nvPr/>
          </p:nvSpPr>
          <p:spPr bwMode="auto">
            <a:xfrm>
              <a:off x="555507" y="5174654"/>
              <a:ext cx="837976" cy="133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algn="ctr" defTabSz="717164" fontAlgn="base">
                <a:spcBef>
                  <a:spcPct val="0"/>
                </a:spcBef>
                <a:spcAft>
                  <a:spcPct val="0"/>
                </a:spcAft>
                <a:buNone/>
              </a:pPr>
              <a:r>
                <a:rPr lang="en-US" altLang="vi-VN" sz="3294" b="1">
                  <a:solidFill>
                    <a:srgbClr val="FF0000"/>
                  </a:solidFill>
                  <a:latin typeface="Times New Roman" panose="02020603050405020304" pitchFamily="18" charset="0"/>
                  <a:cs typeface="Times New Roman" panose="02020603050405020304" pitchFamily="18" charset="0"/>
                </a:rPr>
                <a:t>  </a:t>
              </a:r>
              <a:r>
                <a:rPr lang="en-US" altLang="vi-VN" sz="2823">
                  <a:solidFill>
                    <a:srgbClr val="000000"/>
                  </a:solidFill>
                  <a:latin typeface="Times New Roman" panose="02020603050405020304" pitchFamily="18" charset="0"/>
                  <a:cs typeface="Times New Roman" panose="02020603050405020304" pitchFamily="18" charset="0"/>
                </a:rPr>
                <a:t>c)</a:t>
              </a:r>
              <a:endParaRPr lang="en-US" altLang="vi-VN" sz="3294" i="1">
                <a:solidFill>
                  <a:srgbClr val="000000"/>
                </a:solidFill>
                <a:latin typeface="Times New Roman" panose="02020603050405020304" pitchFamily="18" charset="0"/>
                <a:cs typeface="Times New Roman" panose="02020603050405020304" pitchFamily="18" charset="0"/>
              </a:endParaRPr>
            </a:p>
          </p:txBody>
        </p:sp>
      </p:grpSp>
      <p:sp>
        <p:nvSpPr>
          <p:cNvPr id="12" name="Rectangle 5">
            <a:extLst>
              <a:ext uri="{FF2B5EF4-FFF2-40B4-BE49-F238E27FC236}">
                <a16:creationId xmlns:a16="http://schemas.microsoft.com/office/drawing/2014/main" id="{D3D2DEB9-4364-4E42-B8D8-24D97EE8CCB4}"/>
              </a:ext>
            </a:extLst>
          </p:cNvPr>
          <p:cNvSpPr>
            <a:spLocks noChangeArrowheads="1"/>
          </p:cNvSpPr>
          <p:nvPr/>
        </p:nvSpPr>
        <p:spPr bwMode="auto">
          <a:xfrm>
            <a:off x="7786246" y="2177123"/>
            <a:ext cx="3973108" cy="11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vi-VN" altLang="vi-VN" sz="3451" b="1" dirty="0">
                <a:solidFill>
                  <a:srgbClr val="0000CC"/>
                </a:solidFill>
                <a:latin typeface="Times New Roman" panose="02020603050405020304" pitchFamily="18" charset="0"/>
                <a:cs typeface="Calibri" panose="020F0502020204030204" pitchFamily="34" charset="0"/>
              </a:rPr>
              <a:t>a)</a:t>
            </a:r>
            <a:r>
              <a:rPr lang="en-US" altLang="vi-VN" sz="3451" b="1" dirty="0">
                <a:solidFill>
                  <a:srgbClr val="0000CC"/>
                </a:solidFill>
                <a:latin typeface="Times New Roman" panose="02020603050405020304" pitchFamily="18" charset="0"/>
                <a:cs typeface="Calibri" panose="020F0502020204030204" pitchFamily="34" charset="0"/>
              </a:rPr>
              <a:t>  </a:t>
            </a:r>
            <a:r>
              <a:rPr lang="vi-VN" altLang="vi-VN" sz="3451" b="1" dirty="0">
                <a:solidFill>
                  <a:srgbClr val="0000CC"/>
                </a:solidFill>
                <a:latin typeface="Times New Roman" panose="02020603050405020304" pitchFamily="18" charset="0"/>
                <a:cs typeface="Calibri" panose="020F0502020204030204" pitchFamily="34" charset="0"/>
              </a:rPr>
              <a:t>GHĐ</a:t>
            </a:r>
            <a:r>
              <a:rPr lang="en-US" altLang="vi-VN" sz="3451" b="1" dirty="0">
                <a:solidFill>
                  <a:srgbClr val="0000CC"/>
                </a:solidFill>
                <a:latin typeface="Times New Roman" panose="02020603050405020304" pitchFamily="18" charset="0"/>
                <a:cs typeface="Calibri" panose="020F0502020204030204" pitchFamily="34" charset="0"/>
              </a:rPr>
              <a:t>  </a:t>
            </a:r>
            <a:r>
              <a:rPr lang="vi-VN" altLang="vi-VN" sz="3451" b="1" dirty="0">
                <a:solidFill>
                  <a:srgbClr val="0000CC"/>
                </a:solidFill>
                <a:latin typeface="Times New Roman" panose="02020603050405020304" pitchFamily="18" charset="0"/>
                <a:cs typeface="Calibri" panose="020F0502020204030204" pitchFamily="34" charset="0"/>
              </a:rPr>
              <a:t>: </a:t>
            </a:r>
            <a:r>
              <a:rPr lang="en-US" altLang="vi-VN" sz="3451" b="1" dirty="0">
                <a:solidFill>
                  <a:srgbClr val="0000CC"/>
                </a:solidFill>
                <a:latin typeface="Times New Roman" panose="02020603050405020304" pitchFamily="18" charset="0"/>
                <a:cs typeface="Calibri" panose="020F0502020204030204" pitchFamily="34" charset="0"/>
              </a:rPr>
              <a:t>10cm    </a:t>
            </a:r>
          </a:p>
          <a:p>
            <a:pPr defTabSz="717164" fontAlgn="base">
              <a:spcBef>
                <a:spcPct val="0"/>
              </a:spcBef>
              <a:spcAft>
                <a:spcPct val="0"/>
              </a:spcAft>
              <a:buNone/>
            </a:pPr>
            <a:r>
              <a:rPr lang="en-US" altLang="vi-VN" sz="3451" b="1" dirty="0">
                <a:solidFill>
                  <a:srgbClr val="0000CC"/>
                </a:solidFill>
                <a:latin typeface="Times New Roman" panose="02020603050405020304" pitchFamily="18" charset="0"/>
                <a:cs typeface="Calibri" panose="020F0502020204030204" pitchFamily="34" charset="0"/>
              </a:rPr>
              <a:t>     </a:t>
            </a:r>
            <a:r>
              <a:rPr lang="vi-VN" altLang="vi-VN" sz="3451" b="1" dirty="0">
                <a:solidFill>
                  <a:srgbClr val="0000CC"/>
                </a:solidFill>
                <a:latin typeface="Times New Roman" panose="02020603050405020304" pitchFamily="18" charset="0"/>
                <a:cs typeface="Calibri" panose="020F0502020204030204" pitchFamily="34" charset="0"/>
              </a:rPr>
              <a:t>ĐCNN:</a:t>
            </a:r>
            <a:r>
              <a:rPr lang="en-US" altLang="vi-VN" sz="3451" b="1" dirty="0">
                <a:solidFill>
                  <a:srgbClr val="0000CC"/>
                </a:solidFill>
                <a:latin typeface="Times New Roman" panose="02020603050405020304" pitchFamily="18" charset="0"/>
                <a:cs typeface="Calibri" panose="020F0502020204030204" pitchFamily="34" charset="0"/>
              </a:rPr>
              <a:t> 0,5cm </a:t>
            </a:r>
            <a:endParaRPr lang="vi-VN" altLang="vi-VN" sz="2196" b="1" dirty="0">
              <a:solidFill>
                <a:srgbClr val="0000CC"/>
              </a:solidFill>
              <a:latin typeface="Calibri" panose="020F0502020204030204" pitchFamily="34" charset="0"/>
              <a:cs typeface="Calibri" panose="020F0502020204030204" pitchFamily="34" charset="0"/>
            </a:endParaRPr>
          </a:p>
        </p:txBody>
      </p:sp>
      <p:sp>
        <p:nvSpPr>
          <p:cNvPr id="13" name="Rectangle 5">
            <a:extLst>
              <a:ext uri="{FF2B5EF4-FFF2-40B4-BE49-F238E27FC236}">
                <a16:creationId xmlns:a16="http://schemas.microsoft.com/office/drawing/2014/main" id="{2EC3BC81-6325-4AB7-8E9D-7865F7ED8CA8}"/>
              </a:ext>
            </a:extLst>
          </p:cNvPr>
          <p:cNvSpPr>
            <a:spLocks noChangeArrowheads="1"/>
          </p:cNvSpPr>
          <p:nvPr/>
        </p:nvSpPr>
        <p:spPr bwMode="auto">
          <a:xfrm>
            <a:off x="7675432" y="3587197"/>
            <a:ext cx="3973107" cy="11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3451" b="1" dirty="0">
                <a:solidFill>
                  <a:srgbClr val="000000"/>
                </a:solidFill>
                <a:latin typeface="Times New Roman" panose="02020603050405020304" pitchFamily="18" charset="0"/>
                <a:cs typeface="Calibri" panose="020F0502020204030204" pitchFamily="34" charset="0"/>
              </a:rPr>
              <a:t>b</a:t>
            </a:r>
            <a:r>
              <a:rPr lang="vi-VN" altLang="vi-VN" sz="3451" b="1" dirty="0">
                <a:solidFill>
                  <a:srgbClr val="000000"/>
                </a:solidFill>
                <a:latin typeface="Times New Roman" panose="02020603050405020304" pitchFamily="18" charset="0"/>
                <a:cs typeface="Calibri" panose="020F0502020204030204" pitchFamily="34" charset="0"/>
              </a:rPr>
              <a:t>)</a:t>
            </a:r>
            <a:r>
              <a:rPr lang="en-US" altLang="vi-VN" sz="3451" b="1" dirty="0">
                <a:solidFill>
                  <a:srgbClr val="000000"/>
                </a:solidFill>
                <a:latin typeface="Times New Roman" panose="02020603050405020304" pitchFamily="18" charset="0"/>
                <a:cs typeface="Calibri" panose="020F0502020204030204" pitchFamily="34" charset="0"/>
              </a:rPr>
              <a:t>  </a:t>
            </a:r>
            <a:r>
              <a:rPr lang="vi-VN" altLang="vi-VN" sz="3451" b="1" dirty="0">
                <a:solidFill>
                  <a:srgbClr val="000000"/>
                </a:solidFill>
                <a:latin typeface="Times New Roman" panose="02020603050405020304" pitchFamily="18" charset="0"/>
                <a:cs typeface="Calibri" panose="020F0502020204030204" pitchFamily="34" charset="0"/>
              </a:rPr>
              <a:t>GHĐ</a:t>
            </a:r>
            <a:r>
              <a:rPr lang="en-US" altLang="vi-VN" sz="3451" b="1" dirty="0">
                <a:solidFill>
                  <a:srgbClr val="000000"/>
                </a:solidFill>
                <a:latin typeface="Times New Roman" panose="02020603050405020304" pitchFamily="18" charset="0"/>
                <a:cs typeface="Calibri" panose="020F0502020204030204" pitchFamily="34" charset="0"/>
              </a:rPr>
              <a:t>  </a:t>
            </a:r>
            <a:r>
              <a:rPr lang="vi-VN" altLang="vi-VN" sz="3451" b="1" dirty="0">
                <a:solidFill>
                  <a:srgbClr val="000000"/>
                </a:solidFill>
                <a:latin typeface="Times New Roman" panose="02020603050405020304" pitchFamily="18" charset="0"/>
                <a:cs typeface="Calibri" panose="020F0502020204030204" pitchFamily="34" charset="0"/>
              </a:rPr>
              <a:t>: </a:t>
            </a:r>
            <a:r>
              <a:rPr lang="en-US" altLang="vi-VN" sz="3451" b="1" dirty="0">
                <a:solidFill>
                  <a:srgbClr val="000000"/>
                </a:solidFill>
                <a:latin typeface="Times New Roman" panose="02020603050405020304" pitchFamily="18" charset="0"/>
                <a:cs typeface="Calibri" panose="020F0502020204030204" pitchFamily="34" charset="0"/>
              </a:rPr>
              <a:t>10cm    </a:t>
            </a:r>
          </a:p>
          <a:p>
            <a:pPr defTabSz="717164" fontAlgn="base">
              <a:spcBef>
                <a:spcPct val="0"/>
              </a:spcBef>
              <a:spcAft>
                <a:spcPct val="0"/>
              </a:spcAft>
              <a:buNone/>
            </a:pPr>
            <a:r>
              <a:rPr lang="en-US" altLang="vi-VN" sz="3451" b="1" dirty="0">
                <a:solidFill>
                  <a:srgbClr val="000000"/>
                </a:solidFill>
                <a:latin typeface="Times New Roman" panose="02020603050405020304" pitchFamily="18" charset="0"/>
                <a:cs typeface="Calibri" panose="020F0502020204030204" pitchFamily="34" charset="0"/>
              </a:rPr>
              <a:t>     </a:t>
            </a:r>
            <a:r>
              <a:rPr lang="vi-VN" altLang="vi-VN" sz="3451" b="1" dirty="0">
                <a:solidFill>
                  <a:srgbClr val="000000"/>
                </a:solidFill>
                <a:latin typeface="Times New Roman" panose="02020603050405020304" pitchFamily="18" charset="0"/>
                <a:cs typeface="Calibri" panose="020F0502020204030204" pitchFamily="34" charset="0"/>
              </a:rPr>
              <a:t>ĐCNN:</a:t>
            </a:r>
            <a:r>
              <a:rPr lang="en-US" altLang="vi-VN" sz="3451" b="1" dirty="0">
                <a:solidFill>
                  <a:srgbClr val="000000"/>
                </a:solidFill>
                <a:latin typeface="Times New Roman" panose="02020603050405020304" pitchFamily="18" charset="0"/>
                <a:cs typeface="Calibri" panose="020F0502020204030204" pitchFamily="34" charset="0"/>
              </a:rPr>
              <a:t> 0,1cm </a:t>
            </a:r>
            <a:endParaRPr lang="vi-VN" altLang="vi-VN" sz="2196" b="1" dirty="0">
              <a:solidFill>
                <a:srgbClr val="000000"/>
              </a:solidFill>
              <a:latin typeface="Calibri" panose="020F0502020204030204" pitchFamily="34" charset="0"/>
              <a:cs typeface="Calibri" panose="020F0502020204030204" pitchFamily="34" charset="0"/>
            </a:endParaRPr>
          </a:p>
        </p:txBody>
      </p:sp>
      <p:sp>
        <p:nvSpPr>
          <p:cNvPr id="14" name="Rectangle 5">
            <a:extLst>
              <a:ext uri="{FF2B5EF4-FFF2-40B4-BE49-F238E27FC236}">
                <a16:creationId xmlns:a16="http://schemas.microsoft.com/office/drawing/2014/main" id="{293F77B6-6FA8-44F0-9482-6B760F1C5955}"/>
              </a:ext>
            </a:extLst>
          </p:cNvPr>
          <p:cNvSpPr>
            <a:spLocks noChangeArrowheads="1"/>
          </p:cNvSpPr>
          <p:nvPr/>
        </p:nvSpPr>
        <p:spPr bwMode="auto">
          <a:xfrm>
            <a:off x="7675432" y="5060770"/>
            <a:ext cx="3973107" cy="116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spcBef>
                <a:spcPct val="20000"/>
              </a:spcBef>
              <a:buChar char="•"/>
              <a:defRPr sz="48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42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36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3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3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3000">
                <a:solidFill>
                  <a:schemeClr val="tx1"/>
                </a:solidFill>
                <a:latin typeface="Arial" panose="020B0604020202020204" pitchFamily="34" charset="0"/>
                <a:cs typeface="Arial" panose="020B0604020202020204" pitchFamily="34" charset="0"/>
              </a:defRPr>
            </a:lvl9pPr>
          </a:lstStyle>
          <a:p>
            <a:pPr defTabSz="717164" fontAlgn="base">
              <a:spcBef>
                <a:spcPct val="0"/>
              </a:spcBef>
              <a:spcAft>
                <a:spcPct val="0"/>
              </a:spcAft>
              <a:buNone/>
            </a:pPr>
            <a:r>
              <a:rPr lang="en-US" altLang="vi-VN" sz="3451" b="1" dirty="0">
                <a:solidFill>
                  <a:srgbClr val="0000CC"/>
                </a:solidFill>
                <a:latin typeface="Times New Roman" panose="02020603050405020304" pitchFamily="18" charset="0"/>
                <a:cs typeface="Calibri" panose="020F0502020204030204" pitchFamily="34" charset="0"/>
              </a:rPr>
              <a:t>c</a:t>
            </a:r>
            <a:r>
              <a:rPr lang="vi-VN" altLang="vi-VN" sz="3451" b="1" dirty="0">
                <a:solidFill>
                  <a:srgbClr val="0000CC"/>
                </a:solidFill>
                <a:latin typeface="Times New Roman" panose="02020603050405020304" pitchFamily="18" charset="0"/>
                <a:cs typeface="Calibri" panose="020F0502020204030204" pitchFamily="34" charset="0"/>
              </a:rPr>
              <a:t>)</a:t>
            </a:r>
            <a:r>
              <a:rPr lang="en-US" altLang="vi-VN" sz="3451" b="1" dirty="0">
                <a:solidFill>
                  <a:srgbClr val="0000CC"/>
                </a:solidFill>
                <a:latin typeface="Times New Roman" panose="02020603050405020304" pitchFamily="18" charset="0"/>
                <a:cs typeface="Calibri" panose="020F0502020204030204" pitchFamily="34" charset="0"/>
              </a:rPr>
              <a:t>  </a:t>
            </a:r>
            <a:r>
              <a:rPr lang="vi-VN" altLang="vi-VN" sz="3451" b="1" dirty="0">
                <a:solidFill>
                  <a:srgbClr val="0000CC"/>
                </a:solidFill>
                <a:latin typeface="Times New Roman" panose="02020603050405020304" pitchFamily="18" charset="0"/>
                <a:cs typeface="Calibri" panose="020F0502020204030204" pitchFamily="34" charset="0"/>
              </a:rPr>
              <a:t>GHĐ</a:t>
            </a:r>
            <a:r>
              <a:rPr lang="en-US" altLang="vi-VN" sz="3451" b="1" dirty="0">
                <a:solidFill>
                  <a:srgbClr val="0000CC"/>
                </a:solidFill>
                <a:latin typeface="Times New Roman" panose="02020603050405020304" pitchFamily="18" charset="0"/>
                <a:cs typeface="Calibri" panose="020F0502020204030204" pitchFamily="34" charset="0"/>
              </a:rPr>
              <a:t>  </a:t>
            </a:r>
            <a:r>
              <a:rPr lang="vi-VN" altLang="vi-VN" sz="3451" b="1" dirty="0">
                <a:solidFill>
                  <a:srgbClr val="0000CC"/>
                </a:solidFill>
                <a:latin typeface="Times New Roman" panose="02020603050405020304" pitchFamily="18" charset="0"/>
                <a:cs typeface="Calibri" panose="020F0502020204030204" pitchFamily="34" charset="0"/>
              </a:rPr>
              <a:t>: </a:t>
            </a:r>
            <a:r>
              <a:rPr lang="en-US" altLang="vi-VN" sz="3451" b="1" dirty="0">
                <a:solidFill>
                  <a:srgbClr val="0000CC"/>
                </a:solidFill>
                <a:latin typeface="Times New Roman" panose="02020603050405020304" pitchFamily="18" charset="0"/>
                <a:cs typeface="Calibri" panose="020F0502020204030204" pitchFamily="34" charset="0"/>
              </a:rPr>
              <a:t>15cm    </a:t>
            </a:r>
          </a:p>
          <a:p>
            <a:pPr defTabSz="717164" fontAlgn="base">
              <a:spcBef>
                <a:spcPct val="0"/>
              </a:spcBef>
              <a:spcAft>
                <a:spcPct val="0"/>
              </a:spcAft>
              <a:buNone/>
            </a:pPr>
            <a:r>
              <a:rPr lang="en-US" altLang="vi-VN" sz="3451" b="1" dirty="0">
                <a:solidFill>
                  <a:srgbClr val="0000CC"/>
                </a:solidFill>
                <a:latin typeface="Times New Roman" panose="02020603050405020304" pitchFamily="18" charset="0"/>
                <a:cs typeface="Calibri" panose="020F0502020204030204" pitchFamily="34" charset="0"/>
              </a:rPr>
              <a:t>     </a:t>
            </a:r>
            <a:r>
              <a:rPr lang="vi-VN" altLang="vi-VN" sz="3451" b="1" dirty="0">
                <a:solidFill>
                  <a:srgbClr val="0000CC"/>
                </a:solidFill>
                <a:latin typeface="Times New Roman" panose="02020603050405020304" pitchFamily="18" charset="0"/>
                <a:cs typeface="Calibri" panose="020F0502020204030204" pitchFamily="34" charset="0"/>
              </a:rPr>
              <a:t>ĐCNN:</a:t>
            </a:r>
            <a:r>
              <a:rPr lang="en-US" altLang="vi-VN" sz="3451" b="1" dirty="0">
                <a:solidFill>
                  <a:srgbClr val="0000CC"/>
                </a:solidFill>
                <a:latin typeface="Times New Roman" panose="02020603050405020304" pitchFamily="18" charset="0"/>
                <a:cs typeface="Calibri" panose="020F0502020204030204" pitchFamily="34" charset="0"/>
              </a:rPr>
              <a:t> 1cm </a:t>
            </a:r>
            <a:endParaRPr lang="vi-VN" altLang="vi-VN" sz="2196" b="1" dirty="0">
              <a:solidFill>
                <a:srgbClr val="0000C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61146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9"/>
                </p:tgtEl>
              </p:cMediaNode>
            </p:audio>
          </p:childTnLst>
        </p:cTn>
      </p:par>
    </p:tnLst>
    <p:bldLst>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06" y="213360"/>
            <a:ext cx="11690711" cy="6431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6688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6" name="Title 1">
            <a:extLst>
              <a:ext uri="{FF2B5EF4-FFF2-40B4-BE49-F238E27FC236}">
                <a16:creationId xmlns:a16="http://schemas.microsoft.com/office/drawing/2014/main" id="{E2DD8966-B3C6-4025-8F12-8AE1E34B4D0B}"/>
              </a:ext>
            </a:extLst>
          </p:cNvPr>
          <p:cNvSpPr txBox="1">
            <a:spLocks noChangeArrowheads="1"/>
          </p:cNvSpPr>
          <p:nvPr/>
        </p:nvSpPr>
        <p:spPr>
          <a:xfrm>
            <a:off x="2783115" y="247280"/>
            <a:ext cx="5822405" cy="626480"/>
          </a:xfrm>
          <a:prstGeom prst="rect">
            <a:avLst/>
          </a:prstGeom>
        </p:spPr>
        <p:txBody>
          <a:bodyPr vert="horz" lIns="71718" tIns="35859" rIns="71718" bIns="35859" rtlCol="0" anchor="ctr">
            <a:normAutofit/>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pPr defTabSz="860597"/>
            <a:r>
              <a:rPr lang="en-US" altLang="vi-VN" sz="3200" b="1" dirty="0">
                <a:solidFill>
                  <a:srgbClr val="FF0000"/>
                </a:solidFill>
                <a:latin typeface="Times New Roman" panose="02020603050405020304" pitchFamily="18" charset="0"/>
                <a:cs typeface="Times New Roman" panose="02020603050405020304" pitchFamily="18" charset="0"/>
              </a:rPr>
              <a:t>2. </a:t>
            </a:r>
            <a:r>
              <a:rPr lang="vi-VN" altLang="vi-VN" sz="3200" b="1" dirty="0">
                <a:solidFill>
                  <a:srgbClr val="FF0000"/>
                </a:solidFill>
                <a:latin typeface="Times New Roman" panose="02020603050405020304" pitchFamily="18" charset="0"/>
                <a:cs typeface="Times New Roman" panose="02020603050405020304" pitchFamily="18" charset="0"/>
              </a:rPr>
              <a:t>Thực hành đo chiều dài </a:t>
            </a:r>
            <a:r>
              <a:rPr lang="en-US" altLang="vi-VN" sz="3200" b="1" dirty="0">
                <a:solidFill>
                  <a:srgbClr val="FF0000"/>
                </a:solidFill>
                <a:latin typeface="Times New Roman" panose="02020603050405020304" pitchFamily="18" charset="0"/>
                <a:cs typeface="Times New Roman" panose="02020603050405020304" pitchFamily="18" charset="0"/>
              </a:rPr>
              <a:t> </a:t>
            </a:r>
            <a:endParaRPr lang="vi-VN" altLang="vi-VN"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A67ADBB-F4A2-42F3-8D0A-9F31CA815927}"/>
              </a:ext>
            </a:extLst>
          </p:cNvPr>
          <p:cNvSpPr txBox="1"/>
          <p:nvPr/>
        </p:nvSpPr>
        <p:spPr>
          <a:xfrm>
            <a:off x="838200" y="1057645"/>
            <a:ext cx="10688320" cy="2538515"/>
          </a:xfrm>
          <a:prstGeom prst="rect">
            <a:avLst/>
          </a:prstGeom>
          <a:noFill/>
        </p:spPr>
        <p:txBody>
          <a:bodyPr wrap="square">
            <a:spAutoFit/>
          </a:bodyPr>
          <a:lstStyle/>
          <a:p>
            <a:pPr lvl="0" algn="just">
              <a:lnSpc>
                <a:spcPct val="115000"/>
              </a:lnSpc>
              <a:tabLst>
                <a:tab pos="540385" algn="l"/>
              </a:tabLst>
            </a:pPr>
            <a:r>
              <a:rPr lang="vi-VN" sz="2800" dirty="0">
                <a:latin typeface="Times New Roman" panose="02020603050405020304" pitchFamily="18" charset="0"/>
                <a:ea typeface="Arial" panose="020B0604020202020204" pitchFamily="34" charset="0"/>
                <a:cs typeface="Arial" panose="020B0604020202020204" pitchFamily="34" charset="0"/>
              </a:rPr>
              <a:t>L</a:t>
            </a:r>
            <a:r>
              <a:rPr lang="vi-VN" sz="2800" dirty="0">
                <a:effectLst/>
                <a:latin typeface="Times New Roman" panose="02020603050405020304" pitchFamily="18" charset="0"/>
                <a:ea typeface="Arial" panose="020B0604020202020204" pitchFamily="34" charset="0"/>
                <a:cs typeface="Arial" panose="020B0604020202020204" pitchFamily="34" charset="0"/>
              </a:rPr>
              <a:t>ựa chọn nhanh thước đo trong các trường hợp sau và giải thích?</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TH1: Đo độ dày sách giáo khoa </a:t>
            </a:r>
            <a:r>
              <a:rPr lang="en-US" sz="2800" dirty="0">
                <a:effectLst/>
                <a:latin typeface="Times New Roman" panose="02020603050405020304" pitchFamily="18" charset="0"/>
                <a:ea typeface="Arial" panose="020B0604020202020204" pitchFamily="34" charset="0"/>
                <a:cs typeface="Arial" panose="020B0604020202020204" pitchFamily="34" charset="0"/>
              </a:rPr>
              <a:t>Khoa </a:t>
            </a:r>
            <a:r>
              <a:rPr lang="en-US" sz="2800" dirty="0" err="1">
                <a:effectLst/>
                <a:latin typeface="Times New Roman" panose="02020603050405020304" pitchFamily="18" charset="0"/>
                <a:ea typeface="Arial" panose="020B0604020202020204" pitchFamily="34" charset="0"/>
                <a:cs typeface="Arial" panose="020B0604020202020204" pitchFamily="34" charset="0"/>
              </a:rPr>
              <a:t>học</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tự</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nhiên</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vi-VN" sz="2800" dirty="0">
                <a:effectLst/>
                <a:latin typeface="Times New Roman" panose="02020603050405020304" pitchFamily="18" charset="0"/>
                <a:ea typeface="Arial" panose="020B0604020202020204" pitchFamily="34" charset="0"/>
                <a:cs typeface="Arial" panose="020B0604020202020204" pitchFamily="34" charset="0"/>
              </a:rPr>
              <a:t>6. </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TH2: Đo chiều cao của các bạn trong lớp.</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TH3: Đo chiều dài và chiều rộng của phòng học.</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vi-VN" sz="2800" dirty="0">
                <a:effectLst/>
                <a:latin typeface="Times New Roman" panose="02020603050405020304" pitchFamily="18" charset="0"/>
                <a:ea typeface="Arial" panose="020B0604020202020204" pitchFamily="34" charset="0"/>
                <a:cs typeface="Arial" panose="020B0604020202020204" pitchFamily="34" charset="0"/>
              </a:rPr>
              <a:t>Các loại thước đo được chọn:</a:t>
            </a:r>
            <a:endParaRPr lang="vi-VN"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9F6F4F4-883F-4F25-9236-C0930C558213}"/>
              </a:ext>
            </a:extLst>
          </p:cNvPr>
          <p:cNvPicPr>
            <a:picLocks noChangeAspect="1"/>
          </p:cNvPicPr>
          <p:nvPr/>
        </p:nvPicPr>
        <p:blipFill>
          <a:blip r:embed="rId7"/>
          <a:stretch>
            <a:fillRect/>
          </a:stretch>
        </p:blipFill>
        <p:spPr>
          <a:xfrm>
            <a:off x="548640" y="3680012"/>
            <a:ext cx="11155679" cy="2930708"/>
          </a:xfrm>
          <a:prstGeom prst="rect">
            <a:avLst/>
          </a:prstGeom>
        </p:spPr>
      </p:pic>
    </p:spTree>
    <p:extLst>
      <p:ext uri="{BB962C8B-B14F-4D97-AF65-F5344CB8AC3E}">
        <p14:creationId xmlns:p14="http://schemas.microsoft.com/office/powerpoint/2010/main" val="3549799395"/>
      </p:ext>
    </p:extLst>
  </p:cSld>
  <p:clrMapOvr>
    <a:masterClrMapping/>
  </p:clrMapOvr>
  <p:transition spd="slow">
    <p:fad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Tiết-kiệm-năng-lượng-bạn-ơi-_Nhạc-và-lời-Đoàn-Đức-Yên-Khang_.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5809130" y="3680012"/>
            <a:ext cx="573741" cy="573741"/>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004" y="223520"/>
            <a:ext cx="11690711" cy="641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2406" y="3908112"/>
            <a:ext cx="5082918" cy="27263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860597"/>
            <a:endParaRPr lang="en-US" sz="1694">
              <a:solidFill>
                <a:prstClr val="black"/>
              </a:solidFill>
              <a:latin typeface="等线"/>
            </a:endParaRPr>
          </a:p>
        </p:txBody>
      </p:sp>
      <p:sp>
        <p:nvSpPr>
          <p:cNvPr id="3" name="Rectangle 2">
            <a:extLst>
              <a:ext uri="{FF2B5EF4-FFF2-40B4-BE49-F238E27FC236}">
                <a16:creationId xmlns:a16="http://schemas.microsoft.com/office/drawing/2014/main" id="{BD6A4F7E-517A-4357-8AB0-4DC03903DAF6}"/>
              </a:ext>
            </a:extLst>
          </p:cNvPr>
          <p:cNvSpPr>
            <a:spLocks noChangeArrowheads="1"/>
          </p:cNvSpPr>
          <p:nvPr/>
        </p:nvSpPr>
        <p:spPr bwMode="auto">
          <a:xfrm>
            <a:off x="944880" y="1263851"/>
            <a:ext cx="1022096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tab pos="539750" algn="l"/>
              </a:tabLst>
            </a:pPr>
            <a:r>
              <a:rPr lang="vi-VN" altLang="vi-VN" sz="3200" dirty="0">
                <a:latin typeface="Times New Roman" panose="02020603050405020304" pitchFamily="18" charset="0"/>
                <a:ea typeface="Arial" panose="020B0604020202020204" pitchFamily="34" charset="0"/>
                <a:cs typeface="Times New Roman" panose="02020603050405020304" pitchFamily="18" charset="0"/>
              </a:rPr>
              <a:t>Q</a:t>
            </a:r>
            <a:r>
              <a:rPr kumimoji="0" lang="vi-VN" altLang="vi-VN" sz="32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uan sát hình 4.3 cho biết đo chiều dài trong trường hợp nào nhanh và cho kết quả chính xác hơn? Tại sao?</a:t>
            </a:r>
            <a:endParaRPr kumimoji="0" lang="vi-VN" altLang="vi-VN"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39750" algn="l"/>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pic>
        <p:nvPicPr>
          <p:cNvPr id="26625" name="Picture 1">
            <a:extLst>
              <a:ext uri="{FF2B5EF4-FFF2-40B4-BE49-F238E27FC236}">
                <a16:creationId xmlns:a16="http://schemas.microsoft.com/office/drawing/2014/main" id="{B80CA525-D961-464C-941A-A597491452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4880" y="3190877"/>
            <a:ext cx="10292080" cy="30010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4499F467-73EB-45F7-907E-6B05B5E17BF7}"/>
              </a:ext>
            </a:extLst>
          </p:cNvPr>
          <p:cNvSpPr>
            <a:spLocks noChangeArrowheads="1"/>
          </p:cNvSpPr>
          <p:nvPr/>
        </p:nvSpPr>
        <p:spPr bwMode="auto">
          <a:xfrm>
            <a:off x="0" y="1377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0" name="Rectangle 9">
            <a:extLst>
              <a:ext uri="{FF2B5EF4-FFF2-40B4-BE49-F238E27FC236}">
                <a16:creationId xmlns:a16="http://schemas.microsoft.com/office/drawing/2014/main" id="{3E343FCB-FE04-FAF9-67D4-8857DED6A585}"/>
              </a:ext>
            </a:extLst>
          </p:cNvPr>
          <p:cNvSpPr/>
          <p:nvPr/>
        </p:nvSpPr>
        <p:spPr>
          <a:xfrm>
            <a:off x="6382870" y="3226426"/>
            <a:ext cx="4864249" cy="290751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74418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9"/>
                </p:tgtEl>
              </p:cMediaNode>
            </p:audio>
          </p:childTnLst>
        </p:cTn>
      </p:par>
    </p:tnLst>
    <p:bldLst>
      <p:bldP spid="10"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1198</Words>
  <Application>Microsoft Office PowerPoint</Application>
  <PresentationFormat>Widescreen</PresentationFormat>
  <Paragraphs>173</Paragraphs>
  <Slides>15</Slides>
  <Notes>13</Notes>
  <HiddenSlides>0</HiddenSlides>
  <MMClips>13</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等线</vt:lpstr>
      <vt:lpstr>等线 Light</vt:lpstr>
      <vt:lpstr>Arial</vt:lpstr>
      <vt:lpstr>Calibri</vt:lpstr>
      <vt:lpstr>Times New Roman</vt:lpstr>
      <vt:lpstr>Office 主题​​</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Nguyệt</dc:creator>
  <cp:lastModifiedBy>Ta Thuong</cp:lastModifiedBy>
  <cp:revision>45</cp:revision>
  <dcterms:created xsi:type="dcterms:W3CDTF">2021-06-06T10:08:23Z</dcterms:created>
  <dcterms:modified xsi:type="dcterms:W3CDTF">2024-09-17T08:50:33Z</dcterms:modified>
</cp:coreProperties>
</file>