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26"/>
  </p:notesMasterIdLst>
  <p:sldIdLst>
    <p:sldId id="256" r:id="rId8"/>
    <p:sldId id="258" r:id="rId9"/>
    <p:sldId id="270" r:id="rId10"/>
    <p:sldId id="257" r:id="rId11"/>
    <p:sldId id="259" r:id="rId12"/>
    <p:sldId id="263" r:id="rId13"/>
    <p:sldId id="264" r:id="rId14"/>
    <p:sldId id="265" r:id="rId15"/>
    <p:sldId id="266" r:id="rId16"/>
    <p:sldId id="260" r:id="rId17"/>
    <p:sldId id="261" r:id="rId18"/>
    <p:sldId id="262" r:id="rId19"/>
    <p:sldId id="396" r:id="rId20"/>
    <p:sldId id="475" r:id="rId21"/>
    <p:sldId id="476" r:id="rId22"/>
    <p:sldId id="267" r:id="rId23"/>
    <p:sldId id="268" r:id="rId24"/>
    <p:sldId id="2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0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54BAB-1E35-4076-992D-C76D463964B0}"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27B040-E2E8-4EE7-AF3A-84996F7AF9EA}" type="slidenum">
              <a:rPr lang="en-US" smtClean="0"/>
              <a:t>‹#›</a:t>
            </a:fld>
            <a:endParaRPr lang="en-US"/>
          </a:p>
        </p:txBody>
      </p:sp>
    </p:spTree>
    <p:extLst>
      <p:ext uri="{BB962C8B-B14F-4D97-AF65-F5344CB8AC3E}">
        <p14:creationId xmlns:p14="http://schemas.microsoft.com/office/powerpoint/2010/main" val="215925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53712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96D223A8-5BBE-B8EC-CE46-E346DF03863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CE5B31-A2AE-49DD-B2B5-9A067130BF00}" type="slidenum">
              <a:rPr kumimoji="0" lang="en-US" alt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endParaRPr>
          </a:p>
        </p:txBody>
      </p:sp>
      <p:sp>
        <p:nvSpPr>
          <p:cNvPr id="69635" name="Rectangle 2">
            <a:extLst>
              <a:ext uri="{FF2B5EF4-FFF2-40B4-BE49-F238E27FC236}">
                <a16:creationId xmlns:a16="http://schemas.microsoft.com/office/drawing/2014/main" id="{3CFA54FB-5D90-AF8D-503A-CC1E5AC5DF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id="{A506A388-8119-7275-944A-0667E0463B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1FFBE544-27AB-9028-2A95-BF2E3D4EC5D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BCB27C-95F6-457A-9435-28D828A1BD57}" type="slidenum">
              <a:rPr kumimoji="0" lang="en-US" alt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endParaRPr>
          </a:p>
        </p:txBody>
      </p:sp>
      <p:sp>
        <p:nvSpPr>
          <p:cNvPr id="70659" name="Rectangle 2">
            <a:extLst>
              <a:ext uri="{FF2B5EF4-FFF2-40B4-BE49-F238E27FC236}">
                <a16:creationId xmlns:a16="http://schemas.microsoft.com/office/drawing/2014/main" id="{42E58423-8F0D-E5CE-0CED-C2206A3222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id="{559393A4-4629-1FE5-66AF-9D2776DB98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7AEF3943-43B4-C4A1-D4AA-1C4DAECDF91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6FDBD8-7ABC-478B-8FF0-296838B820A2}" type="slidenum">
              <a:rPr kumimoji="0" lang="en-US" alt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endParaRPr>
          </a:p>
        </p:txBody>
      </p:sp>
      <p:sp>
        <p:nvSpPr>
          <p:cNvPr id="71683" name="Rectangle 2">
            <a:extLst>
              <a:ext uri="{FF2B5EF4-FFF2-40B4-BE49-F238E27FC236}">
                <a16:creationId xmlns:a16="http://schemas.microsoft.com/office/drawing/2014/main" id="{7BFA8456-0F4C-E466-F737-055BCD15E7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id="{39CB5357-55C4-E2E2-A2EC-6544A3EA31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0902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62336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043581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4C1560-A535-43BB-A234-7D6E732EA331}"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55213-42A2-48A2-94FB-F01E789A5AD9}" type="slidenum">
              <a:rPr lang="en-US" smtClean="0"/>
              <a:t>‹#›</a:t>
            </a:fld>
            <a:endParaRPr lang="en-US"/>
          </a:p>
        </p:txBody>
      </p:sp>
    </p:spTree>
    <p:extLst>
      <p:ext uri="{BB962C8B-B14F-4D97-AF65-F5344CB8AC3E}">
        <p14:creationId xmlns:p14="http://schemas.microsoft.com/office/powerpoint/2010/main" val="1195620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4C1560-A535-43BB-A234-7D6E732EA331}"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55213-42A2-48A2-94FB-F01E789A5AD9}" type="slidenum">
              <a:rPr lang="en-US" smtClean="0"/>
              <a:t>‹#›</a:t>
            </a:fld>
            <a:endParaRPr lang="en-US"/>
          </a:p>
        </p:txBody>
      </p:sp>
    </p:spTree>
    <p:extLst>
      <p:ext uri="{BB962C8B-B14F-4D97-AF65-F5344CB8AC3E}">
        <p14:creationId xmlns:p14="http://schemas.microsoft.com/office/powerpoint/2010/main" val="379372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4C1560-A535-43BB-A234-7D6E732EA331}"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55213-42A2-48A2-94FB-F01E789A5AD9}" type="slidenum">
              <a:rPr lang="en-US" smtClean="0"/>
              <a:t>‹#›</a:t>
            </a:fld>
            <a:endParaRPr lang="en-US"/>
          </a:p>
        </p:txBody>
      </p:sp>
    </p:spTree>
    <p:extLst>
      <p:ext uri="{BB962C8B-B14F-4D97-AF65-F5344CB8AC3E}">
        <p14:creationId xmlns:p14="http://schemas.microsoft.com/office/powerpoint/2010/main" val="199738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pic>
        <p:nvPicPr>
          <p:cNvPr id="7" name="图片 6" descr="图片包含 事情&#10;&#10;已生成极高可信度的说明"/>
          <p:cNvPicPr>
            <a:picLocks noChangeAspect="1"/>
          </p:cNvPicPr>
          <p:nvPr userDrawn="1"/>
        </p:nvPicPr>
        <p:blipFill rotWithShape="1">
          <a:blip r:embed="rId2" cstate="screen"/>
          <a:srcRect/>
          <a:stretch>
            <a:fillRect/>
          </a:stretch>
        </p:blipFill>
        <p:spPr>
          <a:xfrm>
            <a:off x="20" y="10"/>
            <a:ext cx="12191980" cy="6857990"/>
          </a:xfrm>
          <a:prstGeom prst="rect">
            <a:avLst/>
          </a:prstGeom>
        </p:spPr>
      </p:pic>
    </p:spTree>
    <p:extLst>
      <p:ext uri="{BB962C8B-B14F-4D97-AF65-F5344CB8AC3E}">
        <p14:creationId xmlns:p14="http://schemas.microsoft.com/office/powerpoint/2010/main" val="277776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900066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65014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313076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素材：</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图表：</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精美</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课件：</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商务</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 </a:t>
            </a: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604552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770461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862154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097260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4C1560-A535-43BB-A234-7D6E732EA331}"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55213-42A2-48A2-94FB-F01E789A5AD9}" type="slidenum">
              <a:rPr lang="en-US" smtClean="0"/>
              <a:t>‹#›</a:t>
            </a:fld>
            <a:endParaRPr lang="en-US"/>
          </a:p>
        </p:txBody>
      </p:sp>
    </p:spTree>
    <p:extLst>
      <p:ext uri="{BB962C8B-B14F-4D97-AF65-F5344CB8AC3E}">
        <p14:creationId xmlns:p14="http://schemas.microsoft.com/office/powerpoint/2010/main" val="108076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466371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149968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90081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pic>
        <p:nvPicPr>
          <p:cNvPr id="7" name="图片 6" descr="图片包含 事情&#10;&#10;已生成极高可信度的说明"/>
          <p:cNvPicPr>
            <a:picLocks noChangeAspect="1"/>
          </p:cNvPicPr>
          <p:nvPr userDrawn="1"/>
        </p:nvPicPr>
        <p:blipFill rotWithShape="1">
          <a:blip r:embed="rId2" cstate="screen"/>
          <a:srcRect/>
          <a:stretch>
            <a:fillRect/>
          </a:stretch>
        </p:blipFill>
        <p:spPr>
          <a:xfrm>
            <a:off x="20" y="10"/>
            <a:ext cx="12191980" cy="6857990"/>
          </a:xfrm>
          <a:prstGeom prst="rect">
            <a:avLst/>
          </a:prstGeom>
        </p:spPr>
      </p:pic>
    </p:spTree>
    <p:extLst>
      <p:ext uri="{BB962C8B-B14F-4D97-AF65-F5344CB8AC3E}">
        <p14:creationId xmlns:p14="http://schemas.microsoft.com/office/powerpoint/2010/main" val="3062148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978769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395831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312533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素材：</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图表：</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精美</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课件：</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商务</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 </a:t>
            </a: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418014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406836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21151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4C1560-A535-43BB-A234-7D6E732EA331}"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55213-42A2-48A2-94FB-F01E789A5AD9}" type="slidenum">
              <a:rPr lang="en-US" smtClean="0"/>
              <a:t>‹#›</a:t>
            </a:fld>
            <a:endParaRPr lang="en-US"/>
          </a:p>
        </p:txBody>
      </p:sp>
    </p:spTree>
    <p:extLst>
      <p:ext uri="{BB962C8B-B14F-4D97-AF65-F5344CB8AC3E}">
        <p14:creationId xmlns:p14="http://schemas.microsoft.com/office/powerpoint/2010/main" val="4014079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451919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369804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848337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708522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pic>
        <p:nvPicPr>
          <p:cNvPr id="7" name="图片 6" descr="图片包含 事情&#10;&#10;已生成极高可信度的说明"/>
          <p:cNvPicPr>
            <a:picLocks noChangeAspect="1"/>
          </p:cNvPicPr>
          <p:nvPr userDrawn="1"/>
        </p:nvPicPr>
        <p:blipFill rotWithShape="1">
          <a:blip r:embed="rId2" cstate="screen"/>
          <a:srcRect/>
          <a:stretch>
            <a:fillRect/>
          </a:stretch>
        </p:blipFill>
        <p:spPr>
          <a:xfrm>
            <a:off x="20" y="10"/>
            <a:ext cx="12191980" cy="6857990"/>
          </a:xfrm>
          <a:prstGeom prst="rect">
            <a:avLst/>
          </a:prstGeom>
        </p:spPr>
      </p:pic>
    </p:spTree>
    <p:extLst>
      <p:ext uri="{BB962C8B-B14F-4D97-AF65-F5344CB8AC3E}">
        <p14:creationId xmlns:p14="http://schemas.microsoft.com/office/powerpoint/2010/main" val="2023012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876421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3220305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8682846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素材：</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图表：</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精美</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课件：</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商务</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 </a:t>
            </a: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977664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44352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4C1560-A535-43BB-A234-7D6E732EA331}"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55213-42A2-48A2-94FB-F01E789A5AD9}" type="slidenum">
              <a:rPr lang="en-US" smtClean="0"/>
              <a:t>‹#›</a:t>
            </a:fld>
            <a:endParaRPr lang="en-US"/>
          </a:p>
        </p:txBody>
      </p:sp>
    </p:spTree>
    <p:extLst>
      <p:ext uri="{BB962C8B-B14F-4D97-AF65-F5344CB8AC3E}">
        <p14:creationId xmlns:p14="http://schemas.microsoft.com/office/powerpoint/2010/main" val="22048953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684228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5010652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6380785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314549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971605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pic>
        <p:nvPicPr>
          <p:cNvPr id="7" name="图片 6" descr="图片包含 事情&#10;&#10;已生成极高可信度的说明"/>
          <p:cNvPicPr>
            <a:picLocks noChangeAspect="1"/>
          </p:cNvPicPr>
          <p:nvPr userDrawn="1"/>
        </p:nvPicPr>
        <p:blipFill rotWithShape="1">
          <a:blip r:embed="rId2" cstate="screen"/>
          <a:srcRect/>
          <a:stretch>
            <a:fillRect/>
          </a:stretch>
        </p:blipFill>
        <p:spPr>
          <a:xfrm>
            <a:off x="20" y="10"/>
            <a:ext cx="12191980" cy="6857990"/>
          </a:xfrm>
          <a:prstGeom prst="rect">
            <a:avLst/>
          </a:prstGeom>
        </p:spPr>
      </p:pic>
    </p:spTree>
    <p:extLst>
      <p:ext uri="{BB962C8B-B14F-4D97-AF65-F5344CB8AC3E}">
        <p14:creationId xmlns:p14="http://schemas.microsoft.com/office/powerpoint/2010/main" val="2319802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4013128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743716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0557971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素材：</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图表：</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精美</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课件：</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商务</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 </a:t>
            </a: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29492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4C1560-A535-43BB-A234-7D6E732EA331}" type="datetimeFigureOut">
              <a:rPr lang="en-US" smtClean="0"/>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055213-42A2-48A2-94FB-F01E789A5AD9}" type="slidenum">
              <a:rPr lang="en-US" smtClean="0"/>
              <a:t>‹#›</a:t>
            </a:fld>
            <a:endParaRPr lang="en-US"/>
          </a:p>
        </p:txBody>
      </p:sp>
    </p:spTree>
    <p:extLst>
      <p:ext uri="{BB962C8B-B14F-4D97-AF65-F5344CB8AC3E}">
        <p14:creationId xmlns:p14="http://schemas.microsoft.com/office/powerpoint/2010/main" val="19276606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7305158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41190058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6446242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5537480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5538389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142502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pic>
        <p:nvPicPr>
          <p:cNvPr id="7" name="图片 6" descr="图片包含 事情&#10;&#10;已生成极高可信度的说明"/>
          <p:cNvPicPr>
            <a:picLocks noChangeAspect="1"/>
          </p:cNvPicPr>
          <p:nvPr userDrawn="1"/>
        </p:nvPicPr>
        <p:blipFill rotWithShape="1">
          <a:blip r:embed="rId2" cstate="screen"/>
          <a:srcRect/>
          <a:stretch>
            <a:fillRect/>
          </a:stretch>
        </p:blipFill>
        <p:spPr>
          <a:xfrm>
            <a:off x="20" y="10"/>
            <a:ext cx="12191980" cy="6857990"/>
          </a:xfrm>
          <a:prstGeom prst="rect">
            <a:avLst/>
          </a:prstGeom>
        </p:spPr>
      </p:pic>
    </p:spTree>
    <p:extLst>
      <p:ext uri="{BB962C8B-B14F-4D97-AF65-F5344CB8AC3E}">
        <p14:creationId xmlns:p14="http://schemas.microsoft.com/office/powerpoint/2010/main" val="38737514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8394443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7584051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95408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4C1560-A535-43BB-A234-7D6E732EA331}" type="datetimeFigureOut">
              <a:rPr lang="en-US" smtClean="0"/>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055213-42A2-48A2-94FB-F01E789A5AD9}" type="slidenum">
              <a:rPr lang="en-US" smtClean="0"/>
              <a:t>‹#›</a:t>
            </a:fld>
            <a:endParaRPr lang="en-US"/>
          </a:p>
        </p:txBody>
      </p:sp>
    </p:spTree>
    <p:extLst>
      <p:ext uri="{BB962C8B-B14F-4D97-AF65-F5344CB8AC3E}">
        <p14:creationId xmlns:p14="http://schemas.microsoft.com/office/powerpoint/2010/main" val="2730709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素材：</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图表：</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精美</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课件：</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商务</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 </a:t>
            </a: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0259922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542477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1814842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6869823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439884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6984965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2038315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42742" indent="0" algn="ctr">
              <a:buNone/>
              <a:defRPr/>
            </a:lvl2pPr>
            <a:lvl3pPr marL="1085484" indent="0" algn="ctr">
              <a:buNone/>
              <a:defRPr/>
            </a:lvl3pPr>
            <a:lvl4pPr marL="1628226" indent="0" algn="ctr">
              <a:buNone/>
              <a:defRPr/>
            </a:lvl4pPr>
            <a:lvl5pPr marL="2170969" indent="0" algn="ctr">
              <a:buNone/>
              <a:defRPr/>
            </a:lvl5pPr>
            <a:lvl6pPr marL="2713711" indent="0" algn="ctr">
              <a:buNone/>
              <a:defRPr/>
            </a:lvl6pPr>
            <a:lvl7pPr marL="3256453" indent="0" algn="ctr">
              <a:buNone/>
              <a:defRPr/>
            </a:lvl7pPr>
            <a:lvl8pPr marL="3799195" indent="0" algn="ctr">
              <a:buNone/>
              <a:defRPr/>
            </a:lvl8pPr>
            <a:lvl9pPr marL="4341937"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CF5CD37-4E55-BB65-F02D-89E0D11DC8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6FB354F-43BD-B58B-CCF7-1383E878C2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0F97DB-7B0B-EA3D-C353-B24328917440}"/>
              </a:ext>
            </a:extLst>
          </p:cNvPr>
          <p:cNvSpPr>
            <a:spLocks noGrp="1" noChangeArrowheads="1"/>
          </p:cNvSpPr>
          <p:nvPr>
            <p:ph type="sldNum" sz="quarter" idx="12"/>
          </p:nvPr>
        </p:nvSpPr>
        <p:spPr>
          <a:ln/>
        </p:spPr>
        <p:txBody>
          <a:bodyPr/>
          <a:lstStyle>
            <a:lvl1pPr>
              <a:defRPr/>
            </a:lvl1pPr>
          </a:lstStyle>
          <a:p>
            <a:fld id="{F2D943E9-B1B3-486D-B77D-5409A7DCAC0E}" type="slidenum">
              <a:rPr lang="en-US" altLang="en-US"/>
              <a:pPr/>
              <a:t>‹#›</a:t>
            </a:fld>
            <a:endParaRPr lang="en-US" altLang="en-US"/>
          </a:p>
        </p:txBody>
      </p:sp>
    </p:spTree>
    <p:extLst>
      <p:ext uri="{BB962C8B-B14F-4D97-AF65-F5344CB8AC3E}">
        <p14:creationId xmlns:p14="http://schemas.microsoft.com/office/powerpoint/2010/main" val="41855890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1E7D9F3-CEE9-EEFF-002F-022DA3F2EE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F1DDBAD-AD7F-025A-D5F3-7864D131AB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EFBB8DD-58EE-7678-EC4A-7D060CB49084}"/>
              </a:ext>
            </a:extLst>
          </p:cNvPr>
          <p:cNvSpPr>
            <a:spLocks noGrp="1" noChangeArrowheads="1"/>
          </p:cNvSpPr>
          <p:nvPr>
            <p:ph type="sldNum" sz="quarter" idx="12"/>
          </p:nvPr>
        </p:nvSpPr>
        <p:spPr>
          <a:ln/>
        </p:spPr>
        <p:txBody>
          <a:bodyPr/>
          <a:lstStyle>
            <a:lvl1pPr>
              <a:defRPr/>
            </a:lvl1pPr>
          </a:lstStyle>
          <a:p>
            <a:fld id="{E8253506-ABCE-40D4-8281-2050A4CED4FC}" type="slidenum">
              <a:rPr lang="en-US" altLang="en-US"/>
              <a:pPr/>
              <a:t>‹#›</a:t>
            </a:fld>
            <a:endParaRPr lang="en-US" altLang="en-US"/>
          </a:p>
        </p:txBody>
      </p:sp>
    </p:spTree>
    <p:extLst>
      <p:ext uri="{BB962C8B-B14F-4D97-AF65-F5344CB8AC3E}">
        <p14:creationId xmlns:p14="http://schemas.microsoft.com/office/powerpoint/2010/main" val="38110412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0"/>
            <a:ext cx="10363200" cy="1362075"/>
          </a:xfrm>
        </p:spPr>
        <p:txBody>
          <a:bodyPr anchor="t"/>
          <a:lstStyle>
            <a:lvl1pPr algn="l">
              <a:defRPr sz="4725" b="1" cap="all"/>
            </a:lvl1pPr>
          </a:lstStyle>
          <a:p>
            <a:r>
              <a:rPr lang="en-US"/>
              <a:t>Click to edit Master title style</a:t>
            </a:r>
          </a:p>
        </p:txBody>
      </p:sp>
      <p:sp>
        <p:nvSpPr>
          <p:cNvPr id="3" name="Text Placeholder 2"/>
          <p:cNvSpPr>
            <a:spLocks noGrp="1"/>
          </p:cNvSpPr>
          <p:nvPr>
            <p:ph type="body" idx="1"/>
          </p:nvPr>
        </p:nvSpPr>
        <p:spPr>
          <a:xfrm>
            <a:off x="963085" y="2906714"/>
            <a:ext cx="10363200" cy="1500187"/>
          </a:xfrm>
        </p:spPr>
        <p:txBody>
          <a:bodyPr anchor="b"/>
          <a:lstStyle>
            <a:lvl1pPr marL="0" indent="0">
              <a:buNone/>
              <a:defRPr sz="2400"/>
            </a:lvl1pPr>
            <a:lvl2pPr marL="542742" indent="0">
              <a:buNone/>
              <a:defRPr sz="2100"/>
            </a:lvl2pPr>
            <a:lvl3pPr marL="1085484" indent="0">
              <a:buNone/>
              <a:defRPr sz="1875"/>
            </a:lvl3pPr>
            <a:lvl4pPr marL="1628226" indent="0">
              <a:buNone/>
              <a:defRPr sz="1650"/>
            </a:lvl4pPr>
            <a:lvl5pPr marL="2170969" indent="0">
              <a:buNone/>
              <a:defRPr sz="1650"/>
            </a:lvl5pPr>
            <a:lvl6pPr marL="2713711" indent="0">
              <a:buNone/>
              <a:defRPr sz="1650"/>
            </a:lvl6pPr>
            <a:lvl7pPr marL="3256453" indent="0">
              <a:buNone/>
              <a:defRPr sz="1650"/>
            </a:lvl7pPr>
            <a:lvl8pPr marL="3799195" indent="0">
              <a:buNone/>
              <a:defRPr sz="1650"/>
            </a:lvl8pPr>
            <a:lvl9pPr marL="4341937" indent="0">
              <a:buNone/>
              <a:defRPr sz="1650"/>
            </a:lvl9pPr>
          </a:lstStyle>
          <a:p>
            <a:pPr lvl="0"/>
            <a:r>
              <a:rPr lang="en-US"/>
              <a:t>Click to edit Master text styles</a:t>
            </a:r>
          </a:p>
        </p:txBody>
      </p:sp>
      <p:sp>
        <p:nvSpPr>
          <p:cNvPr id="4" name="Rectangle 4">
            <a:extLst>
              <a:ext uri="{FF2B5EF4-FFF2-40B4-BE49-F238E27FC236}">
                <a16:creationId xmlns:a16="http://schemas.microsoft.com/office/drawing/2014/main" id="{3CFA268C-A2DF-C036-E788-B52793AF5A4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658EBBA-B003-7F69-4E20-A771F0B5BC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ABCF406-35D5-39C9-91EE-43CE0566DB04}"/>
              </a:ext>
            </a:extLst>
          </p:cNvPr>
          <p:cNvSpPr>
            <a:spLocks noGrp="1" noChangeArrowheads="1"/>
          </p:cNvSpPr>
          <p:nvPr>
            <p:ph type="sldNum" sz="quarter" idx="12"/>
          </p:nvPr>
        </p:nvSpPr>
        <p:spPr>
          <a:ln/>
        </p:spPr>
        <p:txBody>
          <a:bodyPr/>
          <a:lstStyle>
            <a:lvl1pPr>
              <a:defRPr/>
            </a:lvl1pPr>
          </a:lstStyle>
          <a:p>
            <a:fld id="{717FE294-F57A-4E14-B816-98CDE47F0F3C}" type="slidenum">
              <a:rPr lang="en-US" altLang="en-US"/>
              <a:pPr/>
              <a:t>‹#›</a:t>
            </a:fld>
            <a:endParaRPr lang="en-US" altLang="en-US"/>
          </a:p>
        </p:txBody>
      </p:sp>
    </p:spTree>
    <p:extLst>
      <p:ext uri="{BB962C8B-B14F-4D97-AF65-F5344CB8AC3E}">
        <p14:creationId xmlns:p14="http://schemas.microsoft.com/office/powerpoint/2010/main" val="3764749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C1560-A535-43BB-A234-7D6E732EA331}" type="datetimeFigureOut">
              <a:rPr lang="en-US" smtClean="0"/>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055213-42A2-48A2-94FB-F01E789A5AD9}" type="slidenum">
              <a:rPr lang="en-US" smtClean="0"/>
              <a:t>‹#›</a:t>
            </a:fld>
            <a:endParaRPr lang="en-US"/>
          </a:p>
        </p:txBody>
      </p:sp>
    </p:spTree>
    <p:extLst>
      <p:ext uri="{BB962C8B-B14F-4D97-AF65-F5344CB8AC3E}">
        <p14:creationId xmlns:p14="http://schemas.microsoft.com/office/powerpoint/2010/main" val="5590699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6BDC07A-A371-7755-A119-E2569C5C029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AC0BB17-A5F9-E3E9-DF1A-696137EE3E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2101EE2-6262-8FDB-B777-D1ED7E21F5AF}"/>
              </a:ext>
            </a:extLst>
          </p:cNvPr>
          <p:cNvSpPr>
            <a:spLocks noGrp="1" noChangeArrowheads="1"/>
          </p:cNvSpPr>
          <p:nvPr>
            <p:ph type="sldNum" sz="quarter" idx="12"/>
          </p:nvPr>
        </p:nvSpPr>
        <p:spPr>
          <a:ln/>
        </p:spPr>
        <p:txBody>
          <a:bodyPr/>
          <a:lstStyle>
            <a:lvl1pPr>
              <a:defRPr/>
            </a:lvl1pPr>
          </a:lstStyle>
          <a:p>
            <a:fld id="{F46DBAC3-2437-4F10-BB82-166E9594042E}" type="slidenum">
              <a:rPr lang="en-US" altLang="en-US"/>
              <a:pPr/>
              <a:t>‹#›</a:t>
            </a:fld>
            <a:endParaRPr lang="en-US" altLang="en-US"/>
          </a:p>
        </p:txBody>
      </p:sp>
    </p:spTree>
    <p:extLst>
      <p:ext uri="{BB962C8B-B14F-4D97-AF65-F5344CB8AC3E}">
        <p14:creationId xmlns:p14="http://schemas.microsoft.com/office/powerpoint/2010/main" val="1742861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50" b="1"/>
            </a:lvl1pPr>
            <a:lvl2pPr marL="542742" indent="0">
              <a:buNone/>
              <a:defRPr sz="2400" b="1"/>
            </a:lvl2pPr>
            <a:lvl3pPr marL="1085484" indent="0">
              <a:buNone/>
              <a:defRPr sz="2100" b="1"/>
            </a:lvl3pPr>
            <a:lvl4pPr marL="1628226" indent="0">
              <a:buNone/>
              <a:defRPr sz="1875" b="1"/>
            </a:lvl4pPr>
            <a:lvl5pPr marL="2170969" indent="0">
              <a:buNone/>
              <a:defRPr sz="1875" b="1"/>
            </a:lvl5pPr>
            <a:lvl6pPr marL="2713711" indent="0">
              <a:buNone/>
              <a:defRPr sz="1875" b="1"/>
            </a:lvl6pPr>
            <a:lvl7pPr marL="3256453" indent="0">
              <a:buNone/>
              <a:defRPr sz="1875" b="1"/>
            </a:lvl7pPr>
            <a:lvl8pPr marL="3799195" indent="0">
              <a:buNone/>
              <a:defRPr sz="1875" b="1"/>
            </a:lvl8pPr>
            <a:lvl9pPr marL="4341937" indent="0">
              <a:buNone/>
              <a:defRPr sz="1875"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50"/>
            </a:lvl1pPr>
            <a:lvl2pPr>
              <a:defRPr sz="2400"/>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50" b="1"/>
            </a:lvl1pPr>
            <a:lvl2pPr marL="542742" indent="0">
              <a:buNone/>
              <a:defRPr sz="2400" b="1"/>
            </a:lvl2pPr>
            <a:lvl3pPr marL="1085484" indent="0">
              <a:buNone/>
              <a:defRPr sz="2100" b="1"/>
            </a:lvl3pPr>
            <a:lvl4pPr marL="1628226" indent="0">
              <a:buNone/>
              <a:defRPr sz="1875" b="1"/>
            </a:lvl4pPr>
            <a:lvl5pPr marL="2170969" indent="0">
              <a:buNone/>
              <a:defRPr sz="1875" b="1"/>
            </a:lvl5pPr>
            <a:lvl6pPr marL="2713711" indent="0">
              <a:buNone/>
              <a:defRPr sz="1875" b="1"/>
            </a:lvl6pPr>
            <a:lvl7pPr marL="3256453" indent="0">
              <a:buNone/>
              <a:defRPr sz="1875" b="1"/>
            </a:lvl7pPr>
            <a:lvl8pPr marL="3799195" indent="0">
              <a:buNone/>
              <a:defRPr sz="1875" b="1"/>
            </a:lvl8pPr>
            <a:lvl9pPr marL="4341937" indent="0">
              <a:buNone/>
              <a:defRPr sz="1875"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50"/>
            </a:lvl1pPr>
            <a:lvl2pPr>
              <a:defRPr sz="2400"/>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6A3866F-C05B-FDEF-C4E3-C34F09D3A59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FC0252E-F02D-2508-9E9B-97FECD42E7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9A30DDB-DCA0-D57B-30B6-1E8613227CE2}"/>
              </a:ext>
            </a:extLst>
          </p:cNvPr>
          <p:cNvSpPr>
            <a:spLocks noGrp="1" noChangeArrowheads="1"/>
          </p:cNvSpPr>
          <p:nvPr>
            <p:ph type="sldNum" sz="quarter" idx="12"/>
          </p:nvPr>
        </p:nvSpPr>
        <p:spPr>
          <a:ln/>
        </p:spPr>
        <p:txBody>
          <a:bodyPr/>
          <a:lstStyle>
            <a:lvl1pPr>
              <a:defRPr/>
            </a:lvl1pPr>
          </a:lstStyle>
          <a:p>
            <a:fld id="{7C057F4E-F6DA-4FC0-838C-4786B3837B2F}" type="slidenum">
              <a:rPr lang="en-US" altLang="en-US"/>
              <a:pPr/>
              <a:t>‹#›</a:t>
            </a:fld>
            <a:endParaRPr lang="en-US" altLang="en-US"/>
          </a:p>
        </p:txBody>
      </p:sp>
    </p:spTree>
    <p:extLst>
      <p:ext uri="{BB962C8B-B14F-4D97-AF65-F5344CB8AC3E}">
        <p14:creationId xmlns:p14="http://schemas.microsoft.com/office/powerpoint/2010/main" val="24567740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38EA3E1-03B5-1043-BF56-74AFD33D516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25390B5-97ED-636E-79A0-4462A98CAB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247EA6D-82B1-5405-0673-1DADCD8F1B47}"/>
              </a:ext>
            </a:extLst>
          </p:cNvPr>
          <p:cNvSpPr>
            <a:spLocks noGrp="1" noChangeArrowheads="1"/>
          </p:cNvSpPr>
          <p:nvPr>
            <p:ph type="sldNum" sz="quarter" idx="12"/>
          </p:nvPr>
        </p:nvSpPr>
        <p:spPr>
          <a:ln/>
        </p:spPr>
        <p:txBody>
          <a:bodyPr/>
          <a:lstStyle>
            <a:lvl1pPr>
              <a:defRPr/>
            </a:lvl1pPr>
          </a:lstStyle>
          <a:p>
            <a:fld id="{36B835B5-40EC-4754-81BF-E485050F85DE}" type="slidenum">
              <a:rPr lang="en-US" altLang="en-US"/>
              <a:pPr/>
              <a:t>‹#›</a:t>
            </a:fld>
            <a:endParaRPr lang="en-US" altLang="en-US"/>
          </a:p>
        </p:txBody>
      </p:sp>
    </p:spTree>
    <p:extLst>
      <p:ext uri="{BB962C8B-B14F-4D97-AF65-F5344CB8AC3E}">
        <p14:creationId xmlns:p14="http://schemas.microsoft.com/office/powerpoint/2010/main" val="38194176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21D8AE5-ACAF-8AD4-2C9A-E723FCFB60D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F69FEF5-8450-E80F-9304-F72090B5D0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FF5016D-CC5A-A923-37B1-F2149FDEA92F}"/>
              </a:ext>
            </a:extLst>
          </p:cNvPr>
          <p:cNvSpPr>
            <a:spLocks noGrp="1" noChangeArrowheads="1"/>
          </p:cNvSpPr>
          <p:nvPr>
            <p:ph type="sldNum" sz="quarter" idx="12"/>
          </p:nvPr>
        </p:nvSpPr>
        <p:spPr>
          <a:ln/>
        </p:spPr>
        <p:txBody>
          <a:bodyPr/>
          <a:lstStyle>
            <a:lvl1pPr>
              <a:defRPr/>
            </a:lvl1pPr>
          </a:lstStyle>
          <a:p>
            <a:fld id="{4D4A4840-63BE-46A6-893A-003EE97669E7}" type="slidenum">
              <a:rPr lang="en-US" altLang="en-US"/>
              <a:pPr/>
              <a:t>‹#›</a:t>
            </a:fld>
            <a:endParaRPr lang="en-US" altLang="en-US"/>
          </a:p>
        </p:txBody>
      </p:sp>
    </p:spTree>
    <p:extLst>
      <p:ext uri="{BB962C8B-B14F-4D97-AF65-F5344CB8AC3E}">
        <p14:creationId xmlns:p14="http://schemas.microsoft.com/office/powerpoint/2010/main" val="42001696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825"/>
            </a:lvl1pPr>
            <a:lvl2pPr>
              <a:defRPr sz="3300"/>
            </a:lvl2pPr>
            <a:lvl3pPr>
              <a:defRPr sz="285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42742" indent="0">
              <a:buNone/>
              <a:defRPr sz="1425"/>
            </a:lvl2pPr>
            <a:lvl3pPr marL="1085484" indent="0">
              <a:buNone/>
              <a:defRPr sz="1200"/>
            </a:lvl3pPr>
            <a:lvl4pPr marL="1628226" indent="0">
              <a:buNone/>
              <a:defRPr sz="1050"/>
            </a:lvl4pPr>
            <a:lvl5pPr marL="2170969" indent="0">
              <a:buNone/>
              <a:defRPr sz="1050"/>
            </a:lvl5pPr>
            <a:lvl6pPr marL="2713711" indent="0">
              <a:buNone/>
              <a:defRPr sz="1050"/>
            </a:lvl6pPr>
            <a:lvl7pPr marL="3256453" indent="0">
              <a:buNone/>
              <a:defRPr sz="1050"/>
            </a:lvl7pPr>
            <a:lvl8pPr marL="3799195" indent="0">
              <a:buNone/>
              <a:defRPr sz="1050"/>
            </a:lvl8pPr>
            <a:lvl9pPr marL="4341937" indent="0">
              <a:buNone/>
              <a:defRPr sz="1050"/>
            </a:lvl9pPr>
          </a:lstStyle>
          <a:p>
            <a:pPr lvl="0"/>
            <a:r>
              <a:rPr lang="en-US"/>
              <a:t>Click to edit Master text styles</a:t>
            </a:r>
          </a:p>
        </p:txBody>
      </p:sp>
      <p:sp>
        <p:nvSpPr>
          <p:cNvPr id="5" name="Rectangle 4">
            <a:extLst>
              <a:ext uri="{FF2B5EF4-FFF2-40B4-BE49-F238E27FC236}">
                <a16:creationId xmlns:a16="http://schemas.microsoft.com/office/drawing/2014/main" id="{FA32895B-3BAB-6E34-B89A-274D17C089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F3FB17D-A784-58EA-CC8C-66A0E2DBB8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1BDD9AD-E7C4-A5BA-30D4-B53EF5B43BEA}"/>
              </a:ext>
            </a:extLst>
          </p:cNvPr>
          <p:cNvSpPr>
            <a:spLocks noGrp="1" noChangeArrowheads="1"/>
          </p:cNvSpPr>
          <p:nvPr>
            <p:ph type="sldNum" sz="quarter" idx="12"/>
          </p:nvPr>
        </p:nvSpPr>
        <p:spPr>
          <a:ln/>
        </p:spPr>
        <p:txBody>
          <a:bodyPr/>
          <a:lstStyle>
            <a:lvl1pPr>
              <a:defRPr/>
            </a:lvl1pPr>
          </a:lstStyle>
          <a:p>
            <a:fld id="{AABB6AAD-1393-4B52-B47F-6C655D125369}" type="slidenum">
              <a:rPr lang="en-US" altLang="en-US"/>
              <a:pPr/>
              <a:t>‹#›</a:t>
            </a:fld>
            <a:endParaRPr lang="en-US" altLang="en-US"/>
          </a:p>
        </p:txBody>
      </p:sp>
    </p:spTree>
    <p:extLst>
      <p:ext uri="{BB962C8B-B14F-4D97-AF65-F5344CB8AC3E}">
        <p14:creationId xmlns:p14="http://schemas.microsoft.com/office/powerpoint/2010/main" val="38107789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825"/>
            </a:lvl1pPr>
            <a:lvl2pPr marL="542742" indent="0">
              <a:buNone/>
              <a:defRPr sz="3300"/>
            </a:lvl2pPr>
            <a:lvl3pPr marL="1085484" indent="0">
              <a:buNone/>
              <a:defRPr sz="2850"/>
            </a:lvl3pPr>
            <a:lvl4pPr marL="1628226" indent="0">
              <a:buNone/>
              <a:defRPr sz="2400"/>
            </a:lvl4pPr>
            <a:lvl5pPr marL="2170969" indent="0">
              <a:buNone/>
              <a:defRPr sz="2400"/>
            </a:lvl5pPr>
            <a:lvl6pPr marL="2713711" indent="0">
              <a:buNone/>
              <a:defRPr sz="2400"/>
            </a:lvl6pPr>
            <a:lvl7pPr marL="3256453" indent="0">
              <a:buNone/>
              <a:defRPr sz="2400"/>
            </a:lvl7pPr>
            <a:lvl8pPr marL="3799195" indent="0">
              <a:buNone/>
              <a:defRPr sz="2400"/>
            </a:lvl8pPr>
            <a:lvl9pPr marL="4341937" indent="0">
              <a:buNone/>
              <a:defRPr sz="2400"/>
            </a:lvl9pPr>
          </a:lstStyle>
          <a:p>
            <a:pPr lvl="0"/>
            <a:endParaRPr lang="en-US"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50"/>
            </a:lvl1pPr>
            <a:lvl2pPr marL="542742" indent="0">
              <a:buNone/>
              <a:defRPr sz="1425"/>
            </a:lvl2pPr>
            <a:lvl3pPr marL="1085484" indent="0">
              <a:buNone/>
              <a:defRPr sz="1200"/>
            </a:lvl3pPr>
            <a:lvl4pPr marL="1628226" indent="0">
              <a:buNone/>
              <a:defRPr sz="1050"/>
            </a:lvl4pPr>
            <a:lvl5pPr marL="2170969" indent="0">
              <a:buNone/>
              <a:defRPr sz="1050"/>
            </a:lvl5pPr>
            <a:lvl6pPr marL="2713711" indent="0">
              <a:buNone/>
              <a:defRPr sz="1050"/>
            </a:lvl6pPr>
            <a:lvl7pPr marL="3256453" indent="0">
              <a:buNone/>
              <a:defRPr sz="1050"/>
            </a:lvl7pPr>
            <a:lvl8pPr marL="3799195" indent="0">
              <a:buNone/>
              <a:defRPr sz="1050"/>
            </a:lvl8pPr>
            <a:lvl9pPr marL="4341937" indent="0">
              <a:buNone/>
              <a:defRPr sz="1050"/>
            </a:lvl9pPr>
          </a:lstStyle>
          <a:p>
            <a:pPr lvl="0"/>
            <a:r>
              <a:rPr lang="en-US"/>
              <a:t>Click to edit Master text styles</a:t>
            </a:r>
          </a:p>
        </p:txBody>
      </p:sp>
      <p:sp>
        <p:nvSpPr>
          <p:cNvPr id="5" name="Rectangle 4">
            <a:extLst>
              <a:ext uri="{FF2B5EF4-FFF2-40B4-BE49-F238E27FC236}">
                <a16:creationId xmlns:a16="http://schemas.microsoft.com/office/drawing/2014/main" id="{28D841F3-3158-DA92-876A-2E849AD40D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3DDAB4C-B003-3E37-7074-4C4F37C1D2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8A5287F-B0C4-DA68-9683-E3CE7E60DC68}"/>
              </a:ext>
            </a:extLst>
          </p:cNvPr>
          <p:cNvSpPr>
            <a:spLocks noGrp="1" noChangeArrowheads="1"/>
          </p:cNvSpPr>
          <p:nvPr>
            <p:ph type="sldNum" sz="quarter" idx="12"/>
          </p:nvPr>
        </p:nvSpPr>
        <p:spPr>
          <a:ln/>
        </p:spPr>
        <p:txBody>
          <a:bodyPr/>
          <a:lstStyle>
            <a:lvl1pPr>
              <a:defRPr/>
            </a:lvl1pPr>
          </a:lstStyle>
          <a:p>
            <a:fld id="{FAF844D5-3E89-4A48-9C5B-345E073BC2EA}" type="slidenum">
              <a:rPr lang="en-US" altLang="en-US"/>
              <a:pPr/>
              <a:t>‹#›</a:t>
            </a:fld>
            <a:endParaRPr lang="en-US" altLang="en-US"/>
          </a:p>
        </p:txBody>
      </p:sp>
    </p:spTree>
    <p:extLst>
      <p:ext uri="{BB962C8B-B14F-4D97-AF65-F5344CB8AC3E}">
        <p14:creationId xmlns:p14="http://schemas.microsoft.com/office/powerpoint/2010/main" val="15455076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93C94A-9E37-2BC9-C8EC-2D31A6739D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17DA11-FD7C-C83C-5CC5-C1D2577F46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622054E-79AC-A744-0711-90A19EBF28B6}"/>
              </a:ext>
            </a:extLst>
          </p:cNvPr>
          <p:cNvSpPr>
            <a:spLocks noGrp="1" noChangeArrowheads="1"/>
          </p:cNvSpPr>
          <p:nvPr>
            <p:ph type="sldNum" sz="quarter" idx="12"/>
          </p:nvPr>
        </p:nvSpPr>
        <p:spPr>
          <a:ln/>
        </p:spPr>
        <p:txBody>
          <a:bodyPr/>
          <a:lstStyle>
            <a:lvl1pPr>
              <a:defRPr/>
            </a:lvl1pPr>
          </a:lstStyle>
          <a:p>
            <a:fld id="{01418B2A-5276-46CE-ABDF-922153E318DC}" type="slidenum">
              <a:rPr lang="en-US" altLang="en-US"/>
              <a:pPr/>
              <a:t>‹#›</a:t>
            </a:fld>
            <a:endParaRPr lang="en-US" altLang="en-US"/>
          </a:p>
        </p:txBody>
      </p:sp>
    </p:spTree>
    <p:extLst>
      <p:ext uri="{BB962C8B-B14F-4D97-AF65-F5344CB8AC3E}">
        <p14:creationId xmlns:p14="http://schemas.microsoft.com/office/powerpoint/2010/main" val="3575873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1F05898-44DA-A18C-E9DE-BAD2942B45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A3139B-68A5-3335-345E-0CD5655E0E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9AAAF20-FC06-BD39-3845-B6A3C9CFF4D5}"/>
              </a:ext>
            </a:extLst>
          </p:cNvPr>
          <p:cNvSpPr>
            <a:spLocks noGrp="1" noChangeArrowheads="1"/>
          </p:cNvSpPr>
          <p:nvPr>
            <p:ph type="sldNum" sz="quarter" idx="12"/>
          </p:nvPr>
        </p:nvSpPr>
        <p:spPr>
          <a:ln/>
        </p:spPr>
        <p:txBody>
          <a:bodyPr/>
          <a:lstStyle>
            <a:lvl1pPr>
              <a:defRPr/>
            </a:lvl1pPr>
          </a:lstStyle>
          <a:p>
            <a:fld id="{619D8EF5-62D9-400E-A4D2-094623C96367}" type="slidenum">
              <a:rPr lang="en-US" altLang="en-US"/>
              <a:pPr/>
              <a:t>‹#›</a:t>
            </a:fld>
            <a:endParaRPr lang="en-US" altLang="en-US"/>
          </a:p>
        </p:txBody>
      </p:sp>
    </p:spTree>
    <p:extLst>
      <p:ext uri="{BB962C8B-B14F-4D97-AF65-F5344CB8AC3E}">
        <p14:creationId xmlns:p14="http://schemas.microsoft.com/office/powerpoint/2010/main" val="24065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4C1560-A535-43BB-A234-7D6E732EA331}"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55213-42A2-48A2-94FB-F01E789A5AD9}" type="slidenum">
              <a:rPr lang="en-US" smtClean="0"/>
              <a:t>‹#›</a:t>
            </a:fld>
            <a:endParaRPr lang="en-US"/>
          </a:p>
        </p:txBody>
      </p:sp>
    </p:spTree>
    <p:extLst>
      <p:ext uri="{BB962C8B-B14F-4D97-AF65-F5344CB8AC3E}">
        <p14:creationId xmlns:p14="http://schemas.microsoft.com/office/powerpoint/2010/main" val="2814669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4C1560-A535-43BB-A234-7D6E732EA331}"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55213-42A2-48A2-94FB-F01E789A5AD9}" type="slidenum">
              <a:rPr lang="en-US" smtClean="0"/>
              <a:t>‹#›</a:t>
            </a:fld>
            <a:endParaRPr lang="en-US"/>
          </a:p>
        </p:txBody>
      </p:sp>
    </p:spTree>
    <p:extLst>
      <p:ext uri="{BB962C8B-B14F-4D97-AF65-F5344CB8AC3E}">
        <p14:creationId xmlns:p14="http://schemas.microsoft.com/office/powerpoint/2010/main" val="140784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C1560-A535-43BB-A234-7D6E732EA331}" type="datetimeFigureOut">
              <a:rPr lang="en-US" smtClean="0"/>
              <a:t>9/26/2024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55213-42A2-48A2-94FB-F01E789A5AD9}" type="slidenum">
              <a:rPr lang="en-US" smtClean="0"/>
              <a:t>‹#›</a:t>
            </a:fld>
            <a:endParaRPr lang="en-US"/>
          </a:p>
        </p:txBody>
      </p:sp>
    </p:spTree>
    <p:extLst>
      <p:ext uri="{BB962C8B-B14F-4D97-AF65-F5344CB8AC3E}">
        <p14:creationId xmlns:p14="http://schemas.microsoft.com/office/powerpoint/2010/main" val="3907475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116157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41371765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9969184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7292920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2024/9/26</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5259137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7E0E16E-7175-584F-3CCD-DEF4612F9659}"/>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2DFD8359-DDB5-9D54-84B7-8412D8C5895D}"/>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08199F1-36CB-55C3-499E-52B822187638}"/>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prstTxWarp prst="textNoShape">
              <a:avLst/>
            </a:prstTxWarp>
          </a:bodyPr>
          <a:lstStyle>
            <a:lvl1pPr eaLnBrk="1" fontAlgn="auto" hangingPunct="1">
              <a:spcBef>
                <a:spcPts val="0"/>
              </a:spcBef>
              <a:spcAft>
                <a:spcPts val="0"/>
              </a:spcAft>
              <a:defRPr sz="1650" b="0">
                <a:latin typeface="Arial" charset="0"/>
              </a:defRPr>
            </a:lvl1pPr>
          </a:lstStyle>
          <a:p>
            <a:pPr>
              <a:defRPr/>
            </a:pPr>
            <a:endParaRPr lang="en-US"/>
          </a:p>
        </p:txBody>
      </p:sp>
      <p:sp>
        <p:nvSpPr>
          <p:cNvPr id="1029" name="Rectangle 5">
            <a:extLst>
              <a:ext uri="{FF2B5EF4-FFF2-40B4-BE49-F238E27FC236}">
                <a16:creationId xmlns:a16="http://schemas.microsoft.com/office/drawing/2014/main" id="{B0F59E4F-DCE8-9DD1-77A4-8C6309CD9DF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prstTxWarp prst="textNoShape">
              <a:avLst/>
            </a:prstTxWarp>
          </a:bodyPr>
          <a:lstStyle>
            <a:lvl1pPr algn="ctr" eaLnBrk="1" fontAlgn="auto" hangingPunct="1">
              <a:spcBef>
                <a:spcPts val="0"/>
              </a:spcBef>
              <a:spcAft>
                <a:spcPts val="0"/>
              </a:spcAft>
              <a:defRPr sz="1650" b="0">
                <a:latin typeface="Arial" charset="0"/>
              </a:defRPr>
            </a:lvl1pPr>
          </a:lstStyle>
          <a:p>
            <a:pPr>
              <a:defRPr/>
            </a:pPr>
            <a:endParaRPr lang="en-US"/>
          </a:p>
        </p:txBody>
      </p:sp>
      <p:sp>
        <p:nvSpPr>
          <p:cNvPr id="1030" name="Rectangle 6">
            <a:extLst>
              <a:ext uri="{FF2B5EF4-FFF2-40B4-BE49-F238E27FC236}">
                <a16:creationId xmlns:a16="http://schemas.microsoft.com/office/drawing/2014/main" id="{55879CD9-A8AF-6EC3-8D5E-C0C82C4206F9}"/>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prstTxWarp prst="textNoShape">
              <a:avLst/>
            </a:prstTxWarp>
          </a:bodyPr>
          <a:lstStyle>
            <a:lvl1pPr algn="r" eaLnBrk="1" hangingPunct="1">
              <a:defRPr sz="1600">
                <a:latin typeface="Arial" panose="020B0604020202020204" pitchFamily="34" charset="0"/>
              </a:defRPr>
            </a:lvl1pPr>
          </a:lstStyle>
          <a:p>
            <a:fld id="{3E6470DD-6F45-437B-BCE0-28C11BAFDCF3}" type="slidenum">
              <a:rPr lang="en-US" altLang="en-US"/>
              <a:pPr/>
              <a:t>‹#›</a:t>
            </a:fld>
            <a:endParaRPr lang="en-US" altLang="en-US"/>
          </a:p>
        </p:txBody>
      </p:sp>
    </p:spTree>
    <p:extLst>
      <p:ext uri="{BB962C8B-B14F-4D97-AF65-F5344CB8AC3E}">
        <p14:creationId xmlns:p14="http://schemas.microsoft.com/office/powerpoint/2010/main" val="2043413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5200">
          <a:solidFill>
            <a:schemeClr val="tx2"/>
          </a:solidFill>
          <a:latin typeface="+mj-lt"/>
          <a:ea typeface="+mj-ea"/>
          <a:cs typeface="+mj-cs"/>
        </a:defRPr>
      </a:lvl1pPr>
      <a:lvl2pPr algn="ctr" rtl="0" eaLnBrk="0" fontAlgn="base" hangingPunct="0">
        <a:spcBef>
          <a:spcPct val="0"/>
        </a:spcBef>
        <a:spcAft>
          <a:spcPct val="0"/>
        </a:spcAft>
        <a:defRPr sz="5200">
          <a:solidFill>
            <a:schemeClr val="tx2"/>
          </a:solidFill>
          <a:latin typeface="Arial" charset="0"/>
        </a:defRPr>
      </a:lvl2pPr>
      <a:lvl3pPr algn="ctr" rtl="0" eaLnBrk="0" fontAlgn="base" hangingPunct="0">
        <a:spcBef>
          <a:spcPct val="0"/>
        </a:spcBef>
        <a:spcAft>
          <a:spcPct val="0"/>
        </a:spcAft>
        <a:defRPr sz="5200">
          <a:solidFill>
            <a:schemeClr val="tx2"/>
          </a:solidFill>
          <a:latin typeface="Arial" charset="0"/>
        </a:defRPr>
      </a:lvl3pPr>
      <a:lvl4pPr algn="ctr" rtl="0" eaLnBrk="0" fontAlgn="base" hangingPunct="0">
        <a:spcBef>
          <a:spcPct val="0"/>
        </a:spcBef>
        <a:spcAft>
          <a:spcPct val="0"/>
        </a:spcAft>
        <a:defRPr sz="5200">
          <a:solidFill>
            <a:schemeClr val="tx2"/>
          </a:solidFill>
          <a:latin typeface="Arial" charset="0"/>
        </a:defRPr>
      </a:lvl4pPr>
      <a:lvl5pPr algn="ctr" rtl="0" eaLnBrk="0" fontAlgn="base" hangingPunct="0">
        <a:spcBef>
          <a:spcPct val="0"/>
        </a:spcBef>
        <a:spcAft>
          <a:spcPct val="0"/>
        </a:spcAft>
        <a:defRPr sz="5200">
          <a:solidFill>
            <a:schemeClr val="tx2"/>
          </a:solidFill>
          <a:latin typeface="Arial" charset="0"/>
        </a:defRPr>
      </a:lvl5pPr>
      <a:lvl6pPr marL="542742" algn="ctr" rtl="0" fontAlgn="base">
        <a:spcBef>
          <a:spcPct val="0"/>
        </a:spcBef>
        <a:spcAft>
          <a:spcPct val="0"/>
        </a:spcAft>
        <a:defRPr sz="5250">
          <a:solidFill>
            <a:schemeClr val="tx2"/>
          </a:solidFill>
          <a:latin typeface="Arial" charset="0"/>
        </a:defRPr>
      </a:lvl6pPr>
      <a:lvl7pPr marL="1085484" algn="ctr" rtl="0" fontAlgn="base">
        <a:spcBef>
          <a:spcPct val="0"/>
        </a:spcBef>
        <a:spcAft>
          <a:spcPct val="0"/>
        </a:spcAft>
        <a:defRPr sz="5250">
          <a:solidFill>
            <a:schemeClr val="tx2"/>
          </a:solidFill>
          <a:latin typeface="Arial" charset="0"/>
        </a:defRPr>
      </a:lvl7pPr>
      <a:lvl8pPr marL="1628226" algn="ctr" rtl="0" fontAlgn="base">
        <a:spcBef>
          <a:spcPct val="0"/>
        </a:spcBef>
        <a:spcAft>
          <a:spcPct val="0"/>
        </a:spcAft>
        <a:defRPr sz="5250">
          <a:solidFill>
            <a:schemeClr val="tx2"/>
          </a:solidFill>
          <a:latin typeface="Arial" charset="0"/>
        </a:defRPr>
      </a:lvl8pPr>
      <a:lvl9pPr marL="2170969" algn="ctr" rtl="0" fontAlgn="base">
        <a:spcBef>
          <a:spcPct val="0"/>
        </a:spcBef>
        <a:spcAft>
          <a:spcPct val="0"/>
        </a:spcAft>
        <a:defRPr sz="5250">
          <a:solidFill>
            <a:schemeClr val="tx2"/>
          </a:solidFill>
          <a:latin typeface="Arial" charset="0"/>
        </a:defRPr>
      </a:lvl9pPr>
    </p:titleStyle>
    <p:bodyStyle>
      <a:lvl1pPr marL="404813" indent="-404813" algn="l" rtl="0" eaLnBrk="0" fontAlgn="base" hangingPunct="0">
        <a:spcBef>
          <a:spcPct val="20000"/>
        </a:spcBef>
        <a:spcAft>
          <a:spcPct val="0"/>
        </a:spcAft>
        <a:buChar char="•"/>
        <a:defRPr sz="3800">
          <a:solidFill>
            <a:schemeClr val="tx1"/>
          </a:solidFill>
          <a:latin typeface="+mn-lt"/>
          <a:ea typeface="+mn-ea"/>
          <a:cs typeface="+mn-cs"/>
        </a:defRPr>
      </a:lvl1pPr>
      <a:lvl2pPr marL="881063" indent="-338138" algn="l" rtl="0" eaLnBrk="0" fontAlgn="base" hangingPunct="0">
        <a:spcBef>
          <a:spcPct val="20000"/>
        </a:spcBef>
        <a:spcAft>
          <a:spcPct val="0"/>
        </a:spcAft>
        <a:buChar char="–"/>
        <a:defRPr sz="3300">
          <a:solidFill>
            <a:schemeClr val="tx1"/>
          </a:solidFill>
          <a:latin typeface="+mn-lt"/>
        </a:defRPr>
      </a:lvl2pPr>
      <a:lvl3pPr marL="1355725" indent="-269875" algn="l" rtl="0" eaLnBrk="0" fontAlgn="base" hangingPunct="0">
        <a:spcBef>
          <a:spcPct val="20000"/>
        </a:spcBef>
        <a:spcAft>
          <a:spcPct val="0"/>
        </a:spcAft>
        <a:buChar char="•"/>
        <a:defRPr sz="2800">
          <a:solidFill>
            <a:schemeClr val="tx1"/>
          </a:solidFill>
          <a:latin typeface="+mn-lt"/>
        </a:defRPr>
      </a:lvl3pPr>
      <a:lvl4pPr marL="1898650" indent="-269875" algn="l" rtl="0" eaLnBrk="0" fontAlgn="base" hangingPunct="0">
        <a:spcBef>
          <a:spcPct val="20000"/>
        </a:spcBef>
        <a:spcAft>
          <a:spcPct val="0"/>
        </a:spcAft>
        <a:buChar char="–"/>
        <a:defRPr sz="2400">
          <a:solidFill>
            <a:schemeClr val="tx1"/>
          </a:solidFill>
          <a:latin typeface="+mn-lt"/>
        </a:defRPr>
      </a:lvl4pPr>
      <a:lvl5pPr marL="2441575" indent="-269875" algn="l" rtl="0" eaLnBrk="0" fontAlgn="base" hangingPunct="0">
        <a:spcBef>
          <a:spcPct val="20000"/>
        </a:spcBef>
        <a:spcAft>
          <a:spcPct val="0"/>
        </a:spcAft>
        <a:buChar char="»"/>
        <a:defRPr sz="2400">
          <a:solidFill>
            <a:schemeClr val="tx1"/>
          </a:solidFill>
          <a:latin typeface="+mn-lt"/>
        </a:defRPr>
      </a:lvl5pPr>
      <a:lvl6pPr marL="2985082" indent="-271371" algn="l" rtl="0" fontAlgn="base">
        <a:spcBef>
          <a:spcPct val="20000"/>
        </a:spcBef>
        <a:spcAft>
          <a:spcPct val="0"/>
        </a:spcAft>
        <a:buChar char="»"/>
        <a:defRPr sz="2400">
          <a:solidFill>
            <a:schemeClr val="tx1"/>
          </a:solidFill>
          <a:latin typeface="+mn-lt"/>
        </a:defRPr>
      </a:lvl6pPr>
      <a:lvl7pPr marL="3527824" indent="-271371" algn="l" rtl="0" fontAlgn="base">
        <a:spcBef>
          <a:spcPct val="20000"/>
        </a:spcBef>
        <a:spcAft>
          <a:spcPct val="0"/>
        </a:spcAft>
        <a:buChar char="»"/>
        <a:defRPr sz="2400">
          <a:solidFill>
            <a:schemeClr val="tx1"/>
          </a:solidFill>
          <a:latin typeface="+mn-lt"/>
        </a:defRPr>
      </a:lvl7pPr>
      <a:lvl8pPr marL="4070566" indent="-271371" algn="l" rtl="0" fontAlgn="base">
        <a:spcBef>
          <a:spcPct val="20000"/>
        </a:spcBef>
        <a:spcAft>
          <a:spcPct val="0"/>
        </a:spcAft>
        <a:buChar char="»"/>
        <a:defRPr sz="2400">
          <a:solidFill>
            <a:schemeClr val="tx1"/>
          </a:solidFill>
          <a:latin typeface="+mn-lt"/>
        </a:defRPr>
      </a:lvl8pPr>
      <a:lvl9pPr marL="4613308" indent="-271371" algn="l" rtl="0" fontAlgn="base">
        <a:spcBef>
          <a:spcPct val="20000"/>
        </a:spcBef>
        <a:spcAft>
          <a:spcPct val="0"/>
        </a:spcAft>
        <a:buChar char="»"/>
        <a:defRPr sz="2400">
          <a:solidFill>
            <a:schemeClr val="tx1"/>
          </a:solidFill>
          <a:latin typeface="+mn-lt"/>
        </a:defRPr>
      </a:lvl9pPr>
    </p:bodyStyle>
    <p:otherStyle>
      <a:defPPr>
        <a:defRPr lang="en-US"/>
      </a:defPPr>
      <a:lvl1pPr marL="0" algn="l" defTabSz="1085484" rtl="0" eaLnBrk="1" latinLnBrk="0" hangingPunct="1">
        <a:defRPr sz="2100" kern="1200">
          <a:solidFill>
            <a:schemeClr val="tx1"/>
          </a:solidFill>
          <a:latin typeface="+mn-lt"/>
          <a:ea typeface="+mn-ea"/>
          <a:cs typeface="+mn-cs"/>
        </a:defRPr>
      </a:lvl1pPr>
      <a:lvl2pPr marL="542742" algn="l" defTabSz="1085484" rtl="0" eaLnBrk="1" latinLnBrk="0" hangingPunct="1">
        <a:defRPr sz="2100" kern="1200">
          <a:solidFill>
            <a:schemeClr val="tx1"/>
          </a:solidFill>
          <a:latin typeface="+mn-lt"/>
          <a:ea typeface="+mn-ea"/>
          <a:cs typeface="+mn-cs"/>
        </a:defRPr>
      </a:lvl2pPr>
      <a:lvl3pPr marL="1085484" algn="l" defTabSz="1085484" rtl="0" eaLnBrk="1" latinLnBrk="0" hangingPunct="1">
        <a:defRPr sz="2100" kern="1200">
          <a:solidFill>
            <a:schemeClr val="tx1"/>
          </a:solidFill>
          <a:latin typeface="+mn-lt"/>
          <a:ea typeface="+mn-ea"/>
          <a:cs typeface="+mn-cs"/>
        </a:defRPr>
      </a:lvl3pPr>
      <a:lvl4pPr marL="1628226" algn="l" defTabSz="1085484" rtl="0" eaLnBrk="1" latinLnBrk="0" hangingPunct="1">
        <a:defRPr sz="2100" kern="1200">
          <a:solidFill>
            <a:schemeClr val="tx1"/>
          </a:solidFill>
          <a:latin typeface="+mn-lt"/>
          <a:ea typeface="+mn-ea"/>
          <a:cs typeface="+mn-cs"/>
        </a:defRPr>
      </a:lvl4pPr>
      <a:lvl5pPr marL="2170969" algn="l" defTabSz="1085484" rtl="0" eaLnBrk="1" latinLnBrk="0" hangingPunct="1">
        <a:defRPr sz="2100" kern="1200">
          <a:solidFill>
            <a:schemeClr val="tx1"/>
          </a:solidFill>
          <a:latin typeface="+mn-lt"/>
          <a:ea typeface="+mn-ea"/>
          <a:cs typeface="+mn-cs"/>
        </a:defRPr>
      </a:lvl5pPr>
      <a:lvl6pPr marL="2713711" algn="l" defTabSz="1085484" rtl="0" eaLnBrk="1" latinLnBrk="0" hangingPunct="1">
        <a:defRPr sz="2100" kern="1200">
          <a:solidFill>
            <a:schemeClr val="tx1"/>
          </a:solidFill>
          <a:latin typeface="+mn-lt"/>
          <a:ea typeface="+mn-ea"/>
          <a:cs typeface="+mn-cs"/>
        </a:defRPr>
      </a:lvl6pPr>
      <a:lvl7pPr marL="3256453" algn="l" defTabSz="1085484" rtl="0" eaLnBrk="1" latinLnBrk="0" hangingPunct="1">
        <a:defRPr sz="2100" kern="1200">
          <a:solidFill>
            <a:schemeClr val="tx1"/>
          </a:solidFill>
          <a:latin typeface="+mn-lt"/>
          <a:ea typeface="+mn-ea"/>
          <a:cs typeface="+mn-cs"/>
        </a:defRPr>
      </a:lvl7pPr>
      <a:lvl8pPr marL="3799195" algn="l" defTabSz="1085484" rtl="0" eaLnBrk="1" latinLnBrk="0" hangingPunct="1">
        <a:defRPr sz="2100" kern="1200">
          <a:solidFill>
            <a:schemeClr val="tx1"/>
          </a:solidFill>
          <a:latin typeface="+mn-lt"/>
          <a:ea typeface="+mn-ea"/>
          <a:cs typeface="+mn-cs"/>
        </a:defRPr>
      </a:lvl8pPr>
      <a:lvl9pPr marL="4341937" algn="l" defTabSz="108548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68.xml"/><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68.xml"/><Relationship Id="rId5" Type="http://schemas.openxmlformats.org/officeDocument/2006/relationships/image" Target="../media/image15.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68.xml"/><Relationship Id="rId5" Type="http://schemas.openxmlformats.org/officeDocument/2006/relationships/image" Target="../media/image15.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7.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3.xml"/><Relationship Id="rId5" Type="http://schemas.openxmlformats.org/officeDocument/2006/relationships/tags" Target="../tags/tag6.xml"/><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3"/>
          <a:stretch>
            <a:fillRect/>
          </a:stretch>
        </p:blipFill>
        <p:spPr>
          <a:xfrm>
            <a:off x="0" y="-378823"/>
            <a:ext cx="11782697" cy="6858000"/>
          </a:xfrm>
          <a:prstGeom prst="rect">
            <a:avLst/>
          </a:prstGeom>
        </p:spPr>
      </p:pic>
      <p:sp>
        <p:nvSpPr>
          <p:cNvPr id="5" name="PA_文本框 9"/>
          <p:cNvSpPr txBox="1"/>
          <p:nvPr>
            <p:custDataLst>
              <p:tags r:id="rId1"/>
            </p:custDataLst>
          </p:nvPr>
        </p:nvSpPr>
        <p:spPr>
          <a:xfrm>
            <a:off x="1384664" y="3172114"/>
            <a:ext cx="9993086" cy="1754326"/>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3. TỈ LỆ BẢN ĐỒ. </a:t>
            </a:r>
            <a:endParaRPr lang="vi-VN" sz="3600" b="1" dirty="0">
              <a:solidFill>
                <a:srgbClr val="FF0000"/>
              </a:solidFill>
              <a:latin typeface="Times New Roman" panose="02020603050405020304" pitchFamily="18" charset="0"/>
              <a:cs typeface="Times New Roman" panose="02020603050405020304" pitchFamily="18" charset="0"/>
            </a:endParaRPr>
          </a:p>
          <a:p>
            <a:pPr algn="ctr"/>
            <a:r>
              <a:rPr lang="en-US" sz="3600" b="1" dirty="0">
                <a:solidFill>
                  <a:srgbClr val="FF0000"/>
                </a:solidFill>
                <a:latin typeface="Times New Roman" panose="02020603050405020304" pitchFamily="18" charset="0"/>
                <a:cs typeface="Times New Roman" panose="02020603050405020304" pitchFamily="18" charset="0"/>
              </a:rPr>
              <a:t>TÍNH KHOẢNG CÁCH THỰC TẾ DỰA VÀO TỈ LỆ BẢN ĐỒ</a:t>
            </a:r>
          </a:p>
        </p:txBody>
      </p:sp>
    </p:spTree>
    <p:extLst>
      <p:ext uri="{BB962C8B-B14F-4D97-AF65-F5344CB8AC3E}">
        <p14:creationId xmlns:p14="http://schemas.microsoft.com/office/powerpoint/2010/main" val="14373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209006" y="88263"/>
            <a:ext cx="11743508" cy="258532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vi-VN" sz="3600" b="1" dirty="0">
                <a:solidFill>
                  <a:srgbClr val="290CFC"/>
                </a:solidFill>
                <a:latin typeface="Times New Roman" panose="02020603050405020304" pitchFamily="18" charset="0"/>
                <a:cs typeface="Times New Roman" panose="02020603050405020304" pitchFamily="18" charset="0"/>
              </a:rPr>
              <a:t>* Ví </a:t>
            </a:r>
            <a:r>
              <a:rPr lang="vi-VN" sz="3600" b="1" i="1" dirty="0">
                <a:solidFill>
                  <a:srgbClr val="290CFC"/>
                </a:solidFill>
                <a:latin typeface="Times New Roman" panose="02020603050405020304" pitchFamily="18" charset="0"/>
                <a:cs typeface="Times New Roman" panose="02020603050405020304" pitchFamily="18" charset="0"/>
              </a:rPr>
              <a:t>dụ</a:t>
            </a:r>
            <a:r>
              <a:rPr lang="vi-VN" sz="3600" i="1" dirty="0">
                <a:solidFill>
                  <a:srgbClr val="290CFC"/>
                </a:solidFill>
                <a:latin typeface="Times New Roman" panose="02020603050405020304" pitchFamily="18" charset="0"/>
                <a:cs typeface="Times New Roman" panose="02020603050405020304" pitchFamily="18" charset="0"/>
              </a:rPr>
              <a:t>:Trên bản đồ hành chính có tỉ lệ 1:</a:t>
            </a:r>
            <a:r>
              <a:rPr lang="en-US" sz="3600" i="1" dirty="0">
                <a:solidFill>
                  <a:srgbClr val="290CFC"/>
                </a:solidFill>
                <a:latin typeface="Times New Roman" panose="02020603050405020304" pitchFamily="18" charset="0"/>
                <a:cs typeface="Times New Roman" panose="02020603050405020304" pitchFamily="18" charset="0"/>
              </a:rPr>
              <a:t> </a:t>
            </a:r>
            <a:r>
              <a:rPr lang="vi-VN" sz="3600" i="1" dirty="0">
                <a:solidFill>
                  <a:srgbClr val="290CFC"/>
                </a:solidFill>
                <a:latin typeface="Times New Roman" panose="02020603050405020304" pitchFamily="18" charset="0"/>
                <a:cs typeface="Times New Roman" panose="02020603050405020304" pitchFamily="18" charset="0"/>
              </a:rPr>
              <a:t>6 000 000, khoảng cách giữa Thủ đô Hà Nội tới thành phố Hải Phòng và thành phố Vinh (tỉnh Nghệ An) lần lượt là 1,5 cm và 5 cm, vậy trên thực tế hai thành phố đó cách Thủ đô Hà Nội bao nhiêu ki-lô-mét?</a:t>
            </a:r>
            <a:endParaRPr lang="en-US" sz="3600" i="1" dirty="0">
              <a:solidFill>
                <a:srgbClr val="290CFC"/>
              </a:solidFill>
              <a:latin typeface="Times New Roman" panose="02020603050405020304" pitchFamily="18" charset="0"/>
              <a:cs typeface="Times New Roman" panose="02020603050405020304" pitchFamily="18" charset="0"/>
            </a:endParaRPr>
          </a:p>
        </p:txBody>
      </p:sp>
      <p:sp>
        <p:nvSpPr>
          <p:cNvPr id="5" name="TextBox 4"/>
          <p:cNvSpPr txBox="1"/>
          <p:nvPr/>
        </p:nvSpPr>
        <p:spPr>
          <a:xfrm flipH="1">
            <a:off x="407123" y="2794608"/>
            <a:ext cx="11309885" cy="1754326"/>
          </a:xfrm>
          <a:prstGeom prst="rect">
            <a:avLst/>
          </a:prstGeom>
          <a:noFill/>
        </p:spPr>
        <p:txBody>
          <a:bodyPr wrap="square" rtlCol="0">
            <a:spAutoFit/>
          </a:bodyPr>
          <a:lstStyle/>
          <a:p>
            <a:pPr algn="ctr"/>
            <a:r>
              <a:rPr lang="vi-VN" sz="3600" b="1" u="sng" dirty="0">
                <a:solidFill>
                  <a:prstClr val="black"/>
                </a:solidFill>
                <a:latin typeface="Times New Roman" panose="02020603050405020304" pitchFamily="18" charset="0"/>
                <a:cs typeface="Times New Roman" panose="02020603050405020304" pitchFamily="18" charset="0"/>
              </a:rPr>
              <a:t>Bài làm</a:t>
            </a:r>
          </a:p>
          <a:p>
            <a:pPr algn="ctr"/>
            <a:r>
              <a:rPr lang="vi-VN" sz="3600" dirty="0">
                <a:solidFill>
                  <a:prstClr val="black"/>
                </a:solidFill>
                <a:latin typeface="Times New Roman" panose="02020603050405020304" pitchFamily="18" charset="0"/>
                <a:cs typeface="Times New Roman" panose="02020603050405020304" pitchFamily="18" charset="0"/>
              </a:rPr>
              <a:t>* Khoảng cách thực tế giữa Hà Nội đến Hải Phòng là:</a:t>
            </a:r>
          </a:p>
          <a:p>
            <a:pPr algn="ctr"/>
            <a:r>
              <a:rPr lang="vi-VN" sz="3600" dirty="0">
                <a:solidFill>
                  <a:prstClr val="black"/>
                </a:solidFill>
                <a:latin typeface="Times New Roman" panose="02020603050405020304" pitchFamily="18" charset="0"/>
                <a:cs typeface="Times New Roman" panose="02020603050405020304" pitchFamily="18" charset="0"/>
              </a:rPr>
              <a:t>1,5 </a:t>
            </a:r>
            <a:r>
              <a:rPr lang="en-US" sz="3600" dirty="0">
                <a:solidFill>
                  <a:prstClr val="black"/>
                </a:solidFill>
                <a:latin typeface="Times New Roman" panose="02020603050405020304" pitchFamily="18" charset="0"/>
                <a:cs typeface="Times New Roman" panose="02020603050405020304" pitchFamily="18" charset="0"/>
              </a:rPr>
              <a:t>x</a:t>
            </a:r>
            <a:r>
              <a:rPr lang="vi-VN" sz="3600" dirty="0">
                <a:solidFill>
                  <a:prstClr val="black"/>
                </a:solidFill>
                <a:latin typeface="Times New Roman" panose="02020603050405020304" pitchFamily="18" charset="0"/>
                <a:cs typeface="Times New Roman" panose="02020603050405020304" pitchFamily="18" charset="0"/>
              </a:rPr>
              <a:t> 6 000 000 = 9 000 000cm = 90 km</a:t>
            </a:r>
          </a:p>
        </p:txBody>
      </p:sp>
      <p:sp>
        <p:nvSpPr>
          <p:cNvPr id="6" name="TextBox 5"/>
          <p:cNvSpPr txBox="1"/>
          <p:nvPr/>
        </p:nvSpPr>
        <p:spPr>
          <a:xfrm flipH="1">
            <a:off x="0" y="4619052"/>
            <a:ext cx="10842171" cy="1200329"/>
          </a:xfrm>
          <a:prstGeom prst="rect">
            <a:avLst/>
          </a:prstGeom>
          <a:noFill/>
        </p:spPr>
        <p:txBody>
          <a:bodyPr wrap="square" rtlCol="0">
            <a:spAutoFit/>
          </a:bodyPr>
          <a:lstStyle/>
          <a:p>
            <a:pPr algn="ctr"/>
            <a:r>
              <a:rPr lang="vi-VN"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Khoảng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cách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thực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tế</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giữa</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Hà</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Nội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đến</a:t>
            </a:r>
            <a:r>
              <a:rPr lang="en-US" sz="3600" dirty="0">
                <a:solidFill>
                  <a:prstClr val="black"/>
                </a:solidFill>
                <a:latin typeface="Times New Roman" panose="02020603050405020304" pitchFamily="18" charset="0"/>
                <a:cs typeface="Times New Roman" panose="02020603050405020304" pitchFamily="18" charset="0"/>
              </a:rPr>
              <a:t> </a:t>
            </a:r>
            <a:r>
              <a:rPr lang="vi-VN" sz="3600" dirty="0">
                <a:solidFill>
                  <a:prstClr val="black"/>
                </a:solidFill>
                <a:latin typeface="Times New Roman" panose="02020603050405020304" pitchFamily="18" charset="0"/>
                <a:cs typeface="Times New Roman" panose="02020603050405020304" pitchFamily="18" charset="0"/>
              </a:rPr>
              <a:t>Vinh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là</a:t>
            </a:r>
            <a:r>
              <a:rPr lang="en-US" sz="3600" dirty="0">
                <a:solidFill>
                  <a:prstClr val="black"/>
                </a:solidFill>
                <a:latin typeface="Times New Roman" panose="02020603050405020304" pitchFamily="18" charset="0"/>
                <a:cs typeface="Times New Roman" panose="02020603050405020304" pitchFamily="18" charset="0"/>
              </a:rPr>
              <a:t>:</a:t>
            </a:r>
            <a:endParaRPr lang="vi-VN" sz="3600" dirty="0">
              <a:solidFill>
                <a:prstClr val="black"/>
              </a:solidFill>
              <a:latin typeface="Times New Roman" panose="02020603050405020304" pitchFamily="18" charset="0"/>
              <a:cs typeface="Times New Roman" panose="02020603050405020304" pitchFamily="18" charset="0"/>
            </a:endParaRPr>
          </a:p>
          <a:p>
            <a:pPr algn="ctr"/>
            <a:r>
              <a:rPr lang="nn-NO" sz="3600" dirty="0">
                <a:solidFill>
                  <a:prstClr val="black"/>
                </a:solidFill>
                <a:latin typeface="Times New Roman" panose="02020603050405020304" pitchFamily="18" charset="0"/>
                <a:cs typeface="Times New Roman" panose="02020603050405020304" pitchFamily="18" charset="0"/>
              </a:rPr>
              <a:t>5 x ( 1/ 6 000 000) = </a:t>
            </a:r>
            <a:r>
              <a:rPr lang="vi-VN" sz="3600" dirty="0">
                <a:solidFill>
                  <a:prstClr val="black"/>
                </a:solidFill>
                <a:latin typeface="Times New Roman" panose="02020603050405020304" pitchFamily="18" charset="0"/>
                <a:cs typeface="Times New Roman" panose="02020603050405020304" pitchFamily="18" charset="0"/>
              </a:rPr>
              <a:t>30</a:t>
            </a:r>
            <a:r>
              <a:rPr lang="nn-NO" sz="3600" dirty="0">
                <a:solidFill>
                  <a:prstClr val="black"/>
                </a:solidFill>
                <a:latin typeface="Times New Roman" panose="02020603050405020304" pitchFamily="18" charset="0"/>
                <a:cs typeface="Times New Roman" panose="02020603050405020304" pitchFamily="18" charset="0"/>
              </a:rPr>
              <a:t> 000 000cm = </a:t>
            </a:r>
            <a:r>
              <a:rPr lang="vi-VN" sz="3600" dirty="0">
                <a:solidFill>
                  <a:prstClr val="black"/>
                </a:solidFill>
                <a:latin typeface="Times New Roman" panose="02020603050405020304" pitchFamily="18" charset="0"/>
                <a:cs typeface="Times New Roman" panose="02020603050405020304" pitchFamily="18" charset="0"/>
              </a:rPr>
              <a:t>300</a:t>
            </a:r>
            <a:r>
              <a:rPr lang="nn-NO" sz="3600" dirty="0">
                <a:solidFill>
                  <a:prstClr val="black"/>
                </a:solidFill>
                <a:latin typeface="Times New Roman" panose="02020603050405020304" pitchFamily="18" charset="0"/>
                <a:cs typeface="Times New Roman" panose="02020603050405020304" pitchFamily="18" charset="0"/>
              </a:rPr>
              <a:t> km</a:t>
            </a:r>
          </a:p>
        </p:txBody>
      </p:sp>
    </p:spTree>
    <p:extLst>
      <p:ext uri="{BB962C8B-B14F-4D97-AF65-F5344CB8AC3E}">
        <p14:creationId xmlns:p14="http://schemas.microsoft.com/office/powerpoint/2010/main" val="77134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1"/>
          <p:cNvPicPr>
            <a:picLocks/>
          </p:cNvPicPr>
          <p:nvPr/>
        </p:nvPicPr>
        <p:blipFill>
          <a:blip r:embed="rId2"/>
          <a:stretch>
            <a:fillRect/>
          </a:stretch>
        </p:blipFill>
        <p:spPr>
          <a:xfrm>
            <a:off x="546931" y="247828"/>
            <a:ext cx="11109533" cy="6272614"/>
          </a:xfrm>
          <a:prstGeom prst="rect">
            <a:avLst/>
          </a:prstGeom>
          <a:ln w="28575">
            <a:solidFill>
              <a:srgbClr val="00B0F0"/>
            </a:solidFill>
          </a:ln>
        </p:spPr>
      </p:pic>
    </p:spTree>
    <p:extLst>
      <p:ext uri="{BB962C8B-B14F-4D97-AF65-F5344CB8AC3E}">
        <p14:creationId xmlns:p14="http://schemas.microsoft.com/office/powerpoint/2010/main" val="912223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21024"/>
            <a:ext cx="12192000" cy="23666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r>
              <a:rPr lang="en-US" sz="3200" dirty="0" err="1">
                <a:latin typeface="Times New Roman" panose="02020603050405020304" pitchFamily="18" charset="0"/>
                <a:cs typeface="Times New Roman" panose="02020603050405020304" pitchFamily="18" charset="0"/>
              </a:rPr>
              <a:t>Căn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H1,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Đo</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và</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tính</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khoảng</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cách</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theo</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đường</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chim</a:t>
            </a:r>
            <a:r>
              <a:rPr lang="en-US" sz="3200" i="1" dirty="0">
                <a:solidFill>
                  <a:schemeClr val="accent5"/>
                </a:solidFill>
                <a:latin typeface="Times New Roman" panose="02020603050405020304" pitchFamily="18" charset="0"/>
                <a:cs typeface="Times New Roman" panose="02020603050405020304" pitchFamily="18" charset="0"/>
              </a:rPr>
              <a:t> bay </a:t>
            </a:r>
            <a:r>
              <a:rPr lang="en-US" sz="3200" i="1" dirty="0" err="1">
                <a:solidFill>
                  <a:schemeClr val="accent5"/>
                </a:solidFill>
                <a:latin typeface="Times New Roman" panose="02020603050405020304" pitchFamily="18" charset="0"/>
                <a:cs typeface="Times New Roman" panose="02020603050405020304" pitchFamily="18" charset="0"/>
              </a:rPr>
              <a:t>từ</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chợ</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Bến</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Thành</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đến</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công</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viên</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Thống</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Nhất</a:t>
            </a:r>
            <a:r>
              <a:rPr lang="en-US" sz="3200" i="1" dirty="0">
                <a:solidFill>
                  <a:schemeClr val="accent5"/>
                </a:solidFill>
                <a:latin typeface="Times New Roman" panose="02020603050405020304" pitchFamily="18" charset="0"/>
                <a:cs typeface="Times New Roman" panose="02020603050405020304" pitchFamily="18" charset="0"/>
              </a:rPr>
              <a:t>?</a:t>
            </a:r>
            <a:br>
              <a:rPr lang="en-US" sz="3200" i="1" dirty="0">
                <a:solidFill>
                  <a:schemeClr val="accent5"/>
                </a:solidFill>
                <a:latin typeface="Times New Roman" panose="02020603050405020304" pitchFamily="18" charset="0"/>
                <a:cs typeface="Times New Roman" panose="02020603050405020304" pitchFamily="18" charset="0"/>
              </a:rPr>
            </a:b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Tính</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chiều</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dài</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đường</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Lê</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Thánh</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Tôn</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từ</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ngã</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ba</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giao</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nhau</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đến</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đường</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Phạm</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Hồng</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Thái</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đến</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ngã</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tư</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giao</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nhau</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với</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đường</a:t>
            </a:r>
            <a:r>
              <a:rPr lang="en-US" sz="3200" i="1" dirty="0">
                <a:solidFill>
                  <a:schemeClr val="accent5"/>
                </a:solidFill>
                <a:latin typeface="Times New Roman" panose="02020603050405020304" pitchFamily="18" charset="0"/>
                <a:cs typeface="Times New Roman" panose="02020603050405020304" pitchFamily="18" charset="0"/>
              </a:rPr>
              <a:t> Hai </a:t>
            </a:r>
            <a:r>
              <a:rPr lang="en-US" sz="3200" i="1" dirty="0" err="1">
                <a:solidFill>
                  <a:schemeClr val="accent5"/>
                </a:solidFill>
                <a:latin typeface="Times New Roman" panose="02020603050405020304" pitchFamily="18" charset="0"/>
                <a:cs typeface="Times New Roman" panose="02020603050405020304" pitchFamily="18" charset="0"/>
              </a:rPr>
              <a:t>Bà</a:t>
            </a:r>
            <a:r>
              <a:rPr lang="en-US" sz="3200" i="1" dirty="0">
                <a:solidFill>
                  <a:schemeClr val="accent5"/>
                </a:solidFill>
                <a:latin typeface="Times New Roman" panose="02020603050405020304" pitchFamily="18" charset="0"/>
                <a:cs typeface="Times New Roman" panose="02020603050405020304" pitchFamily="18" charset="0"/>
              </a:rPr>
              <a:t> </a:t>
            </a:r>
            <a:r>
              <a:rPr lang="en-US" sz="3200" i="1" dirty="0" err="1">
                <a:solidFill>
                  <a:schemeClr val="accent5"/>
                </a:solidFill>
                <a:latin typeface="Times New Roman" panose="02020603050405020304" pitchFamily="18" charset="0"/>
                <a:cs typeface="Times New Roman" panose="02020603050405020304" pitchFamily="18" charset="0"/>
              </a:rPr>
              <a:t>Trưng</a:t>
            </a:r>
            <a:r>
              <a:rPr lang="en-US" sz="3200" i="1" dirty="0">
                <a:solidFill>
                  <a:schemeClr val="accent5"/>
                </a:solidFill>
                <a:latin typeface="Times New Roman" panose="02020603050405020304" pitchFamily="18" charset="0"/>
                <a:cs typeface="Times New Roman" panose="02020603050405020304" pitchFamily="18" charset="0"/>
              </a:rPr>
              <a:t>?</a:t>
            </a:r>
          </a:p>
        </p:txBody>
      </p:sp>
      <p:pic>
        <p:nvPicPr>
          <p:cNvPr id="3" name="Hình ảnh 22"/>
          <p:cNvPicPr>
            <a:picLocks/>
          </p:cNvPicPr>
          <p:nvPr/>
        </p:nvPicPr>
        <p:blipFill>
          <a:blip r:embed="rId2"/>
          <a:stretch>
            <a:fillRect/>
          </a:stretch>
        </p:blipFill>
        <p:spPr>
          <a:xfrm>
            <a:off x="1990164" y="2622176"/>
            <a:ext cx="6333565" cy="4119999"/>
          </a:xfrm>
          <a:prstGeom prst="rect">
            <a:avLst/>
          </a:prstGeom>
        </p:spPr>
      </p:pic>
    </p:spTree>
    <p:extLst>
      <p:ext uri="{BB962C8B-B14F-4D97-AF65-F5344CB8AC3E}">
        <p14:creationId xmlns:p14="http://schemas.microsoft.com/office/powerpoint/2010/main" val="2360243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POINSET2">
            <a:extLst>
              <a:ext uri="{FF2B5EF4-FFF2-40B4-BE49-F238E27FC236}">
                <a16:creationId xmlns:a16="http://schemas.microsoft.com/office/drawing/2014/main" id="{64DA6049-FC5C-CA26-D040-14863FC9C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626725" y="77788"/>
            <a:ext cx="12414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5" descr="POINSET2">
            <a:extLst>
              <a:ext uri="{FF2B5EF4-FFF2-40B4-BE49-F238E27FC236}">
                <a16:creationId xmlns:a16="http://schemas.microsoft.com/office/drawing/2014/main" id="{DBC0AC06-0388-410D-F791-B81E6AFE9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353219" y="24606"/>
            <a:ext cx="11715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5" descr="POINSET2">
            <a:extLst>
              <a:ext uri="{FF2B5EF4-FFF2-40B4-BE49-F238E27FC236}">
                <a16:creationId xmlns:a16="http://schemas.microsoft.com/office/drawing/2014/main" id="{DFFADF9F-8B73-F811-FC95-5FC8B2A65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7501" y="5422900"/>
            <a:ext cx="1243012"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descr="Diagram&#10;&#10;Description automatically generated">
            <a:extLst>
              <a:ext uri="{FF2B5EF4-FFF2-40B4-BE49-F238E27FC236}">
                <a16:creationId xmlns:a16="http://schemas.microsoft.com/office/drawing/2014/main" id="{EF98EA6F-A0F3-E7C7-2B2A-61969F33FA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b="8304"/>
          <a:stretch>
            <a:fillRect/>
          </a:stretch>
        </p:blipFill>
        <p:spPr bwMode="auto">
          <a:xfrm>
            <a:off x="10671175" y="5340350"/>
            <a:ext cx="1296988"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0A122E8-CCB4-1586-5677-C244D20B292E}"/>
              </a:ext>
            </a:extLst>
          </p:cNvPr>
          <p:cNvSpPr>
            <a:spLocks noChangeArrowheads="1"/>
          </p:cNvSpPr>
          <p:nvPr/>
        </p:nvSpPr>
        <p:spPr bwMode="auto">
          <a:xfrm>
            <a:off x="1127125" y="228600"/>
            <a:ext cx="9937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Câu 1. Cho biết với tỉ lệ 1:10 000 thì 1cm trên bản đồ tương ứng với bao nhiêu m trên thực địa?</a:t>
            </a:r>
          </a:p>
        </p:txBody>
      </p:sp>
      <p:sp>
        <p:nvSpPr>
          <p:cNvPr id="8" name="Rectangle 7">
            <a:extLst>
              <a:ext uri="{FF2B5EF4-FFF2-40B4-BE49-F238E27FC236}">
                <a16:creationId xmlns:a16="http://schemas.microsoft.com/office/drawing/2014/main" id="{47479FA7-2D3F-2412-7A4D-22D224E6EA5B}"/>
              </a:ext>
            </a:extLst>
          </p:cNvPr>
          <p:cNvSpPr>
            <a:spLocks noChangeArrowheads="1"/>
          </p:cNvSpPr>
          <p:nvPr/>
        </p:nvSpPr>
        <p:spPr bwMode="auto">
          <a:xfrm>
            <a:off x="6284913" y="2528888"/>
            <a:ext cx="55372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457200" rtl="0" eaLnBrk="0" fontAlgn="base" latinLnBrk="0" hangingPunct="0">
              <a:lnSpc>
                <a:spcPct val="15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Với tỉ lệ 1:10 000 thì 1cm trên bản đồ tương ứng với 100 m trên thực địa.</a:t>
            </a:r>
          </a:p>
        </p:txBody>
      </p:sp>
      <p:sp>
        <p:nvSpPr>
          <p:cNvPr id="33800" name="Rectangle 11">
            <a:extLst>
              <a:ext uri="{FF2B5EF4-FFF2-40B4-BE49-F238E27FC236}">
                <a16:creationId xmlns:a16="http://schemas.microsoft.com/office/drawing/2014/main" id="{01759E56-30C9-CC8E-D947-AB0B272679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3801" name="Picture 14">
            <a:extLst>
              <a:ext uri="{FF2B5EF4-FFF2-40B4-BE49-F238E27FC236}">
                <a16:creationId xmlns:a16="http://schemas.microsoft.com/office/drawing/2014/main" id="{3C32E05E-1883-A1B7-C15F-B389314870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213" y="1563688"/>
            <a:ext cx="4935537" cy="441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POINSET2">
            <a:extLst>
              <a:ext uri="{FF2B5EF4-FFF2-40B4-BE49-F238E27FC236}">
                <a16:creationId xmlns:a16="http://schemas.microsoft.com/office/drawing/2014/main" id="{5570F18E-940E-83B1-F406-BF5B4A8F7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994232" y="105568"/>
            <a:ext cx="9017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5" descr="POINSET2">
            <a:extLst>
              <a:ext uri="{FF2B5EF4-FFF2-40B4-BE49-F238E27FC236}">
                <a16:creationId xmlns:a16="http://schemas.microsoft.com/office/drawing/2014/main" id="{3832DA6A-CAD9-BDD8-FEBD-0F3B6813E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323850" y="53975"/>
            <a:ext cx="94615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descr="POINSET2">
            <a:extLst>
              <a:ext uri="{FF2B5EF4-FFF2-40B4-BE49-F238E27FC236}">
                <a16:creationId xmlns:a16="http://schemas.microsoft.com/office/drawing/2014/main" id="{96925C72-F0F5-4672-CA7F-AB07BBF0E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9244" y="5671344"/>
            <a:ext cx="1012825"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Diagram&#10;&#10;Description automatically generated">
            <a:extLst>
              <a:ext uri="{FF2B5EF4-FFF2-40B4-BE49-F238E27FC236}">
                <a16:creationId xmlns:a16="http://schemas.microsoft.com/office/drawing/2014/main" id="{10A6D30E-0402-7E64-CBA3-9B9757807C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b="8304"/>
          <a:stretch>
            <a:fillRect/>
          </a:stretch>
        </p:blipFill>
        <p:spPr bwMode="auto">
          <a:xfrm>
            <a:off x="11320463" y="5980113"/>
            <a:ext cx="647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4B838FF-6506-0A5A-6DBE-CC2C85430C5E}"/>
              </a:ext>
            </a:extLst>
          </p:cNvPr>
          <p:cNvSpPr>
            <a:spLocks noChangeArrowheads="1"/>
          </p:cNvSpPr>
          <p:nvPr/>
        </p:nvSpPr>
        <p:spPr bwMode="auto">
          <a:xfrm>
            <a:off x="4872038" y="422275"/>
            <a:ext cx="6902450" cy="603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457200" rtl="0" eaLnBrk="0" fontAlgn="base" latinLnBrk="0" hangingPunct="0">
              <a:lnSpc>
                <a:spcPct val="150000"/>
              </a:lnSpc>
              <a:spcBef>
                <a:spcPct val="0"/>
              </a:spcBef>
              <a:spcAft>
                <a:spcPct val="0"/>
              </a:spcAft>
              <a:buClrTx/>
              <a:buSzTx/>
              <a:buFontTx/>
              <a:buNone/>
              <a:tabLst/>
              <a:defRPr/>
            </a:pPr>
            <a:r>
              <a:rPr kumimoji="0" lang="en-US" altLang="en-US" sz="29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Câu 2. Đo và tính khoảng cách trên thực địa theo đường chim bay giữa các địa điểm sau:</a:t>
            </a:r>
          </a:p>
          <a:p>
            <a:pPr marL="0" marR="0" lvl="0" indent="0" algn="just" defTabSz="457200" rtl="0" eaLnBrk="0" fontAlgn="base" latinLnBrk="0" hangingPunct="0">
              <a:lnSpc>
                <a:spcPct val="150000"/>
              </a:lnSpc>
              <a:spcBef>
                <a:spcPct val="0"/>
              </a:spcBef>
              <a:spcAft>
                <a:spcPct val="0"/>
              </a:spcAft>
              <a:buClrTx/>
              <a:buSzTx/>
              <a:buFontTx/>
              <a:buNone/>
              <a:tabLst/>
              <a:defRPr/>
            </a:pPr>
            <a:r>
              <a:rPr kumimoji="0" lang="en-US" altLang="en-US" sz="29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 Khoảng cách từ Bảo tàng Chứng tích chiến tranh đến UBND Thành phố Hồ Chí Minh.</a:t>
            </a:r>
          </a:p>
          <a:p>
            <a:pPr marL="0" marR="0" lvl="0" indent="0" algn="just" defTabSz="457200" rtl="0" eaLnBrk="0" fontAlgn="base" latinLnBrk="0" hangingPunct="0">
              <a:lnSpc>
                <a:spcPct val="150000"/>
              </a:lnSpc>
              <a:spcBef>
                <a:spcPct val="0"/>
              </a:spcBef>
              <a:spcAft>
                <a:spcPct val="0"/>
              </a:spcAft>
              <a:buClrTx/>
              <a:buSzTx/>
              <a:buFontTx/>
              <a:buNone/>
              <a:tabLst/>
              <a:defRPr/>
            </a:pPr>
            <a:r>
              <a:rPr kumimoji="0" lang="en-US" altLang="en-US" sz="29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 Chiều dài đường Nam Kì Khởi Nghĩa đoạn từ ngã tư với đường Nguyễn Đình Chiểu đến ngã tư với đường Lý Tự Trọng.</a:t>
            </a:r>
          </a:p>
        </p:txBody>
      </p:sp>
      <p:sp>
        <p:nvSpPr>
          <p:cNvPr id="34823" name="Rectangle 11">
            <a:extLst>
              <a:ext uri="{FF2B5EF4-FFF2-40B4-BE49-F238E27FC236}">
                <a16:creationId xmlns:a16="http://schemas.microsoft.com/office/drawing/2014/main" id="{61EB9969-4896-05B1-AEA5-D95EC64CCAE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4824" name="Picture 14">
            <a:extLst>
              <a:ext uri="{FF2B5EF4-FFF2-40B4-BE49-F238E27FC236}">
                <a16:creationId xmlns:a16="http://schemas.microsoft.com/office/drawing/2014/main" id="{60DD9490-75B6-6865-B6EC-3EFBB1D9EC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1349375"/>
            <a:ext cx="4672013"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POINSET2">
            <a:extLst>
              <a:ext uri="{FF2B5EF4-FFF2-40B4-BE49-F238E27FC236}">
                <a16:creationId xmlns:a16="http://schemas.microsoft.com/office/drawing/2014/main" id="{1C24DF5D-41A8-A5A2-0F31-38356664A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994232" y="105568"/>
            <a:ext cx="9017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5" descr="POINSET2">
            <a:extLst>
              <a:ext uri="{FF2B5EF4-FFF2-40B4-BE49-F238E27FC236}">
                <a16:creationId xmlns:a16="http://schemas.microsoft.com/office/drawing/2014/main" id="{0030CC20-FD7A-B99E-56FA-4F4052EDE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323850" y="53975"/>
            <a:ext cx="94615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5" descr="POINSET2">
            <a:extLst>
              <a:ext uri="{FF2B5EF4-FFF2-40B4-BE49-F238E27FC236}">
                <a16:creationId xmlns:a16="http://schemas.microsoft.com/office/drawing/2014/main" id="{91F471DD-2D0D-A03E-0BC8-FC923C7C6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9244" y="5671344"/>
            <a:ext cx="1012825"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descr="Diagram&#10;&#10;Description automatically generated">
            <a:extLst>
              <a:ext uri="{FF2B5EF4-FFF2-40B4-BE49-F238E27FC236}">
                <a16:creationId xmlns:a16="http://schemas.microsoft.com/office/drawing/2014/main" id="{3C48010F-0D19-8AA1-3A84-79F39A287C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b="8304"/>
          <a:stretch>
            <a:fillRect/>
          </a:stretch>
        </p:blipFill>
        <p:spPr bwMode="auto">
          <a:xfrm>
            <a:off x="11320463" y="5980113"/>
            <a:ext cx="647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7B87E35-82AC-BF35-6B90-AE4278F7B276}"/>
              </a:ext>
            </a:extLst>
          </p:cNvPr>
          <p:cNvSpPr>
            <a:spLocks noChangeArrowheads="1"/>
          </p:cNvSpPr>
          <p:nvPr/>
        </p:nvSpPr>
        <p:spPr bwMode="auto">
          <a:xfrm>
            <a:off x="4872038" y="225425"/>
            <a:ext cx="690245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457200" rtl="0" eaLnBrk="0" fontAlgn="base" latinLnBrk="0" hangingPunct="0">
              <a:lnSpc>
                <a:spcPct val="15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 Khoảng cách từ Bảo tàng Chứng tích chiến tranh đến UBND Thành phố Hồ Chí Minh là: 7.4cm x 10 000 = 74 000cm hay 740m.</a:t>
            </a:r>
          </a:p>
          <a:p>
            <a:pPr marL="0" marR="0" lvl="0" indent="0" algn="just" defTabSz="457200" rtl="0" eaLnBrk="0" fontAlgn="base" latinLnBrk="0" hangingPunct="0">
              <a:lnSpc>
                <a:spcPct val="15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 Chiều dài đường Nam Kì Khởi Nghĩa đoạn từ ngã tư với đường Nguyễn Đình Chiểu đến ngã tư với đường Lý Tự Trọng là 7.5cm x 10 000 = 75 000cm hay 750m.</a:t>
            </a:r>
          </a:p>
        </p:txBody>
      </p:sp>
      <p:sp>
        <p:nvSpPr>
          <p:cNvPr id="35847" name="Rectangle 11">
            <a:extLst>
              <a:ext uri="{FF2B5EF4-FFF2-40B4-BE49-F238E27FC236}">
                <a16:creationId xmlns:a16="http://schemas.microsoft.com/office/drawing/2014/main" id="{4B86BE72-74E4-80B3-9A6F-147C9081F3C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5848" name="Picture 14">
            <a:extLst>
              <a:ext uri="{FF2B5EF4-FFF2-40B4-BE49-F238E27FC236}">
                <a16:creationId xmlns:a16="http://schemas.microsoft.com/office/drawing/2014/main" id="{2DCC9360-F2EC-1840-5A8F-EA9E29E3BD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1503363"/>
            <a:ext cx="4672013" cy="418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p:cNvPicPr>
            <a:picLocks noChangeAspect="1"/>
          </p:cNvPicPr>
          <p:nvPr/>
        </p:nvPicPr>
        <p:blipFill rotWithShape="1">
          <a:blip r:embed="rId3" cstate="screen"/>
          <a:srcRect/>
          <a:stretch>
            <a:fillRect/>
          </a:stretch>
        </p:blipFill>
        <p:spPr>
          <a:xfrm>
            <a:off x="20" y="10"/>
            <a:ext cx="12191980" cy="6857990"/>
          </a:xfrm>
          <a:prstGeom prst="rect">
            <a:avLst/>
          </a:prstGeom>
        </p:spPr>
      </p:pic>
      <p:sp>
        <p:nvSpPr>
          <p:cNvPr id="2" name="Rounded Rectangle 1"/>
          <p:cNvSpPr/>
          <p:nvPr/>
        </p:nvSpPr>
        <p:spPr>
          <a:xfrm>
            <a:off x="0" y="10"/>
            <a:ext cx="12191999" cy="649512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p:cNvSpPr/>
          <p:nvPr/>
        </p:nvSpPr>
        <p:spPr>
          <a:xfrm>
            <a:off x="4362995" y="342944"/>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p:cNvSpPr txBox="1"/>
          <p:nvPr/>
        </p:nvSpPr>
        <p:spPr>
          <a:xfrm>
            <a:off x="914402" y="1627104"/>
            <a:ext cx="9426388"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Câu 1: Tỉ lệ bản đồ là gì?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Là con số qui ước trên mỗi bản đồ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Cho biết mức độ thu nhỏ độ dài giữa các đối tượng trên bản đồ so với thực tế là bao nhiêu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Cho biết mức độ phóng to độ dài giữa các đối tượng trên bản đồ so với thực tế là bao nhiêu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Là một yếu tố giúp học sinh khai thác tri thức địa lí trên bản đồ</a:t>
            </a:r>
          </a:p>
        </p:txBody>
      </p:sp>
      <p:sp>
        <p:nvSpPr>
          <p:cNvPr id="13" name="TextBox 12"/>
          <p:cNvSpPr txBox="1"/>
          <p:nvPr/>
        </p:nvSpPr>
        <p:spPr>
          <a:xfrm>
            <a:off x="2662518" y="932343"/>
            <a:ext cx="67237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p>
        </p:txBody>
      </p:sp>
      <p:sp>
        <p:nvSpPr>
          <p:cNvPr id="6" name="Oval 5"/>
          <p:cNvSpPr/>
          <p:nvPr/>
        </p:nvSpPr>
        <p:spPr>
          <a:xfrm>
            <a:off x="760240" y="2437287"/>
            <a:ext cx="571025" cy="252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B</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TextBox 14"/>
          <p:cNvSpPr txBox="1"/>
          <p:nvPr/>
        </p:nvSpPr>
        <p:spPr>
          <a:xfrm>
            <a:off x="986323" y="4317561"/>
            <a:ext cx="774102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Câu 2: Tỉ lệ bản đồ có mấy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dạng</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5</a:t>
            </a:r>
          </a:p>
        </p:txBody>
      </p:sp>
      <p:sp>
        <p:nvSpPr>
          <p:cNvPr id="7" name="Oval 6"/>
          <p:cNvSpPr/>
          <p:nvPr/>
        </p:nvSpPr>
        <p:spPr>
          <a:xfrm>
            <a:off x="1107143" y="4873075"/>
            <a:ext cx="203567" cy="321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99747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p:cNvPicPr>
            <a:picLocks noChangeAspect="1"/>
          </p:cNvPicPr>
          <p:nvPr/>
        </p:nvPicPr>
        <p:blipFill rotWithShape="1">
          <a:blip r:embed="rId3" cstate="screen"/>
          <a:srcRect/>
          <a:stretch>
            <a:fillRect/>
          </a:stretch>
        </p:blipFill>
        <p:spPr>
          <a:xfrm>
            <a:off x="20" y="10"/>
            <a:ext cx="12191980" cy="6857990"/>
          </a:xfrm>
          <a:prstGeom prst="rect">
            <a:avLst/>
          </a:prstGeom>
        </p:spPr>
      </p:pic>
      <p:sp>
        <p:nvSpPr>
          <p:cNvPr id="2" name="Rounded Rectangle 1"/>
          <p:cNvSpPr/>
          <p:nvPr/>
        </p:nvSpPr>
        <p:spPr>
          <a:xfrm>
            <a:off x="20" y="0"/>
            <a:ext cx="12191979" cy="64951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9" name="图片 24"/>
          <p:cNvPicPr>
            <a:picLocks noChangeAspect="1"/>
          </p:cNvPicPr>
          <p:nvPr/>
        </p:nvPicPr>
        <p:blipFill rotWithShape="1">
          <a:blip r:embed="rId4" cstate="screen"/>
          <a:srcRect/>
          <a:stretch>
            <a:fillRect/>
          </a:stretch>
        </p:blipFill>
        <p:spPr>
          <a:xfrm>
            <a:off x="-182521" y="82098"/>
            <a:ext cx="1211832" cy="1498600"/>
          </a:xfrm>
          <a:prstGeom prst="rect">
            <a:avLst/>
          </a:prstGeom>
        </p:spPr>
      </p:pic>
      <p:sp>
        <p:nvSpPr>
          <p:cNvPr id="11" name="Rectangle 10"/>
          <p:cNvSpPr/>
          <p:nvPr/>
        </p:nvSpPr>
        <p:spPr>
          <a:xfrm>
            <a:off x="4362995" y="235368"/>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760239" y="805603"/>
            <a:ext cx="9426388"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3: Để tính được khoảng cách thực tế giữa 2 điểm dựa vào tỉ lệ bản đồ, ta cần làm gì?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Đo được khoảng cách giữa 2 điểm cần tính trên bản đồ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Xác định chính xác được tỉ lệ bản đồ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Thực hiện phép tính nhân: khoảng cách thực tế = khoảng cách đo trên bản đồ x tỉ lệ bản đồ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Tất cả các đáp án trên</a:t>
            </a:r>
          </a:p>
        </p:txBody>
      </p:sp>
      <p:sp>
        <p:nvSpPr>
          <p:cNvPr id="6" name="Oval 5"/>
          <p:cNvSpPr/>
          <p:nvPr/>
        </p:nvSpPr>
        <p:spPr>
          <a:xfrm>
            <a:off x="760240" y="3116168"/>
            <a:ext cx="328013" cy="3136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TextBox 14"/>
          <p:cNvSpPr txBox="1"/>
          <p:nvPr/>
        </p:nvSpPr>
        <p:spPr>
          <a:xfrm>
            <a:off x="705393" y="3639828"/>
            <a:ext cx="10763793"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4: Hai địa điểm có khoảng cách thực tế là 25 km, thì trên bản đồ có tỉ lệ 1:300 000, khoảng cách giữa hai địa đi</a:t>
            </a:r>
            <a:r>
              <a:rPr lang="en-US" sz="2800" noProof="0" dirty="0">
                <a:solidFill>
                  <a:prstClr val="black"/>
                </a:solidFill>
                <a:latin typeface="Times New Roman" panose="02020603050405020304" pitchFamily="18" charset="0"/>
                <a:cs typeface="Times New Roman" panose="02020603050405020304" pitchFamily="18" charset="0"/>
              </a:rPr>
              <a:t>ể</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 đó là bao nhiêu?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A.6,3 cm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B.7,3 cm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C.8,3 cm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D.9,3 cm</a:t>
            </a:r>
          </a:p>
        </p:txBody>
      </p:sp>
      <p:sp>
        <p:nvSpPr>
          <p:cNvPr id="7" name="Oval 6"/>
          <p:cNvSpPr/>
          <p:nvPr/>
        </p:nvSpPr>
        <p:spPr>
          <a:xfrm>
            <a:off x="815861" y="5488917"/>
            <a:ext cx="272392" cy="2326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3952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5"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p:cNvPicPr>
            <a:picLocks noChangeAspect="1"/>
          </p:cNvPicPr>
          <p:nvPr/>
        </p:nvPicPr>
        <p:blipFill rotWithShape="1">
          <a:blip r:embed="rId3" cstate="screen"/>
          <a:srcRect/>
          <a:stretch>
            <a:fillRect/>
          </a:stretch>
        </p:blipFill>
        <p:spPr>
          <a:xfrm>
            <a:off x="20" y="10"/>
            <a:ext cx="12191980" cy="6857990"/>
          </a:xfrm>
          <a:prstGeom prst="rect">
            <a:avLst/>
          </a:prstGeom>
        </p:spPr>
      </p:pic>
      <p:sp>
        <p:nvSpPr>
          <p:cNvPr id="2" name="Rounded Rectangle 1"/>
          <p:cNvSpPr/>
          <p:nvPr/>
        </p:nvSpPr>
        <p:spPr>
          <a:xfrm>
            <a:off x="20" y="10"/>
            <a:ext cx="12191979" cy="649512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p:cNvPicPr>
            <a:picLocks noChangeAspect="1"/>
          </p:cNvPicPr>
          <p:nvPr/>
        </p:nvPicPr>
        <p:blipFill>
          <a:blip r:embed="rId4" cstate="screen"/>
          <a:stretch>
            <a:fillRect/>
          </a:stretch>
        </p:blipFill>
        <p:spPr>
          <a:xfrm>
            <a:off x="-182521" y="4136132"/>
            <a:ext cx="1998077" cy="2963775"/>
          </a:xfrm>
          <a:prstGeom prst="rect">
            <a:avLst/>
          </a:prstGeom>
        </p:spPr>
      </p:pic>
      <p:pic>
        <p:nvPicPr>
          <p:cNvPr id="28" name="图片 15"/>
          <p:cNvPicPr>
            <a:picLocks noChangeAspect="1"/>
          </p:cNvPicPr>
          <p:nvPr/>
        </p:nvPicPr>
        <p:blipFill rotWithShape="1">
          <a:blip r:embed="rId5" cstate="screen"/>
          <a:srcRect/>
          <a:stretch>
            <a:fillRect/>
          </a:stretch>
        </p:blipFill>
        <p:spPr>
          <a:xfrm>
            <a:off x="11075045" y="5228335"/>
            <a:ext cx="1299496" cy="1266804"/>
          </a:xfrm>
          <a:prstGeom prst="rect">
            <a:avLst/>
          </a:prstGeom>
        </p:spPr>
      </p:pic>
      <p:pic>
        <p:nvPicPr>
          <p:cNvPr id="29" name="图片 24"/>
          <p:cNvPicPr>
            <a:picLocks noChangeAspect="1"/>
          </p:cNvPicPr>
          <p:nvPr/>
        </p:nvPicPr>
        <p:blipFill rotWithShape="1">
          <a:blip r:embed="rId6" cstate="screen"/>
          <a:srcRect/>
          <a:stretch>
            <a:fillRect/>
          </a:stretch>
        </p:blipFill>
        <p:spPr>
          <a:xfrm>
            <a:off x="-182521" y="82098"/>
            <a:ext cx="1211832" cy="1498600"/>
          </a:xfrm>
          <a:prstGeom prst="rect">
            <a:avLst/>
          </a:prstGeom>
        </p:spPr>
      </p:pic>
      <p:sp>
        <p:nvSpPr>
          <p:cNvPr id="11" name="Rectangle 10"/>
          <p:cNvSpPr/>
          <p:nvPr/>
        </p:nvSpPr>
        <p:spPr>
          <a:xfrm>
            <a:off x="4362995" y="251884"/>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0" y="1156054"/>
            <a:ext cx="10152495"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 Trên bản đồ hành chính có tỉ lệ 1 : 5 000 000, khoảng cách giữa Thủ đô Hà Nội tới thành phố Thái Bình là 3,5 cm. vậy trên thực tế thành phố T</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Bình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cách Thủ đô Hà Nội bao nhiêu ki-lô-mét?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174 km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175 km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178 km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190 km</a:t>
            </a:r>
          </a:p>
        </p:txBody>
      </p:sp>
      <p:sp>
        <p:nvSpPr>
          <p:cNvPr id="16" name="Oval 15"/>
          <p:cNvSpPr/>
          <p:nvPr/>
        </p:nvSpPr>
        <p:spPr>
          <a:xfrm>
            <a:off x="1029311" y="3004457"/>
            <a:ext cx="315401" cy="236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B</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07985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10"/>
          <p:cNvPicPr>
            <a:picLocks noChangeAspect="1"/>
          </p:cNvPicPr>
          <p:nvPr>
            <p:custDataLst>
              <p:tags r:id="rId1"/>
            </p:custDataLst>
          </p:nvPr>
        </p:nvPicPr>
        <p:blipFill>
          <a:blip r:embed="rId8" cstate="screen"/>
          <a:stretch>
            <a:fillRect/>
          </a:stretch>
        </p:blipFill>
        <p:spPr>
          <a:xfrm>
            <a:off x="8417857" y="3276563"/>
            <a:ext cx="3872752" cy="3872752"/>
          </a:xfrm>
          <a:prstGeom prst="rect">
            <a:avLst/>
          </a:prstGeom>
        </p:spPr>
      </p:pic>
      <p:grpSp>
        <p:nvGrpSpPr>
          <p:cNvPr id="3" name="Group 2"/>
          <p:cNvGrpSpPr/>
          <p:nvPr/>
        </p:nvGrpSpPr>
        <p:grpSpPr>
          <a:xfrm>
            <a:off x="5410607" y="2562940"/>
            <a:ext cx="3879978" cy="3074884"/>
            <a:chOff x="4165021" y="144500"/>
            <a:chExt cx="3879978" cy="3074884"/>
          </a:xfrm>
        </p:grpSpPr>
        <p:pic>
          <p:nvPicPr>
            <p:cNvPr id="27" name="PA_图片 4"/>
            <p:cNvPicPr>
              <a:picLocks noChangeAspect="1"/>
            </p:cNvPicPr>
            <p:nvPr>
              <p:custDataLst>
                <p:tags r:id="rId4"/>
              </p:custDataLst>
            </p:nvPr>
          </p:nvPicPr>
          <p:blipFill>
            <a:blip r:embed="rId9" cstate="screen"/>
            <a:stretch>
              <a:fillRect/>
            </a:stretch>
          </p:blipFill>
          <p:spPr>
            <a:xfrm>
              <a:off x="4165021" y="144500"/>
              <a:ext cx="3879978" cy="3074884"/>
            </a:xfrm>
            <a:prstGeom prst="rect">
              <a:avLst/>
            </a:prstGeom>
          </p:spPr>
        </p:pic>
        <p:sp>
          <p:nvSpPr>
            <p:cNvPr id="29" name="PA_文本框 5"/>
            <p:cNvSpPr txBox="1"/>
            <p:nvPr>
              <p:custDataLst>
                <p:tags r:id="rId5"/>
              </p:custDataLst>
            </p:nvPr>
          </p:nvSpPr>
          <p:spPr>
            <a:xfrm>
              <a:off x="4702057" y="926941"/>
              <a:ext cx="28158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cs typeface="Times New Roman" panose="02020603050405020304" pitchFamily="18" charset="0"/>
                  <a:sym typeface="+mn-lt"/>
                </a:rPr>
                <a:t>Nội</a:t>
              </a:r>
              <a:r>
                <a:rPr kumimoji="0" lang="en-US" altLang="zh-CN" sz="28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cs typeface="Times New Roman" panose="02020603050405020304" pitchFamily="18" charset="0"/>
                  <a:sym typeface="+mn-lt"/>
                </a:rPr>
                <a:t> dung</a:t>
              </a:r>
              <a:r>
                <a:rPr kumimoji="0" lang="vi-VN" altLang="zh-CN" sz="28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cs typeface="Times New Roman" panose="02020603050405020304" pitchFamily="18" charset="0"/>
                  <a:sym typeface="+mn-lt"/>
                </a:rPr>
                <a:t> 2</a:t>
              </a:r>
              <a:endParaRPr kumimoji="0" lang="zh-CN" altLang="en-US" sz="28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77909" y="1394103"/>
              <a:ext cx="319449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khoảng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dựa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tỉ</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lệ</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6" name="Group 5"/>
          <p:cNvGrpSpPr/>
          <p:nvPr/>
        </p:nvGrpSpPr>
        <p:grpSpPr>
          <a:xfrm>
            <a:off x="986091" y="2331159"/>
            <a:ext cx="3879978" cy="3074884"/>
            <a:chOff x="240933" y="452469"/>
            <a:chExt cx="3879978" cy="3074884"/>
          </a:xfrm>
        </p:grpSpPr>
        <p:pic>
          <p:nvPicPr>
            <p:cNvPr id="28" name="PA_图片 4"/>
            <p:cNvPicPr>
              <a:picLocks noChangeAspect="1"/>
            </p:cNvPicPr>
            <p:nvPr>
              <p:custDataLst>
                <p:tags r:id="rId2"/>
              </p:custDataLst>
            </p:nvPr>
          </p:nvPicPr>
          <p:blipFill>
            <a:blip r:embed="rId9" cstate="screen"/>
            <a:stretch>
              <a:fillRect/>
            </a:stretch>
          </p:blipFill>
          <p:spPr>
            <a:xfrm>
              <a:off x="240933" y="452469"/>
              <a:ext cx="3879978" cy="3074884"/>
            </a:xfrm>
            <a:prstGeom prst="rect">
              <a:avLst/>
            </a:prstGeom>
          </p:spPr>
        </p:pic>
        <p:sp>
          <p:nvSpPr>
            <p:cNvPr id="30" name="PA_文本框 5"/>
            <p:cNvSpPr txBox="1"/>
            <p:nvPr>
              <p:custDataLst>
                <p:tags r:id="rId3"/>
              </p:custDataLst>
            </p:nvPr>
          </p:nvSpPr>
          <p:spPr>
            <a:xfrm>
              <a:off x="772983" y="1254323"/>
              <a:ext cx="28158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cs typeface="Times New Roman" panose="02020603050405020304" pitchFamily="18" charset="0"/>
                  <a:sym typeface="+mn-lt"/>
                </a:rPr>
                <a:t>Nội</a:t>
              </a:r>
              <a:r>
                <a:rPr kumimoji="0" lang="en-US" altLang="zh-CN" sz="28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cs typeface="Times New Roman" panose="02020603050405020304" pitchFamily="18" charset="0"/>
                  <a:sym typeface="+mn-lt"/>
                </a:rPr>
                <a:t> dung</a:t>
              </a:r>
              <a:r>
                <a:rPr kumimoji="0" lang="vi-VN" altLang="zh-CN" sz="28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cs typeface="Times New Roman" panose="02020603050405020304" pitchFamily="18" charset="0"/>
                  <a:sym typeface="+mn-lt"/>
                </a:rPr>
                <a:t> 1</a:t>
              </a:r>
              <a:endParaRPr kumimoji="0" lang="zh-CN" altLang="en-US" sz="28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cs typeface="Times New Roman" panose="02020603050405020304" pitchFamily="18" charset="0"/>
                <a:sym typeface="+mn-lt"/>
              </a:endParaRPr>
            </a:p>
          </p:txBody>
        </p:sp>
        <p:sp>
          <p:nvSpPr>
            <p:cNvPr id="4" name="TextBox 3"/>
            <p:cNvSpPr txBox="1"/>
            <p:nvPr/>
          </p:nvSpPr>
          <p:spPr>
            <a:xfrm>
              <a:off x="1162013" y="1929678"/>
              <a:ext cx="19078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Tỉ</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lệ</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pic>
        <p:nvPicPr>
          <p:cNvPr id="14" name="图片 4"/>
          <p:cNvPicPr>
            <a:picLocks noChangeAspect="1"/>
          </p:cNvPicPr>
          <p:nvPr/>
        </p:nvPicPr>
        <p:blipFill>
          <a:blip r:embed="rId10"/>
          <a:stretch>
            <a:fillRect/>
          </a:stretch>
        </p:blipFill>
        <p:spPr>
          <a:xfrm>
            <a:off x="2044850" y="87063"/>
            <a:ext cx="7339050" cy="2274500"/>
          </a:xfrm>
          <a:prstGeom prst="rect">
            <a:avLst/>
          </a:prstGeom>
        </p:spPr>
      </p:pic>
      <p:sp>
        <p:nvSpPr>
          <p:cNvPr id="7" name="TextBox 6"/>
          <p:cNvSpPr txBox="1"/>
          <p:nvPr/>
        </p:nvSpPr>
        <p:spPr>
          <a:xfrm>
            <a:off x="2926080" y="1175385"/>
            <a:ext cx="6374130" cy="11068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Tính khoảng cách thực tế</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dựa vào tỉ lệ bản đồ</a:t>
            </a:r>
            <a:endPar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464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1CEF34-87CF-1E1B-794B-51322B2F77D6}"/>
              </a:ext>
            </a:extLst>
          </p:cNvPr>
          <p:cNvSpPr txBox="1"/>
          <p:nvPr/>
        </p:nvSpPr>
        <p:spPr>
          <a:xfrm>
            <a:off x="786213" y="201159"/>
            <a:ext cx="10827522" cy="19389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Bài 3: Tỉ lệ bản đồ</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Tính khoảng cách thực tế</a:t>
            </a:r>
            <a:r>
              <a:rPr kumimoji="0" lang="en-US" altLang="vi-VN" sz="40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dựa vào tỉ lệ bản đồ</a:t>
            </a:r>
            <a:endParaRPr kumimoji="0" lang="vi-VN" sz="40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prstClr val="black"/>
              </a:solidFill>
              <a:effectLst/>
              <a:uLnTx/>
              <a:uFillTx/>
            </a:endParaRPr>
          </a:p>
        </p:txBody>
      </p:sp>
      <p:sp>
        <p:nvSpPr>
          <p:cNvPr id="5" name="TextBox 4">
            <a:extLst>
              <a:ext uri="{FF2B5EF4-FFF2-40B4-BE49-F238E27FC236}">
                <a16:creationId xmlns:a16="http://schemas.microsoft.com/office/drawing/2014/main" id="{A6299D32-6818-A196-FDED-6B11FAE9EF76}"/>
              </a:ext>
            </a:extLst>
          </p:cNvPr>
          <p:cNvSpPr txBox="1"/>
          <p:nvPr/>
        </p:nvSpPr>
        <p:spPr>
          <a:xfrm>
            <a:off x="1642251" y="2133391"/>
            <a:ext cx="315214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Tỉ</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lệ</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6504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862" y="1"/>
            <a:ext cx="10066945" cy="6714308"/>
          </a:xfrm>
          <a:prstGeom prst="rect">
            <a:avLst/>
          </a:prstGeom>
        </p:spPr>
      </p:pic>
    </p:spTree>
    <p:extLst>
      <p:ext uri="{BB962C8B-B14F-4D97-AF65-F5344CB8AC3E}">
        <p14:creationId xmlns:p14="http://schemas.microsoft.com/office/powerpoint/2010/main" val="170841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90144" y="594233"/>
            <a:ext cx="11801856" cy="324624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vi-VN" sz="4000" b="1" i="0" u="none" strike="noStrike" kern="1200" cap="none" spc="0" normalizeH="0" baseline="0" noProof="0" dirty="0">
                <a:ln>
                  <a:noFill/>
                </a:ln>
                <a:solidFill>
                  <a:srgbClr val="29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Nhiệm vụ 1: Dựa vào thông tin SGK, em hãy cho biết</a:t>
            </a:r>
            <a:endParaRPr kumimoji="0" lang="en-US" sz="4000" b="1" i="0" u="none" strike="noStrike" kern="1200" cap="none" spc="0" normalizeH="0" baseline="0" noProof="0" dirty="0">
              <a:ln>
                <a:noFill/>
              </a:ln>
              <a:solidFill>
                <a:srgbClr val="29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vi-VN" sz="4000" b="0" i="0" u="none" strike="noStrike" kern="1200" cap="none" spc="0" normalizeH="0" baseline="0" noProof="0" dirty="0">
                <a:ln>
                  <a:noFill/>
                </a:ln>
                <a:solidFill>
                  <a:srgbClr val="29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4000" b="0" i="1" u="none" strike="noStrike" kern="1200" cap="none" spc="0" normalizeH="0" baseline="0" noProof="0" dirty="0">
                <a:ln>
                  <a:noFill/>
                </a:ln>
                <a:solidFill>
                  <a:srgbClr val="29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 biết ý nghĩa của tỉ lệ bản đồ?</a:t>
            </a:r>
            <a:endParaRPr kumimoji="0" lang="en-US" sz="4000" b="0" i="1" u="none" strike="noStrike" kern="1200" cap="none" spc="0" normalizeH="0" baseline="0" noProof="0" dirty="0">
              <a:ln>
                <a:noFill/>
              </a:ln>
              <a:solidFill>
                <a:srgbClr val="29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vi-VN" sz="4000" b="0" i="1" u="none" strike="noStrike" kern="1200" cap="none" spc="0" normalizeH="0" baseline="0" noProof="0" dirty="0">
                <a:ln>
                  <a:noFill/>
                </a:ln>
                <a:solidFill>
                  <a:srgbClr val="29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Tỉ lệ bản đồ được thể hiện ở các dạng nào?</a:t>
            </a:r>
            <a:endParaRPr kumimoji="0" lang="en-US" sz="4000" b="0" i="1" u="none" strike="noStrike" kern="1200" cap="none" spc="0" normalizeH="0" baseline="0" noProof="0" dirty="0">
              <a:ln>
                <a:noFill/>
              </a:ln>
              <a:solidFill>
                <a:srgbClr val="29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000" b="0" i="1" u="none" strike="noStrike" kern="1200" cap="none" spc="0" normalizeH="0" baseline="0" noProof="0" dirty="0">
                <a:ln>
                  <a:noFill/>
                </a:ln>
                <a:solidFill>
                  <a:srgbClr val="290CFC"/>
                </a:solidFill>
                <a:effectLst/>
                <a:uLnTx/>
                <a:uFillTx/>
                <a:latin typeface="Times New Roman" panose="02020603050405020304" pitchFamily="18" charset="0"/>
                <a:ea typeface="Times New Roman" panose="02020603050405020304" pitchFamily="18" charset="0"/>
                <a:cs typeface="+mn-cs"/>
              </a:rPr>
              <a:t>- Tỉ lệ số và tỉ lệ thước khác nhau như thế nào?</a:t>
            </a:r>
            <a:endParaRPr kumimoji="0" lang="en-US" sz="4000" b="0" i="1" u="none" strike="noStrike" kern="1200" cap="none" spc="0" normalizeH="0" baseline="0" noProof="0" dirty="0">
              <a:ln>
                <a:noFill/>
              </a:ln>
              <a:solidFill>
                <a:srgbClr val="290CFC"/>
              </a:solidFill>
              <a:effectLst/>
              <a:uLnTx/>
              <a:uFillTx/>
              <a:cs typeface="+mn-cs"/>
            </a:endParaRPr>
          </a:p>
        </p:txBody>
      </p:sp>
    </p:spTree>
    <p:extLst>
      <p:ext uri="{BB962C8B-B14F-4D97-AF65-F5344CB8AC3E}">
        <p14:creationId xmlns:p14="http://schemas.microsoft.com/office/powerpoint/2010/main" val="1930947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3589" y="2301"/>
            <a:ext cx="102347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195938" y="862149"/>
            <a:ext cx="39234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 Tỉ lệ bản đồ</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p:cNvSpPr txBox="1"/>
          <p:nvPr/>
        </p:nvSpPr>
        <p:spPr>
          <a:xfrm>
            <a:off x="195937" y="1678091"/>
            <a:ext cx="1161288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Ý nghĩa : cho biết mức độ thu nhỏ độ dài giữa các đối tượng trên bản đ</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ồ</a:t>
            </a:r>
            <a:r>
              <a:rPr kumimoji="0" 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so với thực tế là bao nhiêu.</a:t>
            </a:r>
            <a:endPar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67202" y="3050305"/>
            <a:ext cx="1102112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Tỉ lệ bản đồ có 2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dạng</a:t>
            </a:r>
            <a:r>
              <a:rPr kumimoji="0" 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Tỉ lệ số</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Tỉ lệ thước</a:t>
            </a:r>
          </a:p>
        </p:txBody>
      </p:sp>
    </p:spTree>
    <p:extLst>
      <p:ext uri="{BB962C8B-B14F-4D97-AF65-F5344CB8AC3E}">
        <p14:creationId xmlns:p14="http://schemas.microsoft.com/office/powerpoint/2010/main" val="228567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down)">
                                      <p:cBhvr>
                                        <p:cTn id="16" dur="500"/>
                                        <p:tgtEl>
                                          <p:spTgt spid="5">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down)">
                                      <p:cBhvr>
                                        <p:cTn id="1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878286" cy="62726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0537" y="0"/>
            <a:ext cx="6261463" cy="6858000"/>
          </a:xfrm>
          <a:prstGeom prst="rect">
            <a:avLst/>
          </a:prstGeom>
        </p:spPr>
      </p:pic>
    </p:spTree>
    <p:extLst>
      <p:ext uri="{BB962C8B-B14F-4D97-AF65-F5344CB8AC3E}">
        <p14:creationId xmlns:p14="http://schemas.microsoft.com/office/powerpoint/2010/main" val="224781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76" y="89698"/>
            <a:ext cx="11484864" cy="1072895"/>
          </a:xfrm>
        </p:spPr>
        <p:txBody>
          <a:bodyPr>
            <a:noAutofit/>
          </a:bodyPr>
          <a:lstStyle/>
          <a:p>
            <a:pPr>
              <a:lnSpc>
                <a:spcPct val="107000"/>
              </a:lnSpc>
              <a:spcAft>
                <a:spcPts val="8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êu cầu học sinh tìm vị trí của Việt Nam trên bản đồ</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br>
              <a:rPr lang="en-US" sz="2800" i="1" dirty="0">
                <a:latin typeface="Times New Roman" panose="02020603050405020304" pitchFamily="18" charset="0"/>
                <a:ea typeface="Times New Roman" panose="02020603050405020304" pitchFamily="18" charset="0"/>
                <a:cs typeface="Times New Roman" panose="02020603050405020304" pitchFamily="18" charset="0"/>
              </a:rPr>
            </a:br>
            <a:r>
              <a:rPr lang="vi-VN" sz="2800" i="1" dirty="0">
                <a:solidFill>
                  <a:srgbClr val="000000"/>
                </a:solidFill>
                <a:latin typeface="Times New Roman" panose="02020603050405020304" pitchFamily="18" charset="0"/>
                <a:ea typeface="Times New Roman" panose="02020603050405020304" pitchFamily="18" charset="0"/>
              </a:rPr>
              <a:t>Theo em để tìm Việt Nam trên hai bản đồ, với bản đồ nào sẽ dễ hơn? Tại sao?</a:t>
            </a:r>
            <a:endParaRPr lang="en-US" sz="2800" i="1" dirty="0"/>
          </a:p>
        </p:txBody>
      </p:sp>
      <p:pic>
        <p:nvPicPr>
          <p:cNvPr id="4" name="Hình ảnh 1"/>
          <p:cNvPicPr>
            <a:picLocks noGrp="1"/>
          </p:cNvPicPr>
          <p:nvPr>
            <p:ph idx="1"/>
          </p:nvPr>
        </p:nvPicPr>
        <p:blipFill>
          <a:blip r:embed="rId2"/>
          <a:stretch>
            <a:fillRect/>
          </a:stretch>
        </p:blipFill>
        <p:spPr>
          <a:xfrm>
            <a:off x="-1" y="1058091"/>
            <a:ext cx="6059425" cy="5799909"/>
          </a:xfrm>
          <a:prstGeom prst="rect">
            <a:avLst/>
          </a:prstGeom>
        </p:spPr>
      </p:pic>
      <p:pic>
        <p:nvPicPr>
          <p:cNvPr id="5" name="Hình ảnh 18"/>
          <p:cNvPicPr/>
          <p:nvPr/>
        </p:nvPicPr>
        <p:blipFill>
          <a:blip r:embed="rId3"/>
          <a:stretch>
            <a:fillRect/>
          </a:stretch>
        </p:blipFill>
        <p:spPr>
          <a:xfrm>
            <a:off x="6230982" y="1628997"/>
            <a:ext cx="5961017" cy="5098374"/>
          </a:xfrm>
          <a:prstGeom prst="rect">
            <a:avLst/>
          </a:prstGeom>
        </p:spPr>
      </p:pic>
      <p:sp>
        <p:nvSpPr>
          <p:cNvPr id="6" name="Hộp Văn bản 19"/>
          <p:cNvSpPr txBox="1"/>
          <p:nvPr/>
        </p:nvSpPr>
        <p:spPr>
          <a:xfrm>
            <a:off x="6230982" y="1067974"/>
            <a:ext cx="5936634" cy="561023"/>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 đồ các nước Đông Nam Á</a:t>
            </a:r>
            <a:endPar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9441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3588" y="42642"/>
            <a:ext cx="108552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195937" y="620487"/>
            <a:ext cx="10615497" cy="646331"/>
          </a:xfrm>
          <a:prstGeom prst="rect">
            <a:avLst/>
          </a:prstGeom>
          <a:noFill/>
        </p:spPr>
        <p:txBody>
          <a:bodyPr wrap="square" rtlCol="0">
            <a:spAutoFit/>
          </a:bodyPr>
          <a:lstStyle/>
          <a:p>
            <a:r>
              <a:rPr lang="en-US" sz="3600" b="1" dirty="0">
                <a:solidFill>
                  <a:srgbClr val="7030A0"/>
                </a:solidFill>
                <a:latin typeface="Times New Roman" panose="02020603050405020304" pitchFamily="18" charset="0"/>
                <a:cs typeface="Times New Roman" panose="02020603050405020304" pitchFamily="18" charset="0"/>
              </a:rPr>
              <a:t>2. </a:t>
            </a:r>
            <a:r>
              <a:rPr lang="en-US" sz="3600" b="1" dirty="0" err="1">
                <a:solidFill>
                  <a:srgbClr val="7030A0"/>
                </a:solidFill>
                <a:latin typeface="Times New Roman" panose="02020603050405020304" pitchFamily="18" charset="0"/>
                <a:cs typeface="Times New Roman" panose="02020603050405020304" pitchFamily="18" charset="0"/>
              </a:rPr>
              <a:t>Tính</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khoảng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cách</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thực</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tế</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dựa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vào</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tỉ</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lệ</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bản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đồ</a:t>
            </a:r>
            <a:endParaRPr lang="en-US" sz="3600" b="1" dirty="0">
              <a:solidFill>
                <a:srgbClr val="7030A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95937" y="1130988"/>
            <a:ext cx="11612885" cy="1200329"/>
          </a:xfrm>
          <a:prstGeom prst="rect">
            <a:avLst/>
          </a:prstGeom>
          <a:noFill/>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Nguyên tắc</a:t>
            </a:r>
            <a:r>
              <a:rPr lang="vi-VN" sz="3600" dirty="0">
                <a:latin typeface="Times New Roman" panose="02020603050405020304" pitchFamily="18" charset="0"/>
                <a:cs typeface="Times New Roman" panose="02020603050405020304" pitchFamily="18" charset="0"/>
              </a:rPr>
              <a:t>: phải đo được khoảng cách của hai điểm đó trên bản đồ rồi dựa vào tỉ lệ số hoặc thước tỉ lệ để tính</a:t>
            </a:r>
            <a:r>
              <a:rPr lang="en-US" sz="3600"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167202" y="2186995"/>
            <a:ext cx="11531739" cy="4524315"/>
          </a:xfrm>
          <a:prstGeom prst="rect">
            <a:avLst/>
          </a:prstGeom>
          <a:noFill/>
        </p:spPr>
        <p:txBody>
          <a:bodyPr wrap="square" rtlCol="0">
            <a:spAutoFit/>
          </a:bodyPr>
          <a:lstStyle/>
          <a:p>
            <a:pPr algn="just"/>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đo</a:t>
            </a:r>
            <a:r>
              <a:rPr lang="en-US" sz="3600" b="1" dirty="0">
                <a:latin typeface="Times New Roman" panose="02020603050405020304" pitchFamily="18" charset="0"/>
                <a:cs typeface="Times New Roman" panose="02020603050405020304" pitchFamily="18" charset="0"/>
              </a:rPr>
              <a:t>: </a:t>
            </a:r>
          </a:p>
          <a:p>
            <a:pPr algn="just"/>
            <a:r>
              <a:rPr lang="vi-VN" sz="3600" dirty="0">
                <a:latin typeface="Times New Roman" panose="02020603050405020304" pitchFamily="18" charset="0"/>
                <a:cs typeface="Times New Roman" panose="02020603050405020304" pitchFamily="18" charset="0"/>
              </a:rPr>
              <a:t>+ B1: Dùng thước đo khoảng cách của 2 địa điểm trên bản đồ</a:t>
            </a:r>
            <a:endParaRPr lang="en-US" sz="3600" dirty="0">
              <a:latin typeface="Times New Roman" panose="02020603050405020304" pitchFamily="18" charset="0"/>
              <a:cs typeface="Times New Roman" panose="02020603050405020304" pitchFamily="18" charset="0"/>
            </a:endParaRPr>
          </a:p>
          <a:p>
            <a:pPr algn="just"/>
            <a:r>
              <a:rPr lang="vi-VN" sz="3600" dirty="0">
                <a:latin typeface="Times New Roman" panose="02020603050405020304" pitchFamily="18" charset="0"/>
                <a:cs typeface="Times New Roman" panose="02020603050405020304" pitchFamily="18" charset="0"/>
              </a:rPr>
              <a:t>+ B2: Tính khoảng cách trên thực tế</a:t>
            </a:r>
            <a:endParaRPr lang="en-US" sz="3600" dirty="0">
              <a:latin typeface="Times New Roman" panose="02020603050405020304" pitchFamily="18" charset="0"/>
              <a:cs typeface="Times New Roman" panose="02020603050405020304" pitchFamily="18" charset="0"/>
            </a:endParaRPr>
          </a:p>
          <a:p>
            <a:pPr algn="just"/>
            <a:r>
              <a:rPr lang="vi-VN" sz="3600" dirty="0">
                <a:latin typeface="Times New Roman" panose="02020603050405020304" pitchFamily="18" charset="0"/>
                <a:cs typeface="Times New Roman" panose="02020603050405020304" pitchFamily="18" charset="0"/>
              </a:rPr>
              <a:t>     </a:t>
            </a:r>
            <a:r>
              <a:rPr lang="vi-VN" sz="3600" i="1" dirty="0">
                <a:latin typeface="Times New Roman" panose="02020603050405020304" pitchFamily="18" charset="0"/>
                <a:cs typeface="Times New Roman" panose="02020603050405020304" pitchFamily="18" charset="0"/>
              </a:rPr>
              <a:t>* Nếu trên bản đồ là tỉ lệ số: </a:t>
            </a:r>
            <a:r>
              <a:rPr lang="vi-VN" sz="3600" dirty="0">
                <a:latin typeface="Times New Roman" panose="02020603050405020304" pitchFamily="18" charset="0"/>
                <a:cs typeface="Times New Roman" panose="02020603050405020304" pitchFamily="18" charset="0"/>
              </a:rPr>
              <a:t>Lấy số đo </a:t>
            </a:r>
            <a:r>
              <a:rPr lang="en-US" sz="3600" dirty="0">
                <a:latin typeface="Times New Roman" panose="02020603050405020304" pitchFamily="18" charset="0"/>
                <a:cs typeface="Times New Roman" panose="02020603050405020304" pitchFamily="18" charset="0"/>
              </a:rPr>
              <a:t>k</a:t>
            </a:r>
            <a:r>
              <a:rPr lang="vi-VN" sz="3600" dirty="0">
                <a:latin typeface="Times New Roman" panose="02020603050405020304" pitchFamily="18" charset="0"/>
                <a:cs typeface="Times New Roman" panose="02020603050405020304" pitchFamily="18" charset="0"/>
              </a:rPr>
              <a:t>hoảng cách của 2 địa điểm trên bản đồ </a:t>
            </a:r>
            <a:r>
              <a:rPr lang="en-US" sz="3600" dirty="0" err="1">
                <a:latin typeface="Times New Roman" panose="02020603050405020304" pitchFamily="18" charset="0"/>
                <a:cs typeface="Times New Roman" panose="02020603050405020304" pitchFamily="18" charset="0"/>
              </a:rPr>
              <a:t>nhân</a:t>
            </a:r>
            <a:r>
              <a:rPr lang="vi-VN" sz="3600" b="1"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mẫu số tỉ lệ.</a:t>
            </a:r>
            <a:endParaRPr lang="en-US" sz="3600" dirty="0">
              <a:latin typeface="Times New Roman" panose="02020603050405020304" pitchFamily="18" charset="0"/>
              <a:cs typeface="Times New Roman" panose="02020603050405020304" pitchFamily="18" charset="0"/>
            </a:endParaRPr>
          </a:p>
          <a:p>
            <a:pPr algn="just"/>
            <a:r>
              <a:rPr lang="vi-VN" sz="3600" i="1" dirty="0">
                <a:latin typeface="Times New Roman" panose="02020603050405020304" pitchFamily="18" charset="0"/>
                <a:cs typeface="Times New Roman" panose="02020603050405020304" pitchFamily="18" charset="0"/>
              </a:rPr>
              <a:t>     * Nếu trên bản đồ là tỉ lệ thước: </a:t>
            </a:r>
            <a:r>
              <a:rPr lang="vi-VN" sz="3600" dirty="0">
                <a:latin typeface="Times New Roman" panose="02020603050405020304" pitchFamily="18" charset="0"/>
                <a:cs typeface="Times New Roman" panose="02020603050405020304" pitchFamily="18" charset="0"/>
              </a:rPr>
              <a:t>Lấy số đo </a:t>
            </a:r>
            <a:r>
              <a:rPr lang="en-US" sz="3600" dirty="0">
                <a:latin typeface="Times New Roman" panose="02020603050405020304" pitchFamily="18" charset="0"/>
                <a:cs typeface="Times New Roman" panose="02020603050405020304" pitchFamily="18" charset="0"/>
              </a:rPr>
              <a:t>k</a:t>
            </a:r>
            <a:r>
              <a:rPr lang="vi-VN" sz="3600" dirty="0">
                <a:latin typeface="Times New Roman" panose="02020603050405020304" pitchFamily="18" charset="0"/>
                <a:cs typeface="Times New Roman" panose="02020603050405020304" pitchFamily="18" charset="0"/>
              </a:rPr>
              <a:t>hoảng cách của 2 địa điểm trên bản đồ áp vào thước tỉ lệ sẽ biết được khoảng cách của 2 địa điểm đó trên thực tế.</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976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down)">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ipe(down)">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wipe(down)">
                                      <p:cBhvr>
                                        <p:cTn id="3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1102</Words>
  <Application>Microsoft Office PowerPoint</Application>
  <PresentationFormat>Widescreen</PresentationFormat>
  <Paragraphs>86</Paragraphs>
  <Slides>18</Slides>
  <Notes>7</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18</vt:i4>
      </vt:variant>
    </vt:vector>
  </HeadingPairs>
  <TitlesOfParts>
    <vt:vector size="30" baseType="lpstr">
      <vt:lpstr>等线</vt:lpstr>
      <vt:lpstr>Arial</vt:lpstr>
      <vt:lpstr>Calibri</vt:lpstr>
      <vt:lpstr>Calibri Light</vt:lpstr>
      <vt:lpstr>Times New Roman</vt:lpstr>
      <vt:lpstr>Office Theme</vt:lpstr>
      <vt:lpstr>第一PPT，www.1ppt.com</vt:lpstr>
      <vt:lpstr>1_第一PPT，www.1ppt.com</vt:lpstr>
      <vt:lpstr>2_第一PPT，www.1ppt.com</vt:lpstr>
      <vt:lpstr>3_第一PPT，www.1ppt.com</vt:lpstr>
      <vt:lpstr>4_第一PPT，www.1ppt.com</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Nhiệm vụ 2: Yêu cầu học sinh tìm vị trí của Việt Nam trên bản đồ?  Theo em để tìm Việt Nam trên hai bản đồ, với bản đồ nào sẽ dễ hơn? Tại sao?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 A Duc</cp:lastModifiedBy>
  <cp:revision>8</cp:revision>
  <dcterms:created xsi:type="dcterms:W3CDTF">2022-09-08T08:33:14Z</dcterms:created>
  <dcterms:modified xsi:type="dcterms:W3CDTF">2024-09-26T15:54:14Z</dcterms:modified>
</cp:coreProperties>
</file>