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1" r:id="rId4"/>
    <p:sldMasterId id="2147483723" r:id="rId5"/>
    <p:sldMasterId id="2147483745" r:id="rId6"/>
  </p:sldMasterIdLst>
  <p:notesMasterIdLst>
    <p:notesMasterId r:id="rId52"/>
  </p:notesMasterIdLst>
  <p:sldIdLst>
    <p:sldId id="258" r:id="rId7"/>
    <p:sldId id="408" r:id="rId8"/>
    <p:sldId id="407" r:id="rId9"/>
    <p:sldId id="409" r:id="rId10"/>
    <p:sldId id="410" r:id="rId11"/>
    <p:sldId id="411" r:id="rId12"/>
    <p:sldId id="412" r:id="rId13"/>
    <p:sldId id="413" r:id="rId14"/>
    <p:sldId id="415" r:id="rId15"/>
    <p:sldId id="405" r:id="rId16"/>
    <p:sldId id="257" r:id="rId17"/>
    <p:sldId id="416" r:id="rId18"/>
    <p:sldId id="417" r:id="rId19"/>
    <p:sldId id="419" r:id="rId20"/>
    <p:sldId id="418" r:id="rId21"/>
    <p:sldId id="353" r:id="rId22"/>
    <p:sldId id="401" r:id="rId23"/>
    <p:sldId id="322" r:id="rId24"/>
    <p:sldId id="321" r:id="rId25"/>
    <p:sldId id="325" r:id="rId26"/>
    <p:sldId id="420" r:id="rId27"/>
    <p:sldId id="421" r:id="rId28"/>
    <p:sldId id="262" r:id="rId29"/>
    <p:sldId id="275" r:id="rId30"/>
    <p:sldId id="276" r:id="rId31"/>
    <p:sldId id="423" r:id="rId32"/>
    <p:sldId id="425" r:id="rId33"/>
    <p:sldId id="427" r:id="rId34"/>
    <p:sldId id="428" r:id="rId35"/>
    <p:sldId id="429" r:id="rId36"/>
    <p:sldId id="430" r:id="rId37"/>
    <p:sldId id="431" r:id="rId38"/>
    <p:sldId id="432" r:id="rId39"/>
    <p:sldId id="433" r:id="rId40"/>
    <p:sldId id="434" r:id="rId41"/>
    <p:sldId id="441" r:id="rId42"/>
    <p:sldId id="435" r:id="rId43"/>
    <p:sldId id="436" r:id="rId44"/>
    <p:sldId id="437" r:id="rId45"/>
    <p:sldId id="442" r:id="rId46"/>
    <p:sldId id="443" r:id="rId47"/>
    <p:sldId id="444" r:id="rId48"/>
    <p:sldId id="438" r:id="rId49"/>
    <p:sldId id="439" r:id="rId50"/>
    <p:sldId id="445" r:id="rId5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9ECFE3C2-4365-46DE-A7DA-D33FC97E5D2D}">
          <p14:sldIdLst>
            <p14:sldId id="258"/>
            <p14:sldId id="408"/>
            <p14:sldId id="407"/>
            <p14:sldId id="409"/>
            <p14:sldId id="410"/>
            <p14:sldId id="411"/>
            <p14:sldId id="412"/>
            <p14:sldId id="413"/>
            <p14:sldId id="415"/>
            <p14:sldId id="405"/>
            <p14:sldId id="257"/>
            <p14:sldId id="416"/>
            <p14:sldId id="417"/>
            <p14:sldId id="419"/>
            <p14:sldId id="418"/>
            <p14:sldId id="353"/>
            <p14:sldId id="401"/>
            <p14:sldId id="322"/>
            <p14:sldId id="321"/>
            <p14:sldId id="325"/>
            <p14:sldId id="420"/>
            <p14:sldId id="421"/>
            <p14:sldId id="262"/>
            <p14:sldId id="275"/>
            <p14:sldId id="276"/>
            <p14:sldId id="423"/>
            <p14:sldId id="425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41"/>
            <p14:sldId id="435"/>
            <p14:sldId id="436"/>
            <p14:sldId id="437"/>
            <p14:sldId id="442"/>
            <p14:sldId id="443"/>
            <p14:sldId id="444"/>
            <p14:sldId id="438"/>
            <p14:sldId id="439"/>
            <p14:sldId id="4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AE86"/>
    <a:srgbClr val="FFFCF7"/>
    <a:srgbClr val="535A6D"/>
    <a:srgbClr val="1D6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3" d="100"/>
          <a:sy n="33" d="100"/>
        </p:scale>
        <p:origin x="43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6" Type="http://schemas.openxmlformats.org/officeDocument/2006/relationships/image" Target="../media/image31.jpg"/><Relationship Id="rId5" Type="http://schemas.openxmlformats.org/officeDocument/2006/relationships/image" Target="../media/image30.jfif"/><Relationship Id="rId4" Type="http://schemas.openxmlformats.org/officeDocument/2006/relationships/image" Target="../media/image29.jfif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6" Type="http://schemas.openxmlformats.org/officeDocument/2006/relationships/image" Target="../media/image31.jpg"/><Relationship Id="rId5" Type="http://schemas.openxmlformats.org/officeDocument/2006/relationships/image" Target="../media/image30.jfif"/><Relationship Id="rId4" Type="http://schemas.openxmlformats.org/officeDocument/2006/relationships/image" Target="../media/image29.jfif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6" Type="http://schemas.openxmlformats.org/officeDocument/2006/relationships/image" Target="../media/image31.jpg"/><Relationship Id="rId5" Type="http://schemas.openxmlformats.org/officeDocument/2006/relationships/image" Target="../media/image30.jfif"/><Relationship Id="rId4" Type="http://schemas.openxmlformats.org/officeDocument/2006/relationships/image" Target="../media/image29.jfif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6" Type="http://schemas.openxmlformats.org/officeDocument/2006/relationships/image" Target="../media/image31.jpg"/><Relationship Id="rId5" Type="http://schemas.openxmlformats.org/officeDocument/2006/relationships/image" Target="../media/image30.jfif"/><Relationship Id="rId4" Type="http://schemas.openxmlformats.org/officeDocument/2006/relationships/image" Target="../media/image29.jfif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D8522-E1D8-4100-9F9C-B922C6893C90}" type="doc">
      <dgm:prSet loTypeId="urn:microsoft.com/office/officeart/2005/8/layout/venn1" loCatId="relationship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C912083-46BA-47EC-834F-B53C28E6D0BD}">
      <dgm:prSet phldrT="[Text]" custT="1"/>
      <dgm:spPr/>
      <dgm:t>
        <a:bodyPr/>
        <a:lstStyle/>
        <a:p>
          <a:endParaRPr lang="en-US" sz="20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  <a:p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Có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năm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ảnh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về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các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vùng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biển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đảo</a:t>
          </a:r>
          <a:endParaRPr lang="en-US" sz="2000" b="1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F1078060-4F1D-4792-900A-9DC3C71D1776}" type="parTrans" cxnId="{58B63ADD-6CB4-4181-ADBB-3F961B5EAB75}">
      <dgm:prSet/>
      <dgm:spPr/>
      <dgm:t>
        <a:bodyPr/>
        <a:lstStyle/>
        <a:p>
          <a:endParaRPr lang="en-US"/>
        </a:p>
      </dgm:t>
    </dgm:pt>
    <dgm:pt modelId="{B4159C30-DBE3-473F-B6E7-4D39883C930F}" type="sibTrans" cxnId="{58B63ADD-6CB4-4181-ADBB-3F961B5EAB75}">
      <dgm:prSet/>
      <dgm:spPr/>
      <dgm:t>
        <a:bodyPr/>
        <a:lstStyle/>
        <a:p>
          <a:endParaRPr lang="en-US"/>
        </a:p>
      </dgm:t>
    </dgm:pt>
    <dgm:pt modelId="{F0ED2BDD-5EFF-4B2D-AF97-3470E2C34E25}">
      <dgm:prSet phldrT="[Text]" custT="1"/>
      <dgm:spPr/>
      <dgm:t>
        <a:bodyPr/>
        <a:lstStyle/>
        <a:p>
          <a:endParaRPr lang="en-US" sz="20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7BF5762E-CA5A-4A96-8A1D-4699EADF930C}" type="parTrans" cxnId="{F016BFB9-37DA-4093-BD60-A308E45ECEEC}">
      <dgm:prSet/>
      <dgm:spPr/>
      <dgm:t>
        <a:bodyPr/>
        <a:lstStyle/>
        <a:p>
          <a:endParaRPr lang="en-US"/>
        </a:p>
      </dgm:t>
    </dgm:pt>
    <dgm:pt modelId="{6D32A681-E82D-4E18-A176-1E4E849D3EF8}" type="sibTrans" cxnId="{F016BFB9-37DA-4093-BD60-A308E45ECEEC}">
      <dgm:prSet/>
      <dgm:spPr/>
      <dgm:t>
        <a:bodyPr/>
        <a:lstStyle/>
        <a:p>
          <a:endParaRPr lang="en-US"/>
        </a:p>
      </dgm:t>
    </dgm:pt>
    <dgm:pt modelId="{1E1A8527-A3B0-4204-9526-E7C9685F8CBD}">
      <dgm:prSet phldrT="[Text]" custT="1"/>
      <dgm:spPr/>
      <dgm:t>
        <a:bodyPr/>
        <a:lstStyle/>
        <a:p>
          <a:endParaRPr lang="en-US" sz="24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F7FCF020-7ACD-4A24-BC78-D1D976F069E0}" type="parTrans" cxnId="{AAD415A9-6971-4C21-BBCC-8CD0BC8727B5}">
      <dgm:prSet/>
      <dgm:spPr/>
      <dgm:t>
        <a:bodyPr/>
        <a:lstStyle/>
        <a:p>
          <a:endParaRPr lang="en-US"/>
        </a:p>
      </dgm:t>
    </dgm:pt>
    <dgm:pt modelId="{45220C32-92E3-4D99-B720-31149B16D515}" type="sibTrans" cxnId="{AAD415A9-6971-4C21-BBCC-8CD0BC8727B5}">
      <dgm:prSet/>
      <dgm:spPr/>
      <dgm:t>
        <a:bodyPr/>
        <a:lstStyle/>
        <a:p>
          <a:endParaRPr lang="en-US"/>
        </a:p>
      </dgm:t>
    </dgm:pt>
    <dgm:pt modelId="{EE33DF1E-8F9C-4334-A6A3-B26F6CC659C7}">
      <dgm:prSet phldrT="[Text]" custT="1"/>
      <dgm:spPr/>
      <dgm:t>
        <a:bodyPr/>
        <a:lstStyle/>
        <a:p>
          <a:pPr algn="ctr"/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Mỗi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câu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đúng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được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0,5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điểm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cộng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7089E595-419A-443B-BD31-B556AE9E259C}" type="parTrans" cxnId="{17FB83F0-2F8F-4FF0-B937-9220DFDF4A9F}">
      <dgm:prSet/>
      <dgm:spPr/>
      <dgm:t>
        <a:bodyPr/>
        <a:lstStyle/>
        <a:p>
          <a:endParaRPr lang="en-US"/>
        </a:p>
      </dgm:t>
    </dgm:pt>
    <dgm:pt modelId="{DB4F21EA-D11D-4A25-BF88-2413959F8ED0}" type="sibTrans" cxnId="{17FB83F0-2F8F-4FF0-B937-9220DFDF4A9F}">
      <dgm:prSet/>
      <dgm:spPr/>
      <dgm:t>
        <a:bodyPr/>
        <a:lstStyle/>
        <a:p>
          <a:endParaRPr lang="en-US"/>
        </a:p>
      </dgm:t>
    </dgm:pt>
    <dgm:pt modelId="{9DF91A36-080E-4773-9E5B-B9248FC8C422}">
      <dgm:prSet phldrT="[Text]" custT="1"/>
      <dgm:spPr/>
      <dgm:t>
        <a:bodyPr lIns="91440"/>
        <a:lstStyle/>
        <a:p>
          <a:pPr algn="l"/>
          <a:endParaRPr lang="en-US" sz="11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2F07DE47-A7E2-4E54-9B69-48CCF60BD524}" type="parTrans" cxnId="{583C9A05-040A-40C5-85B2-BDD8990B2715}">
      <dgm:prSet/>
      <dgm:spPr/>
      <dgm:t>
        <a:bodyPr/>
        <a:lstStyle/>
        <a:p>
          <a:endParaRPr lang="en-US"/>
        </a:p>
      </dgm:t>
    </dgm:pt>
    <dgm:pt modelId="{6D25B963-945E-4253-BC34-3D14A0F987E2}" type="sibTrans" cxnId="{583C9A05-040A-40C5-85B2-BDD8990B2715}">
      <dgm:prSet/>
      <dgm:spPr/>
      <dgm:t>
        <a:bodyPr/>
        <a:lstStyle/>
        <a:p>
          <a:endParaRPr lang="en-US"/>
        </a:p>
      </dgm:t>
    </dgm:pt>
    <dgm:pt modelId="{704D0448-3B24-4D80-A62A-82D53BD2C2F7}" type="pres">
      <dgm:prSet presAssocID="{1BAD8522-E1D8-4100-9F9C-B922C6893C90}" presName="compositeShape" presStyleCnt="0">
        <dgm:presLayoutVars>
          <dgm:chMax val="7"/>
          <dgm:dir/>
          <dgm:resizeHandles val="exact"/>
        </dgm:presLayoutVars>
      </dgm:prSet>
      <dgm:spPr/>
    </dgm:pt>
    <dgm:pt modelId="{48D49D44-F190-4ACE-A835-B8ADA6E20A8E}" type="pres">
      <dgm:prSet presAssocID="{EC912083-46BA-47EC-834F-B53C28E6D0BD}" presName="circ1" presStyleLbl="vennNode1" presStyleIdx="0" presStyleCnt="4"/>
      <dgm:spPr/>
    </dgm:pt>
    <dgm:pt modelId="{C29A7D3D-C70F-4DC9-A146-EE1832BE1F1C}" type="pres">
      <dgm:prSet presAssocID="{EC912083-46BA-47EC-834F-B53C28E6D0B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113EAB0-FA73-4896-AB8C-8976B72E1423}" type="pres">
      <dgm:prSet presAssocID="{F0ED2BDD-5EFF-4B2D-AF97-3470E2C34E25}" presName="circ2" presStyleLbl="vennNode1" presStyleIdx="1" presStyleCnt="4" custLinFactNeighborX="10845"/>
      <dgm:spPr/>
    </dgm:pt>
    <dgm:pt modelId="{53652C65-6D92-4D41-8BAC-D8680B5DE830}" type="pres">
      <dgm:prSet presAssocID="{F0ED2BDD-5EFF-4B2D-AF97-3470E2C34E2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3A4150F-EA6D-4FBF-A2C9-C7C1952DE758}" type="pres">
      <dgm:prSet presAssocID="{EE33DF1E-8F9C-4334-A6A3-B26F6CC659C7}" presName="circ3" presStyleLbl="vennNode1" presStyleIdx="2" presStyleCnt="4"/>
      <dgm:spPr/>
    </dgm:pt>
    <dgm:pt modelId="{5E446F3A-1A8D-4DFA-AD90-3C911617AE95}" type="pres">
      <dgm:prSet presAssocID="{EE33DF1E-8F9C-4334-A6A3-B26F6CC659C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5E5A456-A662-4F5C-90A8-6357F00CE43C}" type="pres">
      <dgm:prSet presAssocID="{1E1A8527-A3B0-4204-9526-E7C9685F8CBD}" presName="circ4" presStyleLbl="vennNode1" presStyleIdx="3" presStyleCnt="4" custLinFactNeighborX="-7661"/>
      <dgm:spPr/>
    </dgm:pt>
    <dgm:pt modelId="{E1B3ADBD-0B1F-492E-851D-833ED94941C0}" type="pres">
      <dgm:prSet presAssocID="{1E1A8527-A3B0-4204-9526-E7C9685F8CBD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83C9A05-040A-40C5-85B2-BDD8990B2715}" srcId="{EE33DF1E-8F9C-4334-A6A3-B26F6CC659C7}" destId="{9DF91A36-080E-4773-9E5B-B9248FC8C422}" srcOrd="0" destOrd="0" parTransId="{2F07DE47-A7E2-4E54-9B69-48CCF60BD524}" sibTransId="{6D25B963-945E-4253-BC34-3D14A0F987E2}"/>
    <dgm:cxn modelId="{F191B419-B39A-4667-B56A-7293217077FB}" type="presOf" srcId="{F0ED2BDD-5EFF-4B2D-AF97-3470E2C34E25}" destId="{9113EAB0-FA73-4896-AB8C-8976B72E1423}" srcOrd="0" destOrd="0" presId="urn:microsoft.com/office/officeart/2005/8/layout/venn1"/>
    <dgm:cxn modelId="{D082E837-AA6E-4C0B-8309-637A46EA5831}" type="presOf" srcId="{1E1A8527-A3B0-4204-9526-E7C9685F8CBD}" destId="{B5E5A456-A662-4F5C-90A8-6357F00CE43C}" srcOrd="0" destOrd="0" presId="urn:microsoft.com/office/officeart/2005/8/layout/venn1"/>
    <dgm:cxn modelId="{073A5766-3E49-4D4D-9943-B08A9121D8BB}" type="presOf" srcId="{9DF91A36-080E-4773-9E5B-B9248FC8C422}" destId="{5E446F3A-1A8D-4DFA-AD90-3C911617AE95}" srcOrd="1" destOrd="1" presId="urn:microsoft.com/office/officeart/2005/8/layout/venn1"/>
    <dgm:cxn modelId="{6A540268-F1FB-447A-8030-C2C4E54ACF07}" type="presOf" srcId="{1BAD8522-E1D8-4100-9F9C-B922C6893C90}" destId="{704D0448-3B24-4D80-A62A-82D53BD2C2F7}" srcOrd="0" destOrd="0" presId="urn:microsoft.com/office/officeart/2005/8/layout/venn1"/>
    <dgm:cxn modelId="{8A709768-0C98-4D45-A069-288E53734FA9}" type="presOf" srcId="{1E1A8527-A3B0-4204-9526-E7C9685F8CBD}" destId="{E1B3ADBD-0B1F-492E-851D-833ED94941C0}" srcOrd="1" destOrd="0" presId="urn:microsoft.com/office/officeart/2005/8/layout/venn1"/>
    <dgm:cxn modelId="{DA489B4D-CA3D-410D-8336-2238075C2B1E}" type="presOf" srcId="{EC912083-46BA-47EC-834F-B53C28E6D0BD}" destId="{C29A7D3D-C70F-4DC9-A146-EE1832BE1F1C}" srcOrd="1" destOrd="0" presId="urn:microsoft.com/office/officeart/2005/8/layout/venn1"/>
    <dgm:cxn modelId="{93DF847A-615A-4F0B-8633-69F646CF0389}" type="presOf" srcId="{F0ED2BDD-5EFF-4B2D-AF97-3470E2C34E25}" destId="{53652C65-6D92-4D41-8BAC-D8680B5DE830}" srcOrd="1" destOrd="0" presId="urn:microsoft.com/office/officeart/2005/8/layout/venn1"/>
    <dgm:cxn modelId="{AAD415A9-6971-4C21-BBCC-8CD0BC8727B5}" srcId="{1BAD8522-E1D8-4100-9F9C-B922C6893C90}" destId="{1E1A8527-A3B0-4204-9526-E7C9685F8CBD}" srcOrd="3" destOrd="0" parTransId="{F7FCF020-7ACD-4A24-BC78-D1D976F069E0}" sibTransId="{45220C32-92E3-4D99-B720-31149B16D515}"/>
    <dgm:cxn modelId="{F016BFB9-37DA-4093-BD60-A308E45ECEEC}" srcId="{1BAD8522-E1D8-4100-9F9C-B922C6893C90}" destId="{F0ED2BDD-5EFF-4B2D-AF97-3470E2C34E25}" srcOrd="1" destOrd="0" parTransId="{7BF5762E-CA5A-4A96-8A1D-4699EADF930C}" sibTransId="{6D32A681-E82D-4E18-A176-1E4E849D3EF8}"/>
    <dgm:cxn modelId="{C23055C3-822C-4086-A209-D94ADFF58359}" type="presOf" srcId="{9DF91A36-080E-4773-9E5B-B9248FC8C422}" destId="{D3A4150F-EA6D-4FBF-A2C9-C7C1952DE758}" srcOrd="0" destOrd="1" presId="urn:microsoft.com/office/officeart/2005/8/layout/venn1"/>
    <dgm:cxn modelId="{4A48C9D9-2901-42A1-A2E2-51DC6DF28CBA}" type="presOf" srcId="{EE33DF1E-8F9C-4334-A6A3-B26F6CC659C7}" destId="{5E446F3A-1A8D-4DFA-AD90-3C911617AE95}" srcOrd="1" destOrd="0" presId="urn:microsoft.com/office/officeart/2005/8/layout/venn1"/>
    <dgm:cxn modelId="{FA3CA5DA-3786-4835-842D-638122860400}" type="presOf" srcId="{EE33DF1E-8F9C-4334-A6A3-B26F6CC659C7}" destId="{D3A4150F-EA6D-4FBF-A2C9-C7C1952DE758}" srcOrd="0" destOrd="0" presId="urn:microsoft.com/office/officeart/2005/8/layout/venn1"/>
    <dgm:cxn modelId="{58B63ADD-6CB4-4181-ADBB-3F961B5EAB75}" srcId="{1BAD8522-E1D8-4100-9F9C-B922C6893C90}" destId="{EC912083-46BA-47EC-834F-B53C28E6D0BD}" srcOrd="0" destOrd="0" parTransId="{F1078060-4F1D-4792-900A-9DC3C71D1776}" sibTransId="{B4159C30-DBE3-473F-B6E7-4D39883C930F}"/>
    <dgm:cxn modelId="{FFBE78DD-8732-443E-BF59-4E488A325D91}" type="presOf" srcId="{EC912083-46BA-47EC-834F-B53C28E6D0BD}" destId="{48D49D44-F190-4ACE-A835-B8ADA6E20A8E}" srcOrd="0" destOrd="0" presId="urn:microsoft.com/office/officeart/2005/8/layout/venn1"/>
    <dgm:cxn modelId="{17FB83F0-2F8F-4FF0-B937-9220DFDF4A9F}" srcId="{1BAD8522-E1D8-4100-9F9C-B922C6893C90}" destId="{EE33DF1E-8F9C-4334-A6A3-B26F6CC659C7}" srcOrd="2" destOrd="0" parTransId="{7089E595-419A-443B-BD31-B556AE9E259C}" sibTransId="{DB4F21EA-D11D-4A25-BF88-2413959F8ED0}"/>
    <dgm:cxn modelId="{4B115F69-64E1-4659-B191-2F58A9001683}" type="presParOf" srcId="{704D0448-3B24-4D80-A62A-82D53BD2C2F7}" destId="{48D49D44-F190-4ACE-A835-B8ADA6E20A8E}" srcOrd="0" destOrd="0" presId="urn:microsoft.com/office/officeart/2005/8/layout/venn1"/>
    <dgm:cxn modelId="{3D75D089-51D5-418E-BAD3-579058592B4D}" type="presParOf" srcId="{704D0448-3B24-4D80-A62A-82D53BD2C2F7}" destId="{C29A7D3D-C70F-4DC9-A146-EE1832BE1F1C}" srcOrd="1" destOrd="0" presId="urn:microsoft.com/office/officeart/2005/8/layout/venn1"/>
    <dgm:cxn modelId="{D5EE07E2-1D2C-43C4-864E-485B0A687ABE}" type="presParOf" srcId="{704D0448-3B24-4D80-A62A-82D53BD2C2F7}" destId="{9113EAB0-FA73-4896-AB8C-8976B72E1423}" srcOrd="2" destOrd="0" presId="urn:microsoft.com/office/officeart/2005/8/layout/venn1"/>
    <dgm:cxn modelId="{9CE8C8AD-87F6-4F71-BE40-1D6582150C84}" type="presParOf" srcId="{704D0448-3B24-4D80-A62A-82D53BD2C2F7}" destId="{53652C65-6D92-4D41-8BAC-D8680B5DE830}" srcOrd="3" destOrd="0" presId="urn:microsoft.com/office/officeart/2005/8/layout/venn1"/>
    <dgm:cxn modelId="{F04684B2-4C31-4B7A-9D98-2B6E0383F532}" type="presParOf" srcId="{704D0448-3B24-4D80-A62A-82D53BD2C2F7}" destId="{D3A4150F-EA6D-4FBF-A2C9-C7C1952DE758}" srcOrd="4" destOrd="0" presId="urn:microsoft.com/office/officeart/2005/8/layout/venn1"/>
    <dgm:cxn modelId="{0A41232D-09CC-43C8-942B-8BAE152FE1AE}" type="presParOf" srcId="{704D0448-3B24-4D80-A62A-82D53BD2C2F7}" destId="{5E446F3A-1A8D-4DFA-AD90-3C911617AE95}" srcOrd="5" destOrd="0" presId="urn:microsoft.com/office/officeart/2005/8/layout/venn1"/>
    <dgm:cxn modelId="{8F1A9EE0-3B93-45DF-9AD4-DFC1AEE1E5AF}" type="presParOf" srcId="{704D0448-3B24-4D80-A62A-82D53BD2C2F7}" destId="{B5E5A456-A662-4F5C-90A8-6357F00CE43C}" srcOrd="6" destOrd="0" presId="urn:microsoft.com/office/officeart/2005/8/layout/venn1"/>
    <dgm:cxn modelId="{BE8E18BE-5387-43D3-87A8-F33F031DF0C1}" type="presParOf" srcId="{704D0448-3B24-4D80-A62A-82D53BD2C2F7}" destId="{E1B3ADBD-0B1F-492E-851D-833ED94941C0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265A94-EE9E-49C7-ACA2-61799B4091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D4565D57-6FDD-43F5-9166-02738EB76C5F}">
      <dgm:prSet custT="1"/>
      <dgm:spPr/>
      <dgm:t>
        <a:bodyPr/>
        <a:lstStyle/>
        <a:p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Đọc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theo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đoạn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phân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công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giọng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rõ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ràng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  <a:endParaRPr lang="vi-VN" sz="2800" b="1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CF1704E8-BEFB-47D9-B1EE-94C73F932945}" type="parTrans" cxnId="{C155ECF7-A103-411E-8049-C59D75B5AB68}">
      <dgm:prSet/>
      <dgm:spPr/>
      <dgm:t>
        <a:bodyPr/>
        <a:lstStyle/>
        <a:p>
          <a:endParaRPr lang="vi-VN" sz="1600" b="1"/>
        </a:p>
      </dgm:t>
    </dgm:pt>
    <dgm:pt modelId="{F9C5F6D1-174E-43A5-ACD0-626E928BA8F9}" type="sibTrans" cxnId="{C155ECF7-A103-411E-8049-C59D75B5AB68}">
      <dgm:prSet/>
      <dgm:spPr/>
      <dgm:t>
        <a:bodyPr/>
        <a:lstStyle/>
        <a:p>
          <a:endParaRPr lang="vi-VN" sz="1600" b="1"/>
        </a:p>
      </dgm:t>
    </dgm:pt>
    <dgm:pt modelId="{A309A0F0-2C2C-4E30-AB66-C157EA94FEE5}">
      <dgm:prSet custT="1"/>
      <dgm:spPr/>
      <dgm:t>
        <a:bodyPr/>
        <a:lstStyle/>
        <a:p>
          <a:r>
            <a:rPr lang="en-US" sz="28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Ngữ điệu phù hợp (cảnh bình yên, cơn bão biển)</a:t>
          </a:r>
          <a:endParaRPr lang="vi-VN" sz="2800" b="1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DEC6232A-7840-435A-BB59-20A0A91010A5}" type="parTrans" cxnId="{1732B2C4-580D-4FB9-970E-750D3DB65E37}">
      <dgm:prSet/>
      <dgm:spPr/>
      <dgm:t>
        <a:bodyPr/>
        <a:lstStyle/>
        <a:p>
          <a:endParaRPr lang="vi-VN" sz="1600" b="1"/>
        </a:p>
      </dgm:t>
    </dgm:pt>
    <dgm:pt modelId="{89800121-9363-40FC-8E4F-D3F981C48F62}" type="sibTrans" cxnId="{1732B2C4-580D-4FB9-970E-750D3DB65E37}">
      <dgm:prSet/>
      <dgm:spPr/>
      <dgm:t>
        <a:bodyPr/>
        <a:lstStyle/>
        <a:p>
          <a:endParaRPr lang="vi-VN" sz="1600" b="1"/>
        </a:p>
      </dgm:t>
    </dgm:pt>
    <dgm:pt modelId="{D6247520-E8D9-4F19-8111-6C6A709E17AA}">
      <dgm:prSet custT="1"/>
      <dgm:spPr/>
      <dgm:t>
        <a:bodyPr/>
        <a:lstStyle/>
        <a:p>
          <a:r>
            <a:rPr lang="en-US" sz="28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Kết hợp Hình dung và Theo dõi</a:t>
          </a:r>
          <a:endParaRPr lang="vi-VN" sz="2800" b="1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6C987503-4327-4F82-BA95-9B9231F71199}" type="parTrans" cxnId="{158ED6ED-2231-4E75-9D15-DD9A1ADC2C45}">
      <dgm:prSet/>
      <dgm:spPr/>
      <dgm:t>
        <a:bodyPr/>
        <a:lstStyle/>
        <a:p>
          <a:endParaRPr lang="vi-VN" sz="1600" b="1"/>
        </a:p>
      </dgm:t>
    </dgm:pt>
    <dgm:pt modelId="{B30BA8A2-1ABB-447F-9510-97EA5B1AD813}" type="sibTrans" cxnId="{158ED6ED-2231-4E75-9D15-DD9A1ADC2C45}">
      <dgm:prSet/>
      <dgm:spPr/>
      <dgm:t>
        <a:bodyPr/>
        <a:lstStyle/>
        <a:p>
          <a:endParaRPr lang="vi-VN" sz="1600" b="1"/>
        </a:p>
      </dgm:t>
    </dgm:pt>
    <dgm:pt modelId="{1DA5B575-4719-49D3-AF47-9AB5FFC21537}" type="pres">
      <dgm:prSet presAssocID="{79265A94-EE9E-49C7-ACA2-61799B409144}" presName="linear" presStyleCnt="0">
        <dgm:presLayoutVars>
          <dgm:animLvl val="lvl"/>
          <dgm:resizeHandles val="exact"/>
        </dgm:presLayoutVars>
      </dgm:prSet>
      <dgm:spPr/>
    </dgm:pt>
    <dgm:pt modelId="{0291D907-A940-4E48-AAFD-9BA510550563}" type="pres">
      <dgm:prSet presAssocID="{D4565D57-6FDD-43F5-9166-02738EB76C5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30EF121-9EA6-4ADD-B185-D5BA43339CC5}" type="pres">
      <dgm:prSet presAssocID="{F9C5F6D1-174E-43A5-ACD0-626E928BA8F9}" presName="spacer" presStyleCnt="0"/>
      <dgm:spPr/>
    </dgm:pt>
    <dgm:pt modelId="{F4F2C181-40EE-4B6A-9993-DA6A79C3F838}" type="pres">
      <dgm:prSet presAssocID="{A309A0F0-2C2C-4E30-AB66-C157EA94FEE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A93DFD8-A469-41FC-8ECC-AACF033BB4E3}" type="pres">
      <dgm:prSet presAssocID="{89800121-9363-40FC-8E4F-D3F981C48F62}" presName="spacer" presStyleCnt="0"/>
      <dgm:spPr/>
    </dgm:pt>
    <dgm:pt modelId="{BC260616-EF3D-4DEB-AA33-C4E90D0056E3}" type="pres">
      <dgm:prSet presAssocID="{D6247520-E8D9-4F19-8111-6C6A709E17A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63DC624-14F0-4DF3-8EC5-E853E587798D}" type="presOf" srcId="{A309A0F0-2C2C-4E30-AB66-C157EA94FEE5}" destId="{F4F2C181-40EE-4B6A-9993-DA6A79C3F838}" srcOrd="0" destOrd="0" presId="urn:microsoft.com/office/officeart/2005/8/layout/vList2"/>
    <dgm:cxn modelId="{D624A130-C19B-42B0-8A46-7871E0E3BB8F}" type="presOf" srcId="{D6247520-E8D9-4F19-8111-6C6A709E17AA}" destId="{BC260616-EF3D-4DEB-AA33-C4E90D0056E3}" srcOrd="0" destOrd="0" presId="urn:microsoft.com/office/officeart/2005/8/layout/vList2"/>
    <dgm:cxn modelId="{BA0E5D7D-AE3F-41E8-9C5D-CC65BEBCB5FF}" type="presOf" srcId="{79265A94-EE9E-49C7-ACA2-61799B409144}" destId="{1DA5B575-4719-49D3-AF47-9AB5FFC21537}" srcOrd="0" destOrd="0" presId="urn:microsoft.com/office/officeart/2005/8/layout/vList2"/>
    <dgm:cxn modelId="{1732B2C4-580D-4FB9-970E-750D3DB65E37}" srcId="{79265A94-EE9E-49C7-ACA2-61799B409144}" destId="{A309A0F0-2C2C-4E30-AB66-C157EA94FEE5}" srcOrd="1" destOrd="0" parTransId="{DEC6232A-7840-435A-BB59-20A0A91010A5}" sibTransId="{89800121-9363-40FC-8E4F-D3F981C48F62}"/>
    <dgm:cxn modelId="{9018DFE0-4A85-44A9-8D36-0ADB17A853D5}" type="presOf" srcId="{D4565D57-6FDD-43F5-9166-02738EB76C5F}" destId="{0291D907-A940-4E48-AAFD-9BA510550563}" srcOrd="0" destOrd="0" presId="urn:microsoft.com/office/officeart/2005/8/layout/vList2"/>
    <dgm:cxn modelId="{158ED6ED-2231-4E75-9D15-DD9A1ADC2C45}" srcId="{79265A94-EE9E-49C7-ACA2-61799B409144}" destId="{D6247520-E8D9-4F19-8111-6C6A709E17AA}" srcOrd="2" destOrd="0" parTransId="{6C987503-4327-4F82-BA95-9B9231F71199}" sibTransId="{B30BA8A2-1ABB-447F-9510-97EA5B1AD813}"/>
    <dgm:cxn modelId="{C155ECF7-A103-411E-8049-C59D75B5AB68}" srcId="{79265A94-EE9E-49C7-ACA2-61799B409144}" destId="{D4565D57-6FDD-43F5-9166-02738EB76C5F}" srcOrd="0" destOrd="0" parTransId="{CF1704E8-BEFB-47D9-B1EE-94C73F932945}" sibTransId="{F9C5F6D1-174E-43A5-ACD0-626E928BA8F9}"/>
    <dgm:cxn modelId="{F4508828-14D1-4168-B945-9BD249966D52}" type="presParOf" srcId="{1DA5B575-4719-49D3-AF47-9AB5FFC21537}" destId="{0291D907-A940-4E48-AAFD-9BA510550563}" srcOrd="0" destOrd="0" presId="urn:microsoft.com/office/officeart/2005/8/layout/vList2"/>
    <dgm:cxn modelId="{F672A9C0-A230-4F68-A0FA-C13038A3B2A3}" type="presParOf" srcId="{1DA5B575-4719-49D3-AF47-9AB5FFC21537}" destId="{630EF121-9EA6-4ADD-B185-D5BA43339CC5}" srcOrd="1" destOrd="0" presId="urn:microsoft.com/office/officeart/2005/8/layout/vList2"/>
    <dgm:cxn modelId="{14A5481C-A154-4C2C-BADB-4DC448761E3C}" type="presParOf" srcId="{1DA5B575-4719-49D3-AF47-9AB5FFC21537}" destId="{F4F2C181-40EE-4B6A-9993-DA6A79C3F838}" srcOrd="2" destOrd="0" presId="urn:microsoft.com/office/officeart/2005/8/layout/vList2"/>
    <dgm:cxn modelId="{BB9FC624-CF65-41B7-A01A-91E4596234D7}" type="presParOf" srcId="{1DA5B575-4719-49D3-AF47-9AB5FFC21537}" destId="{0A93DFD8-A469-41FC-8ECC-AACF033BB4E3}" srcOrd="3" destOrd="0" presId="urn:microsoft.com/office/officeart/2005/8/layout/vList2"/>
    <dgm:cxn modelId="{EADE9469-ADAA-4F1E-BC9D-849C50D85B3A}" type="presParOf" srcId="{1DA5B575-4719-49D3-AF47-9AB5FFC21537}" destId="{BC260616-EF3D-4DEB-AA33-C4E90D0056E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CAE7D6-A81A-4925-B0BD-5B617FED406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4F2FCD3D-DE73-40B4-A3AA-9DC85AD88C4D}">
      <dgm:prSet phldrT="[Văn bản]" custT="1"/>
      <dgm:spPr/>
      <dgm:t>
        <a:bodyPr/>
        <a:lstStyle/>
        <a:p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Giã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đôi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lưới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túi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(</a:t>
          </a:r>
          <a:r>
            <a:rPr lang="vi-VN" sz="1800" b="1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giã</a:t>
          </a:r>
          <a:r>
            <a:rPr lang="vi-VN" sz="18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)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do hai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tàu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hoặc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thuyền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kéo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để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đánh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bắt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hài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sàn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tầng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đáy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biển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gm:t>
    </dgm:pt>
    <dgm:pt modelId="{7134A056-A51C-44A5-8094-D2D4235B1203}" type="parTrans" cxnId="{9C545278-02F2-46F9-A7BA-AF09658DCE49}">
      <dgm:prSet/>
      <dgm:spPr/>
      <dgm:t>
        <a:bodyPr/>
        <a:lstStyle/>
        <a:p>
          <a:endParaRPr lang="vi-VN" sz="1400" b="1"/>
        </a:p>
      </dgm:t>
    </dgm:pt>
    <dgm:pt modelId="{23DDE4F1-F8D3-4C7B-984B-7727A6C8D790}" type="sibTrans" cxnId="{9C545278-02F2-46F9-A7BA-AF09658DCE49}">
      <dgm:prSet/>
      <dgm:spPr/>
      <dgm:t>
        <a:bodyPr/>
        <a:lstStyle/>
        <a:p>
          <a:endParaRPr lang="vi-VN" sz="1400" b="1"/>
        </a:p>
      </dgm:t>
    </dgm:pt>
    <dgm:pt modelId="{F559D30E-A428-4BA7-A7DD-AE3499ECE1C2}">
      <dgm:prSet phldrT="[Văn bản]" custT="1"/>
      <dgm:spPr/>
      <dgm:t>
        <a:bodyPr/>
        <a:lstStyle/>
        <a:p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đầu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sư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có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đầu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tròn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nhẵn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như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đầu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ông sư,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thường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quần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tụ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thành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bãi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gm:t>
    </dgm:pt>
    <dgm:pt modelId="{ED034B2F-D3AE-4E33-9172-0C8479A1CA75}" type="parTrans" cxnId="{BFC161C3-EDFF-4C79-97CC-625BB95AFE41}">
      <dgm:prSet/>
      <dgm:spPr/>
      <dgm:t>
        <a:bodyPr/>
        <a:lstStyle/>
        <a:p>
          <a:endParaRPr lang="vi-VN" sz="1400" b="1"/>
        </a:p>
      </dgm:t>
    </dgm:pt>
    <dgm:pt modelId="{98700313-F565-4822-A044-A60FE0A19D7B}" type="sibTrans" cxnId="{BFC161C3-EDFF-4C79-97CC-625BB95AFE41}">
      <dgm:prSet/>
      <dgm:spPr/>
      <dgm:t>
        <a:bodyPr/>
        <a:lstStyle/>
        <a:p>
          <a:endParaRPr lang="vi-VN" sz="1400" b="1"/>
        </a:p>
      </dgm:t>
    </dgm:pt>
    <dgm:pt modelId="{DA99CA28-325C-44D1-8990-DCE8F17E9667}">
      <dgm:prSet phldrT="[Văn bản]" custT="1"/>
      <dgm:spPr/>
      <dgm:t>
        <a:bodyPr/>
        <a:lstStyle/>
        <a:p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Ngấn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bể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đường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tiếp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giáp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giữa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mặt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biển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chân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trời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theo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tầm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nhìn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của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mắt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gm:t>
    </dgm:pt>
    <dgm:pt modelId="{1A9BEADA-D892-402C-BC72-200FA82BF15C}" type="parTrans" cxnId="{A3942543-4B1A-4982-BA8C-9754C264B8A9}">
      <dgm:prSet/>
      <dgm:spPr/>
      <dgm:t>
        <a:bodyPr/>
        <a:lstStyle/>
        <a:p>
          <a:endParaRPr lang="vi-VN" sz="1400" b="1"/>
        </a:p>
      </dgm:t>
    </dgm:pt>
    <dgm:pt modelId="{C6A34E9C-25D5-4779-AFCD-5F76F613DAC4}" type="sibTrans" cxnId="{A3942543-4B1A-4982-BA8C-9754C264B8A9}">
      <dgm:prSet/>
      <dgm:spPr/>
      <dgm:t>
        <a:bodyPr/>
        <a:lstStyle/>
        <a:p>
          <a:endParaRPr lang="vi-VN" sz="1400" b="1"/>
        </a:p>
      </dgm:t>
    </dgm:pt>
    <dgm:pt modelId="{F5005419-E4DF-423F-AAC9-F2E631792FC9}">
      <dgm:prSet phldrT="[Văn bản]" custT="1"/>
      <dgm:spPr/>
      <dgm:t>
        <a:bodyPr/>
        <a:lstStyle/>
        <a:p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Trận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địa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khu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vực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địa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dùng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để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bố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tri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lực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lượng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chiến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đấu</a:t>
          </a:r>
          <a:endParaRPr lang="vi-VN" sz="1800" b="1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409F0CC4-22A5-443F-BC5B-BE773D7B5EA5}" type="sibTrans" cxnId="{F281BD83-FE0A-48F0-804C-961A0CCD7403}">
      <dgm:prSet/>
      <dgm:spPr/>
      <dgm:t>
        <a:bodyPr/>
        <a:lstStyle/>
        <a:p>
          <a:endParaRPr lang="vi-VN" sz="1400" b="1"/>
        </a:p>
      </dgm:t>
    </dgm:pt>
    <dgm:pt modelId="{6387191C-8DF8-4069-B9AB-43D6AAB09F93}" type="parTrans" cxnId="{F281BD83-FE0A-48F0-804C-961A0CCD7403}">
      <dgm:prSet/>
      <dgm:spPr/>
      <dgm:t>
        <a:bodyPr/>
        <a:lstStyle/>
        <a:p>
          <a:endParaRPr lang="vi-VN" sz="1400" b="1"/>
        </a:p>
      </dgm:t>
    </dgm:pt>
    <dgm:pt modelId="{35079A30-4323-4C73-9158-7ACB8BB91D9A}">
      <dgm:prSet phldrT="[Văn bản]" custT="1"/>
      <dgm:spPr/>
      <dgm:t>
        <a:bodyPr/>
        <a:lstStyle/>
        <a:p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Hỏa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lực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sức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mạnh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gây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sát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thương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phá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hoại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của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bom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đạn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chất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nổ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chất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cháy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dùng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trong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chiến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</a:p>
      </dgm:t>
    </dgm:pt>
    <dgm:pt modelId="{CF5DBA3E-6ABB-4F15-9355-30D5E4D84BE2}" type="sibTrans" cxnId="{270BD5BF-B624-4CD4-AE06-F5041F32F8B3}">
      <dgm:prSet/>
      <dgm:spPr/>
      <dgm:t>
        <a:bodyPr/>
        <a:lstStyle/>
        <a:p>
          <a:endParaRPr lang="vi-VN" sz="1400" b="1"/>
        </a:p>
      </dgm:t>
    </dgm:pt>
    <dgm:pt modelId="{F5FCAB41-C626-4093-ABC7-C10B1975E15E}" type="parTrans" cxnId="{270BD5BF-B624-4CD4-AE06-F5041F32F8B3}">
      <dgm:prSet/>
      <dgm:spPr/>
      <dgm:t>
        <a:bodyPr/>
        <a:lstStyle/>
        <a:p>
          <a:endParaRPr lang="vi-VN" sz="1400" b="1"/>
        </a:p>
      </dgm:t>
    </dgm:pt>
    <dgm:pt modelId="{5F56E0BD-AD6A-49B1-A7AF-44E3800D8EC4}">
      <dgm:prSet phldrT="[Văn bản]" custT="1"/>
      <dgm:spPr/>
      <dgm:t>
        <a:bodyPr/>
        <a:lstStyle/>
        <a:p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Vua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thủy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vua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dưới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nước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(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còn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gọi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là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vua </a:t>
          </a:r>
          <a:r>
            <a:rPr lang="vi-VN" sz="1800" b="1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Thuỷ</a:t>
          </a:r>
          <a:r>
            <a:rPr lang="vi-VN" sz="18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Tề</a:t>
          </a:r>
          <a:r>
            <a:rPr lang="vi-VN" sz="18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theo tin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ngưỡng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dân gian).</a:t>
          </a:r>
        </a:p>
      </dgm:t>
    </dgm:pt>
    <dgm:pt modelId="{D88D9ED8-060D-4DA3-821D-658AA044E828}" type="sibTrans" cxnId="{7C629BF5-3BA1-483C-8591-E7F7838CA3E9}">
      <dgm:prSet/>
      <dgm:spPr/>
      <dgm:t>
        <a:bodyPr/>
        <a:lstStyle/>
        <a:p>
          <a:endParaRPr lang="vi-VN" sz="1400" b="1"/>
        </a:p>
      </dgm:t>
    </dgm:pt>
    <dgm:pt modelId="{8193C4EC-2C5A-482F-883B-5B3B115FBDF5}" type="parTrans" cxnId="{7C629BF5-3BA1-483C-8591-E7F7838CA3E9}">
      <dgm:prSet/>
      <dgm:spPr/>
      <dgm:t>
        <a:bodyPr/>
        <a:lstStyle/>
        <a:p>
          <a:endParaRPr lang="vi-VN" sz="1400" b="1"/>
        </a:p>
      </dgm:t>
    </dgm:pt>
    <dgm:pt modelId="{A222B12B-0825-4FF6-A2BC-E3AB91EF3932}" type="pres">
      <dgm:prSet presAssocID="{54CAE7D6-A81A-4925-B0BD-5B617FED4062}" presName="linear" presStyleCnt="0">
        <dgm:presLayoutVars>
          <dgm:dir/>
          <dgm:resizeHandles val="exact"/>
        </dgm:presLayoutVars>
      </dgm:prSet>
      <dgm:spPr/>
    </dgm:pt>
    <dgm:pt modelId="{CBAC135B-2358-4252-953A-E1A0666AB07F}" type="pres">
      <dgm:prSet presAssocID="{F5005419-E4DF-423F-AAC9-F2E631792FC9}" presName="comp" presStyleCnt="0"/>
      <dgm:spPr/>
    </dgm:pt>
    <dgm:pt modelId="{DFF23D3B-0BB9-4FF5-81AC-D0EB947B4FB5}" type="pres">
      <dgm:prSet presAssocID="{F5005419-E4DF-423F-AAC9-F2E631792FC9}" presName="box" presStyleLbl="node1" presStyleIdx="0" presStyleCnt="6"/>
      <dgm:spPr/>
    </dgm:pt>
    <dgm:pt modelId="{A0B87A36-3BD0-4ED7-A865-BD46ED34657F}" type="pres">
      <dgm:prSet presAssocID="{F5005419-E4DF-423F-AAC9-F2E631792FC9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</dgm:spPr>
    </dgm:pt>
    <dgm:pt modelId="{A1D4C64C-71F1-4529-A6E2-FBBA37765938}" type="pres">
      <dgm:prSet presAssocID="{F5005419-E4DF-423F-AAC9-F2E631792FC9}" presName="text" presStyleLbl="node1" presStyleIdx="0" presStyleCnt="6">
        <dgm:presLayoutVars>
          <dgm:bulletEnabled val="1"/>
        </dgm:presLayoutVars>
      </dgm:prSet>
      <dgm:spPr/>
    </dgm:pt>
    <dgm:pt modelId="{0918BA9B-972D-4396-838C-34B335184699}" type="pres">
      <dgm:prSet presAssocID="{409F0CC4-22A5-443F-BC5B-BE773D7B5EA5}" presName="spacer" presStyleCnt="0"/>
      <dgm:spPr/>
    </dgm:pt>
    <dgm:pt modelId="{B29EC1B6-DFA9-4D54-BD2E-972A9879118D}" type="pres">
      <dgm:prSet presAssocID="{35079A30-4323-4C73-9158-7ACB8BB91D9A}" presName="comp" presStyleCnt="0"/>
      <dgm:spPr/>
    </dgm:pt>
    <dgm:pt modelId="{6284EF25-E5E6-40D5-B6A2-72DCB3ABE749}" type="pres">
      <dgm:prSet presAssocID="{35079A30-4323-4C73-9158-7ACB8BB91D9A}" presName="box" presStyleLbl="node1" presStyleIdx="1" presStyleCnt="6"/>
      <dgm:spPr/>
    </dgm:pt>
    <dgm:pt modelId="{CCD67F69-0562-4FDF-BFE8-946F1FF40BF2}" type="pres">
      <dgm:prSet presAssocID="{35079A30-4323-4C73-9158-7ACB8BB91D9A}" presName="img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</dgm:spPr>
    </dgm:pt>
    <dgm:pt modelId="{0E6694DB-3AB2-4533-ADA3-20FA767DCEE6}" type="pres">
      <dgm:prSet presAssocID="{35079A30-4323-4C73-9158-7ACB8BB91D9A}" presName="text" presStyleLbl="node1" presStyleIdx="1" presStyleCnt="6">
        <dgm:presLayoutVars>
          <dgm:bulletEnabled val="1"/>
        </dgm:presLayoutVars>
      </dgm:prSet>
      <dgm:spPr/>
    </dgm:pt>
    <dgm:pt modelId="{CFA22F80-25D4-4563-B5B3-8A31BC3CE404}" type="pres">
      <dgm:prSet presAssocID="{CF5DBA3E-6ABB-4F15-9355-30D5E4D84BE2}" presName="spacer" presStyleCnt="0"/>
      <dgm:spPr/>
    </dgm:pt>
    <dgm:pt modelId="{66E2DC9F-A5B0-44FF-B04B-0DB0327561C5}" type="pres">
      <dgm:prSet presAssocID="{5F56E0BD-AD6A-49B1-A7AF-44E3800D8EC4}" presName="comp" presStyleCnt="0"/>
      <dgm:spPr/>
    </dgm:pt>
    <dgm:pt modelId="{4E74D10C-935F-476D-BFA9-D71B241B5258}" type="pres">
      <dgm:prSet presAssocID="{5F56E0BD-AD6A-49B1-A7AF-44E3800D8EC4}" presName="box" presStyleLbl="node1" presStyleIdx="2" presStyleCnt="6"/>
      <dgm:spPr/>
    </dgm:pt>
    <dgm:pt modelId="{5DA29648-9360-467D-AC40-C7A87D2C14A0}" type="pres">
      <dgm:prSet presAssocID="{5F56E0BD-AD6A-49B1-A7AF-44E3800D8EC4}" presName="img" presStyleLbl="fgImgPlace1" presStyleIdx="2" presStyleCnt="6"/>
      <dgm:spPr>
        <a:blipFill>
          <a:blip xmlns:r="http://schemas.openxmlformats.org/officeDocument/2006/relationships" r:embed="rId3"/>
          <a:srcRect/>
          <a:stretch>
            <a:fillRect t="-47000" b="-47000"/>
          </a:stretch>
        </a:blipFill>
      </dgm:spPr>
    </dgm:pt>
    <dgm:pt modelId="{ECDC0ED1-739E-4532-8173-8957038B13F7}" type="pres">
      <dgm:prSet presAssocID="{5F56E0BD-AD6A-49B1-A7AF-44E3800D8EC4}" presName="text" presStyleLbl="node1" presStyleIdx="2" presStyleCnt="6">
        <dgm:presLayoutVars>
          <dgm:bulletEnabled val="1"/>
        </dgm:presLayoutVars>
      </dgm:prSet>
      <dgm:spPr/>
    </dgm:pt>
    <dgm:pt modelId="{7356B5F9-F6D7-4285-8235-78332AE1A1A8}" type="pres">
      <dgm:prSet presAssocID="{D88D9ED8-060D-4DA3-821D-658AA044E828}" presName="spacer" presStyleCnt="0"/>
      <dgm:spPr/>
    </dgm:pt>
    <dgm:pt modelId="{808AFB66-7246-460C-9E53-65E57EAD5ECC}" type="pres">
      <dgm:prSet presAssocID="{4F2FCD3D-DE73-40B4-A3AA-9DC85AD88C4D}" presName="comp" presStyleCnt="0"/>
      <dgm:spPr/>
    </dgm:pt>
    <dgm:pt modelId="{58F49D26-D184-4956-AAC2-0A875A327590}" type="pres">
      <dgm:prSet presAssocID="{4F2FCD3D-DE73-40B4-A3AA-9DC85AD88C4D}" presName="box" presStyleLbl="node1" presStyleIdx="3" presStyleCnt="6"/>
      <dgm:spPr/>
    </dgm:pt>
    <dgm:pt modelId="{17D99F73-4ED9-4984-A5CB-E72316DA9BC2}" type="pres">
      <dgm:prSet presAssocID="{4F2FCD3D-DE73-40B4-A3AA-9DC85AD88C4D}" presName="img" presStyleLbl="fgImgPlace1" presStyleIdx="3" presStyleCnt="6"/>
      <dgm:spPr>
        <a:blipFill>
          <a:blip xmlns:r="http://schemas.openxmlformats.org/officeDocument/2006/relationships" r:embed="rId4"/>
          <a:srcRect/>
          <a:stretch>
            <a:fillRect t="-80000" b="-80000"/>
          </a:stretch>
        </a:blipFill>
      </dgm:spPr>
    </dgm:pt>
    <dgm:pt modelId="{181259EB-1D4A-4775-BCAA-FCFBAF5A5042}" type="pres">
      <dgm:prSet presAssocID="{4F2FCD3D-DE73-40B4-A3AA-9DC85AD88C4D}" presName="text" presStyleLbl="node1" presStyleIdx="3" presStyleCnt="6">
        <dgm:presLayoutVars>
          <dgm:bulletEnabled val="1"/>
        </dgm:presLayoutVars>
      </dgm:prSet>
      <dgm:spPr/>
    </dgm:pt>
    <dgm:pt modelId="{86C3F243-A7CA-4188-8664-CC6CD8366B8D}" type="pres">
      <dgm:prSet presAssocID="{23DDE4F1-F8D3-4C7B-984B-7727A6C8D790}" presName="spacer" presStyleCnt="0"/>
      <dgm:spPr/>
    </dgm:pt>
    <dgm:pt modelId="{2887CE59-37A6-4B59-B47D-638C99983025}" type="pres">
      <dgm:prSet presAssocID="{F559D30E-A428-4BA7-A7DD-AE3499ECE1C2}" presName="comp" presStyleCnt="0"/>
      <dgm:spPr/>
    </dgm:pt>
    <dgm:pt modelId="{6C974E32-A045-4C57-8202-100D7735169E}" type="pres">
      <dgm:prSet presAssocID="{F559D30E-A428-4BA7-A7DD-AE3499ECE1C2}" presName="box" presStyleLbl="node1" presStyleIdx="4" presStyleCnt="6"/>
      <dgm:spPr/>
    </dgm:pt>
    <dgm:pt modelId="{307C4E44-5961-4B1D-9627-21328A121E07}" type="pres">
      <dgm:prSet presAssocID="{F559D30E-A428-4BA7-A7DD-AE3499ECE1C2}" presName="img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</dgm:spPr>
    </dgm:pt>
    <dgm:pt modelId="{468D9F73-41F7-4F81-A4B2-134AA13F63D5}" type="pres">
      <dgm:prSet presAssocID="{F559D30E-A428-4BA7-A7DD-AE3499ECE1C2}" presName="text" presStyleLbl="node1" presStyleIdx="4" presStyleCnt="6">
        <dgm:presLayoutVars>
          <dgm:bulletEnabled val="1"/>
        </dgm:presLayoutVars>
      </dgm:prSet>
      <dgm:spPr/>
    </dgm:pt>
    <dgm:pt modelId="{D0003BFD-797A-4752-ABEC-0641DC8E7FFE}" type="pres">
      <dgm:prSet presAssocID="{98700313-F565-4822-A044-A60FE0A19D7B}" presName="spacer" presStyleCnt="0"/>
      <dgm:spPr/>
    </dgm:pt>
    <dgm:pt modelId="{E87A416D-B66D-4562-A160-4057373FC948}" type="pres">
      <dgm:prSet presAssocID="{DA99CA28-325C-44D1-8990-DCE8F17E9667}" presName="comp" presStyleCnt="0"/>
      <dgm:spPr/>
    </dgm:pt>
    <dgm:pt modelId="{9EE555CD-CD93-47DE-8F83-B0290DD6B5CA}" type="pres">
      <dgm:prSet presAssocID="{DA99CA28-325C-44D1-8990-DCE8F17E9667}" presName="box" presStyleLbl="node1" presStyleIdx="5" presStyleCnt="6"/>
      <dgm:spPr/>
    </dgm:pt>
    <dgm:pt modelId="{0491B672-F872-414B-B08B-A0AEDF112BE0}" type="pres">
      <dgm:prSet presAssocID="{DA99CA28-325C-44D1-8990-DCE8F17E9667}" presName="img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</dgm:spPr>
    </dgm:pt>
    <dgm:pt modelId="{B466715B-5389-4CE3-9DAA-593C637086E2}" type="pres">
      <dgm:prSet presAssocID="{DA99CA28-325C-44D1-8990-DCE8F17E9667}" presName="text" presStyleLbl="node1" presStyleIdx="5" presStyleCnt="6">
        <dgm:presLayoutVars>
          <dgm:bulletEnabled val="1"/>
        </dgm:presLayoutVars>
      </dgm:prSet>
      <dgm:spPr/>
    </dgm:pt>
  </dgm:ptLst>
  <dgm:cxnLst>
    <dgm:cxn modelId="{3DEBCE2C-F7D7-4726-ADF1-66D5362D65E6}" type="presOf" srcId="{F5005419-E4DF-423F-AAC9-F2E631792FC9}" destId="{A1D4C64C-71F1-4529-A6E2-FBBA37765938}" srcOrd="1" destOrd="0" presId="urn:microsoft.com/office/officeart/2005/8/layout/vList4"/>
    <dgm:cxn modelId="{C4A3C83C-58C5-4AFA-BE95-C70720B68007}" type="presOf" srcId="{35079A30-4323-4C73-9158-7ACB8BB91D9A}" destId="{0E6694DB-3AB2-4533-ADA3-20FA767DCEE6}" srcOrd="1" destOrd="0" presId="urn:microsoft.com/office/officeart/2005/8/layout/vList4"/>
    <dgm:cxn modelId="{A3942543-4B1A-4982-BA8C-9754C264B8A9}" srcId="{54CAE7D6-A81A-4925-B0BD-5B617FED4062}" destId="{DA99CA28-325C-44D1-8990-DCE8F17E9667}" srcOrd="5" destOrd="0" parTransId="{1A9BEADA-D892-402C-BC72-200FA82BF15C}" sibTransId="{C6A34E9C-25D5-4779-AFCD-5F76F613DAC4}"/>
    <dgm:cxn modelId="{1BDF1F67-66EC-4A37-99C4-64282B8768D7}" type="presOf" srcId="{35079A30-4323-4C73-9158-7ACB8BB91D9A}" destId="{6284EF25-E5E6-40D5-B6A2-72DCB3ABE749}" srcOrd="0" destOrd="0" presId="urn:microsoft.com/office/officeart/2005/8/layout/vList4"/>
    <dgm:cxn modelId="{881C1D6D-1AF4-403E-83B6-BA39A515A1AB}" type="presOf" srcId="{F559D30E-A428-4BA7-A7DD-AE3499ECE1C2}" destId="{468D9F73-41F7-4F81-A4B2-134AA13F63D5}" srcOrd="1" destOrd="0" presId="urn:microsoft.com/office/officeart/2005/8/layout/vList4"/>
    <dgm:cxn modelId="{A2AAC751-6BBE-44D7-9975-3DC5C94DDD30}" type="presOf" srcId="{4F2FCD3D-DE73-40B4-A3AA-9DC85AD88C4D}" destId="{58F49D26-D184-4956-AAC2-0A875A327590}" srcOrd="0" destOrd="0" presId="urn:microsoft.com/office/officeart/2005/8/layout/vList4"/>
    <dgm:cxn modelId="{50AA9A76-C911-4A13-B57D-F710580D9511}" type="presOf" srcId="{4F2FCD3D-DE73-40B4-A3AA-9DC85AD88C4D}" destId="{181259EB-1D4A-4775-BCAA-FCFBAF5A5042}" srcOrd="1" destOrd="0" presId="urn:microsoft.com/office/officeart/2005/8/layout/vList4"/>
    <dgm:cxn modelId="{9C545278-02F2-46F9-A7BA-AF09658DCE49}" srcId="{54CAE7D6-A81A-4925-B0BD-5B617FED4062}" destId="{4F2FCD3D-DE73-40B4-A3AA-9DC85AD88C4D}" srcOrd="3" destOrd="0" parTransId="{7134A056-A51C-44A5-8094-D2D4235B1203}" sibTransId="{23DDE4F1-F8D3-4C7B-984B-7727A6C8D790}"/>
    <dgm:cxn modelId="{F281BD83-FE0A-48F0-804C-961A0CCD7403}" srcId="{54CAE7D6-A81A-4925-B0BD-5B617FED4062}" destId="{F5005419-E4DF-423F-AAC9-F2E631792FC9}" srcOrd="0" destOrd="0" parTransId="{6387191C-8DF8-4069-B9AB-43D6AAB09F93}" sibTransId="{409F0CC4-22A5-443F-BC5B-BE773D7B5EA5}"/>
    <dgm:cxn modelId="{A3776F93-D993-448E-A913-1A96CF768A0C}" type="presOf" srcId="{5F56E0BD-AD6A-49B1-A7AF-44E3800D8EC4}" destId="{ECDC0ED1-739E-4532-8173-8957038B13F7}" srcOrd="1" destOrd="0" presId="urn:microsoft.com/office/officeart/2005/8/layout/vList4"/>
    <dgm:cxn modelId="{82516A9A-92EB-492B-B863-62B49370A158}" type="presOf" srcId="{DA99CA28-325C-44D1-8990-DCE8F17E9667}" destId="{B466715B-5389-4CE3-9DAA-593C637086E2}" srcOrd="1" destOrd="0" presId="urn:microsoft.com/office/officeart/2005/8/layout/vList4"/>
    <dgm:cxn modelId="{85F3569F-603E-4E7B-A691-61A40EBAF3E5}" type="presOf" srcId="{DA99CA28-325C-44D1-8990-DCE8F17E9667}" destId="{9EE555CD-CD93-47DE-8F83-B0290DD6B5CA}" srcOrd="0" destOrd="0" presId="urn:microsoft.com/office/officeart/2005/8/layout/vList4"/>
    <dgm:cxn modelId="{1F1E77A2-AC76-4384-8301-3758CC440177}" type="presOf" srcId="{F5005419-E4DF-423F-AAC9-F2E631792FC9}" destId="{DFF23D3B-0BB9-4FF5-81AC-D0EB947B4FB5}" srcOrd="0" destOrd="0" presId="urn:microsoft.com/office/officeart/2005/8/layout/vList4"/>
    <dgm:cxn modelId="{302F7CB1-1351-41F5-9BF6-C84DEDDB8BCA}" type="presOf" srcId="{F559D30E-A428-4BA7-A7DD-AE3499ECE1C2}" destId="{6C974E32-A045-4C57-8202-100D7735169E}" srcOrd="0" destOrd="0" presId="urn:microsoft.com/office/officeart/2005/8/layout/vList4"/>
    <dgm:cxn modelId="{270BD5BF-B624-4CD4-AE06-F5041F32F8B3}" srcId="{54CAE7D6-A81A-4925-B0BD-5B617FED4062}" destId="{35079A30-4323-4C73-9158-7ACB8BB91D9A}" srcOrd="1" destOrd="0" parTransId="{F5FCAB41-C626-4093-ABC7-C10B1975E15E}" sibTransId="{CF5DBA3E-6ABB-4F15-9355-30D5E4D84BE2}"/>
    <dgm:cxn modelId="{BFC161C3-EDFF-4C79-97CC-625BB95AFE41}" srcId="{54CAE7D6-A81A-4925-B0BD-5B617FED4062}" destId="{F559D30E-A428-4BA7-A7DD-AE3499ECE1C2}" srcOrd="4" destOrd="0" parTransId="{ED034B2F-D3AE-4E33-9172-0C8479A1CA75}" sibTransId="{98700313-F565-4822-A044-A60FE0A19D7B}"/>
    <dgm:cxn modelId="{B775A8C7-6696-46B1-881F-CF6668C70033}" type="presOf" srcId="{5F56E0BD-AD6A-49B1-A7AF-44E3800D8EC4}" destId="{4E74D10C-935F-476D-BFA9-D71B241B5258}" srcOrd="0" destOrd="0" presId="urn:microsoft.com/office/officeart/2005/8/layout/vList4"/>
    <dgm:cxn modelId="{7C629BF5-3BA1-483C-8591-E7F7838CA3E9}" srcId="{54CAE7D6-A81A-4925-B0BD-5B617FED4062}" destId="{5F56E0BD-AD6A-49B1-A7AF-44E3800D8EC4}" srcOrd="2" destOrd="0" parTransId="{8193C4EC-2C5A-482F-883B-5B3B115FBDF5}" sibTransId="{D88D9ED8-060D-4DA3-821D-658AA044E828}"/>
    <dgm:cxn modelId="{982B06F9-7149-49FC-82ED-69FB79521E13}" type="presOf" srcId="{54CAE7D6-A81A-4925-B0BD-5B617FED4062}" destId="{A222B12B-0825-4FF6-A2BC-E3AB91EF3932}" srcOrd="0" destOrd="0" presId="urn:microsoft.com/office/officeart/2005/8/layout/vList4"/>
    <dgm:cxn modelId="{E26E849C-606C-4143-BB8C-02BECE6A8107}" type="presParOf" srcId="{A222B12B-0825-4FF6-A2BC-E3AB91EF3932}" destId="{CBAC135B-2358-4252-953A-E1A0666AB07F}" srcOrd="0" destOrd="0" presId="urn:microsoft.com/office/officeart/2005/8/layout/vList4"/>
    <dgm:cxn modelId="{8FF02D9D-B9CD-4C47-B395-175A086B566A}" type="presParOf" srcId="{CBAC135B-2358-4252-953A-E1A0666AB07F}" destId="{DFF23D3B-0BB9-4FF5-81AC-D0EB947B4FB5}" srcOrd="0" destOrd="0" presId="urn:microsoft.com/office/officeart/2005/8/layout/vList4"/>
    <dgm:cxn modelId="{3EF06BF4-CD24-4A26-9622-E0F0FC7C6B8E}" type="presParOf" srcId="{CBAC135B-2358-4252-953A-E1A0666AB07F}" destId="{A0B87A36-3BD0-4ED7-A865-BD46ED34657F}" srcOrd="1" destOrd="0" presId="urn:microsoft.com/office/officeart/2005/8/layout/vList4"/>
    <dgm:cxn modelId="{BFC23E71-A2E9-432B-B449-20A6B6820F3F}" type="presParOf" srcId="{CBAC135B-2358-4252-953A-E1A0666AB07F}" destId="{A1D4C64C-71F1-4529-A6E2-FBBA37765938}" srcOrd="2" destOrd="0" presId="urn:microsoft.com/office/officeart/2005/8/layout/vList4"/>
    <dgm:cxn modelId="{4E863C21-0286-44BE-8B7E-ECC238C9AC06}" type="presParOf" srcId="{A222B12B-0825-4FF6-A2BC-E3AB91EF3932}" destId="{0918BA9B-972D-4396-838C-34B335184699}" srcOrd="1" destOrd="0" presId="urn:microsoft.com/office/officeart/2005/8/layout/vList4"/>
    <dgm:cxn modelId="{73CBADF8-84DC-47AE-9547-C198A69FEB90}" type="presParOf" srcId="{A222B12B-0825-4FF6-A2BC-E3AB91EF3932}" destId="{B29EC1B6-DFA9-4D54-BD2E-972A9879118D}" srcOrd="2" destOrd="0" presId="urn:microsoft.com/office/officeart/2005/8/layout/vList4"/>
    <dgm:cxn modelId="{A8D91BED-542D-40B9-BD48-A04B81F98993}" type="presParOf" srcId="{B29EC1B6-DFA9-4D54-BD2E-972A9879118D}" destId="{6284EF25-E5E6-40D5-B6A2-72DCB3ABE749}" srcOrd="0" destOrd="0" presId="urn:microsoft.com/office/officeart/2005/8/layout/vList4"/>
    <dgm:cxn modelId="{238D4619-4913-410E-B708-5788689CECB8}" type="presParOf" srcId="{B29EC1B6-DFA9-4D54-BD2E-972A9879118D}" destId="{CCD67F69-0562-4FDF-BFE8-946F1FF40BF2}" srcOrd="1" destOrd="0" presId="urn:microsoft.com/office/officeart/2005/8/layout/vList4"/>
    <dgm:cxn modelId="{8B57CCC9-E60E-477F-8FCA-33391689DCC8}" type="presParOf" srcId="{B29EC1B6-DFA9-4D54-BD2E-972A9879118D}" destId="{0E6694DB-3AB2-4533-ADA3-20FA767DCEE6}" srcOrd="2" destOrd="0" presId="urn:microsoft.com/office/officeart/2005/8/layout/vList4"/>
    <dgm:cxn modelId="{14EFE0A7-5410-4E80-9D33-3433A9DBCD6C}" type="presParOf" srcId="{A222B12B-0825-4FF6-A2BC-E3AB91EF3932}" destId="{CFA22F80-25D4-4563-B5B3-8A31BC3CE404}" srcOrd="3" destOrd="0" presId="urn:microsoft.com/office/officeart/2005/8/layout/vList4"/>
    <dgm:cxn modelId="{BE2AECAB-2CB3-4B15-99DC-8FA3761C0E0B}" type="presParOf" srcId="{A222B12B-0825-4FF6-A2BC-E3AB91EF3932}" destId="{66E2DC9F-A5B0-44FF-B04B-0DB0327561C5}" srcOrd="4" destOrd="0" presId="urn:microsoft.com/office/officeart/2005/8/layout/vList4"/>
    <dgm:cxn modelId="{09CE5BD6-9400-48D3-9E05-74D72D4991E7}" type="presParOf" srcId="{66E2DC9F-A5B0-44FF-B04B-0DB0327561C5}" destId="{4E74D10C-935F-476D-BFA9-D71B241B5258}" srcOrd="0" destOrd="0" presId="urn:microsoft.com/office/officeart/2005/8/layout/vList4"/>
    <dgm:cxn modelId="{5CEB36CC-5C0E-4D69-8463-55553EAFE331}" type="presParOf" srcId="{66E2DC9F-A5B0-44FF-B04B-0DB0327561C5}" destId="{5DA29648-9360-467D-AC40-C7A87D2C14A0}" srcOrd="1" destOrd="0" presId="urn:microsoft.com/office/officeart/2005/8/layout/vList4"/>
    <dgm:cxn modelId="{5C44B20B-0D4F-43B8-B669-1797F919D4A8}" type="presParOf" srcId="{66E2DC9F-A5B0-44FF-B04B-0DB0327561C5}" destId="{ECDC0ED1-739E-4532-8173-8957038B13F7}" srcOrd="2" destOrd="0" presId="urn:microsoft.com/office/officeart/2005/8/layout/vList4"/>
    <dgm:cxn modelId="{C0952137-5458-4252-B217-07FB6C1D07CB}" type="presParOf" srcId="{A222B12B-0825-4FF6-A2BC-E3AB91EF3932}" destId="{7356B5F9-F6D7-4285-8235-78332AE1A1A8}" srcOrd="5" destOrd="0" presId="urn:microsoft.com/office/officeart/2005/8/layout/vList4"/>
    <dgm:cxn modelId="{86D8EC70-FC1B-4B58-A702-5C3C3C8435B8}" type="presParOf" srcId="{A222B12B-0825-4FF6-A2BC-E3AB91EF3932}" destId="{808AFB66-7246-460C-9E53-65E57EAD5ECC}" srcOrd="6" destOrd="0" presId="urn:microsoft.com/office/officeart/2005/8/layout/vList4"/>
    <dgm:cxn modelId="{6CF8A9B2-037E-46E3-9785-6271BE0F5963}" type="presParOf" srcId="{808AFB66-7246-460C-9E53-65E57EAD5ECC}" destId="{58F49D26-D184-4956-AAC2-0A875A327590}" srcOrd="0" destOrd="0" presId="urn:microsoft.com/office/officeart/2005/8/layout/vList4"/>
    <dgm:cxn modelId="{BD0D3A02-AA61-4A00-BADA-FA96FF632C44}" type="presParOf" srcId="{808AFB66-7246-460C-9E53-65E57EAD5ECC}" destId="{17D99F73-4ED9-4984-A5CB-E72316DA9BC2}" srcOrd="1" destOrd="0" presId="urn:microsoft.com/office/officeart/2005/8/layout/vList4"/>
    <dgm:cxn modelId="{4CCC58D2-3774-4D53-B95F-D0BD32D1473A}" type="presParOf" srcId="{808AFB66-7246-460C-9E53-65E57EAD5ECC}" destId="{181259EB-1D4A-4775-BCAA-FCFBAF5A5042}" srcOrd="2" destOrd="0" presId="urn:microsoft.com/office/officeart/2005/8/layout/vList4"/>
    <dgm:cxn modelId="{2E728B63-A88F-40A0-A94D-8ACA58926E25}" type="presParOf" srcId="{A222B12B-0825-4FF6-A2BC-E3AB91EF3932}" destId="{86C3F243-A7CA-4188-8664-CC6CD8366B8D}" srcOrd="7" destOrd="0" presId="urn:microsoft.com/office/officeart/2005/8/layout/vList4"/>
    <dgm:cxn modelId="{CBC0295E-FDC8-4448-B0D2-6191BCCA8956}" type="presParOf" srcId="{A222B12B-0825-4FF6-A2BC-E3AB91EF3932}" destId="{2887CE59-37A6-4B59-B47D-638C99983025}" srcOrd="8" destOrd="0" presId="urn:microsoft.com/office/officeart/2005/8/layout/vList4"/>
    <dgm:cxn modelId="{F3EE8360-9538-4122-96A4-5381293FFBD5}" type="presParOf" srcId="{2887CE59-37A6-4B59-B47D-638C99983025}" destId="{6C974E32-A045-4C57-8202-100D7735169E}" srcOrd="0" destOrd="0" presId="urn:microsoft.com/office/officeart/2005/8/layout/vList4"/>
    <dgm:cxn modelId="{7D52927D-BA8B-42E2-B37C-472A069D53D9}" type="presParOf" srcId="{2887CE59-37A6-4B59-B47D-638C99983025}" destId="{307C4E44-5961-4B1D-9627-21328A121E07}" srcOrd="1" destOrd="0" presId="urn:microsoft.com/office/officeart/2005/8/layout/vList4"/>
    <dgm:cxn modelId="{DF021520-4BFC-4170-B86A-D00FB0A77CD4}" type="presParOf" srcId="{2887CE59-37A6-4B59-B47D-638C99983025}" destId="{468D9F73-41F7-4F81-A4B2-134AA13F63D5}" srcOrd="2" destOrd="0" presId="urn:microsoft.com/office/officeart/2005/8/layout/vList4"/>
    <dgm:cxn modelId="{E89E93D1-895B-4B9F-B40F-02372CFE655E}" type="presParOf" srcId="{A222B12B-0825-4FF6-A2BC-E3AB91EF3932}" destId="{D0003BFD-797A-4752-ABEC-0641DC8E7FFE}" srcOrd="9" destOrd="0" presId="urn:microsoft.com/office/officeart/2005/8/layout/vList4"/>
    <dgm:cxn modelId="{37F90C9B-B55E-40A3-AD5E-044B6BC60363}" type="presParOf" srcId="{A222B12B-0825-4FF6-A2BC-E3AB91EF3932}" destId="{E87A416D-B66D-4562-A160-4057373FC948}" srcOrd="10" destOrd="0" presId="urn:microsoft.com/office/officeart/2005/8/layout/vList4"/>
    <dgm:cxn modelId="{36C17024-60C9-4EC3-A44F-A9D67C30DF64}" type="presParOf" srcId="{E87A416D-B66D-4562-A160-4057373FC948}" destId="{9EE555CD-CD93-47DE-8F83-B0290DD6B5CA}" srcOrd="0" destOrd="0" presId="urn:microsoft.com/office/officeart/2005/8/layout/vList4"/>
    <dgm:cxn modelId="{61772131-3F49-4CD4-9985-426DE8439ED9}" type="presParOf" srcId="{E87A416D-B66D-4562-A160-4057373FC948}" destId="{0491B672-F872-414B-B08B-A0AEDF112BE0}" srcOrd="1" destOrd="0" presId="urn:microsoft.com/office/officeart/2005/8/layout/vList4"/>
    <dgm:cxn modelId="{702B9830-8BAD-458D-BEC2-7B796CD0B516}" type="presParOf" srcId="{E87A416D-B66D-4562-A160-4057373FC948}" destId="{B466715B-5389-4CE3-9DAA-593C637086E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CAE7D6-A81A-4925-B0BD-5B617FED406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F5005419-E4DF-423F-AAC9-F2E631792FC9}">
      <dgm:prSet phldrT="[Văn bản]" custT="1"/>
      <dgm:spPr/>
      <dgm:t>
        <a:bodyPr/>
        <a:lstStyle/>
        <a:p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Trận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địa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khu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vực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địa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dùng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để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bố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trí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lực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lượng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chiến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đấu</a:t>
          </a:r>
          <a:endParaRPr lang="vi-VN" sz="1800" b="1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6387191C-8DF8-4069-B9AB-43D6AAB09F93}" type="parTrans" cxnId="{F281BD83-FE0A-48F0-804C-961A0CCD7403}">
      <dgm:prSet/>
      <dgm:spPr/>
      <dgm:t>
        <a:bodyPr/>
        <a:lstStyle/>
        <a:p>
          <a:endParaRPr lang="vi-VN" sz="1400" b="1"/>
        </a:p>
      </dgm:t>
    </dgm:pt>
    <dgm:pt modelId="{409F0CC4-22A5-443F-BC5B-BE773D7B5EA5}" type="sibTrans" cxnId="{F281BD83-FE0A-48F0-804C-961A0CCD7403}">
      <dgm:prSet/>
      <dgm:spPr/>
      <dgm:t>
        <a:bodyPr/>
        <a:lstStyle/>
        <a:p>
          <a:endParaRPr lang="vi-VN" sz="1400" b="1"/>
        </a:p>
      </dgm:t>
    </dgm:pt>
    <dgm:pt modelId="{35079A30-4323-4C73-9158-7ACB8BB91D9A}">
      <dgm:prSet phldrT="[Văn bản]" custT="1"/>
      <dgm:spPr/>
      <dgm:t>
        <a:bodyPr/>
        <a:lstStyle/>
        <a:p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Hỏa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lực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sức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mạnh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gây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sát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thương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phá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hoại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của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bom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đạn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chất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nổ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chất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cháy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dùng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trong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chiến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</a:p>
      </dgm:t>
    </dgm:pt>
    <dgm:pt modelId="{F5FCAB41-C626-4093-ABC7-C10B1975E15E}" type="parTrans" cxnId="{270BD5BF-B624-4CD4-AE06-F5041F32F8B3}">
      <dgm:prSet/>
      <dgm:spPr/>
      <dgm:t>
        <a:bodyPr/>
        <a:lstStyle/>
        <a:p>
          <a:endParaRPr lang="vi-VN" sz="1400" b="1"/>
        </a:p>
      </dgm:t>
    </dgm:pt>
    <dgm:pt modelId="{CF5DBA3E-6ABB-4F15-9355-30D5E4D84BE2}" type="sibTrans" cxnId="{270BD5BF-B624-4CD4-AE06-F5041F32F8B3}">
      <dgm:prSet/>
      <dgm:spPr/>
      <dgm:t>
        <a:bodyPr/>
        <a:lstStyle/>
        <a:p>
          <a:endParaRPr lang="vi-VN" sz="1400" b="1"/>
        </a:p>
      </dgm:t>
    </dgm:pt>
    <dgm:pt modelId="{5F56E0BD-AD6A-49B1-A7AF-44E3800D8EC4}">
      <dgm:prSet phldrT="[Văn bản]" custT="1"/>
      <dgm:spPr/>
      <dgm:t>
        <a:bodyPr/>
        <a:lstStyle/>
        <a:p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Vua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thủy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vua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dưới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nước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(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còn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gọi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là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vua </a:t>
          </a:r>
          <a:r>
            <a:rPr lang="vi-VN" sz="1800" b="1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Thuỷ</a:t>
          </a:r>
          <a:r>
            <a:rPr lang="vi-VN" sz="18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Tề</a:t>
          </a:r>
          <a:r>
            <a:rPr lang="vi-VN" sz="18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theo tin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ngưỡng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dân gian).</a:t>
          </a:r>
        </a:p>
      </dgm:t>
    </dgm:pt>
    <dgm:pt modelId="{8193C4EC-2C5A-482F-883B-5B3B115FBDF5}" type="parTrans" cxnId="{7C629BF5-3BA1-483C-8591-E7F7838CA3E9}">
      <dgm:prSet/>
      <dgm:spPr/>
      <dgm:t>
        <a:bodyPr/>
        <a:lstStyle/>
        <a:p>
          <a:endParaRPr lang="vi-VN" sz="1400" b="1"/>
        </a:p>
      </dgm:t>
    </dgm:pt>
    <dgm:pt modelId="{D88D9ED8-060D-4DA3-821D-658AA044E828}" type="sibTrans" cxnId="{7C629BF5-3BA1-483C-8591-E7F7838CA3E9}">
      <dgm:prSet/>
      <dgm:spPr/>
      <dgm:t>
        <a:bodyPr/>
        <a:lstStyle/>
        <a:p>
          <a:endParaRPr lang="vi-VN" sz="1400" b="1"/>
        </a:p>
      </dgm:t>
    </dgm:pt>
    <dgm:pt modelId="{4F2FCD3D-DE73-40B4-A3AA-9DC85AD88C4D}">
      <dgm:prSet phldrT="[Văn bản]" custT="1"/>
      <dgm:spPr/>
      <dgm:t>
        <a:bodyPr/>
        <a:lstStyle/>
        <a:p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Giã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đôi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lưới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túi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(</a:t>
          </a:r>
          <a:r>
            <a:rPr lang="vi-VN" sz="1800" b="1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giã</a:t>
          </a:r>
          <a:r>
            <a:rPr lang="vi-VN" sz="18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)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do hai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tàu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hoặc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thuyền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kéo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để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đánh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bắt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hài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sàn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tầng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đáy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biển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gm:t>
    </dgm:pt>
    <dgm:pt modelId="{23DDE4F1-F8D3-4C7B-984B-7727A6C8D790}" type="sibTrans" cxnId="{9C545278-02F2-46F9-A7BA-AF09658DCE49}">
      <dgm:prSet/>
      <dgm:spPr/>
      <dgm:t>
        <a:bodyPr/>
        <a:lstStyle/>
        <a:p>
          <a:endParaRPr lang="vi-VN" sz="1400" b="1"/>
        </a:p>
      </dgm:t>
    </dgm:pt>
    <dgm:pt modelId="{7134A056-A51C-44A5-8094-D2D4235B1203}" type="parTrans" cxnId="{9C545278-02F2-46F9-A7BA-AF09658DCE49}">
      <dgm:prSet/>
      <dgm:spPr/>
      <dgm:t>
        <a:bodyPr/>
        <a:lstStyle/>
        <a:p>
          <a:endParaRPr lang="vi-VN" sz="1400" b="1"/>
        </a:p>
      </dgm:t>
    </dgm:pt>
    <dgm:pt modelId="{F559D30E-A428-4BA7-A7DD-AE3499ECE1C2}">
      <dgm:prSet phldrT="[Văn bản]" custT="1"/>
      <dgm:spPr/>
      <dgm:t>
        <a:bodyPr/>
        <a:lstStyle/>
        <a:p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đầu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sư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có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đầu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tròn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nhẵn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như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đầu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ông sư,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thường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quần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tụ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thành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bãi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gm:t>
    </dgm:pt>
    <dgm:pt modelId="{98700313-F565-4822-A044-A60FE0A19D7B}" type="sibTrans" cxnId="{BFC161C3-EDFF-4C79-97CC-625BB95AFE41}">
      <dgm:prSet/>
      <dgm:spPr/>
      <dgm:t>
        <a:bodyPr/>
        <a:lstStyle/>
        <a:p>
          <a:endParaRPr lang="vi-VN" sz="1400" b="1"/>
        </a:p>
      </dgm:t>
    </dgm:pt>
    <dgm:pt modelId="{ED034B2F-D3AE-4E33-9172-0C8479A1CA75}" type="parTrans" cxnId="{BFC161C3-EDFF-4C79-97CC-625BB95AFE41}">
      <dgm:prSet/>
      <dgm:spPr/>
      <dgm:t>
        <a:bodyPr/>
        <a:lstStyle/>
        <a:p>
          <a:endParaRPr lang="vi-VN" sz="1400" b="1"/>
        </a:p>
      </dgm:t>
    </dgm:pt>
    <dgm:pt modelId="{DA99CA28-325C-44D1-8990-DCE8F17E9667}">
      <dgm:prSet phldrT="[Văn bản]" custT="1"/>
      <dgm:spPr/>
      <dgm:t>
        <a:bodyPr/>
        <a:lstStyle/>
        <a:p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Ngấn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bể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đường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tiếp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giáp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giữa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mặt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biển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chân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trời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theo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tầm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nhìn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của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mắt</a:t>
          </a:r>
          <a:r>
            <a:rPr lang="vi-VN" sz="1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gm:t>
    </dgm:pt>
    <dgm:pt modelId="{C6A34E9C-25D5-4779-AFCD-5F76F613DAC4}" type="sibTrans" cxnId="{A3942543-4B1A-4982-BA8C-9754C264B8A9}">
      <dgm:prSet/>
      <dgm:spPr/>
      <dgm:t>
        <a:bodyPr/>
        <a:lstStyle/>
        <a:p>
          <a:endParaRPr lang="vi-VN" sz="1400" b="1"/>
        </a:p>
      </dgm:t>
    </dgm:pt>
    <dgm:pt modelId="{1A9BEADA-D892-402C-BC72-200FA82BF15C}" type="parTrans" cxnId="{A3942543-4B1A-4982-BA8C-9754C264B8A9}">
      <dgm:prSet/>
      <dgm:spPr/>
      <dgm:t>
        <a:bodyPr/>
        <a:lstStyle/>
        <a:p>
          <a:endParaRPr lang="vi-VN" sz="1400" b="1"/>
        </a:p>
      </dgm:t>
    </dgm:pt>
    <dgm:pt modelId="{A222B12B-0825-4FF6-A2BC-E3AB91EF3932}" type="pres">
      <dgm:prSet presAssocID="{54CAE7D6-A81A-4925-B0BD-5B617FED4062}" presName="linear" presStyleCnt="0">
        <dgm:presLayoutVars>
          <dgm:dir/>
          <dgm:resizeHandles val="exact"/>
        </dgm:presLayoutVars>
      </dgm:prSet>
      <dgm:spPr/>
    </dgm:pt>
    <dgm:pt modelId="{CBAC135B-2358-4252-953A-E1A0666AB07F}" type="pres">
      <dgm:prSet presAssocID="{F5005419-E4DF-423F-AAC9-F2E631792FC9}" presName="comp" presStyleCnt="0"/>
      <dgm:spPr/>
    </dgm:pt>
    <dgm:pt modelId="{DFF23D3B-0BB9-4FF5-81AC-D0EB947B4FB5}" type="pres">
      <dgm:prSet presAssocID="{F5005419-E4DF-423F-AAC9-F2E631792FC9}" presName="box" presStyleLbl="node1" presStyleIdx="0" presStyleCnt="6"/>
      <dgm:spPr/>
    </dgm:pt>
    <dgm:pt modelId="{A0B87A36-3BD0-4ED7-A865-BD46ED34657F}" type="pres">
      <dgm:prSet presAssocID="{F5005419-E4DF-423F-AAC9-F2E631792FC9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</dgm:spPr>
    </dgm:pt>
    <dgm:pt modelId="{A1D4C64C-71F1-4529-A6E2-FBBA37765938}" type="pres">
      <dgm:prSet presAssocID="{F5005419-E4DF-423F-AAC9-F2E631792FC9}" presName="text" presStyleLbl="node1" presStyleIdx="0" presStyleCnt="6">
        <dgm:presLayoutVars>
          <dgm:bulletEnabled val="1"/>
        </dgm:presLayoutVars>
      </dgm:prSet>
      <dgm:spPr/>
    </dgm:pt>
    <dgm:pt modelId="{0918BA9B-972D-4396-838C-34B335184699}" type="pres">
      <dgm:prSet presAssocID="{409F0CC4-22A5-443F-BC5B-BE773D7B5EA5}" presName="spacer" presStyleCnt="0"/>
      <dgm:spPr/>
    </dgm:pt>
    <dgm:pt modelId="{B29EC1B6-DFA9-4D54-BD2E-972A9879118D}" type="pres">
      <dgm:prSet presAssocID="{35079A30-4323-4C73-9158-7ACB8BB91D9A}" presName="comp" presStyleCnt="0"/>
      <dgm:spPr/>
    </dgm:pt>
    <dgm:pt modelId="{6284EF25-E5E6-40D5-B6A2-72DCB3ABE749}" type="pres">
      <dgm:prSet presAssocID="{35079A30-4323-4C73-9158-7ACB8BB91D9A}" presName="box" presStyleLbl="node1" presStyleIdx="1" presStyleCnt="6"/>
      <dgm:spPr/>
    </dgm:pt>
    <dgm:pt modelId="{CCD67F69-0562-4FDF-BFE8-946F1FF40BF2}" type="pres">
      <dgm:prSet presAssocID="{35079A30-4323-4C73-9158-7ACB8BB91D9A}" presName="img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</dgm:spPr>
    </dgm:pt>
    <dgm:pt modelId="{0E6694DB-3AB2-4533-ADA3-20FA767DCEE6}" type="pres">
      <dgm:prSet presAssocID="{35079A30-4323-4C73-9158-7ACB8BB91D9A}" presName="text" presStyleLbl="node1" presStyleIdx="1" presStyleCnt="6">
        <dgm:presLayoutVars>
          <dgm:bulletEnabled val="1"/>
        </dgm:presLayoutVars>
      </dgm:prSet>
      <dgm:spPr/>
    </dgm:pt>
    <dgm:pt modelId="{CFA22F80-25D4-4563-B5B3-8A31BC3CE404}" type="pres">
      <dgm:prSet presAssocID="{CF5DBA3E-6ABB-4F15-9355-30D5E4D84BE2}" presName="spacer" presStyleCnt="0"/>
      <dgm:spPr/>
    </dgm:pt>
    <dgm:pt modelId="{66E2DC9F-A5B0-44FF-B04B-0DB0327561C5}" type="pres">
      <dgm:prSet presAssocID="{5F56E0BD-AD6A-49B1-A7AF-44E3800D8EC4}" presName="comp" presStyleCnt="0"/>
      <dgm:spPr/>
    </dgm:pt>
    <dgm:pt modelId="{4E74D10C-935F-476D-BFA9-D71B241B5258}" type="pres">
      <dgm:prSet presAssocID="{5F56E0BD-AD6A-49B1-A7AF-44E3800D8EC4}" presName="box" presStyleLbl="node1" presStyleIdx="2" presStyleCnt="6"/>
      <dgm:spPr/>
    </dgm:pt>
    <dgm:pt modelId="{5DA29648-9360-467D-AC40-C7A87D2C14A0}" type="pres">
      <dgm:prSet presAssocID="{5F56E0BD-AD6A-49B1-A7AF-44E3800D8EC4}" presName="img" presStyleLbl="fgImgPlace1" presStyleIdx="2" presStyleCnt="6"/>
      <dgm:spPr>
        <a:blipFill>
          <a:blip xmlns:r="http://schemas.openxmlformats.org/officeDocument/2006/relationships" r:embed="rId3"/>
          <a:srcRect/>
          <a:stretch>
            <a:fillRect t="-47000" b="-47000"/>
          </a:stretch>
        </a:blipFill>
      </dgm:spPr>
    </dgm:pt>
    <dgm:pt modelId="{ECDC0ED1-739E-4532-8173-8957038B13F7}" type="pres">
      <dgm:prSet presAssocID="{5F56E0BD-AD6A-49B1-A7AF-44E3800D8EC4}" presName="text" presStyleLbl="node1" presStyleIdx="2" presStyleCnt="6">
        <dgm:presLayoutVars>
          <dgm:bulletEnabled val="1"/>
        </dgm:presLayoutVars>
      </dgm:prSet>
      <dgm:spPr/>
    </dgm:pt>
    <dgm:pt modelId="{7356B5F9-F6D7-4285-8235-78332AE1A1A8}" type="pres">
      <dgm:prSet presAssocID="{D88D9ED8-060D-4DA3-821D-658AA044E828}" presName="spacer" presStyleCnt="0"/>
      <dgm:spPr/>
    </dgm:pt>
    <dgm:pt modelId="{808AFB66-7246-460C-9E53-65E57EAD5ECC}" type="pres">
      <dgm:prSet presAssocID="{4F2FCD3D-DE73-40B4-A3AA-9DC85AD88C4D}" presName="comp" presStyleCnt="0"/>
      <dgm:spPr/>
    </dgm:pt>
    <dgm:pt modelId="{58F49D26-D184-4956-AAC2-0A875A327590}" type="pres">
      <dgm:prSet presAssocID="{4F2FCD3D-DE73-40B4-A3AA-9DC85AD88C4D}" presName="box" presStyleLbl="node1" presStyleIdx="3" presStyleCnt="6"/>
      <dgm:spPr/>
    </dgm:pt>
    <dgm:pt modelId="{17D99F73-4ED9-4984-A5CB-E72316DA9BC2}" type="pres">
      <dgm:prSet presAssocID="{4F2FCD3D-DE73-40B4-A3AA-9DC85AD88C4D}" presName="img" presStyleLbl="fgImgPlace1" presStyleIdx="3" presStyleCnt="6"/>
      <dgm:spPr>
        <a:blipFill>
          <a:blip xmlns:r="http://schemas.openxmlformats.org/officeDocument/2006/relationships" r:embed="rId4"/>
          <a:srcRect/>
          <a:stretch>
            <a:fillRect t="-80000" b="-80000"/>
          </a:stretch>
        </a:blipFill>
      </dgm:spPr>
    </dgm:pt>
    <dgm:pt modelId="{181259EB-1D4A-4775-BCAA-FCFBAF5A5042}" type="pres">
      <dgm:prSet presAssocID="{4F2FCD3D-DE73-40B4-A3AA-9DC85AD88C4D}" presName="text" presStyleLbl="node1" presStyleIdx="3" presStyleCnt="6">
        <dgm:presLayoutVars>
          <dgm:bulletEnabled val="1"/>
        </dgm:presLayoutVars>
      </dgm:prSet>
      <dgm:spPr/>
    </dgm:pt>
    <dgm:pt modelId="{86C3F243-A7CA-4188-8664-CC6CD8366B8D}" type="pres">
      <dgm:prSet presAssocID="{23DDE4F1-F8D3-4C7B-984B-7727A6C8D790}" presName="spacer" presStyleCnt="0"/>
      <dgm:spPr/>
    </dgm:pt>
    <dgm:pt modelId="{2887CE59-37A6-4B59-B47D-638C99983025}" type="pres">
      <dgm:prSet presAssocID="{F559D30E-A428-4BA7-A7DD-AE3499ECE1C2}" presName="comp" presStyleCnt="0"/>
      <dgm:spPr/>
    </dgm:pt>
    <dgm:pt modelId="{6C974E32-A045-4C57-8202-100D7735169E}" type="pres">
      <dgm:prSet presAssocID="{F559D30E-A428-4BA7-A7DD-AE3499ECE1C2}" presName="box" presStyleLbl="node1" presStyleIdx="4" presStyleCnt="6"/>
      <dgm:spPr/>
    </dgm:pt>
    <dgm:pt modelId="{307C4E44-5961-4B1D-9627-21328A121E07}" type="pres">
      <dgm:prSet presAssocID="{F559D30E-A428-4BA7-A7DD-AE3499ECE1C2}" presName="img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</dgm:spPr>
    </dgm:pt>
    <dgm:pt modelId="{468D9F73-41F7-4F81-A4B2-134AA13F63D5}" type="pres">
      <dgm:prSet presAssocID="{F559D30E-A428-4BA7-A7DD-AE3499ECE1C2}" presName="text" presStyleLbl="node1" presStyleIdx="4" presStyleCnt="6">
        <dgm:presLayoutVars>
          <dgm:bulletEnabled val="1"/>
        </dgm:presLayoutVars>
      </dgm:prSet>
      <dgm:spPr/>
    </dgm:pt>
    <dgm:pt modelId="{D0003BFD-797A-4752-ABEC-0641DC8E7FFE}" type="pres">
      <dgm:prSet presAssocID="{98700313-F565-4822-A044-A60FE0A19D7B}" presName="spacer" presStyleCnt="0"/>
      <dgm:spPr/>
    </dgm:pt>
    <dgm:pt modelId="{E87A416D-B66D-4562-A160-4057373FC948}" type="pres">
      <dgm:prSet presAssocID="{DA99CA28-325C-44D1-8990-DCE8F17E9667}" presName="comp" presStyleCnt="0"/>
      <dgm:spPr/>
    </dgm:pt>
    <dgm:pt modelId="{9EE555CD-CD93-47DE-8F83-B0290DD6B5CA}" type="pres">
      <dgm:prSet presAssocID="{DA99CA28-325C-44D1-8990-DCE8F17E9667}" presName="box" presStyleLbl="node1" presStyleIdx="5" presStyleCnt="6"/>
      <dgm:spPr/>
    </dgm:pt>
    <dgm:pt modelId="{0491B672-F872-414B-B08B-A0AEDF112BE0}" type="pres">
      <dgm:prSet presAssocID="{DA99CA28-325C-44D1-8990-DCE8F17E9667}" presName="img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</dgm:spPr>
    </dgm:pt>
    <dgm:pt modelId="{B466715B-5389-4CE3-9DAA-593C637086E2}" type="pres">
      <dgm:prSet presAssocID="{DA99CA28-325C-44D1-8990-DCE8F17E9667}" presName="text" presStyleLbl="node1" presStyleIdx="5" presStyleCnt="6">
        <dgm:presLayoutVars>
          <dgm:bulletEnabled val="1"/>
        </dgm:presLayoutVars>
      </dgm:prSet>
      <dgm:spPr/>
    </dgm:pt>
  </dgm:ptLst>
  <dgm:cxnLst>
    <dgm:cxn modelId="{3DEBCE2C-F7D7-4726-ADF1-66D5362D65E6}" type="presOf" srcId="{F5005419-E4DF-423F-AAC9-F2E631792FC9}" destId="{A1D4C64C-71F1-4529-A6E2-FBBA37765938}" srcOrd="1" destOrd="0" presId="urn:microsoft.com/office/officeart/2005/8/layout/vList4"/>
    <dgm:cxn modelId="{C4A3C83C-58C5-4AFA-BE95-C70720B68007}" type="presOf" srcId="{35079A30-4323-4C73-9158-7ACB8BB91D9A}" destId="{0E6694DB-3AB2-4533-ADA3-20FA767DCEE6}" srcOrd="1" destOrd="0" presId="urn:microsoft.com/office/officeart/2005/8/layout/vList4"/>
    <dgm:cxn modelId="{A3942543-4B1A-4982-BA8C-9754C264B8A9}" srcId="{54CAE7D6-A81A-4925-B0BD-5B617FED4062}" destId="{DA99CA28-325C-44D1-8990-DCE8F17E9667}" srcOrd="5" destOrd="0" parTransId="{1A9BEADA-D892-402C-BC72-200FA82BF15C}" sibTransId="{C6A34E9C-25D5-4779-AFCD-5F76F613DAC4}"/>
    <dgm:cxn modelId="{1BDF1F67-66EC-4A37-99C4-64282B8768D7}" type="presOf" srcId="{35079A30-4323-4C73-9158-7ACB8BB91D9A}" destId="{6284EF25-E5E6-40D5-B6A2-72DCB3ABE749}" srcOrd="0" destOrd="0" presId="urn:microsoft.com/office/officeart/2005/8/layout/vList4"/>
    <dgm:cxn modelId="{881C1D6D-1AF4-403E-83B6-BA39A515A1AB}" type="presOf" srcId="{F559D30E-A428-4BA7-A7DD-AE3499ECE1C2}" destId="{468D9F73-41F7-4F81-A4B2-134AA13F63D5}" srcOrd="1" destOrd="0" presId="urn:microsoft.com/office/officeart/2005/8/layout/vList4"/>
    <dgm:cxn modelId="{A2AAC751-6BBE-44D7-9975-3DC5C94DDD30}" type="presOf" srcId="{4F2FCD3D-DE73-40B4-A3AA-9DC85AD88C4D}" destId="{58F49D26-D184-4956-AAC2-0A875A327590}" srcOrd="0" destOrd="0" presId="urn:microsoft.com/office/officeart/2005/8/layout/vList4"/>
    <dgm:cxn modelId="{50AA9A76-C911-4A13-B57D-F710580D9511}" type="presOf" srcId="{4F2FCD3D-DE73-40B4-A3AA-9DC85AD88C4D}" destId="{181259EB-1D4A-4775-BCAA-FCFBAF5A5042}" srcOrd="1" destOrd="0" presId="urn:microsoft.com/office/officeart/2005/8/layout/vList4"/>
    <dgm:cxn modelId="{9C545278-02F2-46F9-A7BA-AF09658DCE49}" srcId="{54CAE7D6-A81A-4925-B0BD-5B617FED4062}" destId="{4F2FCD3D-DE73-40B4-A3AA-9DC85AD88C4D}" srcOrd="3" destOrd="0" parTransId="{7134A056-A51C-44A5-8094-D2D4235B1203}" sibTransId="{23DDE4F1-F8D3-4C7B-984B-7727A6C8D790}"/>
    <dgm:cxn modelId="{F281BD83-FE0A-48F0-804C-961A0CCD7403}" srcId="{54CAE7D6-A81A-4925-B0BD-5B617FED4062}" destId="{F5005419-E4DF-423F-AAC9-F2E631792FC9}" srcOrd="0" destOrd="0" parTransId="{6387191C-8DF8-4069-B9AB-43D6AAB09F93}" sibTransId="{409F0CC4-22A5-443F-BC5B-BE773D7B5EA5}"/>
    <dgm:cxn modelId="{A3776F93-D993-448E-A913-1A96CF768A0C}" type="presOf" srcId="{5F56E0BD-AD6A-49B1-A7AF-44E3800D8EC4}" destId="{ECDC0ED1-739E-4532-8173-8957038B13F7}" srcOrd="1" destOrd="0" presId="urn:microsoft.com/office/officeart/2005/8/layout/vList4"/>
    <dgm:cxn modelId="{82516A9A-92EB-492B-B863-62B49370A158}" type="presOf" srcId="{DA99CA28-325C-44D1-8990-DCE8F17E9667}" destId="{B466715B-5389-4CE3-9DAA-593C637086E2}" srcOrd="1" destOrd="0" presId="urn:microsoft.com/office/officeart/2005/8/layout/vList4"/>
    <dgm:cxn modelId="{85F3569F-603E-4E7B-A691-61A40EBAF3E5}" type="presOf" srcId="{DA99CA28-325C-44D1-8990-DCE8F17E9667}" destId="{9EE555CD-CD93-47DE-8F83-B0290DD6B5CA}" srcOrd="0" destOrd="0" presId="urn:microsoft.com/office/officeart/2005/8/layout/vList4"/>
    <dgm:cxn modelId="{1F1E77A2-AC76-4384-8301-3758CC440177}" type="presOf" srcId="{F5005419-E4DF-423F-AAC9-F2E631792FC9}" destId="{DFF23D3B-0BB9-4FF5-81AC-D0EB947B4FB5}" srcOrd="0" destOrd="0" presId="urn:microsoft.com/office/officeart/2005/8/layout/vList4"/>
    <dgm:cxn modelId="{302F7CB1-1351-41F5-9BF6-C84DEDDB8BCA}" type="presOf" srcId="{F559D30E-A428-4BA7-A7DD-AE3499ECE1C2}" destId="{6C974E32-A045-4C57-8202-100D7735169E}" srcOrd="0" destOrd="0" presId="urn:microsoft.com/office/officeart/2005/8/layout/vList4"/>
    <dgm:cxn modelId="{270BD5BF-B624-4CD4-AE06-F5041F32F8B3}" srcId="{54CAE7D6-A81A-4925-B0BD-5B617FED4062}" destId="{35079A30-4323-4C73-9158-7ACB8BB91D9A}" srcOrd="1" destOrd="0" parTransId="{F5FCAB41-C626-4093-ABC7-C10B1975E15E}" sibTransId="{CF5DBA3E-6ABB-4F15-9355-30D5E4D84BE2}"/>
    <dgm:cxn modelId="{BFC161C3-EDFF-4C79-97CC-625BB95AFE41}" srcId="{54CAE7D6-A81A-4925-B0BD-5B617FED4062}" destId="{F559D30E-A428-4BA7-A7DD-AE3499ECE1C2}" srcOrd="4" destOrd="0" parTransId="{ED034B2F-D3AE-4E33-9172-0C8479A1CA75}" sibTransId="{98700313-F565-4822-A044-A60FE0A19D7B}"/>
    <dgm:cxn modelId="{B775A8C7-6696-46B1-881F-CF6668C70033}" type="presOf" srcId="{5F56E0BD-AD6A-49B1-A7AF-44E3800D8EC4}" destId="{4E74D10C-935F-476D-BFA9-D71B241B5258}" srcOrd="0" destOrd="0" presId="urn:microsoft.com/office/officeart/2005/8/layout/vList4"/>
    <dgm:cxn modelId="{7C629BF5-3BA1-483C-8591-E7F7838CA3E9}" srcId="{54CAE7D6-A81A-4925-B0BD-5B617FED4062}" destId="{5F56E0BD-AD6A-49B1-A7AF-44E3800D8EC4}" srcOrd="2" destOrd="0" parTransId="{8193C4EC-2C5A-482F-883B-5B3B115FBDF5}" sibTransId="{D88D9ED8-060D-4DA3-821D-658AA044E828}"/>
    <dgm:cxn modelId="{982B06F9-7149-49FC-82ED-69FB79521E13}" type="presOf" srcId="{54CAE7D6-A81A-4925-B0BD-5B617FED4062}" destId="{A222B12B-0825-4FF6-A2BC-E3AB91EF3932}" srcOrd="0" destOrd="0" presId="urn:microsoft.com/office/officeart/2005/8/layout/vList4"/>
    <dgm:cxn modelId="{E26E849C-606C-4143-BB8C-02BECE6A8107}" type="presParOf" srcId="{A222B12B-0825-4FF6-A2BC-E3AB91EF3932}" destId="{CBAC135B-2358-4252-953A-E1A0666AB07F}" srcOrd="0" destOrd="0" presId="urn:microsoft.com/office/officeart/2005/8/layout/vList4"/>
    <dgm:cxn modelId="{8FF02D9D-B9CD-4C47-B395-175A086B566A}" type="presParOf" srcId="{CBAC135B-2358-4252-953A-E1A0666AB07F}" destId="{DFF23D3B-0BB9-4FF5-81AC-D0EB947B4FB5}" srcOrd="0" destOrd="0" presId="urn:microsoft.com/office/officeart/2005/8/layout/vList4"/>
    <dgm:cxn modelId="{3EF06BF4-CD24-4A26-9622-E0F0FC7C6B8E}" type="presParOf" srcId="{CBAC135B-2358-4252-953A-E1A0666AB07F}" destId="{A0B87A36-3BD0-4ED7-A865-BD46ED34657F}" srcOrd="1" destOrd="0" presId="urn:microsoft.com/office/officeart/2005/8/layout/vList4"/>
    <dgm:cxn modelId="{BFC23E71-A2E9-432B-B449-20A6B6820F3F}" type="presParOf" srcId="{CBAC135B-2358-4252-953A-E1A0666AB07F}" destId="{A1D4C64C-71F1-4529-A6E2-FBBA37765938}" srcOrd="2" destOrd="0" presId="urn:microsoft.com/office/officeart/2005/8/layout/vList4"/>
    <dgm:cxn modelId="{4E863C21-0286-44BE-8B7E-ECC238C9AC06}" type="presParOf" srcId="{A222B12B-0825-4FF6-A2BC-E3AB91EF3932}" destId="{0918BA9B-972D-4396-838C-34B335184699}" srcOrd="1" destOrd="0" presId="urn:microsoft.com/office/officeart/2005/8/layout/vList4"/>
    <dgm:cxn modelId="{73CBADF8-84DC-47AE-9547-C198A69FEB90}" type="presParOf" srcId="{A222B12B-0825-4FF6-A2BC-E3AB91EF3932}" destId="{B29EC1B6-DFA9-4D54-BD2E-972A9879118D}" srcOrd="2" destOrd="0" presId="urn:microsoft.com/office/officeart/2005/8/layout/vList4"/>
    <dgm:cxn modelId="{A8D91BED-542D-40B9-BD48-A04B81F98993}" type="presParOf" srcId="{B29EC1B6-DFA9-4D54-BD2E-972A9879118D}" destId="{6284EF25-E5E6-40D5-B6A2-72DCB3ABE749}" srcOrd="0" destOrd="0" presId="urn:microsoft.com/office/officeart/2005/8/layout/vList4"/>
    <dgm:cxn modelId="{238D4619-4913-410E-B708-5788689CECB8}" type="presParOf" srcId="{B29EC1B6-DFA9-4D54-BD2E-972A9879118D}" destId="{CCD67F69-0562-4FDF-BFE8-946F1FF40BF2}" srcOrd="1" destOrd="0" presId="urn:microsoft.com/office/officeart/2005/8/layout/vList4"/>
    <dgm:cxn modelId="{8B57CCC9-E60E-477F-8FCA-33391689DCC8}" type="presParOf" srcId="{B29EC1B6-DFA9-4D54-BD2E-972A9879118D}" destId="{0E6694DB-3AB2-4533-ADA3-20FA767DCEE6}" srcOrd="2" destOrd="0" presId="urn:microsoft.com/office/officeart/2005/8/layout/vList4"/>
    <dgm:cxn modelId="{14EFE0A7-5410-4E80-9D33-3433A9DBCD6C}" type="presParOf" srcId="{A222B12B-0825-4FF6-A2BC-E3AB91EF3932}" destId="{CFA22F80-25D4-4563-B5B3-8A31BC3CE404}" srcOrd="3" destOrd="0" presId="urn:microsoft.com/office/officeart/2005/8/layout/vList4"/>
    <dgm:cxn modelId="{BE2AECAB-2CB3-4B15-99DC-8FA3761C0E0B}" type="presParOf" srcId="{A222B12B-0825-4FF6-A2BC-E3AB91EF3932}" destId="{66E2DC9F-A5B0-44FF-B04B-0DB0327561C5}" srcOrd="4" destOrd="0" presId="urn:microsoft.com/office/officeart/2005/8/layout/vList4"/>
    <dgm:cxn modelId="{09CE5BD6-9400-48D3-9E05-74D72D4991E7}" type="presParOf" srcId="{66E2DC9F-A5B0-44FF-B04B-0DB0327561C5}" destId="{4E74D10C-935F-476D-BFA9-D71B241B5258}" srcOrd="0" destOrd="0" presId="urn:microsoft.com/office/officeart/2005/8/layout/vList4"/>
    <dgm:cxn modelId="{5CEB36CC-5C0E-4D69-8463-55553EAFE331}" type="presParOf" srcId="{66E2DC9F-A5B0-44FF-B04B-0DB0327561C5}" destId="{5DA29648-9360-467D-AC40-C7A87D2C14A0}" srcOrd="1" destOrd="0" presId="urn:microsoft.com/office/officeart/2005/8/layout/vList4"/>
    <dgm:cxn modelId="{5C44B20B-0D4F-43B8-B669-1797F919D4A8}" type="presParOf" srcId="{66E2DC9F-A5B0-44FF-B04B-0DB0327561C5}" destId="{ECDC0ED1-739E-4532-8173-8957038B13F7}" srcOrd="2" destOrd="0" presId="urn:microsoft.com/office/officeart/2005/8/layout/vList4"/>
    <dgm:cxn modelId="{C0952137-5458-4252-B217-07FB6C1D07CB}" type="presParOf" srcId="{A222B12B-0825-4FF6-A2BC-E3AB91EF3932}" destId="{7356B5F9-F6D7-4285-8235-78332AE1A1A8}" srcOrd="5" destOrd="0" presId="urn:microsoft.com/office/officeart/2005/8/layout/vList4"/>
    <dgm:cxn modelId="{86D8EC70-FC1B-4B58-A702-5C3C3C8435B8}" type="presParOf" srcId="{A222B12B-0825-4FF6-A2BC-E3AB91EF3932}" destId="{808AFB66-7246-460C-9E53-65E57EAD5ECC}" srcOrd="6" destOrd="0" presId="urn:microsoft.com/office/officeart/2005/8/layout/vList4"/>
    <dgm:cxn modelId="{6CF8A9B2-037E-46E3-9785-6271BE0F5963}" type="presParOf" srcId="{808AFB66-7246-460C-9E53-65E57EAD5ECC}" destId="{58F49D26-D184-4956-AAC2-0A875A327590}" srcOrd="0" destOrd="0" presId="urn:microsoft.com/office/officeart/2005/8/layout/vList4"/>
    <dgm:cxn modelId="{BD0D3A02-AA61-4A00-BADA-FA96FF632C44}" type="presParOf" srcId="{808AFB66-7246-460C-9E53-65E57EAD5ECC}" destId="{17D99F73-4ED9-4984-A5CB-E72316DA9BC2}" srcOrd="1" destOrd="0" presId="urn:microsoft.com/office/officeart/2005/8/layout/vList4"/>
    <dgm:cxn modelId="{4CCC58D2-3774-4D53-B95F-D0BD32D1473A}" type="presParOf" srcId="{808AFB66-7246-460C-9E53-65E57EAD5ECC}" destId="{181259EB-1D4A-4775-BCAA-FCFBAF5A5042}" srcOrd="2" destOrd="0" presId="urn:microsoft.com/office/officeart/2005/8/layout/vList4"/>
    <dgm:cxn modelId="{2E728B63-A88F-40A0-A94D-8ACA58926E25}" type="presParOf" srcId="{A222B12B-0825-4FF6-A2BC-E3AB91EF3932}" destId="{86C3F243-A7CA-4188-8664-CC6CD8366B8D}" srcOrd="7" destOrd="0" presId="urn:microsoft.com/office/officeart/2005/8/layout/vList4"/>
    <dgm:cxn modelId="{CBC0295E-FDC8-4448-B0D2-6191BCCA8956}" type="presParOf" srcId="{A222B12B-0825-4FF6-A2BC-E3AB91EF3932}" destId="{2887CE59-37A6-4B59-B47D-638C99983025}" srcOrd="8" destOrd="0" presId="urn:microsoft.com/office/officeart/2005/8/layout/vList4"/>
    <dgm:cxn modelId="{F3EE8360-9538-4122-96A4-5381293FFBD5}" type="presParOf" srcId="{2887CE59-37A6-4B59-B47D-638C99983025}" destId="{6C974E32-A045-4C57-8202-100D7735169E}" srcOrd="0" destOrd="0" presId="urn:microsoft.com/office/officeart/2005/8/layout/vList4"/>
    <dgm:cxn modelId="{7D52927D-BA8B-42E2-B37C-472A069D53D9}" type="presParOf" srcId="{2887CE59-37A6-4B59-B47D-638C99983025}" destId="{307C4E44-5961-4B1D-9627-21328A121E07}" srcOrd="1" destOrd="0" presId="urn:microsoft.com/office/officeart/2005/8/layout/vList4"/>
    <dgm:cxn modelId="{DF021520-4BFC-4170-B86A-D00FB0A77CD4}" type="presParOf" srcId="{2887CE59-37A6-4B59-B47D-638C99983025}" destId="{468D9F73-41F7-4F81-A4B2-134AA13F63D5}" srcOrd="2" destOrd="0" presId="urn:microsoft.com/office/officeart/2005/8/layout/vList4"/>
    <dgm:cxn modelId="{E89E93D1-895B-4B9F-B40F-02372CFE655E}" type="presParOf" srcId="{A222B12B-0825-4FF6-A2BC-E3AB91EF3932}" destId="{D0003BFD-797A-4752-ABEC-0641DC8E7FFE}" srcOrd="9" destOrd="0" presId="urn:microsoft.com/office/officeart/2005/8/layout/vList4"/>
    <dgm:cxn modelId="{37F90C9B-B55E-40A3-AD5E-044B6BC60363}" type="presParOf" srcId="{A222B12B-0825-4FF6-A2BC-E3AB91EF3932}" destId="{E87A416D-B66D-4562-A160-4057373FC948}" srcOrd="10" destOrd="0" presId="urn:microsoft.com/office/officeart/2005/8/layout/vList4"/>
    <dgm:cxn modelId="{36C17024-60C9-4EC3-A44F-A9D67C30DF64}" type="presParOf" srcId="{E87A416D-B66D-4562-A160-4057373FC948}" destId="{9EE555CD-CD93-47DE-8F83-B0290DD6B5CA}" srcOrd="0" destOrd="0" presId="urn:microsoft.com/office/officeart/2005/8/layout/vList4"/>
    <dgm:cxn modelId="{61772131-3F49-4CD4-9985-426DE8439ED9}" type="presParOf" srcId="{E87A416D-B66D-4562-A160-4057373FC948}" destId="{0491B672-F872-414B-B08B-A0AEDF112BE0}" srcOrd="1" destOrd="0" presId="urn:microsoft.com/office/officeart/2005/8/layout/vList4"/>
    <dgm:cxn modelId="{702B9830-8BAD-458D-BEC2-7B796CD0B516}" type="presParOf" srcId="{E87A416D-B66D-4562-A160-4057373FC948}" destId="{B466715B-5389-4CE3-9DAA-593C637086E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CAE7D6-A81A-4925-B0BD-5B617FED406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F5005419-E4DF-423F-AAC9-F2E631792FC9}">
      <dgm:prSet phldrT="[Văn bản]" custT="1"/>
      <dgm:spPr/>
      <dgm:t>
        <a:bodyPr/>
        <a:lstStyle/>
        <a:p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Lễ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phẩm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lễ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vật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dâng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biếu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gm:t>
    </dgm:pt>
    <dgm:pt modelId="{6387191C-8DF8-4069-B9AB-43D6AAB09F93}" type="parTrans" cxnId="{F281BD83-FE0A-48F0-804C-961A0CCD7403}">
      <dgm:prSet/>
      <dgm:spPr/>
      <dgm:t>
        <a:bodyPr/>
        <a:lstStyle/>
        <a:p>
          <a:endParaRPr lang="vi-VN" sz="1400" b="1"/>
        </a:p>
      </dgm:t>
    </dgm:pt>
    <dgm:pt modelId="{409F0CC4-22A5-443F-BC5B-BE773D7B5EA5}" type="sibTrans" cxnId="{F281BD83-FE0A-48F0-804C-961A0CCD7403}">
      <dgm:prSet/>
      <dgm:spPr/>
      <dgm:t>
        <a:bodyPr/>
        <a:lstStyle/>
        <a:p>
          <a:endParaRPr lang="vi-VN" sz="1400" b="1"/>
        </a:p>
      </dgm:t>
    </dgm:pt>
    <dgm:pt modelId="{5F56E0BD-AD6A-49B1-A7AF-44E3800D8EC4}">
      <dgm:prSet phldrT="[Văn bản]" custT="1"/>
      <dgm:spPr/>
      <dgm:t>
        <a:bodyPr/>
        <a:lstStyle/>
        <a:p>
          <a:r>
            <a:rPr lang="vi-VN" sz="20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Cong, Ang: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đồ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đựng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làm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bằng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đất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nung,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miệng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rộng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gm:t>
    </dgm:pt>
    <dgm:pt modelId="{8193C4EC-2C5A-482F-883B-5B3B115FBDF5}" type="parTrans" cxnId="{7C629BF5-3BA1-483C-8591-E7F7838CA3E9}">
      <dgm:prSet/>
      <dgm:spPr/>
      <dgm:t>
        <a:bodyPr/>
        <a:lstStyle/>
        <a:p>
          <a:endParaRPr lang="vi-VN" sz="1400" b="1"/>
        </a:p>
      </dgm:t>
    </dgm:pt>
    <dgm:pt modelId="{D88D9ED8-060D-4DA3-821D-658AA044E828}" type="sibTrans" cxnId="{7C629BF5-3BA1-483C-8591-E7F7838CA3E9}">
      <dgm:prSet/>
      <dgm:spPr/>
      <dgm:t>
        <a:bodyPr/>
        <a:lstStyle/>
        <a:p>
          <a:endParaRPr lang="vi-VN" sz="1400" b="1"/>
        </a:p>
      </dgm:t>
    </dgm:pt>
    <dgm:pt modelId="{B683481F-C031-44DB-A086-FA5E6C5F200D}">
      <dgm:prSet phldrT="[Văn bản]" custT="1"/>
      <dgm:spPr/>
      <dgm:t>
        <a:bodyPr/>
        <a:lstStyle/>
        <a:p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Đường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bệ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: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dáng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vẻ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to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lớn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vững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vàng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uy nghi.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endParaRPr lang="vi-VN" sz="2000" b="1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15B176D2-FE89-4DAC-A9C8-ACE68BB7D140}" type="parTrans" cxnId="{62DC54BB-579F-466E-936B-5B20556119D2}">
      <dgm:prSet/>
      <dgm:spPr/>
      <dgm:t>
        <a:bodyPr/>
        <a:lstStyle/>
        <a:p>
          <a:endParaRPr lang="vi-VN" sz="1400" b="1"/>
        </a:p>
      </dgm:t>
    </dgm:pt>
    <dgm:pt modelId="{222C037C-AABA-4675-8E9E-AF9D587A31D5}" type="sibTrans" cxnId="{62DC54BB-579F-466E-936B-5B20556119D2}">
      <dgm:prSet/>
      <dgm:spPr/>
      <dgm:t>
        <a:bodyPr/>
        <a:lstStyle/>
        <a:p>
          <a:endParaRPr lang="vi-VN" sz="1400" b="1"/>
        </a:p>
      </dgm:t>
    </dgm:pt>
    <dgm:pt modelId="{16D51B31-1614-4DF2-88EF-B34908E42170}">
      <dgm:prSet custT="1"/>
      <dgm:spPr/>
      <dgm:t>
        <a:bodyPr/>
        <a:lstStyle/>
        <a:p>
          <a:r>
            <a:rPr lang="vi-VN" sz="2000" b="1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Hải</a:t>
          </a:r>
          <a:r>
            <a:rPr lang="vi-VN" sz="20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sâm: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một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loài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động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vật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biển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thân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dài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da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có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lông,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dùng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làm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thức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ăn.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rất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quý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gm:t>
    </dgm:pt>
    <dgm:pt modelId="{D9E15C26-0784-4831-A81F-2E9EF1072536}" type="parTrans" cxnId="{80C7806E-44E0-4E3B-AC34-AE00DEE957E1}">
      <dgm:prSet/>
      <dgm:spPr/>
      <dgm:t>
        <a:bodyPr/>
        <a:lstStyle/>
        <a:p>
          <a:endParaRPr lang="vi-VN" sz="1400" b="1"/>
        </a:p>
      </dgm:t>
    </dgm:pt>
    <dgm:pt modelId="{AA9F1711-B0A9-41DD-A0CA-B900C9425C2D}" type="sibTrans" cxnId="{80C7806E-44E0-4E3B-AC34-AE00DEE957E1}">
      <dgm:prSet/>
      <dgm:spPr/>
      <dgm:t>
        <a:bodyPr/>
        <a:lstStyle/>
        <a:p>
          <a:endParaRPr lang="vi-VN" sz="1400" b="1"/>
        </a:p>
      </dgm:t>
    </dgm:pt>
    <dgm:pt modelId="{91D90A5B-6672-4E39-8DD5-24D79F05DB45}">
      <dgm:prSet custT="1"/>
      <dgm:spPr/>
      <dgm:t>
        <a:bodyPr/>
        <a:lstStyle/>
        <a:p>
          <a:r>
            <a:rPr lang="vi-VN" sz="20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Châu </a:t>
          </a:r>
          <a:r>
            <a:rPr lang="vi-VN" sz="2000" b="1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Hoà</a:t>
          </a:r>
          <a:r>
            <a:rPr lang="vi-VN" sz="20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i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Mãn</a:t>
          </a:r>
          <a:r>
            <a:rPr lang="vi-VN" sz="20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Anh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hùng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Lao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động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ngành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ngư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nghiệp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những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năm 60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thế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kỉ</a:t>
          </a:r>
          <a:r>
            <a: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XX.</a:t>
          </a:r>
        </a:p>
      </dgm:t>
    </dgm:pt>
    <dgm:pt modelId="{242ADEFE-075A-4503-A1C8-DED493FE8D0A}" type="parTrans" cxnId="{F18E34D9-E5FF-4E36-B501-FB9C59BAF3C0}">
      <dgm:prSet/>
      <dgm:spPr/>
      <dgm:t>
        <a:bodyPr/>
        <a:lstStyle/>
        <a:p>
          <a:endParaRPr lang="vi-VN" sz="1400" b="1"/>
        </a:p>
      </dgm:t>
    </dgm:pt>
    <dgm:pt modelId="{6C5F47E5-3BB1-4523-9441-047A0B9C921F}" type="sibTrans" cxnId="{F18E34D9-E5FF-4E36-B501-FB9C59BAF3C0}">
      <dgm:prSet/>
      <dgm:spPr/>
      <dgm:t>
        <a:bodyPr/>
        <a:lstStyle/>
        <a:p>
          <a:endParaRPr lang="vi-VN" sz="1400" b="1"/>
        </a:p>
      </dgm:t>
    </dgm:pt>
    <dgm:pt modelId="{A222B12B-0825-4FF6-A2BC-E3AB91EF3932}" type="pres">
      <dgm:prSet presAssocID="{54CAE7D6-A81A-4925-B0BD-5B617FED4062}" presName="linear" presStyleCnt="0">
        <dgm:presLayoutVars>
          <dgm:dir/>
          <dgm:resizeHandles val="exact"/>
        </dgm:presLayoutVars>
      </dgm:prSet>
      <dgm:spPr/>
    </dgm:pt>
    <dgm:pt modelId="{CBAC135B-2358-4252-953A-E1A0666AB07F}" type="pres">
      <dgm:prSet presAssocID="{F5005419-E4DF-423F-AAC9-F2E631792FC9}" presName="comp" presStyleCnt="0"/>
      <dgm:spPr/>
    </dgm:pt>
    <dgm:pt modelId="{DFF23D3B-0BB9-4FF5-81AC-D0EB947B4FB5}" type="pres">
      <dgm:prSet presAssocID="{F5005419-E4DF-423F-AAC9-F2E631792FC9}" presName="box" presStyleLbl="node1" presStyleIdx="0" presStyleCnt="5" custLinFactNeighborX="322" custLinFactNeighborY="-16460"/>
      <dgm:spPr/>
    </dgm:pt>
    <dgm:pt modelId="{A0B87A36-3BD0-4ED7-A865-BD46ED34657F}" type="pres">
      <dgm:prSet presAssocID="{F5005419-E4DF-423F-AAC9-F2E631792FC9}" presName="img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A1D4C64C-71F1-4529-A6E2-FBBA37765938}" type="pres">
      <dgm:prSet presAssocID="{F5005419-E4DF-423F-AAC9-F2E631792FC9}" presName="text" presStyleLbl="node1" presStyleIdx="0" presStyleCnt="5">
        <dgm:presLayoutVars>
          <dgm:bulletEnabled val="1"/>
        </dgm:presLayoutVars>
      </dgm:prSet>
      <dgm:spPr/>
    </dgm:pt>
    <dgm:pt modelId="{0918BA9B-972D-4396-838C-34B335184699}" type="pres">
      <dgm:prSet presAssocID="{409F0CC4-22A5-443F-BC5B-BE773D7B5EA5}" presName="spacer" presStyleCnt="0"/>
      <dgm:spPr/>
    </dgm:pt>
    <dgm:pt modelId="{BC0CB02F-2588-49AF-88FE-AF8D611117E3}" type="pres">
      <dgm:prSet presAssocID="{B683481F-C031-44DB-A086-FA5E6C5F200D}" presName="comp" presStyleCnt="0"/>
      <dgm:spPr/>
    </dgm:pt>
    <dgm:pt modelId="{9192EFBB-AC1A-4AB7-85A2-33D528A3D2E4}" type="pres">
      <dgm:prSet presAssocID="{B683481F-C031-44DB-A086-FA5E6C5F200D}" presName="box" presStyleLbl="node1" presStyleIdx="1" presStyleCnt="5"/>
      <dgm:spPr/>
    </dgm:pt>
    <dgm:pt modelId="{348B4A9E-7B9F-4838-9093-2659240CFC96}" type="pres">
      <dgm:prSet presAssocID="{B683481F-C031-44DB-A086-FA5E6C5F200D}" presName="img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B8C549FE-A46C-4824-998B-4569CFF48FB5}" type="pres">
      <dgm:prSet presAssocID="{B683481F-C031-44DB-A086-FA5E6C5F200D}" presName="text" presStyleLbl="node1" presStyleIdx="1" presStyleCnt="5">
        <dgm:presLayoutVars>
          <dgm:bulletEnabled val="1"/>
        </dgm:presLayoutVars>
      </dgm:prSet>
      <dgm:spPr/>
    </dgm:pt>
    <dgm:pt modelId="{36B8C9A0-832F-47AA-93AF-C8103EDA27D3}" type="pres">
      <dgm:prSet presAssocID="{222C037C-AABA-4675-8E9E-AF9D587A31D5}" presName="spacer" presStyleCnt="0"/>
      <dgm:spPr/>
    </dgm:pt>
    <dgm:pt modelId="{66E2DC9F-A5B0-44FF-B04B-0DB0327561C5}" type="pres">
      <dgm:prSet presAssocID="{5F56E0BD-AD6A-49B1-A7AF-44E3800D8EC4}" presName="comp" presStyleCnt="0"/>
      <dgm:spPr/>
    </dgm:pt>
    <dgm:pt modelId="{4E74D10C-935F-476D-BFA9-D71B241B5258}" type="pres">
      <dgm:prSet presAssocID="{5F56E0BD-AD6A-49B1-A7AF-44E3800D8EC4}" presName="box" presStyleLbl="node1" presStyleIdx="2" presStyleCnt="5"/>
      <dgm:spPr/>
    </dgm:pt>
    <dgm:pt modelId="{5DA29648-9360-467D-AC40-C7A87D2C14A0}" type="pres">
      <dgm:prSet presAssocID="{5F56E0BD-AD6A-49B1-A7AF-44E3800D8EC4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</dgm:spPr>
    </dgm:pt>
    <dgm:pt modelId="{ECDC0ED1-739E-4532-8173-8957038B13F7}" type="pres">
      <dgm:prSet presAssocID="{5F56E0BD-AD6A-49B1-A7AF-44E3800D8EC4}" presName="text" presStyleLbl="node1" presStyleIdx="2" presStyleCnt="5">
        <dgm:presLayoutVars>
          <dgm:bulletEnabled val="1"/>
        </dgm:presLayoutVars>
      </dgm:prSet>
      <dgm:spPr/>
    </dgm:pt>
    <dgm:pt modelId="{7356B5F9-F6D7-4285-8235-78332AE1A1A8}" type="pres">
      <dgm:prSet presAssocID="{D88D9ED8-060D-4DA3-821D-658AA044E828}" presName="spacer" presStyleCnt="0"/>
      <dgm:spPr/>
    </dgm:pt>
    <dgm:pt modelId="{BF029423-CCFE-4F6E-9AD2-DD7C1DE108BF}" type="pres">
      <dgm:prSet presAssocID="{16D51B31-1614-4DF2-88EF-B34908E42170}" presName="comp" presStyleCnt="0"/>
      <dgm:spPr/>
    </dgm:pt>
    <dgm:pt modelId="{08636C9C-FF49-4088-98CF-D786D986583C}" type="pres">
      <dgm:prSet presAssocID="{16D51B31-1614-4DF2-88EF-B34908E42170}" presName="box" presStyleLbl="node1" presStyleIdx="3" presStyleCnt="5"/>
      <dgm:spPr/>
    </dgm:pt>
    <dgm:pt modelId="{4417504A-8482-4467-BAB4-BAF711AE8B03}" type="pres">
      <dgm:prSet presAssocID="{16D51B31-1614-4DF2-88EF-B34908E42170}" presName="img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5E706BD-54E6-4AD5-B19A-D5A7BAB27183}" type="pres">
      <dgm:prSet presAssocID="{16D51B31-1614-4DF2-88EF-B34908E42170}" presName="text" presStyleLbl="node1" presStyleIdx="3" presStyleCnt="5">
        <dgm:presLayoutVars>
          <dgm:bulletEnabled val="1"/>
        </dgm:presLayoutVars>
      </dgm:prSet>
      <dgm:spPr/>
    </dgm:pt>
    <dgm:pt modelId="{561E030E-2E30-4409-9545-403CBCE2B77E}" type="pres">
      <dgm:prSet presAssocID="{AA9F1711-B0A9-41DD-A0CA-B900C9425C2D}" presName="spacer" presStyleCnt="0"/>
      <dgm:spPr/>
    </dgm:pt>
    <dgm:pt modelId="{2053733D-085D-44A6-9F9F-1747A4BBF191}" type="pres">
      <dgm:prSet presAssocID="{91D90A5B-6672-4E39-8DD5-24D79F05DB45}" presName="comp" presStyleCnt="0"/>
      <dgm:spPr/>
    </dgm:pt>
    <dgm:pt modelId="{7DC49EBE-CDF6-46B6-A3E8-B95331E8F625}" type="pres">
      <dgm:prSet presAssocID="{91D90A5B-6672-4E39-8DD5-24D79F05DB45}" presName="box" presStyleLbl="node1" presStyleIdx="4" presStyleCnt="5"/>
      <dgm:spPr/>
    </dgm:pt>
    <dgm:pt modelId="{0B980954-E890-4BE0-971F-F1EBFB33B8C5}" type="pres">
      <dgm:prSet presAssocID="{91D90A5B-6672-4E39-8DD5-24D79F05DB45}" presName="img" presStyleLbl="fgImgPlace1" presStyleIdx="4" presStyleCnt="5"/>
      <dgm:spPr>
        <a:blipFill>
          <a:blip xmlns:r="http://schemas.openxmlformats.org/officeDocument/2006/relationships" r:embed="rId5"/>
          <a:srcRect/>
          <a:stretch>
            <a:fillRect t="-39000" b="-39000"/>
          </a:stretch>
        </a:blipFill>
      </dgm:spPr>
    </dgm:pt>
    <dgm:pt modelId="{BE19EDC1-0C8A-4D35-8537-1A16441B002C}" type="pres">
      <dgm:prSet presAssocID="{91D90A5B-6672-4E39-8DD5-24D79F05DB45}" presName="text" presStyleLbl="node1" presStyleIdx="4" presStyleCnt="5">
        <dgm:presLayoutVars>
          <dgm:bulletEnabled val="1"/>
        </dgm:presLayoutVars>
      </dgm:prSet>
      <dgm:spPr/>
    </dgm:pt>
  </dgm:ptLst>
  <dgm:cxnLst>
    <dgm:cxn modelId="{25FAE50B-2414-4706-9534-63859E5B6858}" type="presOf" srcId="{16D51B31-1614-4DF2-88EF-B34908E42170}" destId="{A5E706BD-54E6-4AD5-B19A-D5A7BAB27183}" srcOrd="1" destOrd="0" presId="urn:microsoft.com/office/officeart/2005/8/layout/vList4"/>
    <dgm:cxn modelId="{3DEBCE2C-F7D7-4726-ADF1-66D5362D65E6}" type="presOf" srcId="{F5005419-E4DF-423F-AAC9-F2E631792FC9}" destId="{A1D4C64C-71F1-4529-A6E2-FBBA37765938}" srcOrd="1" destOrd="0" presId="urn:microsoft.com/office/officeart/2005/8/layout/vList4"/>
    <dgm:cxn modelId="{8C067E5E-DFC7-4F92-8FEC-B81233122B67}" type="presOf" srcId="{16D51B31-1614-4DF2-88EF-B34908E42170}" destId="{08636C9C-FF49-4088-98CF-D786D986583C}" srcOrd="0" destOrd="0" presId="urn:microsoft.com/office/officeart/2005/8/layout/vList4"/>
    <dgm:cxn modelId="{E4BF4244-E509-4DD9-81E5-8430D82477C7}" type="presOf" srcId="{B683481F-C031-44DB-A086-FA5E6C5F200D}" destId="{9192EFBB-AC1A-4AB7-85A2-33D528A3D2E4}" srcOrd="0" destOrd="0" presId="urn:microsoft.com/office/officeart/2005/8/layout/vList4"/>
    <dgm:cxn modelId="{80C7806E-44E0-4E3B-AC34-AE00DEE957E1}" srcId="{54CAE7D6-A81A-4925-B0BD-5B617FED4062}" destId="{16D51B31-1614-4DF2-88EF-B34908E42170}" srcOrd="3" destOrd="0" parTransId="{D9E15C26-0784-4831-A81F-2E9EF1072536}" sibTransId="{AA9F1711-B0A9-41DD-A0CA-B900C9425C2D}"/>
    <dgm:cxn modelId="{949B9C71-C33F-478E-A83B-D981BE45823A}" type="presOf" srcId="{91D90A5B-6672-4E39-8DD5-24D79F05DB45}" destId="{BE19EDC1-0C8A-4D35-8537-1A16441B002C}" srcOrd="1" destOrd="0" presId="urn:microsoft.com/office/officeart/2005/8/layout/vList4"/>
    <dgm:cxn modelId="{0CDDC27A-2985-4685-B7FE-A769B90BDD78}" type="presOf" srcId="{B683481F-C031-44DB-A086-FA5E6C5F200D}" destId="{B8C549FE-A46C-4824-998B-4569CFF48FB5}" srcOrd="1" destOrd="0" presId="urn:microsoft.com/office/officeart/2005/8/layout/vList4"/>
    <dgm:cxn modelId="{F281BD83-FE0A-48F0-804C-961A0CCD7403}" srcId="{54CAE7D6-A81A-4925-B0BD-5B617FED4062}" destId="{F5005419-E4DF-423F-AAC9-F2E631792FC9}" srcOrd="0" destOrd="0" parTransId="{6387191C-8DF8-4069-B9AB-43D6AAB09F93}" sibTransId="{409F0CC4-22A5-443F-BC5B-BE773D7B5EA5}"/>
    <dgm:cxn modelId="{A3776F93-D993-448E-A913-1A96CF768A0C}" type="presOf" srcId="{5F56E0BD-AD6A-49B1-A7AF-44E3800D8EC4}" destId="{ECDC0ED1-739E-4532-8173-8957038B13F7}" srcOrd="1" destOrd="0" presId="urn:microsoft.com/office/officeart/2005/8/layout/vList4"/>
    <dgm:cxn modelId="{1F1E77A2-AC76-4384-8301-3758CC440177}" type="presOf" srcId="{F5005419-E4DF-423F-AAC9-F2E631792FC9}" destId="{DFF23D3B-0BB9-4FF5-81AC-D0EB947B4FB5}" srcOrd="0" destOrd="0" presId="urn:microsoft.com/office/officeart/2005/8/layout/vList4"/>
    <dgm:cxn modelId="{62DC54BB-579F-466E-936B-5B20556119D2}" srcId="{54CAE7D6-A81A-4925-B0BD-5B617FED4062}" destId="{B683481F-C031-44DB-A086-FA5E6C5F200D}" srcOrd="1" destOrd="0" parTransId="{15B176D2-FE89-4DAC-A9C8-ACE68BB7D140}" sibTransId="{222C037C-AABA-4675-8E9E-AF9D587A31D5}"/>
    <dgm:cxn modelId="{B775A8C7-6696-46B1-881F-CF6668C70033}" type="presOf" srcId="{5F56E0BD-AD6A-49B1-A7AF-44E3800D8EC4}" destId="{4E74D10C-935F-476D-BFA9-D71B241B5258}" srcOrd="0" destOrd="0" presId="urn:microsoft.com/office/officeart/2005/8/layout/vList4"/>
    <dgm:cxn modelId="{F18E34D9-E5FF-4E36-B501-FB9C59BAF3C0}" srcId="{54CAE7D6-A81A-4925-B0BD-5B617FED4062}" destId="{91D90A5B-6672-4E39-8DD5-24D79F05DB45}" srcOrd="4" destOrd="0" parTransId="{242ADEFE-075A-4503-A1C8-DED493FE8D0A}" sibTransId="{6C5F47E5-3BB1-4523-9441-047A0B9C921F}"/>
    <dgm:cxn modelId="{D43786E8-FAA4-4A17-B1B0-4B745D2E9D7B}" type="presOf" srcId="{91D90A5B-6672-4E39-8DD5-24D79F05DB45}" destId="{7DC49EBE-CDF6-46B6-A3E8-B95331E8F625}" srcOrd="0" destOrd="0" presId="urn:microsoft.com/office/officeart/2005/8/layout/vList4"/>
    <dgm:cxn modelId="{7C629BF5-3BA1-483C-8591-E7F7838CA3E9}" srcId="{54CAE7D6-A81A-4925-B0BD-5B617FED4062}" destId="{5F56E0BD-AD6A-49B1-A7AF-44E3800D8EC4}" srcOrd="2" destOrd="0" parTransId="{8193C4EC-2C5A-482F-883B-5B3B115FBDF5}" sibTransId="{D88D9ED8-060D-4DA3-821D-658AA044E828}"/>
    <dgm:cxn modelId="{982B06F9-7149-49FC-82ED-69FB79521E13}" type="presOf" srcId="{54CAE7D6-A81A-4925-B0BD-5B617FED4062}" destId="{A222B12B-0825-4FF6-A2BC-E3AB91EF3932}" srcOrd="0" destOrd="0" presId="urn:microsoft.com/office/officeart/2005/8/layout/vList4"/>
    <dgm:cxn modelId="{E26E849C-606C-4143-BB8C-02BECE6A8107}" type="presParOf" srcId="{A222B12B-0825-4FF6-A2BC-E3AB91EF3932}" destId="{CBAC135B-2358-4252-953A-E1A0666AB07F}" srcOrd="0" destOrd="0" presId="urn:microsoft.com/office/officeart/2005/8/layout/vList4"/>
    <dgm:cxn modelId="{8FF02D9D-B9CD-4C47-B395-175A086B566A}" type="presParOf" srcId="{CBAC135B-2358-4252-953A-E1A0666AB07F}" destId="{DFF23D3B-0BB9-4FF5-81AC-D0EB947B4FB5}" srcOrd="0" destOrd="0" presId="urn:microsoft.com/office/officeart/2005/8/layout/vList4"/>
    <dgm:cxn modelId="{3EF06BF4-CD24-4A26-9622-E0F0FC7C6B8E}" type="presParOf" srcId="{CBAC135B-2358-4252-953A-E1A0666AB07F}" destId="{A0B87A36-3BD0-4ED7-A865-BD46ED34657F}" srcOrd="1" destOrd="0" presId="urn:microsoft.com/office/officeart/2005/8/layout/vList4"/>
    <dgm:cxn modelId="{BFC23E71-A2E9-432B-B449-20A6B6820F3F}" type="presParOf" srcId="{CBAC135B-2358-4252-953A-E1A0666AB07F}" destId="{A1D4C64C-71F1-4529-A6E2-FBBA37765938}" srcOrd="2" destOrd="0" presId="urn:microsoft.com/office/officeart/2005/8/layout/vList4"/>
    <dgm:cxn modelId="{4E863C21-0286-44BE-8B7E-ECC238C9AC06}" type="presParOf" srcId="{A222B12B-0825-4FF6-A2BC-E3AB91EF3932}" destId="{0918BA9B-972D-4396-838C-34B335184699}" srcOrd="1" destOrd="0" presId="urn:microsoft.com/office/officeart/2005/8/layout/vList4"/>
    <dgm:cxn modelId="{7E6A4F71-C643-43BC-BE8C-AFA17DC22BC7}" type="presParOf" srcId="{A222B12B-0825-4FF6-A2BC-E3AB91EF3932}" destId="{BC0CB02F-2588-49AF-88FE-AF8D611117E3}" srcOrd="2" destOrd="0" presId="urn:microsoft.com/office/officeart/2005/8/layout/vList4"/>
    <dgm:cxn modelId="{D6CFC059-8345-40A5-A8C2-1362C4E4543F}" type="presParOf" srcId="{BC0CB02F-2588-49AF-88FE-AF8D611117E3}" destId="{9192EFBB-AC1A-4AB7-85A2-33D528A3D2E4}" srcOrd="0" destOrd="0" presId="urn:microsoft.com/office/officeart/2005/8/layout/vList4"/>
    <dgm:cxn modelId="{60E95529-8231-438B-BE41-51A6DFB5EA43}" type="presParOf" srcId="{BC0CB02F-2588-49AF-88FE-AF8D611117E3}" destId="{348B4A9E-7B9F-4838-9093-2659240CFC96}" srcOrd="1" destOrd="0" presId="urn:microsoft.com/office/officeart/2005/8/layout/vList4"/>
    <dgm:cxn modelId="{C46406EB-FFF3-4783-AA4F-03DC60AC728A}" type="presParOf" srcId="{BC0CB02F-2588-49AF-88FE-AF8D611117E3}" destId="{B8C549FE-A46C-4824-998B-4569CFF48FB5}" srcOrd="2" destOrd="0" presId="urn:microsoft.com/office/officeart/2005/8/layout/vList4"/>
    <dgm:cxn modelId="{ABFAE16B-C168-477E-BE32-F93327563910}" type="presParOf" srcId="{A222B12B-0825-4FF6-A2BC-E3AB91EF3932}" destId="{36B8C9A0-832F-47AA-93AF-C8103EDA27D3}" srcOrd="3" destOrd="0" presId="urn:microsoft.com/office/officeart/2005/8/layout/vList4"/>
    <dgm:cxn modelId="{BE2AECAB-2CB3-4B15-99DC-8FA3761C0E0B}" type="presParOf" srcId="{A222B12B-0825-4FF6-A2BC-E3AB91EF3932}" destId="{66E2DC9F-A5B0-44FF-B04B-0DB0327561C5}" srcOrd="4" destOrd="0" presId="urn:microsoft.com/office/officeart/2005/8/layout/vList4"/>
    <dgm:cxn modelId="{09CE5BD6-9400-48D3-9E05-74D72D4991E7}" type="presParOf" srcId="{66E2DC9F-A5B0-44FF-B04B-0DB0327561C5}" destId="{4E74D10C-935F-476D-BFA9-D71B241B5258}" srcOrd="0" destOrd="0" presId="urn:microsoft.com/office/officeart/2005/8/layout/vList4"/>
    <dgm:cxn modelId="{5CEB36CC-5C0E-4D69-8463-55553EAFE331}" type="presParOf" srcId="{66E2DC9F-A5B0-44FF-B04B-0DB0327561C5}" destId="{5DA29648-9360-467D-AC40-C7A87D2C14A0}" srcOrd="1" destOrd="0" presId="urn:microsoft.com/office/officeart/2005/8/layout/vList4"/>
    <dgm:cxn modelId="{5C44B20B-0D4F-43B8-B669-1797F919D4A8}" type="presParOf" srcId="{66E2DC9F-A5B0-44FF-B04B-0DB0327561C5}" destId="{ECDC0ED1-739E-4532-8173-8957038B13F7}" srcOrd="2" destOrd="0" presId="urn:microsoft.com/office/officeart/2005/8/layout/vList4"/>
    <dgm:cxn modelId="{C0952137-5458-4252-B217-07FB6C1D07CB}" type="presParOf" srcId="{A222B12B-0825-4FF6-A2BC-E3AB91EF3932}" destId="{7356B5F9-F6D7-4285-8235-78332AE1A1A8}" srcOrd="5" destOrd="0" presId="urn:microsoft.com/office/officeart/2005/8/layout/vList4"/>
    <dgm:cxn modelId="{FF88022F-AFE8-45C5-A260-70F6A7EC2C69}" type="presParOf" srcId="{A222B12B-0825-4FF6-A2BC-E3AB91EF3932}" destId="{BF029423-CCFE-4F6E-9AD2-DD7C1DE108BF}" srcOrd="6" destOrd="0" presId="urn:microsoft.com/office/officeart/2005/8/layout/vList4"/>
    <dgm:cxn modelId="{E88E161C-E7EC-4A35-B07D-9CB434F52498}" type="presParOf" srcId="{BF029423-CCFE-4F6E-9AD2-DD7C1DE108BF}" destId="{08636C9C-FF49-4088-98CF-D786D986583C}" srcOrd="0" destOrd="0" presId="urn:microsoft.com/office/officeart/2005/8/layout/vList4"/>
    <dgm:cxn modelId="{BF2BACDC-AB01-43D7-B3AF-1AE7B8CFD4C0}" type="presParOf" srcId="{BF029423-CCFE-4F6E-9AD2-DD7C1DE108BF}" destId="{4417504A-8482-4467-BAB4-BAF711AE8B03}" srcOrd="1" destOrd="0" presId="urn:microsoft.com/office/officeart/2005/8/layout/vList4"/>
    <dgm:cxn modelId="{31124ACD-8B5F-4653-9B0E-7CA22BDDC3C9}" type="presParOf" srcId="{BF029423-CCFE-4F6E-9AD2-DD7C1DE108BF}" destId="{A5E706BD-54E6-4AD5-B19A-D5A7BAB27183}" srcOrd="2" destOrd="0" presId="urn:microsoft.com/office/officeart/2005/8/layout/vList4"/>
    <dgm:cxn modelId="{DF9A0DCB-6DEA-40B7-9DA0-A67BBC1D076E}" type="presParOf" srcId="{A222B12B-0825-4FF6-A2BC-E3AB91EF3932}" destId="{561E030E-2E30-4409-9545-403CBCE2B77E}" srcOrd="7" destOrd="0" presId="urn:microsoft.com/office/officeart/2005/8/layout/vList4"/>
    <dgm:cxn modelId="{1FBE2B82-4095-4771-82F5-45C058935650}" type="presParOf" srcId="{A222B12B-0825-4FF6-A2BC-E3AB91EF3932}" destId="{2053733D-085D-44A6-9F9F-1747A4BBF191}" srcOrd="8" destOrd="0" presId="urn:microsoft.com/office/officeart/2005/8/layout/vList4"/>
    <dgm:cxn modelId="{5FEA4058-FDC8-413E-B10D-31721F6DFB54}" type="presParOf" srcId="{2053733D-085D-44A6-9F9F-1747A4BBF191}" destId="{7DC49EBE-CDF6-46B6-A3E8-B95331E8F625}" srcOrd="0" destOrd="0" presId="urn:microsoft.com/office/officeart/2005/8/layout/vList4"/>
    <dgm:cxn modelId="{8FDDD7CF-A670-4ACA-9B1A-B34FA45BB763}" type="presParOf" srcId="{2053733D-085D-44A6-9F9F-1747A4BBF191}" destId="{0B980954-E890-4BE0-971F-F1EBFB33B8C5}" srcOrd="1" destOrd="0" presId="urn:microsoft.com/office/officeart/2005/8/layout/vList4"/>
    <dgm:cxn modelId="{D507748D-C00F-4018-8B51-CE85372D5134}" type="presParOf" srcId="{2053733D-085D-44A6-9F9F-1747A4BBF191}" destId="{BE19EDC1-0C8A-4D35-8537-1A16441B002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51186E-0A39-474C-8FE5-475EB1666C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vi-VN"/>
        </a:p>
      </dgm:t>
    </dgm:pt>
    <dgm:pt modelId="{C72B4938-55E8-4335-AD07-D29C2058DBEC}">
      <dgm:prSet custT="1"/>
      <dgm:spPr/>
      <dgm:t>
        <a:bodyPr/>
        <a:lstStyle/>
        <a:p>
          <a:r>
            <a:rPr lang="en-US" sz="20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Đoạn 1: Từ đầu… </a:t>
          </a:r>
          <a:r>
            <a:rPr lang="en-US" sz="2000" b="1" i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quỷ khốc thần linh</a:t>
          </a:r>
          <a:r>
            <a:rPr lang="en-US" sz="20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Cơn bão biển Cô Tô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209EFB07-69F8-4EBA-95E6-A4175A071D45}" type="parTrans" cxnId="{E41649B8-1828-4A98-A393-6E26B7B3353E}">
      <dgm:prSet/>
      <dgm:spPr/>
      <dgm:t>
        <a:bodyPr/>
        <a:lstStyle/>
        <a:p>
          <a:endParaRPr lang="vi-VN" sz="1800" b="1"/>
        </a:p>
      </dgm:t>
    </dgm:pt>
    <dgm:pt modelId="{3DCEF9A7-3514-4A05-A6A3-A8918AC3EE0D}" type="sibTrans" cxnId="{E41649B8-1828-4A98-A393-6E26B7B3353E}">
      <dgm:prSet/>
      <dgm:spPr/>
      <dgm:t>
        <a:bodyPr/>
        <a:lstStyle/>
        <a:p>
          <a:endParaRPr lang="vi-VN" sz="1800" b="1"/>
        </a:p>
      </dgm:t>
    </dgm:pt>
    <dgm:pt modelId="{AAD7C378-16A1-4945-8EAD-BF27784894AD}">
      <dgm:prSet custT="1"/>
      <dgm:spPr/>
      <dgm:t>
        <a:bodyPr/>
        <a:lstStyle/>
        <a:p>
          <a:r>
            <a:rPr lang="en-US" sz="20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Đoạn 2: </a:t>
          </a:r>
          <a:r>
            <a:rPr lang="en-US" sz="2000" b="1" i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Ngày thứ Năm trên đảo Cô Tô</a:t>
          </a:r>
          <a:r>
            <a:rPr lang="en-US" sz="20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… </a:t>
          </a:r>
          <a:r>
            <a:rPr lang="en-US" sz="2000" b="1" i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lớn lên theo mùa sóng ở đây</a:t>
          </a:r>
          <a:r>
            <a:rPr lang="en-US" sz="20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Cảnh Cô Tô một ngày sau bão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E9C50E8A-BC5D-4466-891F-BC32832B22B8}" type="parTrans" cxnId="{4D154235-2C76-47A1-8890-3F7EA24F3D58}">
      <dgm:prSet/>
      <dgm:spPr/>
      <dgm:t>
        <a:bodyPr/>
        <a:lstStyle/>
        <a:p>
          <a:endParaRPr lang="vi-VN" sz="1800" b="1"/>
        </a:p>
      </dgm:t>
    </dgm:pt>
    <dgm:pt modelId="{87455107-4163-4DA2-93A9-5F77B0AA6303}" type="sibTrans" cxnId="{4D154235-2C76-47A1-8890-3F7EA24F3D58}">
      <dgm:prSet/>
      <dgm:spPr/>
      <dgm:t>
        <a:bodyPr/>
        <a:lstStyle/>
        <a:p>
          <a:endParaRPr lang="vi-VN" sz="1800" b="1"/>
        </a:p>
      </dgm:t>
    </dgm:pt>
    <dgm:pt modelId="{77D10C60-A87E-4545-BA69-C8B17E35F7A9}">
      <dgm:prSet custT="1"/>
      <dgm:spPr/>
      <dgm:t>
        <a:bodyPr/>
        <a:lstStyle/>
        <a:p>
          <a:r>
            <a:rPr lang="en-US" sz="20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Đoạn 3: </a:t>
          </a:r>
          <a:r>
            <a:rPr lang="en-US" sz="2000" b="1" i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Mặt trời</a:t>
          </a:r>
          <a:r>
            <a:rPr lang="en-US" sz="20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… </a:t>
          </a:r>
          <a:r>
            <a:rPr lang="en-US" sz="2000" b="1" i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nhịp cánh</a:t>
          </a:r>
          <a:r>
            <a:rPr lang="en-US" sz="20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Cảnh mặt trời lên trên biển Cô Tô.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52A3EF89-C0B5-4893-8A5E-2158CE0CE9D5}" type="parTrans" cxnId="{FD1B4E42-5147-464A-B7F0-DD3085B1B989}">
      <dgm:prSet/>
      <dgm:spPr/>
      <dgm:t>
        <a:bodyPr/>
        <a:lstStyle/>
        <a:p>
          <a:endParaRPr lang="vi-VN" sz="1800" b="1"/>
        </a:p>
      </dgm:t>
    </dgm:pt>
    <dgm:pt modelId="{19A57181-38B1-4B96-9AD6-C98040A9D901}" type="sibTrans" cxnId="{FD1B4E42-5147-464A-B7F0-DD3085B1B989}">
      <dgm:prSet/>
      <dgm:spPr/>
      <dgm:t>
        <a:bodyPr/>
        <a:lstStyle/>
        <a:p>
          <a:endParaRPr lang="vi-VN" sz="1800" b="1"/>
        </a:p>
      </dgm:t>
    </dgm:pt>
    <dgm:pt modelId="{C89E7909-343C-44E0-BF7E-E3B4FE4F3D49}">
      <dgm:prSet custT="1"/>
      <dgm:spPr/>
      <dgm:t>
        <a:bodyPr/>
        <a:lstStyle/>
        <a:p>
          <a:r>
            <a:rPr lang="en-US" sz="20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Đoạn 4: Còn lại: Buổi sớm trên đảo Thanh Luân.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D9847CA8-9596-47B9-A0DD-760F3360BEBF}" type="parTrans" cxnId="{9A0347A8-5F64-44C3-90CA-7092819581BA}">
      <dgm:prSet/>
      <dgm:spPr/>
      <dgm:t>
        <a:bodyPr/>
        <a:lstStyle/>
        <a:p>
          <a:endParaRPr lang="vi-VN" sz="1800" b="1"/>
        </a:p>
      </dgm:t>
    </dgm:pt>
    <dgm:pt modelId="{00046D16-A765-427B-832B-9B5FDE279FC8}" type="sibTrans" cxnId="{9A0347A8-5F64-44C3-90CA-7092819581BA}">
      <dgm:prSet/>
      <dgm:spPr/>
      <dgm:t>
        <a:bodyPr/>
        <a:lstStyle/>
        <a:p>
          <a:endParaRPr lang="vi-VN" sz="1800" b="1"/>
        </a:p>
      </dgm:t>
    </dgm:pt>
    <dgm:pt modelId="{60A2ED36-185C-4670-AB7F-42166DCB3A99}" type="pres">
      <dgm:prSet presAssocID="{E351186E-0A39-474C-8FE5-475EB1666CBA}" presName="linear" presStyleCnt="0">
        <dgm:presLayoutVars>
          <dgm:animLvl val="lvl"/>
          <dgm:resizeHandles val="exact"/>
        </dgm:presLayoutVars>
      </dgm:prSet>
      <dgm:spPr/>
    </dgm:pt>
    <dgm:pt modelId="{C6B0CF28-5B03-4101-9977-DE4C2F6B649D}" type="pres">
      <dgm:prSet presAssocID="{C72B4938-55E8-4335-AD07-D29C2058DBE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3951B74-D1D6-4086-A911-6212F0DE1731}" type="pres">
      <dgm:prSet presAssocID="{3DCEF9A7-3514-4A05-A6A3-A8918AC3EE0D}" presName="spacer" presStyleCnt="0"/>
      <dgm:spPr/>
    </dgm:pt>
    <dgm:pt modelId="{7FBF0EA5-57F2-4EC8-95DF-F538FB4C6E22}" type="pres">
      <dgm:prSet presAssocID="{AAD7C378-16A1-4945-8EAD-BF27784894A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B80E5BE-A22F-4D3D-8ED9-A415B6AA7831}" type="pres">
      <dgm:prSet presAssocID="{87455107-4163-4DA2-93A9-5F77B0AA6303}" presName="spacer" presStyleCnt="0"/>
      <dgm:spPr/>
    </dgm:pt>
    <dgm:pt modelId="{76B68941-BED4-4B54-AE64-C493D67A4AD2}" type="pres">
      <dgm:prSet presAssocID="{77D10C60-A87E-4545-BA69-C8B17E35F7A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4DA49F2-D159-4233-82FB-E6E37505DC10}" type="pres">
      <dgm:prSet presAssocID="{19A57181-38B1-4B96-9AD6-C98040A9D901}" presName="spacer" presStyleCnt="0"/>
      <dgm:spPr/>
    </dgm:pt>
    <dgm:pt modelId="{B26255ED-76A0-46D2-85C6-2F1B2BBF10B6}" type="pres">
      <dgm:prSet presAssocID="{C89E7909-343C-44E0-BF7E-E3B4FE4F3D4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CBC5529-CBF0-44FC-A92C-6B95B217710D}" type="presOf" srcId="{77D10C60-A87E-4545-BA69-C8B17E35F7A9}" destId="{76B68941-BED4-4B54-AE64-C493D67A4AD2}" srcOrd="0" destOrd="0" presId="urn:microsoft.com/office/officeart/2005/8/layout/vList2"/>
    <dgm:cxn modelId="{4D154235-2C76-47A1-8890-3F7EA24F3D58}" srcId="{E351186E-0A39-474C-8FE5-475EB1666CBA}" destId="{AAD7C378-16A1-4945-8EAD-BF27784894AD}" srcOrd="1" destOrd="0" parTransId="{E9C50E8A-BC5D-4466-891F-BC32832B22B8}" sibTransId="{87455107-4163-4DA2-93A9-5F77B0AA6303}"/>
    <dgm:cxn modelId="{FD1B4E42-5147-464A-B7F0-DD3085B1B989}" srcId="{E351186E-0A39-474C-8FE5-475EB1666CBA}" destId="{77D10C60-A87E-4545-BA69-C8B17E35F7A9}" srcOrd="2" destOrd="0" parTransId="{52A3EF89-C0B5-4893-8A5E-2158CE0CE9D5}" sibTransId="{19A57181-38B1-4B96-9AD6-C98040A9D901}"/>
    <dgm:cxn modelId="{E2FE836D-B45A-4C9E-8C69-E5DBA890E03D}" type="presOf" srcId="{C72B4938-55E8-4335-AD07-D29C2058DBEC}" destId="{C6B0CF28-5B03-4101-9977-DE4C2F6B649D}" srcOrd="0" destOrd="0" presId="urn:microsoft.com/office/officeart/2005/8/layout/vList2"/>
    <dgm:cxn modelId="{2C7FD99C-F7AD-4AD7-A460-93B6F4CF0A67}" type="presOf" srcId="{E351186E-0A39-474C-8FE5-475EB1666CBA}" destId="{60A2ED36-185C-4670-AB7F-42166DCB3A99}" srcOrd="0" destOrd="0" presId="urn:microsoft.com/office/officeart/2005/8/layout/vList2"/>
    <dgm:cxn modelId="{D0D106A2-0A25-4486-A2B0-6DDDBF35F319}" type="presOf" srcId="{AAD7C378-16A1-4945-8EAD-BF27784894AD}" destId="{7FBF0EA5-57F2-4EC8-95DF-F538FB4C6E22}" srcOrd="0" destOrd="0" presId="urn:microsoft.com/office/officeart/2005/8/layout/vList2"/>
    <dgm:cxn modelId="{9A0347A8-5F64-44C3-90CA-7092819581BA}" srcId="{E351186E-0A39-474C-8FE5-475EB1666CBA}" destId="{C89E7909-343C-44E0-BF7E-E3B4FE4F3D49}" srcOrd="3" destOrd="0" parTransId="{D9847CA8-9596-47B9-A0DD-760F3360BEBF}" sibTransId="{00046D16-A765-427B-832B-9B5FDE279FC8}"/>
    <dgm:cxn modelId="{E41649B8-1828-4A98-A393-6E26B7B3353E}" srcId="{E351186E-0A39-474C-8FE5-475EB1666CBA}" destId="{C72B4938-55E8-4335-AD07-D29C2058DBEC}" srcOrd="0" destOrd="0" parTransId="{209EFB07-69F8-4EBA-95E6-A4175A071D45}" sibTransId="{3DCEF9A7-3514-4A05-A6A3-A8918AC3EE0D}"/>
    <dgm:cxn modelId="{B70A55C6-AE9D-46A4-8F1C-623C1A134316}" type="presOf" srcId="{C89E7909-343C-44E0-BF7E-E3B4FE4F3D49}" destId="{B26255ED-76A0-46D2-85C6-2F1B2BBF10B6}" srcOrd="0" destOrd="0" presId="urn:microsoft.com/office/officeart/2005/8/layout/vList2"/>
    <dgm:cxn modelId="{6F5AB83A-B1AA-4183-93FB-E62D594D16C9}" type="presParOf" srcId="{60A2ED36-185C-4670-AB7F-42166DCB3A99}" destId="{C6B0CF28-5B03-4101-9977-DE4C2F6B649D}" srcOrd="0" destOrd="0" presId="urn:microsoft.com/office/officeart/2005/8/layout/vList2"/>
    <dgm:cxn modelId="{C5775921-DC0A-4F3E-BD53-2D50B4CD8D2B}" type="presParOf" srcId="{60A2ED36-185C-4670-AB7F-42166DCB3A99}" destId="{F3951B74-D1D6-4086-A911-6212F0DE1731}" srcOrd="1" destOrd="0" presId="urn:microsoft.com/office/officeart/2005/8/layout/vList2"/>
    <dgm:cxn modelId="{39EB4F43-683D-494E-9CB6-429A3A8EB8C8}" type="presParOf" srcId="{60A2ED36-185C-4670-AB7F-42166DCB3A99}" destId="{7FBF0EA5-57F2-4EC8-95DF-F538FB4C6E22}" srcOrd="2" destOrd="0" presId="urn:microsoft.com/office/officeart/2005/8/layout/vList2"/>
    <dgm:cxn modelId="{D6A21965-CF8D-4884-AE40-9B5DE366849E}" type="presParOf" srcId="{60A2ED36-185C-4670-AB7F-42166DCB3A99}" destId="{6B80E5BE-A22F-4D3D-8ED9-A415B6AA7831}" srcOrd="3" destOrd="0" presId="urn:microsoft.com/office/officeart/2005/8/layout/vList2"/>
    <dgm:cxn modelId="{2E00192A-113D-4987-BAF1-2D11BBF6DED1}" type="presParOf" srcId="{60A2ED36-185C-4670-AB7F-42166DCB3A99}" destId="{76B68941-BED4-4B54-AE64-C493D67A4AD2}" srcOrd="4" destOrd="0" presId="urn:microsoft.com/office/officeart/2005/8/layout/vList2"/>
    <dgm:cxn modelId="{7DA6127A-1A10-4BA0-9EBD-45D10B1CD83C}" type="presParOf" srcId="{60A2ED36-185C-4670-AB7F-42166DCB3A99}" destId="{64DA49F2-D159-4233-82FB-E6E37505DC10}" srcOrd="5" destOrd="0" presId="urn:microsoft.com/office/officeart/2005/8/layout/vList2"/>
    <dgm:cxn modelId="{9C60DEAB-5835-42B5-BB35-59D515A49CCB}" type="presParOf" srcId="{60A2ED36-185C-4670-AB7F-42166DCB3A99}" destId="{B26255ED-76A0-46D2-85C6-2F1B2BBF10B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AD8522-E1D8-4100-9F9C-B922C6893C90}" type="doc">
      <dgm:prSet loTypeId="urn:microsoft.com/office/officeart/2005/8/layout/process2" loCatId="process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EC912083-46BA-47EC-834F-B53C28E6D0BD}">
      <dgm:prSet phldrT="[Text]" custT="1"/>
      <dgm:spPr/>
      <dgm:t>
        <a:bodyPr/>
        <a:lstStyle/>
        <a:p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Cửa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kính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bị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gió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vây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dồn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bung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hết</a:t>
          </a:r>
          <a:endParaRPr lang="en-US" sz="2800" b="1" baseline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F1078060-4F1D-4792-900A-9DC3C71D1776}" type="parTrans" cxnId="{58B63ADD-6CB4-4181-ADBB-3F961B5EAB75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</a:endParaRPr>
        </a:p>
      </dgm:t>
    </dgm:pt>
    <dgm:pt modelId="{B4159C30-DBE3-473F-B6E7-4D39883C930F}" type="sibTrans" cxnId="{58B63ADD-6CB4-4181-ADBB-3F961B5EAB75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</a:endParaRPr>
        </a:p>
      </dgm:t>
    </dgm:pt>
    <dgm:pt modelId="{95682EBA-AB2F-4867-9DFE-A998063C0C24}">
      <dgm:prSet phldrT="[Text]" custT="1"/>
      <dgm:spPr/>
      <dgm:t>
        <a:bodyPr/>
        <a:lstStyle/>
        <a:p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Kính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bị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gió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ép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vỡ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tung</a:t>
          </a:r>
        </a:p>
      </dgm:t>
    </dgm:pt>
    <dgm:pt modelId="{1E341004-C4FF-4D82-90C9-312DA94E09E7}" type="parTrans" cxnId="{202F0D16-CDCE-43CD-AFCE-EA7D968DA755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</a:endParaRPr>
        </a:p>
      </dgm:t>
    </dgm:pt>
    <dgm:pt modelId="{F9C506E4-694E-48A4-87F3-76C620A10894}" type="sibTrans" cxnId="{202F0D16-CDCE-43CD-AFCE-EA7D968DA755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</a:endParaRPr>
        </a:p>
      </dgm:t>
    </dgm:pt>
    <dgm:pt modelId="{E084CAD0-E6D6-4A33-8AF0-3656082A66D4}">
      <dgm:prSet phldrT="[Text]" custT="1"/>
      <dgm:spPr/>
      <dgm:t>
        <a:bodyPr/>
        <a:lstStyle/>
        <a:p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Tiếng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gió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ghê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rơn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vuốt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qua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gờ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kính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nhọn</a:t>
          </a:r>
          <a:endParaRPr lang="en-US" sz="2800" b="1" baseline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AE50164B-34B6-429A-85CA-C63857715AF9}" type="parTrans" cxnId="{E94E9031-50E7-468E-B8DC-2D869C60733F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</a:endParaRPr>
        </a:p>
      </dgm:t>
    </dgm:pt>
    <dgm:pt modelId="{C50128FF-2DFE-474A-96FD-C061E4F92C76}" type="sibTrans" cxnId="{E94E9031-50E7-468E-B8DC-2D869C60733F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</a:endParaRPr>
        </a:p>
      </dgm:t>
    </dgm:pt>
    <dgm:pt modelId="{CE13E479-E477-453E-920D-C9C75FEE8D5A}">
      <dgm:prSet phldrT="[Text]" custT="1"/>
      <dgm:spPr/>
      <dgm:t>
        <a:bodyPr/>
        <a:lstStyle/>
        <a:p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Gió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rú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lên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rít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lên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như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quỷ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khốc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thần</a:t>
          </a:r>
          <a:r>
            <a:rPr lang="en-US" sz="2800" b="1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linh</a:t>
          </a:r>
          <a:endParaRPr lang="en-US" sz="2800" b="1" baseline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E9BCB9C3-E87C-4553-81A7-933F0BC36148}" type="parTrans" cxnId="{6DD5FC1F-DD89-456C-83C6-A649D49C68AD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</a:endParaRPr>
        </a:p>
      </dgm:t>
    </dgm:pt>
    <dgm:pt modelId="{7F82919D-032A-45EF-BCC1-99B1E7A5ADEF}" type="sibTrans" cxnId="{6DD5FC1F-DD89-456C-83C6-A649D49C68AD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</a:endParaRPr>
        </a:p>
      </dgm:t>
    </dgm:pt>
    <dgm:pt modelId="{B920ECA7-EA91-49AA-9632-289080FB8820}" type="pres">
      <dgm:prSet presAssocID="{1BAD8522-E1D8-4100-9F9C-B922C6893C90}" presName="linearFlow" presStyleCnt="0">
        <dgm:presLayoutVars>
          <dgm:resizeHandles val="exact"/>
        </dgm:presLayoutVars>
      </dgm:prSet>
      <dgm:spPr/>
    </dgm:pt>
    <dgm:pt modelId="{7CCCE055-3906-480E-9151-D2E3228EB6B3}" type="pres">
      <dgm:prSet presAssocID="{EC912083-46BA-47EC-834F-B53C28E6D0BD}" presName="node" presStyleLbl="node1" presStyleIdx="0" presStyleCnt="4" custScaleX="295543">
        <dgm:presLayoutVars>
          <dgm:bulletEnabled val="1"/>
        </dgm:presLayoutVars>
      </dgm:prSet>
      <dgm:spPr/>
    </dgm:pt>
    <dgm:pt modelId="{216F0526-4986-4954-9A5E-B58D5A284A73}" type="pres">
      <dgm:prSet presAssocID="{B4159C30-DBE3-473F-B6E7-4D39883C930F}" presName="sibTrans" presStyleLbl="sibTrans2D1" presStyleIdx="0" presStyleCnt="3"/>
      <dgm:spPr/>
    </dgm:pt>
    <dgm:pt modelId="{1F3C958C-1774-4AB9-B0D3-A588E8BFE842}" type="pres">
      <dgm:prSet presAssocID="{B4159C30-DBE3-473F-B6E7-4D39883C930F}" presName="connectorText" presStyleLbl="sibTrans2D1" presStyleIdx="0" presStyleCnt="3"/>
      <dgm:spPr/>
    </dgm:pt>
    <dgm:pt modelId="{789F1886-B259-47DE-8409-73E8E3545D4E}" type="pres">
      <dgm:prSet presAssocID="{95682EBA-AB2F-4867-9DFE-A998063C0C24}" presName="node" presStyleLbl="node1" presStyleIdx="1" presStyleCnt="4" custScaleX="295543">
        <dgm:presLayoutVars>
          <dgm:bulletEnabled val="1"/>
        </dgm:presLayoutVars>
      </dgm:prSet>
      <dgm:spPr/>
    </dgm:pt>
    <dgm:pt modelId="{40D0A96B-0F9D-495E-8113-3F900943A883}" type="pres">
      <dgm:prSet presAssocID="{F9C506E4-694E-48A4-87F3-76C620A10894}" presName="sibTrans" presStyleLbl="sibTrans2D1" presStyleIdx="1" presStyleCnt="3"/>
      <dgm:spPr/>
    </dgm:pt>
    <dgm:pt modelId="{C8E69718-EEFC-47E5-A0DA-BCEE6B999657}" type="pres">
      <dgm:prSet presAssocID="{F9C506E4-694E-48A4-87F3-76C620A10894}" presName="connectorText" presStyleLbl="sibTrans2D1" presStyleIdx="1" presStyleCnt="3"/>
      <dgm:spPr/>
    </dgm:pt>
    <dgm:pt modelId="{B3199DA9-44AC-45FE-8CF6-DB0071816200}" type="pres">
      <dgm:prSet presAssocID="{E084CAD0-E6D6-4A33-8AF0-3656082A66D4}" presName="node" presStyleLbl="node1" presStyleIdx="2" presStyleCnt="4" custScaleX="295543">
        <dgm:presLayoutVars>
          <dgm:bulletEnabled val="1"/>
        </dgm:presLayoutVars>
      </dgm:prSet>
      <dgm:spPr/>
    </dgm:pt>
    <dgm:pt modelId="{AC46D8FF-D273-44FA-A378-69A20689600D}" type="pres">
      <dgm:prSet presAssocID="{C50128FF-2DFE-474A-96FD-C061E4F92C76}" presName="sibTrans" presStyleLbl="sibTrans2D1" presStyleIdx="2" presStyleCnt="3"/>
      <dgm:spPr/>
    </dgm:pt>
    <dgm:pt modelId="{CA26F267-9CDB-4440-8013-A61B319B08F5}" type="pres">
      <dgm:prSet presAssocID="{C50128FF-2DFE-474A-96FD-C061E4F92C76}" presName="connectorText" presStyleLbl="sibTrans2D1" presStyleIdx="2" presStyleCnt="3"/>
      <dgm:spPr/>
    </dgm:pt>
    <dgm:pt modelId="{B0C36507-41DB-457E-9513-033CE60BD734}" type="pres">
      <dgm:prSet presAssocID="{CE13E479-E477-453E-920D-C9C75FEE8D5A}" presName="node" presStyleLbl="node1" presStyleIdx="3" presStyleCnt="4" custScaleX="295543">
        <dgm:presLayoutVars>
          <dgm:bulletEnabled val="1"/>
        </dgm:presLayoutVars>
      </dgm:prSet>
      <dgm:spPr/>
    </dgm:pt>
  </dgm:ptLst>
  <dgm:cxnLst>
    <dgm:cxn modelId="{29987003-A664-4F77-96A3-43443DD7F101}" type="presOf" srcId="{E084CAD0-E6D6-4A33-8AF0-3656082A66D4}" destId="{B3199DA9-44AC-45FE-8CF6-DB0071816200}" srcOrd="0" destOrd="0" presId="urn:microsoft.com/office/officeart/2005/8/layout/process2"/>
    <dgm:cxn modelId="{1261FC0A-F114-4D4E-B735-67C0B9D828B1}" type="presOf" srcId="{EC912083-46BA-47EC-834F-B53C28E6D0BD}" destId="{7CCCE055-3906-480E-9151-D2E3228EB6B3}" srcOrd="0" destOrd="0" presId="urn:microsoft.com/office/officeart/2005/8/layout/process2"/>
    <dgm:cxn modelId="{A102530E-45FF-457D-A8FF-FE828C67F30D}" type="presOf" srcId="{B4159C30-DBE3-473F-B6E7-4D39883C930F}" destId="{1F3C958C-1774-4AB9-B0D3-A588E8BFE842}" srcOrd="1" destOrd="0" presId="urn:microsoft.com/office/officeart/2005/8/layout/process2"/>
    <dgm:cxn modelId="{26D0860E-3D20-44B5-AC75-862A08A4710A}" type="presOf" srcId="{1BAD8522-E1D8-4100-9F9C-B922C6893C90}" destId="{B920ECA7-EA91-49AA-9632-289080FB8820}" srcOrd="0" destOrd="0" presId="urn:microsoft.com/office/officeart/2005/8/layout/process2"/>
    <dgm:cxn modelId="{202F0D16-CDCE-43CD-AFCE-EA7D968DA755}" srcId="{1BAD8522-E1D8-4100-9F9C-B922C6893C90}" destId="{95682EBA-AB2F-4867-9DFE-A998063C0C24}" srcOrd="1" destOrd="0" parTransId="{1E341004-C4FF-4D82-90C9-312DA94E09E7}" sibTransId="{F9C506E4-694E-48A4-87F3-76C620A10894}"/>
    <dgm:cxn modelId="{6DD5FC1F-DD89-456C-83C6-A649D49C68AD}" srcId="{1BAD8522-E1D8-4100-9F9C-B922C6893C90}" destId="{CE13E479-E477-453E-920D-C9C75FEE8D5A}" srcOrd="3" destOrd="0" parTransId="{E9BCB9C3-E87C-4553-81A7-933F0BC36148}" sibTransId="{7F82919D-032A-45EF-BCC1-99B1E7A5ADEF}"/>
    <dgm:cxn modelId="{E94E9031-50E7-468E-B8DC-2D869C60733F}" srcId="{1BAD8522-E1D8-4100-9F9C-B922C6893C90}" destId="{E084CAD0-E6D6-4A33-8AF0-3656082A66D4}" srcOrd="2" destOrd="0" parTransId="{AE50164B-34B6-429A-85CA-C63857715AF9}" sibTransId="{C50128FF-2DFE-474A-96FD-C061E4F92C76}"/>
    <dgm:cxn modelId="{FDE50468-192C-4D20-A404-31C01CB48BCE}" type="presOf" srcId="{C50128FF-2DFE-474A-96FD-C061E4F92C76}" destId="{AC46D8FF-D273-44FA-A378-69A20689600D}" srcOrd="0" destOrd="0" presId="urn:microsoft.com/office/officeart/2005/8/layout/process2"/>
    <dgm:cxn modelId="{1E25034D-379A-4151-825B-C8BA2E48692C}" type="presOf" srcId="{CE13E479-E477-453E-920D-C9C75FEE8D5A}" destId="{B0C36507-41DB-457E-9513-033CE60BD734}" srcOrd="0" destOrd="0" presId="urn:microsoft.com/office/officeart/2005/8/layout/process2"/>
    <dgm:cxn modelId="{D9B42488-560C-42EE-A30A-E5791C499D92}" type="presOf" srcId="{95682EBA-AB2F-4867-9DFE-A998063C0C24}" destId="{789F1886-B259-47DE-8409-73E8E3545D4E}" srcOrd="0" destOrd="0" presId="urn:microsoft.com/office/officeart/2005/8/layout/process2"/>
    <dgm:cxn modelId="{B18D54A6-26DB-46B8-900B-0E03D4FA6A6F}" type="presOf" srcId="{F9C506E4-694E-48A4-87F3-76C620A10894}" destId="{40D0A96B-0F9D-495E-8113-3F900943A883}" srcOrd="0" destOrd="0" presId="urn:microsoft.com/office/officeart/2005/8/layout/process2"/>
    <dgm:cxn modelId="{DBBEC7AA-1298-42F2-913A-80179401DB37}" type="presOf" srcId="{B4159C30-DBE3-473F-B6E7-4D39883C930F}" destId="{216F0526-4986-4954-9A5E-B58D5A284A73}" srcOrd="0" destOrd="0" presId="urn:microsoft.com/office/officeart/2005/8/layout/process2"/>
    <dgm:cxn modelId="{F4F65FC4-3E6F-4664-8013-880F820719E1}" type="presOf" srcId="{F9C506E4-694E-48A4-87F3-76C620A10894}" destId="{C8E69718-EEFC-47E5-A0DA-BCEE6B999657}" srcOrd="1" destOrd="0" presId="urn:microsoft.com/office/officeart/2005/8/layout/process2"/>
    <dgm:cxn modelId="{58B63ADD-6CB4-4181-ADBB-3F961B5EAB75}" srcId="{1BAD8522-E1D8-4100-9F9C-B922C6893C90}" destId="{EC912083-46BA-47EC-834F-B53C28E6D0BD}" srcOrd="0" destOrd="0" parTransId="{F1078060-4F1D-4792-900A-9DC3C71D1776}" sibTransId="{B4159C30-DBE3-473F-B6E7-4D39883C930F}"/>
    <dgm:cxn modelId="{4C076BE6-CA00-4E25-9BAF-6F6FAA26DB41}" type="presOf" srcId="{C50128FF-2DFE-474A-96FD-C061E4F92C76}" destId="{CA26F267-9CDB-4440-8013-A61B319B08F5}" srcOrd="1" destOrd="0" presId="urn:microsoft.com/office/officeart/2005/8/layout/process2"/>
    <dgm:cxn modelId="{47F68834-3542-4C7F-A85E-0ED8DDCEB8F4}" type="presParOf" srcId="{B920ECA7-EA91-49AA-9632-289080FB8820}" destId="{7CCCE055-3906-480E-9151-D2E3228EB6B3}" srcOrd="0" destOrd="0" presId="urn:microsoft.com/office/officeart/2005/8/layout/process2"/>
    <dgm:cxn modelId="{69BFDF27-0021-42E1-9716-EAC69B1D645E}" type="presParOf" srcId="{B920ECA7-EA91-49AA-9632-289080FB8820}" destId="{216F0526-4986-4954-9A5E-B58D5A284A73}" srcOrd="1" destOrd="0" presId="urn:microsoft.com/office/officeart/2005/8/layout/process2"/>
    <dgm:cxn modelId="{6E03C3DA-D101-4CD1-B69D-1ADAA38F3387}" type="presParOf" srcId="{216F0526-4986-4954-9A5E-B58D5A284A73}" destId="{1F3C958C-1774-4AB9-B0D3-A588E8BFE842}" srcOrd="0" destOrd="0" presId="urn:microsoft.com/office/officeart/2005/8/layout/process2"/>
    <dgm:cxn modelId="{CABEF237-02DE-4D55-AD5F-CD516EA57D7A}" type="presParOf" srcId="{B920ECA7-EA91-49AA-9632-289080FB8820}" destId="{789F1886-B259-47DE-8409-73E8E3545D4E}" srcOrd="2" destOrd="0" presId="urn:microsoft.com/office/officeart/2005/8/layout/process2"/>
    <dgm:cxn modelId="{81DD0602-4393-49E0-903C-DC970BF28306}" type="presParOf" srcId="{B920ECA7-EA91-49AA-9632-289080FB8820}" destId="{40D0A96B-0F9D-495E-8113-3F900943A883}" srcOrd="3" destOrd="0" presId="urn:microsoft.com/office/officeart/2005/8/layout/process2"/>
    <dgm:cxn modelId="{20EBE507-4FE0-483A-9AD7-6BA6EE6A9CEA}" type="presParOf" srcId="{40D0A96B-0F9D-495E-8113-3F900943A883}" destId="{C8E69718-EEFC-47E5-A0DA-BCEE6B999657}" srcOrd="0" destOrd="0" presId="urn:microsoft.com/office/officeart/2005/8/layout/process2"/>
    <dgm:cxn modelId="{2F963953-F3DE-4665-A3D8-8365E50D2788}" type="presParOf" srcId="{B920ECA7-EA91-49AA-9632-289080FB8820}" destId="{B3199DA9-44AC-45FE-8CF6-DB0071816200}" srcOrd="4" destOrd="0" presId="urn:microsoft.com/office/officeart/2005/8/layout/process2"/>
    <dgm:cxn modelId="{86C136F3-4C46-4E9F-B448-EB1A0B83B869}" type="presParOf" srcId="{B920ECA7-EA91-49AA-9632-289080FB8820}" destId="{AC46D8FF-D273-44FA-A378-69A20689600D}" srcOrd="5" destOrd="0" presId="urn:microsoft.com/office/officeart/2005/8/layout/process2"/>
    <dgm:cxn modelId="{C300A709-4010-4F53-9EFD-F1395ED52F05}" type="presParOf" srcId="{AC46D8FF-D273-44FA-A378-69A20689600D}" destId="{CA26F267-9CDB-4440-8013-A61B319B08F5}" srcOrd="0" destOrd="0" presId="urn:microsoft.com/office/officeart/2005/8/layout/process2"/>
    <dgm:cxn modelId="{3CF02CAA-0390-4B41-A25A-0EECBD28F4C8}" type="presParOf" srcId="{B920ECA7-EA91-49AA-9632-289080FB8820}" destId="{B0C36507-41DB-457E-9513-033CE60BD734}" srcOrd="6" destOrd="0" presId="urn:microsoft.com/office/officeart/2005/8/layout/process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49D44-F190-4ACE-A835-B8ADA6E20A8E}">
      <dsp:nvSpPr>
        <dsp:cNvPr id="0" name=""/>
        <dsp:cNvSpPr/>
      </dsp:nvSpPr>
      <dsp:spPr>
        <a:xfrm>
          <a:off x="2021230" y="66649"/>
          <a:ext cx="3465778" cy="3465778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Có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năm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ảnh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về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các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vùng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biển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đảo</a:t>
          </a:r>
          <a:endParaRPr lang="en-US" sz="2000" b="1" kern="1200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2421128" y="533196"/>
        <a:ext cx="2665983" cy="1099718"/>
      </dsp:txXfrm>
    </dsp:sp>
    <dsp:sp modelId="{9113EAB0-FA73-4896-AB8C-8976B72E1423}">
      <dsp:nvSpPr>
        <dsp:cNvPr id="0" name=""/>
        <dsp:cNvSpPr/>
      </dsp:nvSpPr>
      <dsp:spPr>
        <a:xfrm>
          <a:off x="3930034" y="1599590"/>
          <a:ext cx="3465778" cy="3465778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5796223" y="1999487"/>
        <a:ext cx="1332991" cy="2665983"/>
      </dsp:txXfrm>
    </dsp:sp>
    <dsp:sp modelId="{D3A4150F-EA6D-4FBF-A2C9-C7C1952DE758}">
      <dsp:nvSpPr>
        <dsp:cNvPr id="0" name=""/>
        <dsp:cNvSpPr/>
      </dsp:nvSpPr>
      <dsp:spPr>
        <a:xfrm>
          <a:off x="2021230" y="3132530"/>
          <a:ext cx="3465778" cy="3465778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Mỗi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câu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đúng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được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0,5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điểm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cộng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2421128" y="5032044"/>
        <a:ext cx="2665983" cy="1099718"/>
      </dsp:txXfrm>
    </dsp:sp>
    <dsp:sp modelId="{B5E5A456-A662-4F5C-90A8-6357F00CE43C}">
      <dsp:nvSpPr>
        <dsp:cNvPr id="0" name=""/>
        <dsp:cNvSpPr/>
      </dsp:nvSpPr>
      <dsp:spPr>
        <a:xfrm>
          <a:off x="222776" y="1599590"/>
          <a:ext cx="3465778" cy="3465778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489375" y="1999487"/>
        <a:ext cx="1332991" cy="26659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1D907-A940-4E48-AAFD-9BA510550563}">
      <dsp:nvSpPr>
        <dsp:cNvPr id="0" name=""/>
        <dsp:cNvSpPr/>
      </dsp:nvSpPr>
      <dsp:spPr>
        <a:xfrm>
          <a:off x="0" y="21563"/>
          <a:ext cx="6058147" cy="1085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Đọc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theo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đoạn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phân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công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giọng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rõ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ràng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  <a:endParaRPr lang="vi-VN" sz="2800" b="1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53002" y="74565"/>
        <a:ext cx="5952143" cy="979756"/>
      </dsp:txXfrm>
    </dsp:sp>
    <dsp:sp modelId="{F4F2C181-40EE-4B6A-9993-DA6A79C3F838}">
      <dsp:nvSpPr>
        <dsp:cNvPr id="0" name=""/>
        <dsp:cNvSpPr/>
      </dsp:nvSpPr>
      <dsp:spPr>
        <a:xfrm>
          <a:off x="0" y="1274363"/>
          <a:ext cx="6058147" cy="1085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Ngữ điệu phù hợp (cảnh bình yên, cơn bão biển)</a:t>
          </a:r>
          <a:endParaRPr lang="vi-VN" sz="2800" b="1" kern="120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53002" y="1327365"/>
        <a:ext cx="5952143" cy="979756"/>
      </dsp:txXfrm>
    </dsp:sp>
    <dsp:sp modelId="{BC260616-EF3D-4DEB-AA33-C4E90D0056E3}">
      <dsp:nvSpPr>
        <dsp:cNvPr id="0" name=""/>
        <dsp:cNvSpPr/>
      </dsp:nvSpPr>
      <dsp:spPr>
        <a:xfrm>
          <a:off x="0" y="2527163"/>
          <a:ext cx="6058147" cy="1085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Kết hợp Hình dung và Theo dõi</a:t>
          </a:r>
          <a:endParaRPr lang="vi-VN" sz="2800" b="1" kern="120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53002" y="2580165"/>
        <a:ext cx="5952143" cy="979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23D3B-0BB9-4FF5-81AC-D0EB947B4FB5}">
      <dsp:nvSpPr>
        <dsp:cNvPr id="0" name=""/>
        <dsp:cNvSpPr/>
      </dsp:nvSpPr>
      <dsp:spPr>
        <a:xfrm>
          <a:off x="0" y="0"/>
          <a:ext cx="8641921" cy="80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Trận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địa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khu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vực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địa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dùng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để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bố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tri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lực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lượng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chiến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đấu</a:t>
          </a:r>
          <a:endParaRPr lang="vi-VN" sz="1800" b="1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1809070" y="0"/>
        <a:ext cx="6832850" cy="806863"/>
      </dsp:txXfrm>
    </dsp:sp>
    <dsp:sp modelId="{A0B87A36-3BD0-4ED7-A865-BD46ED34657F}">
      <dsp:nvSpPr>
        <dsp:cNvPr id="0" name=""/>
        <dsp:cNvSpPr/>
      </dsp:nvSpPr>
      <dsp:spPr>
        <a:xfrm>
          <a:off x="80686" y="80686"/>
          <a:ext cx="1728384" cy="645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84EF25-E5E6-40D5-B6A2-72DCB3ABE749}">
      <dsp:nvSpPr>
        <dsp:cNvPr id="0" name=""/>
        <dsp:cNvSpPr/>
      </dsp:nvSpPr>
      <dsp:spPr>
        <a:xfrm>
          <a:off x="0" y="887549"/>
          <a:ext cx="8641921" cy="80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Hỏa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lực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sức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mạnh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gây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sát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thương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phá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hoại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của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bom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đạn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chất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nổ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chất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cháy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dùng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trong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chiến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</a:p>
      </dsp:txBody>
      <dsp:txXfrm>
        <a:off x="1809070" y="887549"/>
        <a:ext cx="6832850" cy="806863"/>
      </dsp:txXfrm>
    </dsp:sp>
    <dsp:sp modelId="{CCD67F69-0562-4FDF-BFE8-946F1FF40BF2}">
      <dsp:nvSpPr>
        <dsp:cNvPr id="0" name=""/>
        <dsp:cNvSpPr/>
      </dsp:nvSpPr>
      <dsp:spPr>
        <a:xfrm>
          <a:off x="80686" y="968236"/>
          <a:ext cx="1728384" cy="645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4D10C-935F-476D-BFA9-D71B241B5258}">
      <dsp:nvSpPr>
        <dsp:cNvPr id="0" name=""/>
        <dsp:cNvSpPr/>
      </dsp:nvSpPr>
      <dsp:spPr>
        <a:xfrm>
          <a:off x="0" y="1775099"/>
          <a:ext cx="8641921" cy="80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Vua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thủy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vua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dưới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nước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(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còn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gọi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là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vua </a:t>
          </a:r>
          <a:r>
            <a:rPr lang="vi-VN" sz="1800" b="1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Thuỷ</a:t>
          </a:r>
          <a:r>
            <a:rPr lang="vi-VN" sz="18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Tề</a:t>
          </a:r>
          <a:r>
            <a:rPr lang="vi-VN" sz="18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theo tin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ngưỡng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dân gian).</a:t>
          </a:r>
        </a:p>
      </dsp:txBody>
      <dsp:txXfrm>
        <a:off x="1809070" y="1775099"/>
        <a:ext cx="6832850" cy="806863"/>
      </dsp:txXfrm>
    </dsp:sp>
    <dsp:sp modelId="{5DA29648-9360-467D-AC40-C7A87D2C14A0}">
      <dsp:nvSpPr>
        <dsp:cNvPr id="0" name=""/>
        <dsp:cNvSpPr/>
      </dsp:nvSpPr>
      <dsp:spPr>
        <a:xfrm>
          <a:off x="80686" y="1855786"/>
          <a:ext cx="1728384" cy="645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47000" b="-4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F49D26-D184-4956-AAC2-0A875A327590}">
      <dsp:nvSpPr>
        <dsp:cNvPr id="0" name=""/>
        <dsp:cNvSpPr/>
      </dsp:nvSpPr>
      <dsp:spPr>
        <a:xfrm>
          <a:off x="0" y="2662649"/>
          <a:ext cx="8641921" cy="80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Giã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đôi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lưới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túi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(</a:t>
          </a:r>
          <a:r>
            <a:rPr lang="vi-VN" sz="1800" b="1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giã</a:t>
          </a:r>
          <a:r>
            <a:rPr lang="vi-VN" sz="18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)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do hai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tàu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hoặc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thuyền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kéo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để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đánh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bắt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hài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sàn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tầng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đáy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biển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sp:txBody>
      <dsp:txXfrm>
        <a:off x="1809070" y="2662649"/>
        <a:ext cx="6832850" cy="806863"/>
      </dsp:txXfrm>
    </dsp:sp>
    <dsp:sp modelId="{17D99F73-4ED9-4984-A5CB-E72316DA9BC2}">
      <dsp:nvSpPr>
        <dsp:cNvPr id="0" name=""/>
        <dsp:cNvSpPr/>
      </dsp:nvSpPr>
      <dsp:spPr>
        <a:xfrm>
          <a:off x="80686" y="2743336"/>
          <a:ext cx="1728384" cy="645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t="-80000" b="-8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74E32-A045-4C57-8202-100D7735169E}">
      <dsp:nvSpPr>
        <dsp:cNvPr id="0" name=""/>
        <dsp:cNvSpPr/>
      </dsp:nvSpPr>
      <dsp:spPr>
        <a:xfrm>
          <a:off x="0" y="3550199"/>
          <a:ext cx="8641921" cy="80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đầu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sư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có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đầu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tròn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nhẵn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như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đầu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ông sư,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thường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quần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tụ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thành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bãi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sp:txBody>
      <dsp:txXfrm>
        <a:off x="1809070" y="3550199"/>
        <a:ext cx="6832850" cy="806863"/>
      </dsp:txXfrm>
    </dsp:sp>
    <dsp:sp modelId="{307C4E44-5961-4B1D-9627-21328A121E07}">
      <dsp:nvSpPr>
        <dsp:cNvPr id="0" name=""/>
        <dsp:cNvSpPr/>
      </dsp:nvSpPr>
      <dsp:spPr>
        <a:xfrm>
          <a:off x="80686" y="3630886"/>
          <a:ext cx="1728384" cy="645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555CD-CD93-47DE-8F83-B0290DD6B5CA}">
      <dsp:nvSpPr>
        <dsp:cNvPr id="0" name=""/>
        <dsp:cNvSpPr/>
      </dsp:nvSpPr>
      <dsp:spPr>
        <a:xfrm>
          <a:off x="0" y="4437749"/>
          <a:ext cx="8641921" cy="80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Ngấn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bể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đường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tiếp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giáp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giữa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mặt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biển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chân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trời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theo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tầm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nhìn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của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mắt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sp:txBody>
      <dsp:txXfrm>
        <a:off x="1809070" y="4437749"/>
        <a:ext cx="6832850" cy="806863"/>
      </dsp:txXfrm>
    </dsp:sp>
    <dsp:sp modelId="{0491B672-F872-414B-B08B-A0AEDF112BE0}">
      <dsp:nvSpPr>
        <dsp:cNvPr id="0" name=""/>
        <dsp:cNvSpPr/>
      </dsp:nvSpPr>
      <dsp:spPr>
        <a:xfrm>
          <a:off x="80686" y="4518436"/>
          <a:ext cx="1728384" cy="645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23D3B-0BB9-4FF5-81AC-D0EB947B4FB5}">
      <dsp:nvSpPr>
        <dsp:cNvPr id="0" name=""/>
        <dsp:cNvSpPr/>
      </dsp:nvSpPr>
      <dsp:spPr>
        <a:xfrm>
          <a:off x="0" y="0"/>
          <a:ext cx="8029362" cy="80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Trận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địa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khu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vực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địa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dùng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để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bố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trí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lực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lượng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chiến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đấu</a:t>
          </a:r>
          <a:endParaRPr lang="vi-VN" sz="1800" b="1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1686558" y="0"/>
        <a:ext cx="6342803" cy="806863"/>
      </dsp:txXfrm>
    </dsp:sp>
    <dsp:sp modelId="{A0B87A36-3BD0-4ED7-A865-BD46ED34657F}">
      <dsp:nvSpPr>
        <dsp:cNvPr id="0" name=""/>
        <dsp:cNvSpPr/>
      </dsp:nvSpPr>
      <dsp:spPr>
        <a:xfrm>
          <a:off x="80686" y="80686"/>
          <a:ext cx="1605872" cy="645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84EF25-E5E6-40D5-B6A2-72DCB3ABE749}">
      <dsp:nvSpPr>
        <dsp:cNvPr id="0" name=""/>
        <dsp:cNvSpPr/>
      </dsp:nvSpPr>
      <dsp:spPr>
        <a:xfrm>
          <a:off x="0" y="887549"/>
          <a:ext cx="8029362" cy="80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Hỏa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lực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sức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mạnh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gây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sát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thương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phá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hoại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của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bom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đạn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chất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nổ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chất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cháy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dùng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trong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chiến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</a:p>
      </dsp:txBody>
      <dsp:txXfrm>
        <a:off x="1686558" y="887549"/>
        <a:ext cx="6342803" cy="806863"/>
      </dsp:txXfrm>
    </dsp:sp>
    <dsp:sp modelId="{CCD67F69-0562-4FDF-BFE8-946F1FF40BF2}">
      <dsp:nvSpPr>
        <dsp:cNvPr id="0" name=""/>
        <dsp:cNvSpPr/>
      </dsp:nvSpPr>
      <dsp:spPr>
        <a:xfrm>
          <a:off x="80686" y="968236"/>
          <a:ext cx="1605872" cy="645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4D10C-935F-476D-BFA9-D71B241B5258}">
      <dsp:nvSpPr>
        <dsp:cNvPr id="0" name=""/>
        <dsp:cNvSpPr/>
      </dsp:nvSpPr>
      <dsp:spPr>
        <a:xfrm>
          <a:off x="0" y="1775099"/>
          <a:ext cx="8029362" cy="80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Vua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thủy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vua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dưới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nước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(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còn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gọi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là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vua </a:t>
          </a:r>
          <a:r>
            <a:rPr lang="vi-VN" sz="1800" b="1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Thuỷ</a:t>
          </a:r>
          <a:r>
            <a:rPr lang="vi-VN" sz="18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Tề</a:t>
          </a:r>
          <a:r>
            <a:rPr lang="vi-VN" sz="18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theo tin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ngưỡng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dân gian).</a:t>
          </a:r>
        </a:p>
      </dsp:txBody>
      <dsp:txXfrm>
        <a:off x="1686558" y="1775099"/>
        <a:ext cx="6342803" cy="806863"/>
      </dsp:txXfrm>
    </dsp:sp>
    <dsp:sp modelId="{5DA29648-9360-467D-AC40-C7A87D2C14A0}">
      <dsp:nvSpPr>
        <dsp:cNvPr id="0" name=""/>
        <dsp:cNvSpPr/>
      </dsp:nvSpPr>
      <dsp:spPr>
        <a:xfrm>
          <a:off x="80686" y="1855786"/>
          <a:ext cx="1605872" cy="645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47000" b="-4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F49D26-D184-4956-AAC2-0A875A327590}">
      <dsp:nvSpPr>
        <dsp:cNvPr id="0" name=""/>
        <dsp:cNvSpPr/>
      </dsp:nvSpPr>
      <dsp:spPr>
        <a:xfrm>
          <a:off x="0" y="2662649"/>
          <a:ext cx="8029362" cy="80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Giã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đôi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lưới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túi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(</a:t>
          </a:r>
          <a:r>
            <a:rPr lang="vi-VN" sz="1800" b="1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giã</a:t>
          </a:r>
          <a:r>
            <a:rPr lang="vi-VN" sz="18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)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do hai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tàu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hoặc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thuyền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kéo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để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đánh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bắt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hài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sàn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tầng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đáy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biển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sp:txBody>
      <dsp:txXfrm>
        <a:off x="1686558" y="2662649"/>
        <a:ext cx="6342803" cy="806863"/>
      </dsp:txXfrm>
    </dsp:sp>
    <dsp:sp modelId="{17D99F73-4ED9-4984-A5CB-E72316DA9BC2}">
      <dsp:nvSpPr>
        <dsp:cNvPr id="0" name=""/>
        <dsp:cNvSpPr/>
      </dsp:nvSpPr>
      <dsp:spPr>
        <a:xfrm>
          <a:off x="80686" y="2743336"/>
          <a:ext cx="1605872" cy="645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t="-80000" b="-8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74E32-A045-4C57-8202-100D7735169E}">
      <dsp:nvSpPr>
        <dsp:cNvPr id="0" name=""/>
        <dsp:cNvSpPr/>
      </dsp:nvSpPr>
      <dsp:spPr>
        <a:xfrm>
          <a:off x="0" y="3550199"/>
          <a:ext cx="8029362" cy="80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đầu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sư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đá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có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đầu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tròn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nhẵn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như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đầu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ông sư,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thường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quần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tụ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thành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bãi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sp:txBody>
      <dsp:txXfrm>
        <a:off x="1686558" y="3550199"/>
        <a:ext cx="6342803" cy="806863"/>
      </dsp:txXfrm>
    </dsp:sp>
    <dsp:sp modelId="{307C4E44-5961-4B1D-9627-21328A121E07}">
      <dsp:nvSpPr>
        <dsp:cNvPr id="0" name=""/>
        <dsp:cNvSpPr/>
      </dsp:nvSpPr>
      <dsp:spPr>
        <a:xfrm>
          <a:off x="80686" y="3630886"/>
          <a:ext cx="1605872" cy="645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555CD-CD93-47DE-8F83-B0290DD6B5CA}">
      <dsp:nvSpPr>
        <dsp:cNvPr id="0" name=""/>
        <dsp:cNvSpPr/>
      </dsp:nvSpPr>
      <dsp:spPr>
        <a:xfrm>
          <a:off x="0" y="4437749"/>
          <a:ext cx="8029362" cy="806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Ngấn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bể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đường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tiếp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giáp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giữa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mặt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biển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chân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trời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theo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tầm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nhìn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của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18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mắt</a:t>
          </a:r>
          <a:r>
            <a:rPr lang="vi-VN" sz="18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sp:txBody>
      <dsp:txXfrm>
        <a:off x="1686558" y="4437749"/>
        <a:ext cx="6342803" cy="806863"/>
      </dsp:txXfrm>
    </dsp:sp>
    <dsp:sp modelId="{0491B672-F872-414B-B08B-A0AEDF112BE0}">
      <dsp:nvSpPr>
        <dsp:cNvPr id="0" name=""/>
        <dsp:cNvSpPr/>
      </dsp:nvSpPr>
      <dsp:spPr>
        <a:xfrm>
          <a:off x="80686" y="4518436"/>
          <a:ext cx="1605872" cy="645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23D3B-0BB9-4FF5-81AC-D0EB947B4FB5}">
      <dsp:nvSpPr>
        <dsp:cNvPr id="0" name=""/>
        <dsp:cNvSpPr/>
      </dsp:nvSpPr>
      <dsp:spPr>
        <a:xfrm>
          <a:off x="0" y="0"/>
          <a:ext cx="8269730" cy="970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Lễ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phẩm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lễ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vật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dâng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biếu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sp:txBody>
      <dsp:txXfrm>
        <a:off x="1751025" y="0"/>
        <a:ext cx="6518704" cy="970797"/>
      </dsp:txXfrm>
    </dsp:sp>
    <dsp:sp modelId="{A0B87A36-3BD0-4ED7-A865-BD46ED34657F}">
      <dsp:nvSpPr>
        <dsp:cNvPr id="0" name=""/>
        <dsp:cNvSpPr/>
      </dsp:nvSpPr>
      <dsp:spPr>
        <a:xfrm>
          <a:off x="97079" y="97079"/>
          <a:ext cx="1653946" cy="7766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92EFBB-AC1A-4AB7-85A2-33D528A3D2E4}">
      <dsp:nvSpPr>
        <dsp:cNvPr id="0" name=""/>
        <dsp:cNvSpPr/>
      </dsp:nvSpPr>
      <dsp:spPr>
        <a:xfrm>
          <a:off x="0" y="1067877"/>
          <a:ext cx="8269730" cy="970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Đường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bệ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: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dáng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vẻ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to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lớn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vững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vàng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uy nghi.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endParaRPr lang="vi-VN" sz="2000" b="1" kern="1200" dirty="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1751025" y="1067877"/>
        <a:ext cx="6518704" cy="970797"/>
      </dsp:txXfrm>
    </dsp:sp>
    <dsp:sp modelId="{348B4A9E-7B9F-4838-9093-2659240CFC96}">
      <dsp:nvSpPr>
        <dsp:cNvPr id="0" name=""/>
        <dsp:cNvSpPr/>
      </dsp:nvSpPr>
      <dsp:spPr>
        <a:xfrm>
          <a:off x="97079" y="1164957"/>
          <a:ext cx="1653946" cy="7766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4D10C-935F-476D-BFA9-D71B241B5258}">
      <dsp:nvSpPr>
        <dsp:cNvPr id="0" name=""/>
        <dsp:cNvSpPr/>
      </dsp:nvSpPr>
      <dsp:spPr>
        <a:xfrm>
          <a:off x="0" y="2135755"/>
          <a:ext cx="8269730" cy="970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Cong, Ang: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đồ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đựng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làm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bằng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đất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nung,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miệng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rộng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sp:txBody>
      <dsp:txXfrm>
        <a:off x="1751025" y="2135755"/>
        <a:ext cx="6518704" cy="970797"/>
      </dsp:txXfrm>
    </dsp:sp>
    <dsp:sp modelId="{5DA29648-9360-467D-AC40-C7A87D2C14A0}">
      <dsp:nvSpPr>
        <dsp:cNvPr id="0" name=""/>
        <dsp:cNvSpPr/>
      </dsp:nvSpPr>
      <dsp:spPr>
        <a:xfrm>
          <a:off x="97079" y="2232834"/>
          <a:ext cx="1653946" cy="7766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36C9C-FF49-4088-98CF-D786D986583C}">
      <dsp:nvSpPr>
        <dsp:cNvPr id="0" name=""/>
        <dsp:cNvSpPr/>
      </dsp:nvSpPr>
      <dsp:spPr>
        <a:xfrm>
          <a:off x="0" y="3203632"/>
          <a:ext cx="8269730" cy="970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b="1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Hải</a:t>
          </a:r>
          <a:r>
            <a:rPr lang="vi-VN" sz="20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sâm: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một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loài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động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vật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biển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thân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hình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dài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da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có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lông,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dùng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làm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thức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ăn.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rất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quý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.</a:t>
          </a:r>
        </a:p>
      </dsp:txBody>
      <dsp:txXfrm>
        <a:off x="1751025" y="3203632"/>
        <a:ext cx="6518704" cy="970797"/>
      </dsp:txXfrm>
    </dsp:sp>
    <dsp:sp modelId="{4417504A-8482-4467-BAB4-BAF711AE8B03}">
      <dsp:nvSpPr>
        <dsp:cNvPr id="0" name=""/>
        <dsp:cNvSpPr/>
      </dsp:nvSpPr>
      <dsp:spPr>
        <a:xfrm>
          <a:off x="97079" y="3300712"/>
          <a:ext cx="1653946" cy="7766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49EBE-CDF6-46B6-A3E8-B95331E8F625}">
      <dsp:nvSpPr>
        <dsp:cNvPr id="0" name=""/>
        <dsp:cNvSpPr/>
      </dsp:nvSpPr>
      <dsp:spPr>
        <a:xfrm>
          <a:off x="0" y="4271510"/>
          <a:ext cx="8269730" cy="970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Châu </a:t>
          </a:r>
          <a:r>
            <a:rPr lang="vi-VN" sz="2000" b="1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Hoà</a:t>
          </a:r>
          <a:r>
            <a:rPr lang="vi-VN" sz="20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i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Mãn</a:t>
          </a:r>
          <a:r>
            <a:rPr lang="vi-VN" sz="2000" b="1" i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Anh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hùng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Lao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động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ngành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ngư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nghiệp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những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năm 60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thế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vi-VN" sz="2000" b="1" kern="1200" dirty="0" err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kỉ</a:t>
          </a:r>
          <a:r>
            <a:rPr lang="vi-VN" sz="2000" b="1" kern="12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XX.</a:t>
          </a:r>
        </a:p>
      </dsp:txBody>
      <dsp:txXfrm>
        <a:off x="1751025" y="4271510"/>
        <a:ext cx="6518704" cy="970797"/>
      </dsp:txXfrm>
    </dsp:sp>
    <dsp:sp modelId="{0B980954-E890-4BE0-971F-F1EBFB33B8C5}">
      <dsp:nvSpPr>
        <dsp:cNvPr id="0" name=""/>
        <dsp:cNvSpPr/>
      </dsp:nvSpPr>
      <dsp:spPr>
        <a:xfrm>
          <a:off x="97079" y="4368589"/>
          <a:ext cx="1653946" cy="7766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t="-39000" b="-39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0CF28-5B03-4101-9977-DE4C2F6B649D}">
      <dsp:nvSpPr>
        <dsp:cNvPr id="0" name=""/>
        <dsp:cNvSpPr/>
      </dsp:nvSpPr>
      <dsp:spPr>
        <a:xfrm>
          <a:off x="0" y="102508"/>
          <a:ext cx="4581675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Đoạn 1: Từ đầu… </a:t>
          </a:r>
          <a:r>
            <a:rPr lang="en-US" sz="2000" b="1" i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quỷ khốc thần linh</a:t>
          </a: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Cơn bão biển Cô Tô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59399" y="161907"/>
        <a:ext cx="4462877" cy="1098002"/>
      </dsp:txXfrm>
    </dsp:sp>
    <dsp:sp modelId="{7FBF0EA5-57F2-4EC8-95DF-F538FB4C6E22}">
      <dsp:nvSpPr>
        <dsp:cNvPr id="0" name=""/>
        <dsp:cNvSpPr/>
      </dsp:nvSpPr>
      <dsp:spPr>
        <a:xfrm>
          <a:off x="0" y="1506508"/>
          <a:ext cx="4581675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Đoạn 2: </a:t>
          </a:r>
          <a:r>
            <a:rPr lang="en-US" sz="2000" b="1" i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Ngày thứ Năm trên đảo Cô Tô</a:t>
          </a: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… </a:t>
          </a:r>
          <a:r>
            <a:rPr lang="en-US" sz="2000" b="1" i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lớn lên theo mùa sóng ở đây</a:t>
          </a: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Cảnh Cô Tô một ngày sau bão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59399" y="1565907"/>
        <a:ext cx="4462877" cy="1098002"/>
      </dsp:txXfrm>
    </dsp:sp>
    <dsp:sp modelId="{76B68941-BED4-4B54-AE64-C493D67A4AD2}">
      <dsp:nvSpPr>
        <dsp:cNvPr id="0" name=""/>
        <dsp:cNvSpPr/>
      </dsp:nvSpPr>
      <dsp:spPr>
        <a:xfrm>
          <a:off x="0" y="2910508"/>
          <a:ext cx="4581675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Đoạn 3: </a:t>
          </a:r>
          <a:r>
            <a:rPr lang="en-US" sz="2000" b="1" i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Mặt trời</a:t>
          </a: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… </a:t>
          </a:r>
          <a:r>
            <a:rPr lang="en-US" sz="2000" b="1" i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nhịp cánh</a:t>
          </a: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: Cảnh mặt trời lên trên biển Cô Tô.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59399" y="2969907"/>
        <a:ext cx="4462877" cy="1098002"/>
      </dsp:txXfrm>
    </dsp:sp>
    <dsp:sp modelId="{B26255ED-76A0-46D2-85C6-2F1B2BBF10B6}">
      <dsp:nvSpPr>
        <dsp:cNvPr id="0" name=""/>
        <dsp:cNvSpPr/>
      </dsp:nvSpPr>
      <dsp:spPr>
        <a:xfrm>
          <a:off x="0" y="4314508"/>
          <a:ext cx="4581675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Đoạn 4: Còn lại: Buổi sớm trên đảo Thanh Luân.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59399" y="4373907"/>
        <a:ext cx="4462877" cy="10980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CE055-3906-480E-9151-D2E3228EB6B3}">
      <dsp:nvSpPr>
        <dsp:cNvPr id="0" name=""/>
        <dsp:cNvSpPr/>
      </dsp:nvSpPr>
      <dsp:spPr>
        <a:xfrm>
          <a:off x="0" y="2785"/>
          <a:ext cx="7645401" cy="103609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Cửa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kính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bị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gió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vây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và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dồn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bung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hết</a:t>
          </a:r>
          <a:endParaRPr lang="en-US" sz="2800" b="1" kern="1200" baseline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30346" y="33131"/>
        <a:ext cx="7584709" cy="975406"/>
      </dsp:txXfrm>
    </dsp:sp>
    <dsp:sp modelId="{216F0526-4986-4954-9A5E-B58D5A284A73}">
      <dsp:nvSpPr>
        <dsp:cNvPr id="0" name=""/>
        <dsp:cNvSpPr/>
      </dsp:nvSpPr>
      <dsp:spPr>
        <a:xfrm rot="5400000">
          <a:off x="3628431" y="1064786"/>
          <a:ext cx="388537" cy="4662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chemeClr val="accent2">
                <a:lumMod val="50000"/>
              </a:schemeClr>
            </a:solidFill>
          </a:endParaRPr>
        </a:p>
      </dsp:txBody>
      <dsp:txXfrm rot="-5400000">
        <a:off x="3682827" y="1103640"/>
        <a:ext cx="279746" cy="271976"/>
      </dsp:txXfrm>
    </dsp:sp>
    <dsp:sp modelId="{789F1886-B259-47DE-8409-73E8E3545D4E}">
      <dsp:nvSpPr>
        <dsp:cNvPr id="0" name=""/>
        <dsp:cNvSpPr/>
      </dsp:nvSpPr>
      <dsp:spPr>
        <a:xfrm>
          <a:off x="0" y="1556933"/>
          <a:ext cx="7645401" cy="103609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133883"/>
            <a:satOff val="-8726"/>
            <a:lumOff val="1031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Kính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bị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gió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ép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,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vỡ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tung</a:t>
          </a:r>
        </a:p>
      </dsp:txBody>
      <dsp:txXfrm>
        <a:off x="30346" y="1587279"/>
        <a:ext cx="7584709" cy="975406"/>
      </dsp:txXfrm>
    </dsp:sp>
    <dsp:sp modelId="{40D0A96B-0F9D-495E-8113-3F900943A883}">
      <dsp:nvSpPr>
        <dsp:cNvPr id="0" name=""/>
        <dsp:cNvSpPr/>
      </dsp:nvSpPr>
      <dsp:spPr>
        <a:xfrm rot="5400000">
          <a:off x="3628431" y="2618934"/>
          <a:ext cx="388537" cy="4662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200777"/>
            <a:satOff val="-12903"/>
            <a:lumOff val="14377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chemeClr val="accent2">
                <a:lumMod val="50000"/>
              </a:schemeClr>
            </a:solidFill>
          </a:endParaRPr>
        </a:p>
      </dsp:txBody>
      <dsp:txXfrm rot="-5400000">
        <a:off x="3682827" y="2657788"/>
        <a:ext cx="279746" cy="271976"/>
      </dsp:txXfrm>
    </dsp:sp>
    <dsp:sp modelId="{B3199DA9-44AC-45FE-8CF6-DB0071816200}">
      <dsp:nvSpPr>
        <dsp:cNvPr id="0" name=""/>
        <dsp:cNvSpPr/>
      </dsp:nvSpPr>
      <dsp:spPr>
        <a:xfrm>
          <a:off x="0" y="3111081"/>
          <a:ext cx="7645401" cy="103609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267767"/>
            <a:satOff val="-17453"/>
            <a:lumOff val="2063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Tiếng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gió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ghê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rơn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vuốt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qua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gờ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kính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nhọn</a:t>
          </a:r>
          <a:endParaRPr lang="en-US" sz="2800" b="1" kern="1200" baseline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30346" y="3141427"/>
        <a:ext cx="7584709" cy="975406"/>
      </dsp:txXfrm>
    </dsp:sp>
    <dsp:sp modelId="{AC46D8FF-D273-44FA-A378-69A20689600D}">
      <dsp:nvSpPr>
        <dsp:cNvPr id="0" name=""/>
        <dsp:cNvSpPr/>
      </dsp:nvSpPr>
      <dsp:spPr>
        <a:xfrm rot="5400000">
          <a:off x="3628431" y="4173083"/>
          <a:ext cx="388537" cy="4662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401555"/>
            <a:satOff val="-25806"/>
            <a:lumOff val="2875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chemeClr val="accent2">
                <a:lumMod val="50000"/>
              </a:schemeClr>
            </a:solidFill>
          </a:endParaRPr>
        </a:p>
      </dsp:txBody>
      <dsp:txXfrm rot="-5400000">
        <a:off x="3682827" y="4211937"/>
        <a:ext cx="279746" cy="271976"/>
      </dsp:txXfrm>
    </dsp:sp>
    <dsp:sp modelId="{B0C36507-41DB-457E-9513-033CE60BD734}">
      <dsp:nvSpPr>
        <dsp:cNvPr id="0" name=""/>
        <dsp:cNvSpPr/>
      </dsp:nvSpPr>
      <dsp:spPr>
        <a:xfrm>
          <a:off x="0" y="4665229"/>
          <a:ext cx="7645401" cy="103609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401650"/>
            <a:satOff val="-26179"/>
            <a:lumOff val="3094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Gió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rú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lên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rít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lên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như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quỷ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khốc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thần</a:t>
          </a:r>
          <a:r>
            <a:rPr lang="en-US" sz="2800" b="1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 </a:t>
          </a:r>
          <a:r>
            <a:rPr lang="en-US" sz="2800" b="1" kern="1200" baseline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linh</a:t>
          </a:r>
          <a:endParaRPr lang="en-US" sz="2800" b="1" kern="1200" baseline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30346" y="4695575"/>
        <a:ext cx="7584709" cy="975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A0503-D4D8-487A-9D0D-9FC14EE6B1C1}" type="datetimeFigureOut">
              <a:rPr lang="vi-VN" smtClean="0"/>
              <a:t>10/08/2021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10AAB-C1E3-475E-A604-D31CF35F4F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304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94A98-C981-4DC8-B073-B919A9882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37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94A98-C981-4DC8-B073-B919A9882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18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94A98-C981-4DC8-B073-B919A9882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37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4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83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8/10/2021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255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arth_magnify_h26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8000" contrast="5000"/>
          </a:blip>
          <a:stretch>
            <a:fillRect/>
          </a:stretch>
        </p:blipFill>
        <p:spPr>
          <a:xfrm>
            <a:off x="0" y="-25400"/>
            <a:ext cx="12192000" cy="6273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hidden="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89600" y="5105400"/>
            <a:ext cx="6096000" cy="907957"/>
          </a:xfrm>
        </p:spPr>
        <p:txBody>
          <a:bodyPr anchor="b">
            <a:noAutofit/>
          </a:bodyPr>
          <a:lstStyle>
            <a:lvl1pPr algn="r">
              <a:defRPr sz="3733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89600" y="5943600"/>
            <a:ext cx="60960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3048000" y="6492876"/>
            <a:ext cx="2844800" cy="365125"/>
          </a:xfrm>
        </p:spPr>
        <p:txBody>
          <a:bodyPr/>
          <a:lstStyle/>
          <a:p>
            <a:fld id="{BBB36012-79D2-4C59-B035-F38395D1A13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7723-2935-46AA-A514-4BD18594720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12293600" y="4800600"/>
            <a:ext cx="914400" cy="685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tx2">
                <a:lumMod val="20000"/>
                <a:lumOff val="80000"/>
                <a:alpha val="21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20699999" lon="600000" rev="0"/>
            </a:camera>
            <a:lightRig rig="threePt" dir="t"/>
          </a:scene3d>
          <a:sp3d z="82550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685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path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00798 -0.02477 C -0.01093 -0.0338 -0.01632 -0.03472 -0.06093 -0.04074 C -0.1052 -0.04676 -0.13281 -0.06597 -0.2743 -0.06111 C -0.39583 -0.0581 -0.77135 0.14144 -0.7493 0.14144 C -0.7243 0.14144 -0.8809 0.04005 -1.04705 0.1162 L -1.17916 0.12546 " pathEditMode="relative" rAng="0" ptsTypes="fsffFf">
                                      <p:cBhvr>
                                        <p:cTn id="11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9" y="625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6012-79D2-4C59-B035-F38395D1A13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7723-2935-46AA-A514-4BD18594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57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800" y="3048000"/>
            <a:ext cx="6400800" cy="1362075"/>
          </a:xfrm>
        </p:spPr>
        <p:txBody>
          <a:bodyPr anchor="t"/>
          <a:lstStyle>
            <a:lvl1pPr algn="l">
              <a:defRPr sz="5333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4800" y="1547813"/>
            <a:ext cx="64008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6012-79D2-4C59-B035-F38395D1A13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7723-2935-46AA-A514-4BD18594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99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6012-79D2-4C59-B035-F38395D1A13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7723-2935-46AA-A514-4BD18594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31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35163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95400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35163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6012-79D2-4C59-B035-F38395D1A13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7723-2935-46AA-A514-4BD18594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97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6012-79D2-4C59-B035-F38395D1A13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7723-2935-46AA-A514-4BD18594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4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6012-79D2-4C59-B035-F38395D1A13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7723-2935-46AA-A514-4BD18594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08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6012-79D2-4C59-B035-F38395D1A13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7723-2935-46AA-A514-4BD18594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95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8/10/2021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50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0" y="533400"/>
            <a:ext cx="3556000" cy="990600"/>
          </a:xfrm>
        </p:spPr>
        <p:txBody>
          <a:bodyPr anchor="b"/>
          <a:lstStyle>
            <a:lvl1pPr algn="l">
              <a:defRPr sz="2667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1200" y="609600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0" y="1524000"/>
            <a:ext cx="3556000" cy="3200400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6012-79D2-4C59-B035-F38395D1A13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7723-2935-46AA-A514-4BD18594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52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6012-79D2-4C59-B035-F38395D1A13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7723-2935-46AA-A514-4BD18594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08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9069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6012-79D2-4C59-B035-F38395D1A13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7723-2935-46AA-A514-4BD18594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34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454400" y="3126000"/>
            <a:ext cx="8432800" cy="838200"/>
          </a:xfrm>
        </p:spPr>
        <p:txBody>
          <a:bodyPr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454400" y="1524000"/>
            <a:ext cx="8432800" cy="838200"/>
          </a:xfrm>
        </p:spPr>
        <p:txBody>
          <a:bodyPr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454400" y="2325000"/>
            <a:ext cx="8432800" cy="838200"/>
          </a:xfrm>
        </p:spPr>
        <p:txBody>
          <a:bodyPr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454400" y="3927000"/>
            <a:ext cx="8432800" cy="838200"/>
          </a:xfrm>
        </p:spPr>
        <p:txBody>
          <a:bodyPr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782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446464"/>
            <a:ext cx="4673600" cy="4192336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133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133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133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133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133" b="0" kern="1200" dirty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5600" y="1447800"/>
            <a:ext cx="4572000" cy="4267200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133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133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133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133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133" b="0" kern="1200" dirty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2010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2171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200402"/>
            <a:ext cx="36576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318000" y="3200402"/>
            <a:ext cx="36576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3200402"/>
            <a:ext cx="35560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0" lvl="0" indent="0" algn="l" defTabSz="1219170" rtl="0" eaLnBrk="1" latinLnBrk="0" hangingPunct="1">
              <a:lnSpc>
                <a:spcPts val="2667"/>
              </a:lnSpc>
              <a:spcBef>
                <a:spcPct val="20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09600" y="1447800"/>
            <a:ext cx="3657600" cy="1676401"/>
          </a:xfrm>
        </p:spPr>
        <p:txBody>
          <a:bodyPr>
            <a:noAutofit/>
          </a:bodyPr>
          <a:lstStyle>
            <a:lvl1pPr>
              <a:defRPr sz="26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368800" y="1447800"/>
            <a:ext cx="3556000" cy="1676401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8026400" y="1447800"/>
            <a:ext cx="3556000" cy="1676401"/>
          </a:xfrm>
        </p:spPr>
        <p:txBody>
          <a:bodyPr>
            <a:normAutofit/>
          </a:bodyPr>
          <a:lstStyle>
            <a:lvl1pPr>
              <a:defRPr lang="en-US" sz="26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0" lvl="0" indent="0" algn="l" defTabSz="121917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53913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01252" y="1371600"/>
            <a:ext cx="4876800" cy="2352675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451600" y="3729039"/>
            <a:ext cx="4775200" cy="18288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2133" b="1">
                <a:solidFill>
                  <a:schemeClr val="tx1"/>
                </a:solidFill>
              </a:defRPr>
            </a:lvl1pPr>
            <a:lvl2pPr marL="0" indent="0" algn="l">
              <a:buFontTx/>
              <a:buNone/>
              <a:defRPr sz="2133">
                <a:solidFill>
                  <a:schemeClr val="tx1"/>
                </a:solidFill>
              </a:defRPr>
            </a:lvl2pPr>
            <a:lvl3pPr marL="0" indent="0" algn="l">
              <a:buFontTx/>
              <a:buNone/>
              <a:defRPr sz="2133">
                <a:solidFill>
                  <a:schemeClr val="tx1"/>
                </a:solidFill>
              </a:defRPr>
            </a:lvl3pPr>
            <a:lvl4pPr marL="0" indent="0" algn="l">
              <a:buFontTx/>
              <a:buNone/>
              <a:defRPr sz="2133">
                <a:solidFill>
                  <a:schemeClr val="tx1"/>
                </a:solidFill>
              </a:defRPr>
            </a:lvl4pPr>
            <a:lvl5pPr marL="0" indent="0" algn="l">
              <a:buFontTx/>
              <a:buNone/>
              <a:defRPr sz="2133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  <a:p>
            <a:pPr lvl="3"/>
            <a:r>
              <a:rPr lang="en-US" dirty="0"/>
              <a:t>Level 4</a:t>
            </a:r>
          </a:p>
          <a:p>
            <a:pPr lvl="4"/>
            <a:r>
              <a:rPr lang="en-US" dirty="0"/>
              <a:t>Level 5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400800" y="1371601"/>
            <a:ext cx="4876800" cy="2352675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1001254" y="3724276"/>
            <a:ext cx="4876799" cy="1828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133" b="1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133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sz="2133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sz="2133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sz="2133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  <a:p>
            <a:pPr lvl="3"/>
            <a:r>
              <a:rPr lang="en-US" dirty="0"/>
              <a:t>Level 4</a:t>
            </a:r>
          </a:p>
          <a:p>
            <a:pPr lvl="4"/>
            <a:r>
              <a:rPr lang="en-US" dirty="0"/>
              <a:t>Level 5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4483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22400" y="1447800"/>
            <a:ext cx="4064000" cy="3505200"/>
          </a:xfrm>
        </p:spPr>
        <p:txBody>
          <a:bodyPr/>
          <a:lstStyle>
            <a:lvl1pPr marL="0" indent="0" algn="ctr">
              <a:lnSpc>
                <a:spcPts val="2133"/>
              </a:lnSpc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2010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8676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39275-8758-4544-9E60-27F7741FC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C4AE820-B74E-4164-90FC-2B6F5A7DC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3137BB6-1BE3-4E8F-BA28-A57411615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05C3-A42F-4B85-9319-06683300031A}" type="datetimeFigureOut">
              <a:rPr lang="en-BZ" smtClean="0"/>
              <a:t>10/08/2021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79A174-DC3E-4282-BB4D-F34F51BD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1EF45B6-0EF0-449E-AD42-A9C9E845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27C8B-7D8A-4723-9C35-53370322E2D1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88857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AFBF69-1D1A-4028-91CA-E0D2B6FF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D9CD5FB-0591-4D7C-A2ED-463C223C3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F967BF9-C96C-497C-B984-239F2FB7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05C3-A42F-4B85-9319-06683300031A}" type="datetimeFigureOut">
              <a:rPr lang="en-BZ" smtClean="0"/>
              <a:t>10/08/2021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79D19C-BF24-42B3-B7E0-45AC97F80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078F82-8D3F-4248-B497-15C34174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27C8B-7D8A-4723-9C35-53370322E2D1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84742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8/10/2021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41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DCC1A7-4670-412C-8433-273B12F3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9AA110D-02B1-4B24-95A4-35523753D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94F218-1891-434D-8EBF-B20CBCED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05C3-A42F-4B85-9319-06683300031A}" type="datetimeFigureOut">
              <a:rPr lang="en-BZ" smtClean="0"/>
              <a:t>10/08/2021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04CAFD2-ED9E-468D-B06B-11CDAA33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E7A355-AF83-466C-90D1-D1AF7E798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27C8B-7D8A-4723-9C35-53370322E2D1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963273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2B7F403-B087-488B-8F45-72BB9009B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BEDB44C-29BE-460F-95AD-17C85F14D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5B4F1BD-638B-4846-A99B-3AEC4309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292C6BC-F628-4B5C-AC5C-01FDAEE0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05C3-A42F-4B85-9319-06683300031A}" type="datetimeFigureOut">
              <a:rPr lang="en-BZ" smtClean="0"/>
              <a:t>10/08/2021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083EB4-FF6E-4606-8F6B-D6A0298C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FED5A7-D6B8-4F63-B57E-870AB522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27C8B-7D8A-4723-9C35-53370322E2D1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424407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6013BB-AA68-4CF5-811E-4A4D8BB0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C90AE6A-BF7C-4AB2-9CC5-2021203CA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11E8302-B3CB-41E0-B722-D8E721297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A38D05-A51B-401F-A8AE-9C9FBF282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C2BA600-DA22-4B80-A5A1-E12F900737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52C2269-6348-4148-945A-0C7C58771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05C3-A42F-4B85-9319-06683300031A}" type="datetimeFigureOut">
              <a:rPr lang="en-BZ" smtClean="0"/>
              <a:t>10/08/2021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18BBA38-8AE2-4EBC-ADB8-A14638CFC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D16F3BE-8575-44C9-9C11-2CB10D990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27C8B-7D8A-4723-9C35-53370322E2D1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77293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3C7DAE-B9E0-4790-A995-9AAC580AF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5DC113-CFCE-4018-8AEC-E7408A9D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05C3-A42F-4B85-9319-06683300031A}" type="datetimeFigureOut">
              <a:rPr lang="en-BZ" smtClean="0"/>
              <a:t>10/08/2021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EF20E8C-5B10-4E06-B7F2-53D21775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406FE04-E2DB-4B35-9DE1-D7FFED979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27C8B-7D8A-4723-9C35-53370322E2D1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812549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76C905D-49B5-4DDD-920A-4CBC1C4E0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05C3-A42F-4B85-9319-06683300031A}" type="datetimeFigureOut">
              <a:rPr lang="en-BZ" smtClean="0"/>
              <a:t>10/08/2021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041CF0D-9C1C-439E-9857-A7E37A58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231EE96-1A67-4E43-98EC-0FFC08D8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27C8B-7D8A-4723-9C35-53370322E2D1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56971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3D610-9AAE-469D-B82A-807E023C4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1D5D992-2CC0-42C7-8161-A2CA4E631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E14EDC-4D4D-4AED-AAB5-786AC11B4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AE24E70-8E46-40AF-AB80-40C753C8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05C3-A42F-4B85-9319-06683300031A}" type="datetimeFigureOut">
              <a:rPr lang="en-BZ" smtClean="0"/>
              <a:t>10/08/2021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1EEA362-FD45-418E-8FC9-0A1F9DBD4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478659E-1C0B-4BD3-AB67-853798EF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27C8B-7D8A-4723-9C35-53370322E2D1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68285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C776CF-F562-4196-A4F8-B40030F5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02E5064-BAC0-4D75-A219-48C4247FB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7EF1F31-B883-45AC-A737-4BB631CCB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19808FC-A023-40B1-A6CC-49348EC25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05C3-A42F-4B85-9319-06683300031A}" type="datetimeFigureOut">
              <a:rPr lang="en-BZ" smtClean="0"/>
              <a:t>10/08/2021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88CA06-C446-4358-8426-37A24DCA4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7E1214-2B52-49F8-A5C2-8E6EB9F3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27C8B-7D8A-4723-9C35-53370322E2D1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5990805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BC07F8-A745-4821-A37B-20F43691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DAAEA61-B31D-4DD6-B8A7-3103D1BE4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999AA7-FE77-4024-BAA7-EEA7BF1B0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05C3-A42F-4B85-9319-06683300031A}" type="datetimeFigureOut">
              <a:rPr lang="en-BZ" smtClean="0"/>
              <a:t>10/08/2021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D6FA277-7D63-48AD-B19D-B17E6470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CDEA70-A9A9-4E84-AC13-7EE92E7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27C8B-7D8A-4723-9C35-53370322E2D1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572692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43DA6F6-12B0-45A3-9FC3-550EA0656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F904388-24BF-492B-B08A-4D6EC37C8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BEF686-CC8E-4FFA-B996-7A347F17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05C3-A42F-4B85-9319-06683300031A}" type="datetimeFigureOut">
              <a:rPr lang="en-BZ" smtClean="0"/>
              <a:t>10/08/2021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E0B638-4945-418F-9938-C38925EB3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FEF00D0-71BB-44F3-8935-1D6CB2529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27C8B-7D8A-4723-9C35-53370322E2D1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06642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 rot="16200000">
            <a:off x="5304993" y="-15548"/>
            <a:ext cx="1600199" cy="12299291"/>
          </a:xfrm>
          <a:prstGeom prst="rec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57000">
                <a:schemeClr val="bg1">
                  <a:lumMod val="10000"/>
                </a:schemeClr>
              </a:gs>
              <a:gs pos="100000">
                <a:schemeClr val="tx1">
                  <a:lumMod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5" name="Rectangle 14"/>
          <p:cNvSpPr/>
          <p:nvPr userDrawn="1"/>
        </p:nvSpPr>
        <p:spPr>
          <a:xfrm>
            <a:off x="-44559" y="5313751"/>
            <a:ext cx="12299291" cy="1620448"/>
          </a:xfrm>
          <a:prstGeom prst="rect">
            <a:avLst/>
          </a:prstGeom>
          <a:blipFill dpi="0" rotWithShape="1">
            <a:blip r:embed="rId4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6" name="Rectangle 15"/>
          <p:cNvSpPr/>
          <p:nvPr userDrawn="1"/>
        </p:nvSpPr>
        <p:spPr>
          <a:xfrm>
            <a:off x="3" y="0"/>
            <a:ext cx="12254732" cy="6858000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stormy_waters_standard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0500"/>
            <a:ext cx="12192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38617" y="6858004"/>
            <a:ext cx="3860800" cy="365125"/>
          </a:xfrm>
        </p:spPr>
        <p:txBody>
          <a:bodyPr/>
          <a:lstStyle>
            <a:lvl1pPr>
              <a:defRPr>
                <a:solidFill>
                  <a:schemeClr val="tx1">
                    <a:lumMod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5105408"/>
            <a:ext cx="10363200" cy="933451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200" y="6012543"/>
            <a:ext cx="8534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0000"/>
                  </a:schemeClr>
                </a:solidFill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Rectangle 18"/>
          <p:cNvSpPr/>
          <p:nvPr userDrawn="1"/>
        </p:nvSpPr>
        <p:spPr>
          <a:xfrm rot="16200000">
            <a:off x="6066802" y="-808997"/>
            <a:ext cx="85433" cy="12371427"/>
          </a:xfrm>
          <a:prstGeom prst="rec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51000">
                <a:schemeClr val="tx1">
                  <a:lumMod val="50000"/>
                </a:schemeClr>
              </a:gs>
              <a:gs pos="81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 userDrawn="1"/>
        </p:nvSpPr>
        <p:spPr>
          <a:xfrm rot="16200000">
            <a:off x="6002820" y="-6104897"/>
            <a:ext cx="143165" cy="1237142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bg1">
                  <a:lumMod val="25000"/>
                </a:schemeClr>
              </a:gs>
              <a:gs pos="100000">
                <a:schemeClr val="bg1">
                  <a:lumMod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6071364" y="-6066797"/>
            <a:ext cx="85433" cy="12371427"/>
          </a:xfrm>
          <a:prstGeom prst="rec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51000">
                <a:schemeClr val="bg1">
                  <a:lumMod val="50000"/>
                </a:schemeClr>
              </a:gs>
              <a:gs pos="81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-1016000" y="152401"/>
            <a:ext cx="13817600" cy="5210735"/>
          </a:xfrm>
          <a:prstGeom prst="rect">
            <a:avLst/>
          </a:prstGeom>
          <a:solidFill>
            <a:schemeClr val="accent2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0142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8/10/2021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7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267200" y="914400"/>
            <a:ext cx="8001000" cy="609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0421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029201" y="237474"/>
            <a:ext cx="8737603" cy="525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5181600" y="1049882"/>
            <a:ext cx="6324600" cy="47582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6759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31587" y="42399"/>
            <a:ext cx="12401571" cy="195074"/>
            <a:chOff x="-31587" y="0"/>
            <a:chExt cx="12401571" cy="195074"/>
          </a:xfrm>
        </p:grpSpPr>
        <p:sp>
          <p:nvSpPr>
            <p:cNvPr id="9" name="Rectangle 8"/>
            <p:cNvSpPr/>
            <p:nvPr userDrawn="1"/>
          </p:nvSpPr>
          <p:spPr>
            <a:xfrm rot="16200000">
              <a:off x="6082544" y="-6114131"/>
              <a:ext cx="143165" cy="12371427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3000">
                  <a:schemeClr val="accent2">
                    <a:lumMod val="5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350"/>
            </a:p>
          </p:txBody>
        </p:sp>
        <p:sp>
          <p:nvSpPr>
            <p:cNvPr id="11" name="Rectangle 10"/>
            <p:cNvSpPr/>
            <p:nvPr userDrawn="1"/>
          </p:nvSpPr>
          <p:spPr>
            <a:xfrm rot="5400000">
              <a:off x="6141554" y="-6033355"/>
              <a:ext cx="85433" cy="12371426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51000">
                  <a:schemeClr val="tx1">
                    <a:lumMod val="50000"/>
                    <a:lumOff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 rot="10800000">
            <a:off x="-104786" y="6653226"/>
            <a:ext cx="12401571" cy="195074"/>
            <a:chOff x="-31587" y="0"/>
            <a:chExt cx="12401571" cy="195074"/>
          </a:xfrm>
        </p:grpSpPr>
        <p:sp>
          <p:nvSpPr>
            <p:cNvPr id="14" name="Rectangle 13"/>
            <p:cNvSpPr/>
            <p:nvPr userDrawn="1"/>
          </p:nvSpPr>
          <p:spPr>
            <a:xfrm rot="16200000">
              <a:off x="6082544" y="-6114131"/>
              <a:ext cx="143165" cy="12371427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3000">
                  <a:schemeClr val="accent2">
                    <a:lumMod val="5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350"/>
            </a:p>
          </p:txBody>
        </p:sp>
        <p:sp>
          <p:nvSpPr>
            <p:cNvPr id="15" name="Rectangle 14"/>
            <p:cNvSpPr/>
            <p:nvPr userDrawn="1"/>
          </p:nvSpPr>
          <p:spPr>
            <a:xfrm rot="5400000">
              <a:off x="6141554" y="-6033355"/>
              <a:ext cx="85433" cy="12371426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51000">
                  <a:schemeClr val="tx1">
                    <a:lumMod val="50000"/>
                    <a:lumOff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486401" y="76210"/>
            <a:ext cx="6756403" cy="525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5486400" y="914400"/>
            <a:ext cx="6629400" cy="609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5188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197" y="76210"/>
            <a:ext cx="8737603" cy="525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990600"/>
            <a:ext cx="10261600" cy="6019800"/>
          </a:xfrm>
        </p:spPr>
        <p:txBody>
          <a:bodyPr>
            <a:normAutofit/>
          </a:bodyPr>
          <a:lstStyle>
            <a:lvl1pPr marL="128582" indent="-128582">
              <a:buFont typeface="Arial" pitchFamily="34" charset="0"/>
              <a:buChar char="•"/>
              <a:defRPr sz="1800"/>
            </a:lvl1pPr>
            <a:lvl2pPr marL="471464" indent="-128582">
              <a:buFont typeface="Arial" pitchFamily="34" charset="0"/>
              <a:buChar char="•"/>
              <a:defRPr sz="1500"/>
            </a:lvl2pPr>
            <a:lvl3pPr marL="814348" indent="-128582">
              <a:buFont typeface="Arial" pitchFamily="34" charset="0"/>
              <a:buChar char="•"/>
              <a:defRPr sz="1350"/>
            </a:lvl3pPr>
            <a:lvl4pPr marL="1157230" indent="-128582">
              <a:buFont typeface="Arial" pitchFamily="34" charset="0"/>
              <a:buChar char="•"/>
              <a:defRPr sz="1200"/>
            </a:lvl4pPr>
            <a:lvl5pPr marL="1500113" indent="-128582"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42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10000" y="838200"/>
            <a:ext cx="9144000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4837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886200" y="838200"/>
            <a:ext cx="9144000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9047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32854"/>
            <a:ext cx="9448800" cy="1362075"/>
          </a:xfrm>
        </p:spPr>
        <p:txBody>
          <a:bodyPr anchor="t"/>
          <a:lstStyle>
            <a:lvl1pPr algn="l">
              <a:defRPr sz="3000" b="0" cap="all"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32666"/>
            <a:ext cx="94488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>
                    <a:lumMod val="90000"/>
                  </a:schemeClr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0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0" y="685800"/>
            <a:ext cx="5080000" cy="60198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0" y="685800"/>
            <a:ext cx="5080000" cy="60198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67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9200" y="304809"/>
            <a:ext cx="4976445" cy="639763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066805"/>
            <a:ext cx="4976445" cy="51053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44000" y="304809"/>
            <a:ext cx="4978400" cy="639763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44000" y="1066805"/>
            <a:ext cx="4978400" cy="51053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6351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8/10/2021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338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952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-152401"/>
            <a:ext cx="6705600" cy="914401"/>
          </a:xfrm>
          <a:ln>
            <a:noFill/>
          </a:ln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0" y="1994647"/>
            <a:ext cx="6502400" cy="48768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06" y="838208"/>
            <a:ext cx="2895599" cy="4876799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326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4953009"/>
            <a:ext cx="7315200" cy="566739"/>
          </a:xfrm>
        </p:spPr>
        <p:txBody>
          <a:bodyPr anchor="b"/>
          <a:lstStyle>
            <a:lvl1pPr algn="l"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5600" y="279400"/>
            <a:ext cx="7315200" cy="3962400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00" y="5519747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35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397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1600" y="304809"/>
            <a:ext cx="13208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95504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789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165600" y="11938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165600" y="20320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165600" y="28702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165600" y="37084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38707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04800"/>
            <a:ext cx="4368800" cy="3124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304803"/>
            <a:ext cx="5994400" cy="3125315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219200" y="3429000"/>
            <a:ext cx="4368800" cy="3048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429000"/>
            <a:ext cx="6197600" cy="3048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0977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7559675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7559675"/>
            <a:ext cx="28448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219203" y="4175135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825999" y="4175135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432799" y="4175135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219203" y="1660525"/>
            <a:ext cx="3352796" cy="2514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825996" y="1660525"/>
            <a:ext cx="3352800" cy="2514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8432796" y="1660525"/>
            <a:ext cx="3352800" cy="2514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0895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60800" y="11938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60800" y="20320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60800" y="28702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60800" y="37084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8895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ighthouse_fog_title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6661"/>
            <a:ext cx="12192000" cy="51435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 rot="16200000">
            <a:off x="5304991" y="-15548"/>
            <a:ext cx="1600199" cy="12299291"/>
          </a:xfrm>
          <a:prstGeom prst="rec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57000">
                <a:schemeClr val="bg1">
                  <a:lumMod val="10000"/>
                </a:schemeClr>
              </a:gs>
              <a:gs pos="100000">
                <a:schemeClr val="tx1">
                  <a:lumMod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5" name="Rectangle 14"/>
          <p:cNvSpPr/>
          <p:nvPr userDrawn="1"/>
        </p:nvSpPr>
        <p:spPr>
          <a:xfrm>
            <a:off x="-44559" y="5313751"/>
            <a:ext cx="12299291" cy="1620448"/>
          </a:xfrm>
          <a:prstGeom prst="rect">
            <a:avLst/>
          </a:prstGeom>
          <a:blipFill dpi="0" rotWithShape="1">
            <a:blip r:embed="rId5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38617" y="6858004"/>
            <a:ext cx="3860800" cy="365125"/>
          </a:xfrm>
        </p:spPr>
        <p:txBody>
          <a:bodyPr/>
          <a:lstStyle>
            <a:lvl1pPr>
              <a:defRPr>
                <a:solidFill>
                  <a:schemeClr val="tx1">
                    <a:lumMod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5105406"/>
            <a:ext cx="10363200" cy="933451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200" y="6012543"/>
            <a:ext cx="8534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0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Rectangle 18"/>
          <p:cNvSpPr/>
          <p:nvPr userDrawn="1"/>
        </p:nvSpPr>
        <p:spPr>
          <a:xfrm rot="16200000">
            <a:off x="6052889" y="-815306"/>
            <a:ext cx="85433" cy="12371427"/>
          </a:xfrm>
          <a:prstGeom prst="rec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51000">
                <a:schemeClr val="tx1">
                  <a:lumMod val="50000"/>
                </a:schemeClr>
              </a:gs>
              <a:gs pos="81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 userDrawn="1"/>
        </p:nvSpPr>
        <p:spPr>
          <a:xfrm rot="16200000">
            <a:off x="6002819" y="-6104897"/>
            <a:ext cx="143165" cy="1237142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bg1">
                  <a:lumMod val="25000"/>
                </a:schemeClr>
              </a:gs>
              <a:gs pos="100000">
                <a:schemeClr val="bg1">
                  <a:lumMod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6071362" y="-6033356"/>
            <a:ext cx="85433" cy="12371427"/>
          </a:xfrm>
          <a:prstGeom prst="rec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51000">
                <a:schemeClr val="bg1">
                  <a:lumMod val="50000"/>
                </a:schemeClr>
              </a:gs>
              <a:gs pos="81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0" y="232019"/>
            <a:ext cx="12649200" cy="5053757"/>
          </a:xfrm>
          <a:prstGeom prst="rect">
            <a:avLst/>
          </a:prstGeom>
          <a:solidFill>
            <a:schemeClr val="accent2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134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8/10/2021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83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267200" y="914400"/>
            <a:ext cx="8001000" cy="609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96475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029201" y="237474"/>
            <a:ext cx="8737603" cy="525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5181600" y="1049882"/>
            <a:ext cx="6324600" cy="47582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27006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31587" y="42399"/>
            <a:ext cx="12401571" cy="195074"/>
            <a:chOff x="-31587" y="0"/>
            <a:chExt cx="12401571" cy="195074"/>
          </a:xfrm>
        </p:grpSpPr>
        <p:sp>
          <p:nvSpPr>
            <p:cNvPr id="9" name="Rectangle 8"/>
            <p:cNvSpPr/>
            <p:nvPr userDrawn="1"/>
          </p:nvSpPr>
          <p:spPr>
            <a:xfrm rot="16200000">
              <a:off x="6082544" y="-6114131"/>
              <a:ext cx="143165" cy="12371427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3000">
                  <a:schemeClr val="accent2">
                    <a:lumMod val="5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350"/>
            </a:p>
          </p:txBody>
        </p:sp>
        <p:sp>
          <p:nvSpPr>
            <p:cNvPr id="11" name="Rectangle 10"/>
            <p:cNvSpPr/>
            <p:nvPr userDrawn="1"/>
          </p:nvSpPr>
          <p:spPr>
            <a:xfrm rot="5400000">
              <a:off x="6141554" y="-6033355"/>
              <a:ext cx="85433" cy="12371426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51000">
                  <a:schemeClr val="tx1">
                    <a:lumMod val="50000"/>
                    <a:lumOff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 rot="10800000">
            <a:off x="-104786" y="6653226"/>
            <a:ext cx="12401571" cy="195074"/>
            <a:chOff x="-31587" y="0"/>
            <a:chExt cx="12401571" cy="195074"/>
          </a:xfrm>
        </p:grpSpPr>
        <p:sp>
          <p:nvSpPr>
            <p:cNvPr id="14" name="Rectangle 13"/>
            <p:cNvSpPr/>
            <p:nvPr userDrawn="1"/>
          </p:nvSpPr>
          <p:spPr>
            <a:xfrm rot="16200000">
              <a:off x="6082544" y="-6114131"/>
              <a:ext cx="143165" cy="12371427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3000">
                  <a:schemeClr val="accent2">
                    <a:lumMod val="5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350"/>
            </a:p>
          </p:txBody>
        </p:sp>
        <p:sp>
          <p:nvSpPr>
            <p:cNvPr id="15" name="Rectangle 14"/>
            <p:cNvSpPr/>
            <p:nvPr userDrawn="1"/>
          </p:nvSpPr>
          <p:spPr>
            <a:xfrm rot="5400000">
              <a:off x="6141554" y="-6033355"/>
              <a:ext cx="85433" cy="12371426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51000">
                  <a:schemeClr val="tx1">
                    <a:lumMod val="50000"/>
                    <a:lumOff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486401" y="76208"/>
            <a:ext cx="6756403" cy="525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5486400" y="914400"/>
            <a:ext cx="6629400" cy="609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6885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197" y="76208"/>
            <a:ext cx="8737603" cy="525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990600"/>
            <a:ext cx="10261600" cy="6019800"/>
          </a:xfrm>
        </p:spPr>
        <p:txBody>
          <a:bodyPr>
            <a:normAutofit/>
          </a:bodyPr>
          <a:lstStyle>
            <a:lvl1pPr marL="128585" indent="-128585">
              <a:buFont typeface="Arial" pitchFamily="34" charset="0"/>
              <a:buChar char="•"/>
              <a:defRPr sz="1800"/>
            </a:lvl1pPr>
            <a:lvl2pPr marL="471476" indent="-128585">
              <a:buFont typeface="Arial" pitchFamily="34" charset="0"/>
              <a:buChar char="•"/>
              <a:defRPr sz="1500"/>
            </a:lvl2pPr>
            <a:lvl3pPr marL="814368" indent="-128585">
              <a:buFont typeface="Arial" pitchFamily="34" charset="0"/>
              <a:buChar char="•"/>
              <a:defRPr sz="1350"/>
            </a:lvl3pPr>
            <a:lvl4pPr marL="1157259" indent="-128585">
              <a:buFont typeface="Arial" pitchFamily="34" charset="0"/>
              <a:buChar char="•"/>
              <a:defRPr sz="1200"/>
            </a:lvl4pPr>
            <a:lvl5pPr marL="1500151" indent="-128585"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92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10000" y="838200"/>
            <a:ext cx="9144000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03979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886200" y="838200"/>
            <a:ext cx="9144000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56790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32852"/>
            <a:ext cx="9448800" cy="1362075"/>
          </a:xfrm>
        </p:spPr>
        <p:txBody>
          <a:bodyPr anchor="t"/>
          <a:lstStyle>
            <a:lvl1pPr algn="l">
              <a:defRPr sz="3000" b="0" cap="all"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32664"/>
            <a:ext cx="94488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>
                    <a:lumMod val="90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11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0" y="685800"/>
            <a:ext cx="5080000" cy="60198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0" y="685800"/>
            <a:ext cx="5080000" cy="60198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475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9200" y="304807"/>
            <a:ext cx="4976445" cy="639763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066805"/>
            <a:ext cx="4976445" cy="51053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44000" y="304807"/>
            <a:ext cx="4978400" cy="639763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44000" y="1066805"/>
            <a:ext cx="4978400" cy="51053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3755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10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8/10/2021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849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401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-152401"/>
            <a:ext cx="6705600" cy="914401"/>
          </a:xfrm>
          <a:ln>
            <a:noFill/>
          </a:ln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en-US" sz="3000" dirty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0" y="1600200"/>
            <a:ext cx="4876800" cy="48768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05" y="838206"/>
            <a:ext cx="2895599" cy="4876799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747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4953007"/>
            <a:ext cx="7315200" cy="566739"/>
          </a:xfrm>
        </p:spPr>
        <p:txBody>
          <a:bodyPr anchor="b"/>
          <a:lstStyle>
            <a:lvl1pPr algn="l"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5600" y="279400"/>
            <a:ext cx="7315200" cy="39624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00" y="5519745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550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204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1600" y="304807"/>
            <a:ext cx="13208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6"/>
            <a:ext cx="95504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86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165600" y="1193800"/>
            <a:ext cx="6197600" cy="83820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165600" y="2032000"/>
            <a:ext cx="6197600" cy="83820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165600" y="2870200"/>
            <a:ext cx="6197600" cy="83820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165600" y="3708400"/>
            <a:ext cx="6197600" cy="83820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44392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04800"/>
            <a:ext cx="4368800" cy="3124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304803"/>
            <a:ext cx="5994400" cy="3125315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219200" y="3429000"/>
            <a:ext cx="4368800" cy="3048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429000"/>
            <a:ext cx="6197600" cy="3048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6122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7559675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7559675"/>
            <a:ext cx="28448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219203" y="4175133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825999" y="4175133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432799" y="4175133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219203" y="1660525"/>
            <a:ext cx="3352796" cy="2514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825996" y="1660525"/>
            <a:ext cx="3352800" cy="2514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8432796" y="1660525"/>
            <a:ext cx="3352800" cy="2514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9837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60800" y="1193800"/>
            <a:ext cx="6197600" cy="83820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60800" y="2032000"/>
            <a:ext cx="6197600" cy="83820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60800" y="2870200"/>
            <a:ext cx="6197600" cy="83820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60800" y="3708400"/>
            <a:ext cx="6197600" cy="838200"/>
          </a:xfrm>
        </p:spPr>
        <p:txBody>
          <a:bodyPr anchor="ctr">
            <a:normAutofit/>
          </a:bodyPr>
          <a:lstStyle>
            <a:lvl1pPr marL="42862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13755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 rot="16200000">
            <a:off x="5304993" y="-15548"/>
            <a:ext cx="1600199" cy="12299291"/>
          </a:xfrm>
          <a:prstGeom prst="rec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57000">
                <a:schemeClr val="bg1">
                  <a:lumMod val="10000"/>
                </a:schemeClr>
              </a:gs>
              <a:gs pos="100000">
                <a:schemeClr val="tx1">
                  <a:lumMod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5" name="Rectangle 14"/>
          <p:cNvSpPr/>
          <p:nvPr userDrawn="1"/>
        </p:nvSpPr>
        <p:spPr>
          <a:xfrm>
            <a:off x="-44559" y="5313751"/>
            <a:ext cx="12299291" cy="1620448"/>
          </a:xfrm>
          <a:prstGeom prst="rect">
            <a:avLst/>
          </a:prstGeom>
          <a:blipFill dpi="0" rotWithShape="1">
            <a:blip r:embed="rId4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6" name="Rectangle 15"/>
          <p:cNvSpPr/>
          <p:nvPr userDrawn="1"/>
        </p:nvSpPr>
        <p:spPr>
          <a:xfrm>
            <a:off x="3" y="0"/>
            <a:ext cx="12254732" cy="6858000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stormy_waters_standard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0500"/>
            <a:ext cx="12192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38617" y="6858004"/>
            <a:ext cx="3860800" cy="365125"/>
          </a:xfrm>
        </p:spPr>
        <p:txBody>
          <a:bodyPr/>
          <a:lstStyle>
            <a:lvl1pPr>
              <a:defRPr>
                <a:solidFill>
                  <a:schemeClr val="tx1">
                    <a:lumMod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5105408"/>
            <a:ext cx="10363200" cy="933451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200" y="6012543"/>
            <a:ext cx="8534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0000"/>
                  </a:schemeClr>
                </a:solidFill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Rectangle 18"/>
          <p:cNvSpPr/>
          <p:nvPr userDrawn="1"/>
        </p:nvSpPr>
        <p:spPr>
          <a:xfrm rot="16200000">
            <a:off x="6066802" y="-808997"/>
            <a:ext cx="85433" cy="12371427"/>
          </a:xfrm>
          <a:prstGeom prst="rec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51000">
                <a:schemeClr val="tx1">
                  <a:lumMod val="50000"/>
                </a:schemeClr>
              </a:gs>
              <a:gs pos="81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 userDrawn="1"/>
        </p:nvSpPr>
        <p:spPr>
          <a:xfrm rot="16200000">
            <a:off x="6002820" y="-6104897"/>
            <a:ext cx="143165" cy="1237142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bg1">
                  <a:lumMod val="25000"/>
                </a:schemeClr>
              </a:gs>
              <a:gs pos="100000">
                <a:schemeClr val="bg1">
                  <a:lumMod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6071364" y="-6066797"/>
            <a:ext cx="85433" cy="12371427"/>
          </a:xfrm>
          <a:prstGeom prst="rec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51000">
                <a:schemeClr val="bg1">
                  <a:lumMod val="50000"/>
                </a:schemeClr>
              </a:gs>
              <a:gs pos="81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-1016000" y="152401"/>
            <a:ext cx="13817600" cy="5210735"/>
          </a:xfrm>
          <a:prstGeom prst="rect">
            <a:avLst/>
          </a:prstGeom>
          <a:solidFill>
            <a:schemeClr val="accent2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9249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8/10/2021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301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267200" y="914400"/>
            <a:ext cx="8001000" cy="609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32173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029201" y="237474"/>
            <a:ext cx="8737603" cy="525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5181600" y="1049882"/>
            <a:ext cx="6324600" cy="47582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22760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31587" y="42399"/>
            <a:ext cx="12401571" cy="195074"/>
            <a:chOff x="-31587" y="0"/>
            <a:chExt cx="12401571" cy="195074"/>
          </a:xfrm>
        </p:grpSpPr>
        <p:sp>
          <p:nvSpPr>
            <p:cNvPr id="9" name="Rectangle 8"/>
            <p:cNvSpPr/>
            <p:nvPr userDrawn="1"/>
          </p:nvSpPr>
          <p:spPr>
            <a:xfrm rot="16200000">
              <a:off x="6082544" y="-6114131"/>
              <a:ext cx="143165" cy="12371427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3000">
                  <a:schemeClr val="accent2">
                    <a:lumMod val="5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350"/>
            </a:p>
          </p:txBody>
        </p:sp>
        <p:sp>
          <p:nvSpPr>
            <p:cNvPr id="11" name="Rectangle 10"/>
            <p:cNvSpPr/>
            <p:nvPr userDrawn="1"/>
          </p:nvSpPr>
          <p:spPr>
            <a:xfrm rot="5400000">
              <a:off x="6141554" y="-6033355"/>
              <a:ext cx="85433" cy="12371426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51000">
                  <a:schemeClr val="tx1">
                    <a:lumMod val="50000"/>
                    <a:lumOff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 rot="10800000">
            <a:off x="-104786" y="6653226"/>
            <a:ext cx="12401571" cy="195074"/>
            <a:chOff x="-31587" y="0"/>
            <a:chExt cx="12401571" cy="195074"/>
          </a:xfrm>
        </p:grpSpPr>
        <p:sp>
          <p:nvSpPr>
            <p:cNvPr id="14" name="Rectangle 13"/>
            <p:cNvSpPr/>
            <p:nvPr userDrawn="1"/>
          </p:nvSpPr>
          <p:spPr>
            <a:xfrm rot="16200000">
              <a:off x="6082544" y="-6114131"/>
              <a:ext cx="143165" cy="12371427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3000">
                  <a:schemeClr val="accent2">
                    <a:lumMod val="5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350"/>
            </a:p>
          </p:txBody>
        </p:sp>
        <p:sp>
          <p:nvSpPr>
            <p:cNvPr id="15" name="Rectangle 14"/>
            <p:cNvSpPr/>
            <p:nvPr userDrawn="1"/>
          </p:nvSpPr>
          <p:spPr>
            <a:xfrm rot="5400000">
              <a:off x="6141554" y="-6033355"/>
              <a:ext cx="85433" cy="12371426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51000">
                  <a:schemeClr val="tx1">
                    <a:lumMod val="50000"/>
                    <a:lumOff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486401" y="76210"/>
            <a:ext cx="6756403" cy="525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5486400" y="914400"/>
            <a:ext cx="6629400" cy="609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1883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197" y="76210"/>
            <a:ext cx="8737603" cy="525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990600"/>
            <a:ext cx="10261600" cy="6019800"/>
          </a:xfrm>
        </p:spPr>
        <p:txBody>
          <a:bodyPr>
            <a:normAutofit/>
          </a:bodyPr>
          <a:lstStyle>
            <a:lvl1pPr marL="128582" indent="-128582">
              <a:buFont typeface="Arial" pitchFamily="34" charset="0"/>
              <a:buChar char="•"/>
              <a:defRPr sz="1800"/>
            </a:lvl1pPr>
            <a:lvl2pPr marL="471464" indent="-128582">
              <a:buFont typeface="Arial" pitchFamily="34" charset="0"/>
              <a:buChar char="•"/>
              <a:defRPr sz="1500"/>
            </a:lvl2pPr>
            <a:lvl3pPr marL="814348" indent="-128582">
              <a:buFont typeface="Arial" pitchFamily="34" charset="0"/>
              <a:buChar char="•"/>
              <a:defRPr sz="1350"/>
            </a:lvl3pPr>
            <a:lvl4pPr marL="1157230" indent="-128582">
              <a:buFont typeface="Arial" pitchFamily="34" charset="0"/>
              <a:buChar char="•"/>
              <a:defRPr sz="1200"/>
            </a:lvl4pPr>
            <a:lvl5pPr marL="1500113" indent="-128582"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690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10000" y="838200"/>
            <a:ext cx="9144000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93972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886200" y="838200"/>
            <a:ext cx="9144000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46035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32854"/>
            <a:ext cx="9448800" cy="1362075"/>
          </a:xfrm>
        </p:spPr>
        <p:txBody>
          <a:bodyPr anchor="t"/>
          <a:lstStyle>
            <a:lvl1pPr algn="l">
              <a:defRPr sz="3000" b="0" cap="all"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32666"/>
            <a:ext cx="94488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>
                    <a:lumMod val="90000"/>
                  </a:schemeClr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258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0" y="685800"/>
            <a:ext cx="5080000" cy="60198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0" y="685800"/>
            <a:ext cx="5080000" cy="60198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022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9200" y="304809"/>
            <a:ext cx="4976445" cy="639763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066805"/>
            <a:ext cx="4976445" cy="51053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44000" y="304809"/>
            <a:ext cx="4978400" cy="639763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44000" y="1066805"/>
            <a:ext cx="4978400" cy="51053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67989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4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8/10/2021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97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577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-152401"/>
            <a:ext cx="6705600" cy="914401"/>
          </a:xfrm>
          <a:ln>
            <a:noFill/>
          </a:ln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0" y="1994647"/>
            <a:ext cx="6502400" cy="48768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06" y="838208"/>
            <a:ext cx="2895599" cy="4876799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217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4953009"/>
            <a:ext cx="7315200" cy="566739"/>
          </a:xfrm>
        </p:spPr>
        <p:txBody>
          <a:bodyPr anchor="b"/>
          <a:lstStyle>
            <a:lvl1pPr algn="l"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5600" y="279400"/>
            <a:ext cx="7315200" cy="3962400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00" y="5519747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457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802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1600" y="304809"/>
            <a:ext cx="13208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95504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553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165600" y="11938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165600" y="20320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165600" y="28702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165600" y="37084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76231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04800"/>
            <a:ext cx="4368800" cy="3124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304803"/>
            <a:ext cx="5994400" cy="3125315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219200" y="3429000"/>
            <a:ext cx="4368800" cy="3048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429000"/>
            <a:ext cx="6197600" cy="3048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71622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7559675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7559675"/>
            <a:ext cx="28448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219203" y="4175135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825999" y="4175135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432799" y="4175135"/>
            <a:ext cx="3352796" cy="33527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219203" y="1660525"/>
            <a:ext cx="3352796" cy="2514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825996" y="1660525"/>
            <a:ext cx="3352800" cy="2514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8432796" y="1660525"/>
            <a:ext cx="3352800" cy="2514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84038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60800" y="11938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60800" y="20320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60800" y="28702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60800" y="3708400"/>
            <a:ext cx="6197600" cy="83820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3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099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microsoft.com/office/2007/relationships/media" Target="../media/media1.wmv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video" Target="../media/media1.wmv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video" Target="../media/media2.wmv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microsoft.com/office/2007/relationships/media" Target="../media/media2.wm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video" Target="../media/media4.wmv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microsoft.com/office/2007/relationships/media" Target="../media/media4.wm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81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video" Target="../media/media2.wmv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microsoft.com/office/2007/relationships/media" Target="../media/media2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195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arth_magnify_h264.mov">
            <a:hlinkClick r:id="" action="ppaction://media"/>
          </p:cNvPr>
          <p:cNvPicPr>
            <a:picLocks noChangeAspect="1"/>
          </p:cNvPicPr>
          <p:nvPr userDrawn="1">
            <a:vide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0">
            <a:lum bright="8000" contrast="5000"/>
          </a:blip>
          <a:stretch>
            <a:fillRect/>
          </a:stretch>
        </p:blipFill>
        <p:spPr>
          <a:xfrm>
            <a:off x="812800" y="4140200"/>
            <a:ext cx="5486400" cy="2690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312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36012-79D2-4C59-B035-F38395D1A13C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67723-2935-46AA-A514-4BD18594720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12293600" y="5480851"/>
            <a:ext cx="914400" cy="6858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tx2">
                <a:lumMod val="20000"/>
                <a:lumOff val="80000"/>
                <a:alpha val="21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20699999" lon="600000" rev="0"/>
            </a:camera>
            <a:lightRig rig="threePt" dir="t"/>
          </a:scene3d>
          <a:sp3d z="82550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0378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98 -0.02477 C -0.01093 -0.0338 -0.01632 -0.03472 -0.06093 -0.04074 C -0.1052 -0.04676 -0.13281 -0.06597 -0.2743 -0.06111 C -0.39583 -0.0581 -0.77135 0.14144 -0.7493 0.14144 C -0.7243 0.14144 -0.8809 0.04005 -1.04705 0.1162 L -1.17916 0.12546 " pathEditMode="relative" rAng="0" ptsTypes="fsffFf">
                                      <p:cBhvr>
                                        <p:cTn id="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9" y="62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1" grpId="0" animBg="1"/>
    </p:bldLst>
  </p:timing>
  <p:txStyles>
    <p:titleStyle>
      <a:lvl1pPr algn="ctr" defTabSz="121917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121917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21917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21917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CC9D212-A208-4126-9C6D-C3AFFA14C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654077F-EDDB-49F8-9DAC-9E3F92CD1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21B31B-8934-4881-B0EC-CF74F6F10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605C3-A42F-4B85-9319-06683300031A}" type="datetimeFigureOut">
              <a:rPr lang="en-BZ" smtClean="0"/>
              <a:t>10/08/2021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3A861C-4099-4A5C-A762-050D99961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11DDD-E91C-46DD-AD5E-B2BD6FAA8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27C8B-7D8A-4723-9C35-53370322E2D1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9415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73000">
              <a:schemeClr val="tx1">
                <a:lumMod val="75000"/>
                <a:lumOff val="25000"/>
              </a:schemeClr>
            </a:gs>
            <a:gs pos="81000">
              <a:schemeClr val="tx1">
                <a:lumMod val="95000"/>
                <a:lumOff val="5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rot="16200000">
            <a:off x="4450754" y="-869347"/>
            <a:ext cx="6948105" cy="8686800"/>
          </a:xfrm>
          <a:prstGeom prst="rec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57000">
                <a:schemeClr val="bg1">
                  <a:lumMod val="10000"/>
                </a:schemeClr>
              </a:gs>
              <a:gs pos="100000">
                <a:schemeClr val="tx1">
                  <a:lumMod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21" name="Rectangle 20"/>
          <p:cNvSpPr/>
          <p:nvPr userDrawn="1"/>
        </p:nvSpPr>
        <p:spPr>
          <a:xfrm>
            <a:off x="3581401" y="1"/>
            <a:ext cx="8673331" cy="6858000"/>
          </a:xfrm>
          <a:prstGeom prst="rect">
            <a:avLst/>
          </a:prstGeom>
          <a:blipFill dpi="0" rotWithShape="1">
            <a:blip r:embed="rId24">
              <a:alphaModFix amt="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9" name="Rectangle 18"/>
          <p:cNvSpPr/>
          <p:nvPr userDrawn="1"/>
        </p:nvSpPr>
        <p:spPr>
          <a:xfrm>
            <a:off x="511419" y="0"/>
            <a:ext cx="11756788" cy="6946464"/>
          </a:xfrm>
          <a:prstGeom prst="rect">
            <a:avLst/>
          </a:prstGeom>
          <a:blipFill dpi="0" rotWithShape="1">
            <a:blip r:embed="rId25">
              <a:alphaModFix amt="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stormy_waters_standard_slide.mov">
            <a:hlinkClick r:id="" action="ppaction://media"/>
          </p:cNvPr>
          <p:cNvPicPr>
            <a:picLocks noChangeAspect="1"/>
          </p:cNvPicPr>
          <p:nvPr>
            <a:vide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0" y="0"/>
            <a:ext cx="36576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idx="1"/>
          </p:nvPr>
        </p:nvSpPr>
        <p:spPr>
          <a:xfrm>
            <a:off x="3048000" y="838200"/>
            <a:ext cx="9144000" cy="601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16397" y="17041"/>
            <a:ext cx="8737603" cy="5254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pPr marL="0" lvl="0"/>
            <a:r>
              <a:rPr lang="en-US" dirty="0"/>
              <a:t>Click to edit Master 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657600" y="-152397"/>
            <a:ext cx="250699" cy="7086599"/>
            <a:chOff x="3810001" y="-152399"/>
            <a:chExt cx="250699" cy="7086599"/>
          </a:xfrm>
        </p:grpSpPr>
        <p:sp>
          <p:nvSpPr>
            <p:cNvPr id="23" name="Rectangle 22"/>
            <p:cNvSpPr/>
            <p:nvPr/>
          </p:nvSpPr>
          <p:spPr>
            <a:xfrm>
              <a:off x="3885645" y="-152399"/>
              <a:ext cx="152955" cy="7069375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3000">
                  <a:schemeClr val="bg1">
                    <a:lumMod val="25000"/>
                  </a:schemeClr>
                </a:gs>
                <a:gs pos="100000">
                  <a:schemeClr val="bg1">
                    <a:lumMod val="2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350"/>
            </a:p>
          </p:txBody>
        </p:sp>
        <p:sp>
          <p:nvSpPr>
            <p:cNvPr id="24" name="Rectangle 23"/>
            <p:cNvSpPr/>
            <p:nvPr/>
          </p:nvSpPr>
          <p:spPr>
            <a:xfrm rot="10800000">
              <a:off x="3810001" y="-135173"/>
              <a:ext cx="91275" cy="7069373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51000">
                  <a:schemeClr val="bg1">
                    <a:lumMod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 rot="10800000">
              <a:off x="4014981" y="-152399"/>
              <a:ext cx="45719" cy="7069375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1000">
                  <a:schemeClr val="bg1">
                    <a:lumMod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3945434" y="228600"/>
            <a:ext cx="3313417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pPr lvl="0" defTabSz="685766">
              <a:spcBef>
                <a:spcPct val="0"/>
              </a:spcBef>
              <a:buNone/>
            </a:pPr>
            <a:endParaRPr lang="en-US" sz="270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581401" y="0"/>
            <a:ext cx="8673331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pPr lvl="0" defTabSz="685766">
              <a:spcBef>
                <a:spcPct val="0"/>
              </a:spcBef>
              <a:buNone/>
            </a:pPr>
            <a:endParaRPr lang="en-US" sz="270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-25401" y="0"/>
            <a:ext cx="3683001" cy="6858000"/>
          </a:xfrm>
          <a:prstGeom prst="rect">
            <a:avLst/>
          </a:prstGeom>
          <a:solidFill>
            <a:schemeClr val="accent2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5550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685766" rtl="0" eaLnBrk="1" latinLnBrk="0" hangingPunct="1">
        <a:spcBef>
          <a:spcPct val="0"/>
        </a:spcBef>
        <a:buNone/>
        <a:defRPr lang="en-US" sz="2700" kern="1200" dirty="0">
          <a:ln>
            <a:noFill/>
          </a:ln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73000">
              <a:schemeClr val="tx1">
                <a:lumMod val="75000"/>
                <a:lumOff val="25000"/>
              </a:schemeClr>
            </a:gs>
            <a:gs pos="81000">
              <a:schemeClr val="tx1">
                <a:lumMod val="95000"/>
                <a:lumOff val="5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ighthouse_fog_side_sd">
            <a:hlinkClick r:id="" action="ppaction://media"/>
          </p:cNvPr>
          <p:cNvPicPr>
            <a:picLocks noChangeAspect="1"/>
          </p:cNvPicPr>
          <p:nvPr userDrawn="1">
            <a:vide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0" y="0"/>
            <a:ext cx="3810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rot="16200000">
            <a:off x="4690402" y="-629696"/>
            <a:ext cx="6948105" cy="8207503"/>
          </a:xfrm>
          <a:prstGeom prst="rec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57000">
                <a:schemeClr val="bg1">
                  <a:lumMod val="10000"/>
                </a:schemeClr>
              </a:gs>
              <a:gs pos="100000">
                <a:schemeClr val="tx1">
                  <a:lumMod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21" name="Rectangle 20"/>
          <p:cNvSpPr/>
          <p:nvPr userDrawn="1"/>
        </p:nvSpPr>
        <p:spPr>
          <a:xfrm>
            <a:off x="4060700" y="2"/>
            <a:ext cx="8194032" cy="6934199"/>
          </a:xfrm>
          <a:prstGeom prst="rect">
            <a:avLst/>
          </a:prstGeom>
          <a:blipFill dpi="0" rotWithShape="1">
            <a:blip r:embed="rId25">
              <a:alphaModFix amt="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idx="1"/>
          </p:nvPr>
        </p:nvSpPr>
        <p:spPr>
          <a:xfrm>
            <a:off x="3048000" y="838200"/>
            <a:ext cx="9144000" cy="601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16397" y="17039"/>
            <a:ext cx="8737603" cy="5254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65461" y="-152399"/>
            <a:ext cx="152955" cy="7069375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bg1">
                  <a:lumMod val="25000"/>
                </a:schemeClr>
              </a:gs>
              <a:gs pos="100000">
                <a:schemeClr val="bg1">
                  <a:lumMod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24" name="Rectangle 23"/>
          <p:cNvSpPr/>
          <p:nvPr/>
        </p:nvSpPr>
        <p:spPr>
          <a:xfrm rot="10800000">
            <a:off x="3810001" y="-135173"/>
            <a:ext cx="91275" cy="7069373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1000">
                <a:schemeClr val="bg1">
                  <a:lumMod val="50000"/>
                </a:schemeClr>
              </a:gs>
              <a:gs pos="81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 rot="10800000">
            <a:off x="4014985" y="-152399"/>
            <a:ext cx="45719" cy="706937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1000">
                <a:schemeClr val="bg1">
                  <a:lumMod val="50000"/>
                </a:schemeClr>
              </a:gs>
              <a:gs pos="81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 userDrawn="1"/>
        </p:nvSpPr>
        <p:spPr>
          <a:xfrm>
            <a:off x="-15075" y="-29487"/>
            <a:ext cx="3977475" cy="6858000"/>
          </a:xfrm>
          <a:prstGeom prst="rect">
            <a:avLst/>
          </a:prstGeom>
          <a:solidFill>
            <a:schemeClr val="accent2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897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685783" rtl="0" eaLnBrk="1" latinLnBrk="0" hangingPunct="1">
        <a:spcBef>
          <a:spcPct val="0"/>
        </a:spcBef>
        <a:buNone/>
        <a:defRPr sz="2100" kern="1200">
          <a:ln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0" indent="0" algn="l" defTabSz="685783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0" indent="0" algn="l" defTabSz="685783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0" indent="0" algn="l" defTabSz="685783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0" indent="0" algn="l" defTabSz="685783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73000">
              <a:schemeClr val="tx1">
                <a:lumMod val="75000"/>
                <a:lumOff val="25000"/>
              </a:schemeClr>
            </a:gs>
            <a:gs pos="81000">
              <a:schemeClr val="tx1">
                <a:lumMod val="95000"/>
                <a:lumOff val="5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rot="16200000">
            <a:off x="4450754" y="-869347"/>
            <a:ext cx="6948105" cy="8686800"/>
          </a:xfrm>
          <a:prstGeom prst="rec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57000">
                <a:schemeClr val="bg1">
                  <a:lumMod val="10000"/>
                </a:schemeClr>
              </a:gs>
              <a:gs pos="100000">
                <a:schemeClr val="tx1">
                  <a:lumMod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21" name="Rectangle 20"/>
          <p:cNvSpPr/>
          <p:nvPr userDrawn="1"/>
        </p:nvSpPr>
        <p:spPr>
          <a:xfrm>
            <a:off x="3581401" y="1"/>
            <a:ext cx="8673331" cy="6858000"/>
          </a:xfrm>
          <a:prstGeom prst="rect">
            <a:avLst/>
          </a:prstGeom>
          <a:blipFill dpi="0" rotWithShape="1">
            <a:blip r:embed="rId24">
              <a:alphaModFix amt="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9" name="Rectangle 18"/>
          <p:cNvSpPr/>
          <p:nvPr userDrawn="1"/>
        </p:nvSpPr>
        <p:spPr>
          <a:xfrm>
            <a:off x="511419" y="0"/>
            <a:ext cx="11756788" cy="6946464"/>
          </a:xfrm>
          <a:prstGeom prst="rect">
            <a:avLst/>
          </a:prstGeom>
          <a:blipFill dpi="0" rotWithShape="1">
            <a:blip r:embed="rId25">
              <a:alphaModFix amt="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stormy_waters_standard_slide.mov">
            <a:hlinkClick r:id="" action="ppaction://media"/>
          </p:cNvPr>
          <p:cNvPicPr>
            <a:picLocks noChangeAspect="1"/>
          </p:cNvPicPr>
          <p:nvPr>
            <a:vide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0" y="0"/>
            <a:ext cx="36576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idx="1"/>
          </p:nvPr>
        </p:nvSpPr>
        <p:spPr>
          <a:xfrm>
            <a:off x="3048000" y="838200"/>
            <a:ext cx="9144000" cy="601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16397" y="17041"/>
            <a:ext cx="8737603" cy="5254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pPr marL="0" lvl="0"/>
            <a:r>
              <a:rPr lang="en-US" dirty="0"/>
              <a:t>Click to edit Master 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657600" y="-152397"/>
            <a:ext cx="250699" cy="7086599"/>
            <a:chOff x="3810001" y="-152399"/>
            <a:chExt cx="250699" cy="7086599"/>
          </a:xfrm>
        </p:grpSpPr>
        <p:sp>
          <p:nvSpPr>
            <p:cNvPr id="23" name="Rectangle 22"/>
            <p:cNvSpPr/>
            <p:nvPr/>
          </p:nvSpPr>
          <p:spPr>
            <a:xfrm>
              <a:off x="3885645" y="-152399"/>
              <a:ext cx="152955" cy="7069375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3000">
                  <a:schemeClr val="bg1">
                    <a:lumMod val="25000"/>
                  </a:schemeClr>
                </a:gs>
                <a:gs pos="100000">
                  <a:schemeClr val="bg1">
                    <a:lumMod val="2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350"/>
            </a:p>
          </p:txBody>
        </p:sp>
        <p:sp>
          <p:nvSpPr>
            <p:cNvPr id="24" name="Rectangle 23"/>
            <p:cNvSpPr/>
            <p:nvPr/>
          </p:nvSpPr>
          <p:spPr>
            <a:xfrm rot="10800000">
              <a:off x="3810001" y="-135173"/>
              <a:ext cx="91275" cy="7069373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51000">
                  <a:schemeClr val="bg1">
                    <a:lumMod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 rot="10800000">
              <a:off x="4014981" y="-152399"/>
              <a:ext cx="45719" cy="7069375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1000">
                  <a:schemeClr val="bg1">
                    <a:lumMod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3945434" y="228600"/>
            <a:ext cx="3313417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pPr lvl="0" defTabSz="685766">
              <a:spcBef>
                <a:spcPct val="0"/>
              </a:spcBef>
              <a:buNone/>
            </a:pPr>
            <a:endParaRPr lang="en-US" sz="270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581401" y="0"/>
            <a:ext cx="8673331" cy="6858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pPr lvl="0" defTabSz="685766">
              <a:spcBef>
                <a:spcPct val="0"/>
              </a:spcBef>
              <a:buNone/>
            </a:pPr>
            <a:endParaRPr lang="en-US" sz="270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-25401" y="0"/>
            <a:ext cx="3683001" cy="6858000"/>
          </a:xfrm>
          <a:prstGeom prst="rect">
            <a:avLst/>
          </a:prstGeom>
          <a:solidFill>
            <a:schemeClr val="accent2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8215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685766" rtl="0" eaLnBrk="1" latinLnBrk="0" hangingPunct="1">
        <a:spcBef>
          <a:spcPct val="0"/>
        </a:spcBef>
        <a:buNone/>
        <a:defRPr lang="en-US" sz="2700" kern="1200" dirty="0">
          <a:ln>
            <a:noFill/>
          </a:ln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51403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9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9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jp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jp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jp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jp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jp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jp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jp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6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Hình ảnh 7" descr="Ảnh có chứa văn bản, màu đỏ&#10;&#10;Mô tả được tạo tự động">
            <a:extLst>
              <a:ext uri="{FF2B5EF4-FFF2-40B4-BE49-F238E27FC236}">
                <a16:creationId xmlns:a16="http://schemas.microsoft.com/office/drawing/2014/main" id="{4CD992D6-D712-4845-82D3-ADF9610BD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456960"/>
            <a:ext cx="8692896" cy="348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06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1.60677 -0.01435 " pathEditMode="relative" rAng="0" ptsTypes="AA">
                                      <p:cBhvr>
                                        <p:cTn id="6" dur="4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39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4A4B7B9-9BC1-49B5-A20E-154D21F97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-460"/>
            <a:ext cx="12192139" cy="6858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 descr="Ảnh có chứa nước, bầu trời, thiên nhiên, ngoài trời&#10;&#10;Mô tả được tạo tự động">
            <a:extLst>
              <a:ext uri="{FF2B5EF4-FFF2-40B4-BE49-F238E27FC236}">
                <a16:creationId xmlns:a16="http://schemas.microsoft.com/office/drawing/2014/main" id="{97065864-7FCE-4839-B5BE-3599D9694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" r="3" b="12578"/>
          <a:stretch/>
        </p:blipFill>
        <p:spPr>
          <a:xfrm>
            <a:off x="20" y="16"/>
            <a:ext cx="4578252" cy="26089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2B1B2C-7545-4127-81AC-9389DF422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11819"/>
            <a:ext cx="4576634" cy="4235946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F5C63442-D50E-4567-8E55-8BF10919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34" y="2982666"/>
            <a:ext cx="4003123" cy="891735"/>
          </a:xfrm>
        </p:spPr>
        <p:txBody>
          <a:bodyPr anchor="ctr">
            <a:noAutofit/>
          </a:bodyPr>
          <a:lstStyle/>
          <a:p>
            <a:r>
              <a:rPr lang="en-US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Vẻ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endParaRPr lang="vi-VN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Hình ảnh 10" descr="Ảnh có chứa nước, thiên nhiên, bờ biển, cây cọ&#10;&#10;Mô tả được tạo tự động">
            <a:extLst>
              <a:ext uri="{FF2B5EF4-FFF2-40B4-BE49-F238E27FC236}">
                <a16:creationId xmlns:a16="http://schemas.microsoft.com/office/drawing/2014/main" id="{557B18CC-451E-425B-BA0C-90626D277E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3"/>
          <a:stretch/>
        </p:blipFill>
        <p:spPr>
          <a:xfrm>
            <a:off x="4576634" y="10"/>
            <a:ext cx="3778801" cy="2557748"/>
          </a:xfrm>
          <a:prstGeom prst="rect">
            <a:avLst/>
          </a:prstGeom>
        </p:spPr>
      </p:pic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49465174-D7B8-48FE-B1FE-68D80170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1" y="3737113"/>
            <a:ext cx="4003122" cy="2516367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Phong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phú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đa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dạng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Tài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nguyên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thiên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nhiên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quý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giá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Hình ảnh 8" descr="Ảnh có chứa nước, thiên nhiên, bờ biển&#10;&#10;Mô tả được tạo tự động">
            <a:extLst>
              <a:ext uri="{FF2B5EF4-FFF2-40B4-BE49-F238E27FC236}">
                <a16:creationId xmlns:a16="http://schemas.microsoft.com/office/drawing/2014/main" id="{0AA5C83F-7C5E-402D-9770-5BD328FCCF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r="25956" b="2"/>
          <a:stretch/>
        </p:blipFill>
        <p:spPr>
          <a:xfrm>
            <a:off x="4583351" y="2635624"/>
            <a:ext cx="3771637" cy="422237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D310F0-DF56-4836-B600-DA0D2DCE1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6" y="-460"/>
            <a:ext cx="100584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4B61A26-99ED-4C93-AA71-68AAB5A770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2" r="31766"/>
          <a:stretch/>
        </p:blipFill>
        <p:spPr>
          <a:xfrm>
            <a:off x="8450129" y="-466"/>
            <a:ext cx="3741872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DD3F83B-131C-44EB-B983-57BBE5607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7531" y="0"/>
            <a:ext cx="100584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F8FD60-7BF6-4532-BEDC-9201E154B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8412480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pic>
        <p:nvPicPr>
          <p:cNvPr id="25" name="Hình ảnh 24" descr="Ảnh có chứa nước, bầu trời, thiên nhiên, ngoài trời&#10;&#10;Mô tả được tạo tự động">
            <a:extLst>
              <a:ext uri="{FF2B5EF4-FFF2-40B4-BE49-F238E27FC236}">
                <a16:creationId xmlns:a16="http://schemas.microsoft.com/office/drawing/2014/main" id="{174E8B7F-6812-4FCD-B99C-F196C831E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" r="3" b="12578"/>
          <a:stretch/>
        </p:blipFill>
        <p:spPr>
          <a:xfrm>
            <a:off x="8006" y="17"/>
            <a:ext cx="4578252" cy="2608957"/>
          </a:xfrm>
          <a:prstGeom prst="rect">
            <a:avLst/>
          </a:prstGeom>
        </p:spPr>
      </p:pic>
      <p:pic>
        <p:nvPicPr>
          <p:cNvPr id="27" name="Hình ảnh 26" descr="Ảnh có chứa nước, thiên nhiên, bờ biển, cây cọ&#10;&#10;Mô tả được tạo tự động">
            <a:extLst>
              <a:ext uri="{FF2B5EF4-FFF2-40B4-BE49-F238E27FC236}">
                <a16:creationId xmlns:a16="http://schemas.microsoft.com/office/drawing/2014/main" id="{FA15CA07-3F52-442E-839C-3F38AD8F8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3"/>
          <a:stretch/>
        </p:blipFill>
        <p:spPr>
          <a:xfrm>
            <a:off x="4584620" y="11"/>
            <a:ext cx="3778801" cy="2557748"/>
          </a:xfrm>
          <a:prstGeom prst="rect">
            <a:avLst/>
          </a:prstGeom>
        </p:spPr>
      </p:pic>
      <p:pic>
        <p:nvPicPr>
          <p:cNvPr id="29" name="Hình ảnh 28" descr="Ảnh có chứa nước, thiên nhiên, bờ biển&#10;&#10;Mô tả được tạo tự động">
            <a:extLst>
              <a:ext uri="{FF2B5EF4-FFF2-40B4-BE49-F238E27FC236}">
                <a16:creationId xmlns:a16="http://schemas.microsoft.com/office/drawing/2014/main" id="{C25640B6-E932-4609-B291-E66FFC78BA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r="25956" b="2"/>
          <a:stretch/>
        </p:blipFill>
        <p:spPr>
          <a:xfrm>
            <a:off x="4591337" y="2635625"/>
            <a:ext cx="3771637" cy="4222375"/>
          </a:xfrm>
          <a:prstGeom prst="rect">
            <a:avLst/>
          </a:prstGeom>
        </p:spPr>
      </p:pic>
      <p:pic>
        <p:nvPicPr>
          <p:cNvPr id="30" name="Chỗ dành sẵn cho Nội dung 4">
            <a:extLst>
              <a:ext uri="{FF2B5EF4-FFF2-40B4-BE49-F238E27FC236}">
                <a16:creationId xmlns:a16="http://schemas.microsoft.com/office/drawing/2014/main" id="{49B25433-6965-4034-A5AE-2EBCC25639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2" r="31766"/>
          <a:stretch/>
        </p:blipFill>
        <p:spPr>
          <a:xfrm>
            <a:off x="8458115" y="-465"/>
            <a:ext cx="3741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43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817914"/>
            <a:ext cx="3702134" cy="3378388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6D830B81-D30A-467F-8CEF-FFE7F9ECB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771" y="1862908"/>
            <a:ext cx="4812177" cy="1588698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tx1"/>
                </a:solidFill>
                <a:latin typeface="#9Slide04 SVNNaive Inline" panose="02010503010101020104" pitchFamily="2" charset="0"/>
                <a:cs typeface="Arial" panose="020B0604020202020204" pitchFamily="34" charset="0"/>
                <a:sym typeface="Arial" panose="020B0604020202020204" pitchFamily="34" charset="0"/>
              </a:rPr>
              <a:t>CÔ TÔ</a:t>
            </a:r>
            <a:endParaRPr lang="vi-VN" sz="8000" dirty="0">
              <a:solidFill>
                <a:schemeClr val="tx1"/>
              </a:solidFill>
              <a:latin typeface="#9Slide06 DeathRattle BB" panose="02000506000000020004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865F8AF-EE16-4C2B-92E5-8D682FDDC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358" y="3619604"/>
            <a:ext cx="3806660" cy="1296953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-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nguyễn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tuân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695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C95D6B-3F3F-4C87-A297-A01D479EE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Hướng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dẫn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đọc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Chỗ dành sẵn cho Nội dung 4">
            <a:extLst>
              <a:ext uri="{FF2B5EF4-FFF2-40B4-BE49-F238E27FC236}">
                <a16:creationId xmlns:a16="http://schemas.microsoft.com/office/drawing/2014/main" id="{B60BB257-010E-44EC-B338-6A7343E3B0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922372"/>
              </p:ext>
            </p:extLst>
          </p:nvPr>
        </p:nvGraphicFramePr>
        <p:xfrm>
          <a:off x="581192" y="2340864"/>
          <a:ext cx="6058147" cy="363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hildren reading books Royalty Free Vector Image">
            <a:extLst>
              <a:ext uri="{FF2B5EF4-FFF2-40B4-BE49-F238E27FC236}">
                <a16:creationId xmlns:a16="http://schemas.microsoft.com/office/drawing/2014/main" id="{86341012-9CE1-42D2-AAF9-07732B1B3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-7769" r="-456" b="7769"/>
          <a:stretch/>
        </p:blipFill>
        <p:spPr bwMode="auto">
          <a:xfrm>
            <a:off x="7105645" y="1890876"/>
            <a:ext cx="4357695" cy="396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294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91D907-A940-4E48-AAFD-9BA510550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0291D907-A940-4E48-AAFD-9BA5105505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F2C181-40EE-4B6A-9993-DA6A79C3F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F4F2C181-40EE-4B6A-9993-DA6A79C3F8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260616-EF3D-4DEB-AA33-C4E90D005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BC260616-EF3D-4DEB-AA33-C4E90D0056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A45715-88DA-4250-92A3-28A2E982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142" y="0"/>
            <a:ext cx="5282579" cy="118872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TÌM HIỂU TỪ KHÓ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6CB87DDE-6648-4F1B-8AAA-76CA0A520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088548"/>
              </p:ext>
            </p:extLst>
          </p:nvPr>
        </p:nvGraphicFramePr>
        <p:xfrm>
          <a:off x="333403" y="1335488"/>
          <a:ext cx="8641921" cy="5245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8699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A45715-88DA-4250-92A3-28A2E982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142" y="0"/>
            <a:ext cx="5282579" cy="118872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TÌM HIỂU TỪ KHÓ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6CB87DDE-6648-4F1B-8AAA-76CA0A520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930483"/>
              </p:ext>
            </p:extLst>
          </p:nvPr>
        </p:nvGraphicFramePr>
        <p:xfrm>
          <a:off x="3875594" y="1326610"/>
          <a:ext cx="8029362" cy="5245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id="{46987F4A-51F6-4A59-B21B-5E0A7E0E1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" y="2221636"/>
            <a:ext cx="38100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76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B87A36-3BD0-4ED7-A865-BD46ED346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A0B87A36-3BD0-4ED7-A865-BD46ED3465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A0B87A36-3BD0-4ED7-A865-BD46ED346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A0B87A36-3BD0-4ED7-A865-BD46ED346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F23D3B-0BB9-4FF5-81AC-D0EB947B4F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DFF23D3B-0BB9-4FF5-81AC-D0EB947B4F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DFF23D3B-0BB9-4FF5-81AC-D0EB947B4F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DFF23D3B-0BB9-4FF5-81AC-D0EB947B4F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D67F69-0562-4FDF-BFE8-946F1FF40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CCD67F69-0562-4FDF-BFE8-946F1FF40B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CCD67F69-0562-4FDF-BFE8-946F1FF40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CCD67F69-0562-4FDF-BFE8-946F1FF40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84EF25-E5E6-40D5-B6A2-72DCB3ABE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6284EF25-E5E6-40D5-B6A2-72DCB3ABE7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6284EF25-E5E6-40D5-B6A2-72DCB3ABE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6284EF25-E5E6-40D5-B6A2-72DCB3ABE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A29648-9360-467D-AC40-C7A87D2C1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5DA29648-9360-467D-AC40-C7A87D2C14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5DA29648-9360-467D-AC40-C7A87D2C1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5DA29648-9360-467D-AC40-C7A87D2C1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74D10C-935F-476D-BFA9-D71B241B52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4E74D10C-935F-476D-BFA9-D71B241B52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4E74D10C-935F-476D-BFA9-D71B241B52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4E74D10C-935F-476D-BFA9-D71B241B52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D99F73-4ED9-4984-A5CB-E72316DA9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17D99F73-4ED9-4984-A5CB-E72316DA9B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17D99F73-4ED9-4984-A5CB-E72316DA9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17D99F73-4ED9-4984-A5CB-E72316DA9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F49D26-D184-4956-AAC2-0A875A327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graphicEl>
                                              <a:dgm id="{58F49D26-D184-4956-AAC2-0A875A3275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58F49D26-D184-4956-AAC2-0A875A327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58F49D26-D184-4956-AAC2-0A875A327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7C4E44-5961-4B1D-9627-21328A121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307C4E44-5961-4B1D-9627-21328A121E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307C4E44-5961-4B1D-9627-21328A121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307C4E44-5961-4B1D-9627-21328A121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974E32-A045-4C57-8202-100D773516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graphicEl>
                                              <a:dgm id="{6C974E32-A045-4C57-8202-100D773516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6C974E32-A045-4C57-8202-100D773516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6C974E32-A045-4C57-8202-100D773516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91B672-F872-414B-B08B-A0AEDF112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graphicEl>
                                              <a:dgm id="{0491B672-F872-414B-B08B-A0AEDF112B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0491B672-F872-414B-B08B-A0AEDF112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0491B672-F872-414B-B08B-A0AEDF112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E555CD-CD93-47DE-8F83-B0290DD6B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graphicEl>
                                              <a:dgm id="{9EE555CD-CD93-47DE-8F83-B0290DD6B5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graphicEl>
                                              <a:dgm id="{9EE555CD-CD93-47DE-8F83-B0290DD6B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9EE555CD-CD93-47DE-8F83-B0290DD6B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6CB87DDE-6648-4F1B-8AAA-76CA0A520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892103"/>
              </p:ext>
            </p:extLst>
          </p:nvPr>
        </p:nvGraphicFramePr>
        <p:xfrm>
          <a:off x="421511" y="1051404"/>
          <a:ext cx="8269730" cy="5245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EBEDA54F-B473-44B9-B3C9-66ED750B5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257146"/>
            <a:ext cx="38100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05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B87A36-3BD0-4ED7-A865-BD46ED346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A0B87A36-3BD0-4ED7-A865-BD46ED3465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A0B87A36-3BD0-4ED7-A865-BD46ED346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A0B87A36-3BD0-4ED7-A865-BD46ED346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F23D3B-0BB9-4FF5-81AC-D0EB947B4F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DFF23D3B-0BB9-4FF5-81AC-D0EB947B4F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DFF23D3B-0BB9-4FF5-81AC-D0EB947B4F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DFF23D3B-0BB9-4FF5-81AC-D0EB947B4F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8B4A9E-7B9F-4838-9093-2659240CF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348B4A9E-7B9F-4838-9093-2659240CFC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348B4A9E-7B9F-4838-9093-2659240CF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348B4A9E-7B9F-4838-9093-2659240CF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92EFBB-AC1A-4AB7-85A2-33D528A3D2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9192EFBB-AC1A-4AB7-85A2-33D528A3D2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9192EFBB-AC1A-4AB7-85A2-33D528A3D2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9192EFBB-AC1A-4AB7-85A2-33D528A3D2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A29648-9360-467D-AC40-C7A87D2C1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5DA29648-9360-467D-AC40-C7A87D2C14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5DA29648-9360-467D-AC40-C7A87D2C1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5DA29648-9360-467D-AC40-C7A87D2C1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74D10C-935F-476D-BFA9-D71B241B52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4E74D10C-935F-476D-BFA9-D71B241B52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4E74D10C-935F-476D-BFA9-D71B241B52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4E74D10C-935F-476D-BFA9-D71B241B52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17504A-8482-4467-BAB4-BAF711AE8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4417504A-8482-4467-BAB4-BAF711AE8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4417504A-8482-4467-BAB4-BAF711AE8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4417504A-8482-4467-BAB4-BAF711AE8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636C9C-FF49-4088-98CF-D786D9865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graphicEl>
                                              <a:dgm id="{08636C9C-FF49-4088-98CF-D786D98658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08636C9C-FF49-4088-98CF-D786D9865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8636C9C-FF49-4088-98CF-D786D9865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980954-E890-4BE0-971F-F1EBFB33B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0B980954-E890-4BE0-971F-F1EBFB33B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0B980954-E890-4BE0-971F-F1EBFB33B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0B980954-E890-4BE0-971F-F1EBFB33B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C49EBE-CDF6-46B6-A3E8-B95331E8F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graphicEl>
                                              <a:dgm id="{7DC49EBE-CDF6-46B6-A3E8-B95331E8F6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7DC49EBE-CDF6-46B6-A3E8-B95331E8F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7DC49EBE-CDF6-46B6-A3E8-B95331E8F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77C821DF-B593-4446-B875-FA97A5ADB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50" y="6584708"/>
            <a:ext cx="5347788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Nhà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Nguyễn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Tuân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(1910-1987)</a:t>
            </a:r>
            <a:b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Quê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làng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Mọc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nay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thuộc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phường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Nhân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Thanh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Xuân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Hà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Nội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b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giàu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lòng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nặng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tộc</a:t>
            </a:r>
            <a:b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tài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uyên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bác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b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b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53775A6-EE06-45C0-9F80-1F1D247B8C78}"/>
              </a:ext>
            </a:extLst>
          </p:cNvPr>
          <p:cNvSpPr txBox="1"/>
          <p:nvPr/>
        </p:nvSpPr>
        <p:spPr>
          <a:xfrm>
            <a:off x="1100619" y="1120089"/>
            <a:ext cx="4800600" cy="3711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TÁC GIẢ: </a:t>
            </a:r>
          </a:p>
        </p:txBody>
      </p:sp>
      <p:pic>
        <p:nvPicPr>
          <p:cNvPr id="9" name="Picture 4" descr="Xem ảnh Phạm Duy, Tố Hữu, Nguyễn Tuân... thời thanh xuân | Việt Nam Mới">
            <a:extLst>
              <a:ext uri="{FF2B5EF4-FFF2-40B4-BE49-F238E27FC236}">
                <a16:creationId xmlns:a16="http://schemas.microsoft.com/office/drawing/2014/main" id="{C6304554-4C71-4B39-85A4-5E846C6E5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7"/>
          <a:stretch/>
        </p:blipFill>
        <p:spPr bwMode="auto">
          <a:xfrm>
            <a:off x="6981546" y="369913"/>
            <a:ext cx="2915934" cy="27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 descr="Ảnh có chứa cây, ngoài trời, người, người đàn ông&#10;&#10;Mô tả được tạo với mức tin cậy rất cao">
            <a:extLst>
              <a:ext uri="{FF2B5EF4-FFF2-40B4-BE49-F238E27FC236}">
                <a16:creationId xmlns:a16="http://schemas.microsoft.com/office/drawing/2014/main" id="{9ADE99DA-6B71-49F8-9CE5-B33A4095C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7" b="-1"/>
          <a:stretch/>
        </p:blipFill>
        <p:spPr>
          <a:xfrm>
            <a:off x="8073153" y="3730267"/>
            <a:ext cx="3519655" cy="2784532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3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7DE0F4D-29CC-40CE-9A04-21FB0EB18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68010" y="2669797"/>
            <a:ext cx="6493155" cy="3639450"/>
          </a:xfrm>
        </p:spPr>
        <p:txBody>
          <a:bodyPr anchor="ctr">
            <a:normAutofit/>
          </a:bodyPr>
          <a:lstStyle/>
          <a:p>
            <a:pPr marL="1166495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độc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ngữ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đặc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sắc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loại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sở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ngắn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endParaRPr lang="en-US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5F762AD-46D8-4470-A801-64412D0DD8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26" r="4126" b="3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639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074B721-7A55-47E5-B117-F7DAD67E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8FC432DB-1D54-4EC9-A903-E02CB472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20" y="365125"/>
            <a:ext cx="5393360" cy="1325563"/>
          </a:xfrm>
        </p:spPr>
        <p:txBody>
          <a:bodyPr>
            <a:normAutofit/>
          </a:bodyPr>
          <a:lstStyle/>
          <a:p>
            <a:pPr algn="ctr"/>
            <a:r>
              <a:rPr lang="en-BZ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TÁC PHẨM TRƯỚC CÁCH MẠNG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5A3987B4-5CBA-4CB7-862B-56A9917A2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2435" y="0"/>
            <a:ext cx="1290924" cy="700685"/>
          </a:xfrm>
          <a:custGeom>
            <a:avLst/>
            <a:gdLst>
              <a:gd name="connsiteX0" fmla="*/ 0 w 1290924"/>
              <a:gd name="connsiteY0" fmla="*/ 0 h 700685"/>
              <a:gd name="connsiteX1" fmla="*/ 125445 w 1290924"/>
              <a:gd name="connsiteY1" fmla="*/ 0 h 700685"/>
              <a:gd name="connsiteX2" fmla="*/ 125445 w 1290924"/>
              <a:gd name="connsiteY2" fmla="*/ 529211 h 700685"/>
              <a:gd name="connsiteX3" fmla="*/ 1040371 w 1290924"/>
              <a:gd name="connsiteY3" fmla="*/ 0 h 700685"/>
              <a:gd name="connsiteX4" fmla="*/ 1290924 w 1290924"/>
              <a:gd name="connsiteY4" fmla="*/ 0 h 700685"/>
              <a:gd name="connsiteX5" fmla="*/ 94085 w 1290924"/>
              <a:gd name="connsiteY5" fmla="*/ 692290 h 700685"/>
              <a:gd name="connsiteX6" fmla="*/ 62724 w 1290924"/>
              <a:gd name="connsiteY6" fmla="*/ 700685 h 700685"/>
              <a:gd name="connsiteX7" fmla="*/ 0 w 1290924"/>
              <a:gd name="connsiteY7" fmla="*/ 637963 h 70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0924" h="700685">
                <a:moveTo>
                  <a:pt x="0" y="0"/>
                </a:moveTo>
                <a:lnTo>
                  <a:pt x="125445" y="0"/>
                </a:lnTo>
                <a:lnTo>
                  <a:pt x="125445" y="529211"/>
                </a:lnTo>
                <a:lnTo>
                  <a:pt x="1040371" y="0"/>
                </a:lnTo>
                <a:lnTo>
                  <a:pt x="1290924" y="0"/>
                </a:lnTo>
                <a:lnTo>
                  <a:pt x="94085" y="692290"/>
                </a:lnTo>
                <a:cubicBezTo>
                  <a:pt x="84551" y="697800"/>
                  <a:pt x="73733" y="700695"/>
                  <a:pt x="62724" y="700685"/>
                </a:cubicBezTo>
                <a:cubicBezTo>
                  <a:pt x="28082" y="700685"/>
                  <a:pt x="0" y="672604"/>
                  <a:pt x="0" y="63796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4800" y="-701"/>
            <a:ext cx="842502" cy="329392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C6C3D76-6BDA-4326-8587-D142C6FA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4" y="880072"/>
            <a:ext cx="2226715" cy="2533423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C85C809-DD0E-4F8D-A2E4-97C9B7252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06" y="2146783"/>
            <a:ext cx="2284857" cy="3173413"/>
          </a:xfrm>
          <a:custGeom>
            <a:avLst/>
            <a:gdLst/>
            <a:ahLst/>
            <a:cxnLst/>
            <a:rect l="l" t="t" r="r" b="b"/>
            <a:pathLst>
              <a:path w="2548728" h="2548728">
                <a:moveTo>
                  <a:pt x="107301" y="0"/>
                </a:moveTo>
                <a:lnTo>
                  <a:pt x="2441427" y="0"/>
                </a:lnTo>
                <a:cubicBezTo>
                  <a:pt x="2500688" y="0"/>
                  <a:pt x="2548728" y="48040"/>
                  <a:pt x="2548728" y="107301"/>
                </a:cubicBezTo>
                <a:lnTo>
                  <a:pt x="2548728" y="2441427"/>
                </a:lnTo>
                <a:cubicBezTo>
                  <a:pt x="2548728" y="2500688"/>
                  <a:pt x="2500688" y="2548728"/>
                  <a:pt x="2441427" y="2548728"/>
                </a:cubicBezTo>
                <a:lnTo>
                  <a:pt x="107301" y="2548728"/>
                </a:lnTo>
                <a:cubicBezTo>
                  <a:pt x="48040" y="2548728"/>
                  <a:pt x="0" y="2500688"/>
                  <a:pt x="0" y="2441427"/>
                </a:cubicBezTo>
                <a:lnTo>
                  <a:pt x="0" y="107301"/>
                </a:lnTo>
                <a:cubicBezTo>
                  <a:pt x="0" y="48040"/>
                  <a:pt x="48040" y="0"/>
                  <a:pt x="107301" y="0"/>
                </a:cubicBezTo>
                <a:close/>
              </a:path>
            </a:pathLst>
          </a:custGeom>
        </p:spPr>
      </p:pic>
      <p:pic>
        <p:nvPicPr>
          <p:cNvPr id="8" name="Hình ảnh 7" descr="Ảnh có chứa xanh lục, ảnh, ký hiệu, thực phẩm&#10;&#10;Mô tả được tạo tự động">
            <a:extLst>
              <a:ext uri="{FF2B5EF4-FFF2-40B4-BE49-F238E27FC236}">
                <a16:creationId xmlns:a16="http://schemas.microsoft.com/office/drawing/2014/main" id="{BF73404A-1BE5-4EA7-8B44-FB1ECF192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5" y="3624263"/>
            <a:ext cx="2262365" cy="2552700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7C4CFB4-BB05-408E-AF23-D13F325F7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630" y="2255837"/>
            <a:ext cx="6321322" cy="4351338"/>
          </a:xfrm>
        </p:spPr>
        <p:txBody>
          <a:bodyPr>
            <a:normAutofit/>
          </a:bodyPr>
          <a:lstStyle/>
          <a:p>
            <a:r>
              <a:rPr lang="vi-VN" sz="32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vi-VN" sz="32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32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vi-VN" sz="32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đi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(1938)</a:t>
            </a:r>
            <a:endPara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buNone/>
            </a:pP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vi-VN" sz="32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Vang </a:t>
            </a:r>
            <a:r>
              <a:rPr lang="vi-VN" sz="32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bóng</a:t>
            </a:r>
            <a:r>
              <a:rPr lang="vi-VN" sz="32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32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vi-VN" sz="32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32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thời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(1940)</a:t>
            </a:r>
            <a:endPara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vi-VN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vi-VN" sz="32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Chiếc</a:t>
            </a:r>
            <a:r>
              <a:rPr lang="vi-VN" sz="32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lư </a:t>
            </a:r>
            <a:r>
              <a:rPr lang="vi-VN" sz="32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vi-VN" sz="32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32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mắt</a:t>
            </a:r>
            <a:r>
              <a:rPr lang="vi-VN" sz="32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cua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(1941)</a:t>
            </a:r>
            <a:endParaRPr lang="en-BZ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buNone/>
            </a:pP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buNone/>
            </a:pP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8993" y="6356350"/>
            <a:ext cx="1211855" cy="501650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1FF25AD-D64E-45A0-B2D0-F4A6AB09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95502">
            <a:off x="3940987" y="6009537"/>
            <a:ext cx="1702506" cy="951685"/>
          </a:xfrm>
          <a:custGeom>
            <a:avLst/>
            <a:gdLst>
              <a:gd name="connsiteX0" fmla="*/ 1585229 w 1702506"/>
              <a:gd name="connsiteY0" fmla="*/ 764759 h 951685"/>
              <a:gd name="connsiteX1" fmla="*/ 1623024 w 1702506"/>
              <a:gd name="connsiteY1" fmla="*/ 792810 h 951685"/>
              <a:gd name="connsiteX2" fmla="*/ 1702506 w 1702506"/>
              <a:gd name="connsiteY2" fmla="*/ 951685 h 951685"/>
              <a:gd name="connsiteX3" fmla="*/ 1551862 w 1702506"/>
              <a:gd name="connsiteY3" fmla="*/ 933877 h 951685"/>
              <a:gd name="connsiteX4" fmla="*/ 1513200 w 1702506"/>
              <a:gd name="connsiteY4" fmla="*/ 856627 h 951685"/>
              <a:gd name="connsiteX5" fmla="*/ 1538499 w 1702506"/>
              <a:gd name="connsiteY5" fmla="*/ 770415 h 951685"/>
              <a:gd name="connsiteX6" fmla="*/ 1585229 w 1702506"/>
              <a:gd name="connsiteY6" fmla="*/ 764759 h 951685"/>
              <a:gd name="connsiteX7" fmla="*/ 933455 w 1702506"/>
              <a:gd name="connsiteY7" fmla="*/ 161308 h 951685"/>
              <a:gd name="connsiteX8" fmla="*/ 957797 w 1702506"/>
              <a:gd name="connsiteY8" fmla="*/ 167970 h 951685"/>
              <a:gd name="connsiteX9" fmla="*/ 1286982 w 1702506"/>
              <a:gd name="connsiteY9" fmla="*/ 387616 h 951685"/>
              <a:gd name="connsiteX10" fmla="*/ 1293725 w 1702506"/>
              <a:gd name="connsiteY10" fmla="*/ 477075 h 951685"/>
              <a:gd name="connsiteX11" fmla="*/ 1245453 w 1702506"/>
              <a:gd name="connsiteY11" fmla="*/ 499154 h 951685"/>
              <a:gd name="connsiteX12" fmla="*/ 1245167 w 1702506"/>
              <a:gd name="connsiteY12" fmla="*/ 499154 h 951685"/>
              <a:gd name="connsiteX13" fmla="*/ 1203638 w 1702506"/>
              <a:gd name="connsiteY13" fmla="*/ 484104 h 951685"/>
              <a:gd name="connsiteX14" fmla="*/ 900647 w 1702506"/>
              <a:gd name="connsiteY14" fmla="*/ 281508 h 951685"/>
              <a:gd name="connsiteX15" fmla="*/ 872454 w 1702506"/>
              <a:gd name="connsiteY15" fmla="*/ 196164 h 951685"/>
              <a:gd name="connsiteX16" fmla="*/ 933455 w 1702506"/>
              <a:gd name="connsiteY16" fmla="*/ 161308 h 951685"/>
              <a:gd name="connsiteX17" fmla="*/ 454020 w 1702506"/>
              <a:gd name="connsiteY17" fmla="*/ 13474 h 951685"/>
              <a:gd name="connsiteX18" fmla="*/ 477919 w 1702506"/>
              <a:gd name="connsiteY18" fmla="*/ 21437 h 951685"/>
              <a:gd name="connsiteX19" fmla="*/ 509236 w 1702506"/>
              <a:gd name="connsiteY19" fmla="*/ 84182 h 951685"/>
              <a:gd name="connsiteX20" fmla="*/ 445829 w 1702506"/>
              <a:gd name="connsiteY20" fmla="*/ 139871 h 951685"/>
              <a:gd name="connsiteX21" fmla="*/ 437447 w 1702506"/>
              <a:gd name="connsiteY21" fmla="*/ 139395 h 951685"/>
              <a:gd name="connsiteX22" fmla="*/ 73211 w 1702506"/>
              <a:gd name="connsiteY22" fmla="*/ 137204 h 951685"/>
              <a:gd name="connsiteX23" fmla="*/ 749 w 1702506"/>
              <a:gd name="connsiteY23" fmla="*/ 84082 h 951685"/>
              <a:gd name="connsiteX24" fmla="*/ 53871 w 1702506"/>
              <a:gd name="connsiteY24" fmla="*/ 11621 h 951685"/>
              <a:gd name="connsiteX25" fmla="*/ 58352 w 1702506"/>
              <a:gd name="connsiteY25" fmla="*/ 11093 h 951685"/>
              <a:gd name="connsiteX26" fmla="*/ 454020 w 1702506"/>
              <a:gd name="connsiteY26" fmla="*/ 13474 h 95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02506" h="951685"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lnTo>
                  <a:pt x="1702506" y="951685"/>
                </a:lnTo>
                <a:lnTo>
                  <a:pt x="1551862" y="933877"/>
                </a:lnTo>
                <a:lnTo>
                  <a:pt x="1513200" y="856627"/>
                </a:ln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933455" y="161308"/>
                </a:moveTo>
                <a:cubicBezTo>
                  <a:pt x="941692" y="161855"/>
                  <a:pt x="949960" y="164024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5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89" y="172649"/>
                  <a:pt x="908742" y="159670"/>
                  <a:pt x="933455" y="161308"/>
                </a:cubicBezTo>
                <a:close/>
                <a:moveTo>
                  <a:pt x="454020" y="13474"/>
                </a:moveTo>
                <a:cubicBezTo>
                  <a:pt x="462713" y="14543"/>
                  <a:pt x="470778" y="17324"/>
                  <a:pt x="477919" y="21437"/>
                </a:cubicBez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31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01051C-3220-42DC-BB3E-D9527B5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44" y="249055"/>
            <a:ext cx="6192415" cy="1645501"/>
          </a:xfrm>
        </p:spPr>
        <p:txBody>
          <a:bodyPr>
            <a:normAutofit/>
          </a:bodyPr>
          <a:lstStyle/>
          <a:p>
            <a:r>
              <a:rPr lang="en-BZ" sz="48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SAU CÁCH MẠNG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6CE491D-0649-4C8F-BD15-F3B67B094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63" y="1774579"/>
            <a:ext cx="5602827" cy="4834366"/>
          </a:xfrm>
        </p:spPr>
        <p:txBody>
          <a:bodyPr>
            <a:normAutofit lnSpcReduction="10000"/>
          </a:bodyPr>
          <a:lstStyle/>
          <a:p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Tùy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bút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kháng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chiến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(1955)</a:t>
            </a:r>
          </a:p>
          <a:p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Tùy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bút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kháng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chiến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hòa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bình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(1956)</a:t>
            </a:r>
          </a:p>
          <a:p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Truyện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cái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thuyền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đất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(1958)</a:t>
            </a:r>
          </a:p>
          <a:p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Tùy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bút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Sông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Đà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(1960)</a:t>
            </a:r>
          </a:p>
          <a:p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Hà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Nội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ta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đánh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Mỹ</a:t>
            </a:r>
            <a:r>
              <a:rPr lang="en-BZ" sz="36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sz="36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giỏi</a:t>
            </a:r>
            <a:r>
              <a:rPr lang="en-BZ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(1972)</a:t>
            </a:r>
          </a:p>
          <a:p>
            <a:pPr marL="0" indent="0">
              <a:buNone/>
            </a:pPr>
            <a:endParaRPr lang="en-BZ" sz="36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AB92A9-A23E-4C58-BF68-EDCB6F12A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616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Hình ảnh 12" descr="Ảnh có chứa dụng cụ vệ sinh cá nhân&#10;&#10;Mô tả được tạo với mức tin cậy cao">
            <a:extLst>
              <a:ext uri="{FF2B5EF4-FFF2-40B4-BE49-F238E27FC236}">
                <a16:creationId xmlns:a16="http://schemas.microsoft.com/office/drawing/2014/main" id="{25F8CC4B-09A8-492E-9B45-02E686BEE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908" y="249055"/>
            <a:ext cx="2138691" cy="308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72A7054-40A1-4777-A174-E9C7E41D4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05" y="394281"/>
            <a:ext cx="2664742" cy="276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E384CB7-B8CB-4578-9762-76C492534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32" y="3723774"/>
            <a:ext cx="2005196" cy="2885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Hình ảnh 14" descr="Ảnh có chứa văn bản&#10;&#10;Mô tả được tạo với mức tin cậy rất cao">
            <a:extLst>
              <a:ext uri="{FF2B5EF4-FFF2-40B4-BE49-F238E27FC236}">
                <a16:creationId xmlns:a16="http://schemas.microsoft.com/office/drawing/2014/main" id="{015FF029-2868-4397-A8A4-B04A1AD7C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63" y="3821564"/>
            <a:ext cx="2664742" cy="266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932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175658"/>
            <a:ext cx="5588000" cy="2061028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rgbClr val="1D6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THỂ LỆ</a:t>
            </a: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187234"/>
              </p:ext>
            </p:extLst>
          </p:nvPr>
        </p:nvGraphicFramePr>
        <p:xfrm>
          <a:off x="4653280" y="0"/>
          <a:ext cx="7508240" cy="6664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1865086"/>
            <a:ext cx="3962400" cy="274320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7A2B63E-0710-45E7-B0D7-C1D0AF990B95}"/>
              </a:ext>
            </a:extLst>
          </p:cNvPr>
          <p:cNvSpPr txBox="1"/>
          <p:nvPr/>
        </p:nvSpPr>
        <p:spPr>
          <a:xfrm>
            <a:off x="9753600" y="2574966"/>
            <a:ext cx="21488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Gọi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tên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danh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tương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ứng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thời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gian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15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giây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9563182-079C-4EBA-9559-E7BE841D4426}"/>
              </a:ext>
            </a:extLst>
          </p:cNvPr>
          <p:cNvSpPr txBox="1"/>
          <p:nvPr/>
        </p:nvSpPr>
        <p:spPr>
          <a:xfrm>
            <a:off x="5114290" y="2574966"/>
            <a:ext cx="1963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Chia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sẻ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điểm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mà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75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D49D44-F190-4ACE-A835-B8ADA6E20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48D49D44-F190-4ACE-A835-B8ADA6E20A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48D49D44-F190-4ACE-A835-B8ADA6E20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48D49D44-F190-4ACE-A835-B8ADA6E20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13EAB0-FA73-4896-AB8C-8976B72E1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9113EAB0-FA73-4896-AB8C-8976B72E14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9113EAB0-FA73-4896-AB8C-8976B72E1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9113EAB0-FA73-4896-AB8C-8976B72E1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A4150F-EA6D-4FBF-A2C9-C7C1952DE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D3A4150F-EA6D-4FBF-A2C9-C7C1952DE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D3A4150F-EA6D-4FBF-A2C9-C7C1952DE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D3A4150F-EA6D-4FBF-A2C9-C7C1952DE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5E5A456-A662-4F5C-90A8-6357F00CE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B5E5A456-A662-4F5C-90A8-6357F00CE4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B5E5A456-A662-4F5C-90A8-6357F00CE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B5E5A456-A662-4F5C-90A8-6357F00CE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8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8AE078D2-6BBE-451D-91B8-70CF2E91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6269688" cy="1424446"/>
          </a:xfrm>
        </p:spPr>
        <p:txBody>
          <a:bodyPr>
            <a:normAutofit/>
          </a:bodyPr>
          <a:lstStyle/>
          <a:p>
            <a:r>
              <a:rPr lang="en-BZ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3. </a:t>
            </a:r>
            <a:r>
              <a:rPr lang="en-B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Tác</a:t>
            </a:r>
            <a:r>
              <a:rPr lang="en-BZ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B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phẩm</a:t>
            </a:r>
            <a:r>
              <a:rPr lang="en-BZ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7A71F17-0235-4D5D-93AE-DF9830FAA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39" y="3053636"/>
            <a:ext cx="6869611" cy="2987543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Tô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viết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ra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thăm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nhà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kí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in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Kí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xuất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bản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lần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đầu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năm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1976.</a:t>
            </a:r>
            <a:endParaRPr lang="vi-V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Hình ảnh 9" descr="Ảnh có chứa văn bản, ký hiệu&#10;&#10;Mô tả được tạo tự động">
            <a:extLst>
              <a:ext uri="{FF2B5EF4-FFF2-40B4-BE49-F238E27FC236}">
                <a16:creationId xmlns:a16="http://schemas.microsoft.com/office/drawing/2014/main" id="{350FEEC1-EC95-44D5-A645-69356907D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711"/>
            <a:ext cx="4248600" cy="49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04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Chỗ dành sẵn cho Nội dung 7">
            <a:extLst>
              <a:ext uri="{FF2B5EF4-FFF2-40B4-BE49-F238E27FC236}">
                <a16:creationId xmlns:a16="http://schemas.microsoft.com/office/drawing/2014/main" id="{FDAF6FFE-786B-44F9-8381-5BEE367115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125566"/>
              </p:ext>
            </p:extLst>
          </p:nvPr>
        </p:nvGraphicFramePr>
        <p:xfrm>
          <a:off x="557184" y="687154"/>
          <a:ext cx="4581675" cy="5633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5" name="Chỗ dành sẵn cho Nội dung 4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9CCF54A0-527D-4659-B512-EA4FE2D4C1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04" y="2252110"/>
            <a:ext cx="6253212" cy="40627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7" name="Tiêu đề 1">
            <a:extLst>
              <a:ext uri="{FF2B5EF4-FFF2-40B4-BE49-F238E27FC236}">
                <a16:creationId xmlns:a16="http://schemas.microsoft.com/office/drawing/2014/main" id="{E54F0D20-919D-4DF7-81A6-F2B6C7409378}"/>
              </a:ext>
            </a:extLst>
          </p:cNvPr>
          <p:cNvSpPr txBox="1">
            <a:spLocks/>
          </p:cNvSpPr>
          <p:nvPr/>
        </p:nvSpPr>
        <p:spPr>
          <a:xfrm>
            <a:off x="6927366" y="3465760"/>
            <a:ext cx="3402753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BỐ CỤC</a:t>
            </a:r>
            <a:endParaRPr lang="vi-VN" sz="6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9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6B0CF28-5B03-4101-9977-DE4C2F6B64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>
                                            <p:graphicEl>
                                              <a:dgm id="{C6B0CF28-5B03-4101-9977-DE4C2F6B64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BF0EA5-57F2-4EC8-95DF-F538FB4C6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>
                                            <p:graphicEl>
                                              <a:dgm id="{7FBF0EA5-57F2-4EC8-95DF-F538FB4C6E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B68941-BED4-4B54-AE64-C493D67A4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>
                                            <p:graphicEl>
                                              <a:dgm id="{76B68941-BED4-4B54-AE64-C493D67A4A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6255ED-76A0-46D2-85C6-2F1B2BBF1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>
                                            <p:graphicEl>
                                              <a:dgm id="{B26255ED-76A0-46D2-85C6-2F1B2BBF10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636302-F91E-4986-9C8F-3ECC4255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8" y="379185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II. TÌM HIỂU VĂN BẢN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Cơn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bão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Tô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6723C91-C8F0-4AAD-8F22-8D021CACA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618" y="2028825"/>
            <a:ext cx="614226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THẢO LUẬN: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hãy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tìm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ngữ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miêu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tả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trận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bão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Nêu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nhận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xét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Để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nhấn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mạnh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sự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dữ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dội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cơn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bão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tác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giả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sử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dụng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đặc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sắc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nghệ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thuật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vi-VN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Hình ảnh 4" descr="Ảnh có chứa trong nhà&#10;&#10;Mô tả được tạo tự động">
            <a:extLst>
              <a:ext uri="{FF2B5EF4-FFF2-40B4-BE49-F238E27FC236}">
                <a16:creationId xmlns:a16="http://schemas.microsoft.com/office/drawing/2014/main" id="{C8331D61-C215-447B-B74C-A9569EAF5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464" y="1454377"/>
            <a:ext cx="47625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21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00230">
            <a:off x="5372766" y="-820717"/>
            <a:ext cx="2317040" cy="5143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00230">
            <a:off x="5220366" y="3522639"/>
            <a:ext cx="2317040" cy="5143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00230">
            <a:off x="5264194" y="627039"/>
            <a:ext cx="2317040" cy="5143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00230">
            <a:off x="5296566" y="2036739"/>
            <a:ext cx="2317040" cy="5143500"/>
          </a:xfrm>
          <a:prstGeom prst="rect">
            <a:avLst/>
          </a:prstGeom>
        </p:spPr>
      </p:pic>
      <p:sp>
        <p:nvSpPr>
          <p:cNvPr id="4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422714" y="1061695"/>
            <a:ext cx="4648200" cy="628650"/>
          </a:xfrm>
        </p:spPr>
        <p:txBody>
          <a:bodyPr>
            <a:noAutofit/>
          </a:bodyPr>
          <a:lstStyle/>
          <a:p>
            <a:pPr marL="0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chờ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lọt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địa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tăng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thêm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hỏa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lực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477000" y="2606628"/>
            <a:ext cx="4648200" cy="628650"/>
          </a:xfrm>
        </p:spPr>
        <p:txBody>
          <a:bodyPr vert="horz" lIns="68580" tIns="34290" rIns="68580" bIns="34290" rtlCol="0" anchor="ctr">
            <a:noAutofit/>
          </a:bodyPr>
          <a:lstStyle/>
          <a:p>
            <a:pPr marL="0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bắn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gáy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mũi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kim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531286" y="4294164"/>
            <a:ext cx="5089394" cy="628650"/>
          </a:xfr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bắn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rát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chập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ngừng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tắc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thay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băng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đạn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531286" y="5623682"/>
            <a:ext cx="4648200" cy="628650"/>
          </a:xfr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thanh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lịa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đẩy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bạt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ra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bờ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84056" y="477495"/>
            <a:ext cx="6553202" cy="394097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Gió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bão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9980" y="1222026"/>
            <a:ext cx="28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z="2800" dirty="0">
                <a:solidFill>
                  <a:srgbClr val="631290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1949" y="2663782"/>
            <a:ext cx="28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600" b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z="2800" dirty="0">
                <a:ln>
                  <a:noFill/>
                </a:ln>
                <a:solidFill>
                  <a:srgbClr val="631290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41949" y="4057654"/>
            <a:ext cx="28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600" b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z="2800" dirty="0">
                <a:ln>
                  <a:noFill/>
                </a:ln>
                <a:solidFill>
                  <a:srgbClr val="631290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41952" y="5562173"/>
            <a:ext cx="28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600" b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z="2800" dirty="0">
                <a:ln>
                  <a:noFill/>
                </a:ln>
                <a:solidFill>
                  <a:srgbClr val="631290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684049" y="-214085"/>
            <a:ext cx="188024" cy="7086599"/>
            <a:chOff x="3810001" y="-152399"/>
            <a:chExt cx="250699" cy="7086599"/>
          </a:xfrm>
        </p:grpSpPr>
        <p:sp>
          <p:nvSpPr>
            <p:cNvPr id="19" name="Rectangle 18"/>
            <p:cNvSpPr/>
            <p:nvPr/>
          </p:nvSpPr>
          <p:spPr>
            <a:xfrm>
              <a:off x="3885645" y="-152399"/>
              <a:ext cx="152955" cy="7069375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3000">
                  <a:schemeClr val="bg1">
                    <a:lumMod val="25000"/>
                  </a:schemeClr>
                </a:gs>
                <a:gs pos="100000">
                  <a:schemeClr val="bg1">
                    <a:lumMod val="2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rot="10800000">
              <a:off x="3810001" y="-135173"/>
              <a:ext cx="91275" cy="7069373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51000">
                  <a:schemeClr val="bg1">
                    <a:lumMod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0">
              <a:off x="4014981" y="-152399"/>
              <a:ext cx="45719" cy="7069375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1000">
                  <a:schemeClr val="bg1">
                    <a:lumMod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495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"/>
                            </p:stCondLst>
                            <p:childTnLst>
                              <p:par>
                                <p:cTn id="3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"/>
                            </p:stCondLst>
                            <p:childTnLst>
                              <p:par>
                                <p:cTn id="8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45" grpId="0" build="p"/>
      <p:bldP spid="46" grpId="0" build="p"/>
      <p:bldP spid="47" grpId="0" build="p"/>
      <p:bldP spid="2" grpId="0"/>
      <p:bldP spid="17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12917" y="187774"/>
            <a:ext cx="6705600" cy="914401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bão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</p:txBody>
      </p:sp>
      <p:sp>
        <p:nvSpPr>
          <p:cNvPr id="8" name="Hình chữ L 7">
            <a:extLst>
              <a:ext uri="{FF2B5EF4-FFF2-40B4-BE49-F238E27FC236}">
                <a16:creationId xmlns:a16="http://schemas.microsoft.com/office/drawing/2014/main" id="{89158FF6-3FED-48FC-8E83-D9A28E66374F}"/>
              </a:ext>
            </a:extLst>
          </p:cNvPr>
          <p:cNvSpPr/>
          <p:nvPr/>
        </p:nvSpPr>
        <p:spPr>
          <a:xfrm rot="5400000">
            <a:off x="3815980" y="3540407"/>
            <a:ext cx="2093127" cy="1870314"/>
          </a:xfrm>
          <a:prstGeom prst="corner">
            <a:avLst>
              <a:gd name="adj1" fmla="val 16120"/>
              <a:gd name="adj2" fmla="val 1611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2">
              <a:shade val="5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C6C3D0EE-2838-4312-B83C-6B3EDAFAA0E6}"/>
              </a:ext>
            </a:extLst>
          </p:cNvPr>
          <p:cNvSpPr/>
          <p:nvPr/>
        </p:nvSpPr>
        <p:spPr>
          <a:xfrm>
            <a:off x="4112917" y="4099228"/>
            <a:ext cx="1904692" cy="1480095"/>
          </a:xfrm>
          <a:custGeom>
            <a:avLst/>
            <a:gdLst>
              <a:gd name="connsiteX0" fmla="*/ 0 w 1688530"/>
              <a:gd name="connsiteY0" fmla="*/ 0 h 1480095"/>
              <a:gd name="connsiteX1" fmla="*/ 1688530 w 1688530"/>
              <a:gd name="connsiteY1" fmla="*/ 0 h 1480095"/>
              <a:gd name="connsiteX2" fmla="*/ 1688530 w 1688530"/>
              <a:gd name="connsiteY2" fmla="*/ 1480095 h 1480095"/>
              <a:gd name="connsiteX3" fmla="*/ 0 w 1688530"/>
              <a:gd name="connsiteY3" fmla="*/ 1480095 h 1480095"/>
              <a:gd name="connsiteX4" fmla="*/ 0 w 1688530"/>
              <a:gd name="connsiteY4" fmla="*/ 0 h 148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8530" h="1480095">
                <a:moveTo>
                  <a:pt x="0" y="0"/>
                </a:moveTo>
                <a:lnTo>
                  <a:pt x="1688530" y="0"/>
                </a:lnTo>
                <a:lnTo>
                  <a:pt x="1688530" y="1480095"/>
                </a:lnTo>
                <a:lnTo>
                  <a:pt x="0" y="148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ctr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Sóng</a:t>
            </a:r>
            <a:r>
              <a:rPr lang="en-US" sz="2000" b="1" kern="12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cát</a:t>
            </a:r>
            <a:r>
              <a:rPr lang="en-US" sz="2000" b="1" kern="12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đánh</a:t>
            </a:r>
            <a:r>
              <a:rPr lang="en-US" sz="2000" b="1" kern="12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ra </a:t>
            </a:r>
            <a:r>
              <a:rPr lang="en-US" sz="2000" b="1" kern="12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khơi</a:t>
            </a:r>
            <a:endParaRPr lang="en-US" sz="2000" b="1" kern="12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am giác Cân 9">
            <a:extLst>
              <a:ext uri="{FF2B5EF4-FFF2-40B4-BE49-F238E27FC236}">
                <a16:creationId xmlns:a16="http://schemas.microsoft.com/office/drawing/2014/main" id="{9A5CFCED-4BDD-4281-9121-6CAC465407F8}"/>
              </a:ext>
            </a:extLst>
          </p:cNvPr>
          <p:cNvSpPr/>
          <p:nvPr/>
        </p:nvSpPr>
        <p:spPr>
          <a:xfrm>
            <a:off x="5671203" y="3552005"/>
            <a:ext cx="318590" cy="318590"/>
          </a:xfrm>
          <a:prstGeom prst="triangle">
            <a:avLst>
              <a:gd name="adj" fmla="val 10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2">
              <a:shade val="50000"/>
              <a:hueOff val="138357"/>
              <a:satOff val="-8884"/>
              <a:lumOff val="14788"/>
              <a:alphaOff val="0"/>
            </a:schemeClr>
          </a:lnRef>
          <a:fillRef idx="3">
            <a:schemeClr val="accent2">
              <a:shade val="50000"/>
              <a:hueOff val="138357"/>
              <a:satOff val="-8884"/>
              <a:lumOff val="14788"/>
              <a:alphaOff val="0"/>
            </a:schemeClr>
          </a:fillRef>
          <a:effectRef idx="2">
            <a:schemeClr val="accent2">
              <a:shade val="50000"/>
              <a:hueOff val="138357"/>
              <a:satOff val="-8884"/>
              <a:lumOff val="14788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Hình chữ L 10">
            <a:extLst>
              <a:ext uri="{FF2B5EF4-FFF2-40B4-BE49-F238E27FC236}">
                <a16:creationId xmlns:a16="http://schemas.microsoft.com/office/drawing/2014/main" id="{B404ACC1-3B44-4579-93AC-0F85E2C9AE86}"/>
              </a:ext>
            </a:extLst>
          </p:cNvPr>
          <p:cNvSpPr/>
          <p:nvPr/>
        </p:nvSpPr>
        <p:spPr>
          <a:xfrm rot="5400000">
            <a:off x="5883070" y="3028903"/>
            <a:ext cx="2093127" cy="1870314"/>
          </a:xfrm>
          <a:prstGeom prst="corner">
            <a:avLst>
              <a:gd name="adj1" fmla="val 16120"/>
              <a:gd name="adj2" fmla="val 1611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2">
              <a:shade val="50000"/>
              <a:hueOff val="276714"/>
              <a:satOff val="-17768"/>
              <a:lumOff val="29575"/>
              <a:alphaOff val="0"/>
            </a:schemeClr>
          </a:lnRef>
          <a:fillRef idx="3">
            <a:schemeClr val="accent2">
              <a:shade val="50000"/>
              <a:hueOff val="276714"/>
              <a:satOff val="-17768"/>
              <a:lumOff val="29575"/>
              <a:alphaOff val="0"/>
            </a:schemeClr>
          </a:fillRef>
          <a:effectRef idx="2">
            <a:schemeClr val="accent2">
              <a:shade val="50000"/>
              <a:hueOff val="276714"/>
              <a:satOff val="-17768"/>
              <a:lumOff val="2957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2FF455FD-79F5-422D-B548-FA7845D2CD07}"/>
              </a:ext>
            </a:extLst>
          </p:cNvPr>
          <p:cNvSpPr/>
          <p:nvPr/>
        </p:nvSpPr>
        <p:spPr>
          <a:xfrm>
            <a:off x="6180008" y="3587724"/>
            <a:ext cx="1904691" cy="1480095"/>
          </a:xfrm>
          <a:custGeom>
            <a:avLst/>
            <a:gdLst>
              <a:gd name="connsiteX0" fmla="*/ 0 w 1688530"/>
              <a:gd name="connsiteY0" fmla="*/ 0 h 1480095"/>
              <a:gd name="connsiteX1" fmla="*/ 1688530 w 1688530"/>
              <a:gd name="connsiteY1" fmla="*/ 0 h 1480095"/>
              <a:gd name="connsiteX2" fmla="*/ 1688530 w 1688530"/>
              <a:gd name="connsiteY2" fmla="*/ 1480095 h 1480095"/>
              <a:gd name="connsiteX3" fmla="*/ 0 w 1688530"/>
              <a:gd name="connsiteY3" fmla="*/ 1480095 h 1480095"/>
              <a:gd name="connsiteX4" fmla="*/ 0 w 1688530"/>
              <a:gd name="connsiteY4" fmla="*/ 0 h 148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8530" h="1480095">
                <a:moveTo>
                  <a:pt x="0" y="0"/>
                </a:moveTo>
                <a:lnTo>
                  <a:pt x="1688530" y="0"/>
                </a:lnTo>
                <a:lnTo>
                  <a:pt x="1688530" y="1480095"/>
                </a:lnTo>
                <a:lnTo>
                  <a:pt x="0" y="148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ctr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Bể</a:t>
            </a:r>
            <a:r>
              <a:rPr lang="en-US" sz="2000" b="1" kern="12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đánh</a:t>
            </a:r>
            <a:r>
              <a:rPr lang="en-US" sz="2000" b="1" kern="12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bọt</a:t>
            </a:r>
            <a:r>
              <a:rPr lang="en-US" sz="2000" b="1" kern="12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sóng</a:t>
            </a:r>
            <a:r>
              <a:rPr lang="en-US" sz="2000" b="1" kern="12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vào</a:t>
            </a:r>
            <a:endPara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am giác Cân 12">
            <a:extLst>
              <a:ext uri="{FF2B5EF4-FFF2-40B4-BE49-F238E27FC236}">
                <a16:creationId xmlns:a16="http://schemas.microsoft.com/office/drawing/2014/main" id="{837EF71D-74B9-498D-B2F3-588617AE8C86}"/>
              </a:ext>
            </a:extLst>
          </p:cNvPr>
          <p:cNvSpPr/>
          <p:nvPr/>
        </p:nvSpPr>
        <p:spPr>
          <a:xfrm>
            <a:off x="7738294" y="3040502"/>
            <a:ext cx="318590" cy="318590"/>
          </a:xfrm>
          <a:prstGeom prst="triangle">
            <a:avLst>
              <a:gd name="adj" fmla="val 10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2">
              <a:shade val="50000"/>
              <a:hueOff val="415071"/>
              <a:satOff val="-26652"/>
              <a:lumOff val="44363"/>
              <a:alphaOff val="0"/>
            </a:schemeClr>
          </a:lnRef>
          <a:fillRef idx="3">
            <a:schemeClr val="accent2">
              <a:shade val="50000"/>
              <a:hueOff val="415071"/>
              <a:satOff val="-26652"/>
              <a:lumOff val="44363"/>
              <a:alphaOff val="0"/>
            </a:schemeClr>
          </a:fillRef>
          <a:effectRef idx="2">
            <a:schemeClr val="accent2">
              <a:shade val="50000"/>
              <a:hueOff val="415071"/>
              <a:satOff val="-26652"/>
              <a:lumOff val="4436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Hình chữ L 13">
            <a:extLst>
              <a:ext uri="{FF2B5EF4-FFF2-40B4-BE49-F238E27FC236}">
                <a16:creationId xmlns:a16="http://schemas.microsoft.com/office/drawing/2014/main" id="{C582C3F2-6C59-41AF-ADB7-BDBAB9FC7F22}"/>
              </a:ext>
            </a:extLst>
          </p:cNvPr>
          <p:cNvSpPr/>
          <p:nvPr/>
        </p:nvSpPr>
        <p:spPr>
          <a:xfrm rot="5400000">
            <a:off x="7950160" y="2517400"/>
            <a:ext cx="2093127" cy="1870314"/>
          </a:xfrm>
          <a:prstGeom prst="corner">
            <a:avLst>
              <a:gd name="adj1" fmla="val 16120"/>
              <a:gd name="adj2" fmla="val 1611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2">
              <a:shade val="50000"/>
              <a:hueOff val="415071"/>
              <a:satOff val="-26652"/>
              <a:lumOff val="44363"/>
              <a:alphaOff val="0"/>
            </a:schemeClr>
          </a:lnRef>
          <a:fillRef idx="3">
            <a:schemeClr val="accent2">
              <a:shade val="50000"/>
              <a:hueOff val="415071"/>
              <a:satOff val="-26652"/>
              <a:lumOff val="44363"/>
              <a:alphaOff val="0"/>
            </a:schemeClr>
          </a:fillRef>
          <a:effectRef idx="2">
            <a:schemeClr val="accent2">
              <a:shade val="50000"/>
              <a:hueOff val="415071"/>
              <a:satOff val="-26652"/>
              <a:lumOff val="4436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4DCADD1-5697-430C-B82D-DFA2DFBD7124}"/>
              </a:ext>
            </a:extLst>
          </p:cNvPr>
          <p:cNvSpPr/>
          <p:nvPr/>
        </p:nvSpPr>
        <p:spPr>
          <a:xfrm>
            <a:off x="8247098" y="3076221"/>
            <a:ext cx="2063343" cy="1480095"/>
          </a:xfrm>
          <a:custGeom>
            <a:avLst/>
            <a:gdLst>
              <a:gd name="connsiteX0" fmla="*/ 0 w 1688530"/>
              <a:gd name="connsiteY0" fmla="*/ 0 h 1480095"/>
              <a:gd name="connsiteX1" fmla="*/ 1688530 w 1688530"/>
              <a:gd name="connsiteY1" fmla="*/ 0 h 1480095"/>
              <a:gd name="connsiteX2" fmla="*/ 1688530 w 1688530"/>
              <a:gd name="connsiteY2" fmla="*/ 1480095 h 1480095"/>
              <a:gd name="connsiteX3" fmla="*/ 0 w 1688530"/>
              <a:gd name="connsiteY3" fmla="*/ 1480095 h 1480095"/>
              <a:gd name="connsiteX4" fmla="*/ 0 w 1688530"/>
              <a:gd name="connsiteY4" fmla="*/ 0 h 148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8530" h="1480095">
                <a:moveTo>
                  <a:pt x="0" y="0"/>
                </a:moveTo>
                <a:lnTo>
                  <a:pt x="1688530" y="0"/>
                </a:lnTo>
                <a:lnTo>
                  <a:pt x="1688530" y="1480095"/>
                </a:lnTo>
                <a:lnTo>
                  <a:pt x="0" y="148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ctr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đất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trắng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mù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thả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hơi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ngạt</a:t>
            </a:r>
            <a:endPara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Tam giác Cân 15">
            <a:extLst>
              <a:ext uri="{FF2B5EF4-FFF2-40B4-BE49-F238E27FC236}">
                <a16:creationId xmlns:a16="http://schemas.microsoft.com/office/drawing/2014/main" id="{37570F8E-63D8-4B0D-9A00-BB5ED53E5A3B}"/>
              </a:ext>
            </a:extLst>
          </p:cNvPr>
          <p:cNvSpPr/>
          <p:nvPr/>
        </p:nvSpPr>
        <p:spPr>
          <a:xfrm>
            <a:off x="9805385" y="2528998"/>
            <a:ext cx="318590" cy="318590"/>
          </a:xfrm>
          <a:prstGeom prst="triangle">
            <a:avLst>
              <a:gd name="adj" fmla="val 10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2">
              <a:shade val="50000"/>
              <a:hueOff val="276714"/>
              <a:satOff val="-17768"/>
              <a:lumOff val="29575"/>
              <a:alphaOff val="0"/>
            </a:schemeClr>
          </a:lnRef>
          <a:fillRef idx="3">
            <a:schemeClr val="accent2">
              <a:shade val="50000"/>
              <a:hueOff val="276714"/>
              <a:satOff val="-17768"/>
              <a:lumOff val="29575"/>
              <a:alphaOff val="0"/>
            </a:schemeClr>
          </a:fillRef>
          <a:effectRef idx="2">
            <a:schemeClr val="accent2">
              <a:shade val="50000"/>
              <a:hueOff val="276714"/>
              <a:satOff val="-17768"/>
              <a:lumOff val="2957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Hình chữ L 16">
            <a:extLst>
              <a:ext uri="{FF2B5EF4-FFF2-40B4-BE49-F238E27FC236}">
                <a16:creationId xmlns:a16="http://schemas.microsoft.com/office/drawing/2014/main" id="{A63A6425-5492-41E0-A202-DD58857B2CFE}"/>
              </a:ext>
            </a:extLst>
          </p:cNvPr>
          <p:cNvSpPr/>
          <p:nvPr/>
        </p:nvSpPr>
        <p:spPr>
          <a:xfrm rot="5400000">
            <a:off x="10017251" y="2005896"/>
            <a:ext cx="2093127" cy="1870314"/>
          </a:xfrm>
          <a:prstGeom prst="corner">
            <a:avLst>
              <a:gd name="adj1" fmla="val 16120"/>
              <a:gd name="adj2" fmla="val 1611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2">
              <a:shade val="50000"/>
              <a:hueOff val="138357"/>
              <a:satOff val="-8884"/>
              <a:lumOff val="14788"/>
              <a:alphaOff val="0"/>
            </a:schemeClr>
          </a:lnRef>
          <a:fillRef idx="3">
            <a:schemeClr val="accent2">
              <a:shade val="50000"/>
              <a:hueOff val="138357"/>
              <a:satOff val="-8884"/>
              <a:lumOff val="14788"/>
              <a:alphaOff val="0"/>
            </a:schemeClr>
          </a:fillRef>
          <a:effectRef idx="2">
            <a:schemeClr val="accent2">
              <a:shade val="50000"/>
              <a:hueOff val="138357"/>
              <a:satOff val="-8884"/>
              <a:lumOff val="14788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EB05B1A0-6C4F-4C4C-92DB-DCC70DF48DCA}"/>
              </a:ext>
            </a:extLst>
          </p:cNvPr>
          <p:cNvSpPr/>
          <p:nvPr/>
        </p:nvSpPr>
        <p:spPr>
          <a:xfrm>
            <a:off x="10517389" y="2528998"/>
            <a:ext cx="2063343" cy="1480095"/>
          </a:xfrm>
          <a:custGeom>
            <a:avLst/>
            <a:gdLst>
              <a:gd name="connsiteX0" fmla="*/ 0 w 1688530"/>
              <a:gd name="connsiteY0" fmla="*/ 0 h 1480095"/>
              <a:gd name="connsiteX1" fmla="*/ 1688530 w 1688530"/>
              <a:gd name="connsiteY1" fmla="*/ 0 h 1480095"/>
              <a:gd name="connsiteX2" fmla="*/ 1688530 w 1688530"/>
              <a:gd name="connsiteY2" fmla="*/ 1480095 h 1480095"/>
              <a:gd name="connsiteX3" fmla="*/ 0 w 1688530"/>
              <a:gd name="connsiteY3" fmla="*/ 1480095 h 1480095"/>
              <a:gd name="connsiteX4" fmla="*/ 0 w 1688530"/>
              <a:gd name="connsiteY4" fmla="*/ 0 h 148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8530" h="1480095">
                <a:moveTo>
                  <a:pt x="0" y="0"/>
                </a:moveTo>
                <a:lnTo>
                  <a:pt x="1688530" y="0"/>
                </a:lnTo>
                <a:lnTo>
                  <a:pt x="1688530" y="1480095"/>
                </a:lnTo>
                <a:lnTo>
                  <a:pt x="0" y="14800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Sóng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thúc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nhau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bờ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âm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âm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rền</a:t>
            </a:r>
            <a:r>
              <a: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rền</a:t>
            </a:r>
            <a:endPara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94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TRONG CƠN BÃO: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2439343"/>
              </p:ext>
            </p:extLst>
          </p:nvPr>
        </p:nvGraphicFramePr>
        <p:xfrm>
          <a:off x="4372428" y="957943"/>
          <a:ext cx="7645401" cy="5704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858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CCE055-3906-480E-9151-D2E3228EB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7CCCE055-3906-480E-9151-D2E3228EB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6F0526-4986-4954-9A5E-B58D5A284A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216F0526-4986-4954-9A5E-B58D5A284A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9F1886-B259-47DE-8409-73E8E3545D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789F1886-B259-47DE-8409-73E8E3545D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0A96B-0F9D-495E-8113-3F900943A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40D0A96B-0F9D-495E-8113-3F900943A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199DA9-44AC-45FE-8CF6-DB0071816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B3199DA9-44AC-45FE-8CF6-DB00718162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46D8FF-D273-44FA-A378-69A20689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AC46D8FF-D273-44FA-A378-69A20689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C36507-41DB-457E-9513-033CE60BD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B0C36507-41DB-457E-9513-033CE60BD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3" b="61163"/>
          <a:stretch/>
        </p:blipFill>
        <p:spPr>
          <a:xfrm>
            <a:off x="4552949" y="2776189"/>
            <a:ext cx="7000421" cy="27436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3" b="61163"/>
          <a:stretch/>
        </p:blipFill>
        <p:spPr>
          <a:xfrm>
            <a:off x="4537528" y="4429898"/>
            <a:ext cx="7145563" cy="25840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3" b="61163"/>
          <a:stretch/>
        </p:blipFill>
        <p:spPr>
          <a:xfrm>
            <a:off x="4552950" y="1462829"/>
            <a:ext cx="7145563" cy="2584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3" b="61163"/>
          <a:stretch/>
        </p:blipFill>
        <p:spPr>
          <a:xfrm>
            <a:off x="4552949" y="-75474"/>
            <a:ext cx="7145564" cy="2785443"/>
          </a:xfrm>
          <a:prstGeom prst="rect">
            <a:avLst/>
          </a:prstGeom>
        </p:spPr>
      </p:pic>
      <p:sp>
        <p:nvSpPr>
          <p:cNvPr id="4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447744" y="1044447"/>
            <a:ext cx="5052136" cy="628650"/>
          </a:xfrm>
        </p:spPr>
        <p:txBody>
          <a:bodyPr>
            <a:noAutofit/>
          </a:bodyPr>
          <a:lstStyle/>
          <a:p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Sử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dụng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trường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nghĩa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chiến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trận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trận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địa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hỏa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lực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viên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đạn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thay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đạn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thả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hơi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ngạt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trống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trận</a:t>
            </a:r>
            <a:endParaRPr lang="en-US" sz="1600" b="1" i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5496593" y="2499462"/>
            <a:ext cx="4937025" cy="628650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Sử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dụng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biện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pháp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tu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nhân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hóa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chờ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lọt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vào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dồn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hỏa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lực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bắn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thúc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lẫn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nhau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rung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trống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trận</a:t>
            </a:r>
            <a:endParaRPr lang="en-US" sz="1600" b="1" i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5500586" y="3890258"/>
            <a:ext cx="5105146" cy="62865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Sử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dụng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biện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pháp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tu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so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sánh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viên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đạn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thay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đạn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kẻ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thù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vua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thủy</a:t>
            </a:r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…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5496593" y="5585163"/>
            <a:ext cx="5082720" cy="628650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Sử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dụng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dồn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dập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cụm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động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cụm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tính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mạnh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lượng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phép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tăng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tiến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Hán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Việt</a:t>
            </a:r>
            <a:endParaRPr lang="en-US" sz="16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sz="16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86300" y="168648"/>
            <a:ext cx="6553202" cy="394097"/>
          </a:xfrm>
        </p:spPr>
        <p:txBody>
          <a:bodyPr>
            <a:no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NGHỆ THUẬT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9979" y="1816774"/>
            <a:ext cx="285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z="2400" b="0" dirty="0">
                <a:solidFill>
                  <a:srgbClr val="E6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80974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45" grpId="0" build="p"/>
      <p:bldP spid="46" grpId="0" build="p"/>
      <p:bldP spid="47" grpId="0" build="p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5EE00AA6-5FF5-4204-A1E3-1318589EBCCF}"/>
              </a:ext>
            </a:extLst>
          </p:cNvPr>
          <p:cNvSpPr/>
          <p:nvPr/>
        </p:nvSpPr>
        <p:spPr>
          <a:xfrm>
            <a:off x="1930399" y="1396650"/>
            <a:ext cx="8698271" cy="3178628"/>
          </a:xfrm>
          <a:prstGeom prst="rect">
            <a:avLst/>
          </a:prstGeom>
          <a:solidFill>
            <a:srgbClr val="535A6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Cái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nhìn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độc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đáo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tác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giả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trận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bão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Miêu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tả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cơn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bão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trận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chiến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dữ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dội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cho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thấy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sự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đe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dọa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sức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mạnh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hủy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diệt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cơn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bão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2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179C440B-4E62-4A55-AED8-02B7866D0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6745731" cy="986851"/>
          </a:xfrm>
        </p:spPr>
        <p:txBody>
          <a:bodyPr anchor="b"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Tô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trận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bão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5434B0-06A8-42A7-8B40-F8E4F3D1B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1990892"/>
            <a:ext cx="5323715" cy="3950086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Thảo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luận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gợi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ý: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0170" algn="l"/>
                <a:tab pos="180340" algn="l"/>
              </a:tabLst>
            </a:pP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Tô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sau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bão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hiện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lên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ngày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thứ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năm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qua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chi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tiết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(qua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ảnh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bầu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nước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mặt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,…)?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Nêu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nhận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xét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nhóm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endParaRPr lang="vi-VN" sz="20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0170" algn="l"/>
                <a:tab pos="180340" algn="l"/>
              </a:tabLst>
            </a:pP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Phát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hiện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đặc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sắc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nghệ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thuật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cách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kể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tả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nhà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sz="20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Hình ảnh 4" descr="Ảnh có chứa tối&#10;&#10;Mô tả được tạo tự động">
            <a:extLst>
              <a:ext uri="{FF2B5EF4-FFF2-40B4-BE49-F238E27FC236}">
                <a16:creationId xmlns:a16="http://schemas.microsoft.com/office/drawing/2014/main" id="{FF8DB2D2-3C04-4B96-91C9-AEE7F660C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967" y="1672471"/>
            <a:ext cx="4170530" cy="35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1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17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Hình ảnh 6" descr="Ảnh có chứa ngoài trời&#10;&#10;Mô tả được tạo tự động">
            <a:extLst>
              <a:ext uri="{FF2B5EF4-FFF2-40B4-BE49-F238E27FC236}">
                <a16:creationId xmlns:a16="http://schemas.microsoft.com/office/drawing/2014/main" id="{3FE11C99-08E1-43BE-9FBE-B7D23E707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" r="1350" b="4"/>
          <a:stretch/>
        </p:blipFill>
        <p:spPr>
          <a:xfrm>
            <a:off x="327549" y="2454903"/>
            <a:ext cx="3442801" cy="4080254"/>
          </a:xfrm>
          <a:prstGeom prst="rect">
            <a:avLst/>
          </a:prstGeom>
        </p:spPr>
      </p:pic>
      <p:pic>
        <p:nvPicPr>
          <p:cNvPr id="2054" name="Picture 6" descr="ĐẢO CÔ TÔ – THIÊN ĐƯỜNG DU LỊCH VIỆT - 5S Travel">
            <a:extLst>
              <a:ext uri="{FF2B5EF4-FFF2-40B4-BE49-F238E27FC236}">
                <a16:creationId xmlns:a16="http://schemas.microsoft.com/office/drawing/2014/main" id="{CDC8E9CC-603E-48A8-B53A-582188B58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6"/>
          <a:stretch/>
        </p:blipFill>
        <p:spPr bwMode="auto">
          <a:xfrm>
            <a:off x="3942260" y="2454902"/>
            <a:ext cx="3442803" cy="195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U LỊCH ĐẢO CÔ TÔ – ĐỊA ĐIỂM ĐẾN TUYỆT VỜI CÙNG GIA ĐÌNH VÀ BẠN BÈ -  Asiawings Travel">
            <a:extLst>
              <a:ext uri="{FF2B5EF4-FFF2-40B4-BE49-F238E27FC236}">
                <a16:creationId xmlns:a16="http://schemas.microsoft.com/office/drawing/2014/main" id="{E7D83C12-038C-4485-9427-5203906A4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-1" b="-1"/>
          <a:stretch/>
        </p:blipFill>
        <p:spPr bwMode="auto">
          <a:xfrm>
            <a:off x="3941061" y="4572285"/>
            <a:ext cx="3447288" cy="195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87732A-8846-44C5-965D-BB9C5DB9E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230" y="1021375"/>
            <a:ext cx="4284781" cy="5033771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Bầu</a:t>
            </a:r>
            <a:r>
              <a:rPr lang="en-US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en-US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– </a:t>
            </a:r>
            <a:r>
              <a:rPr lang="en-US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trẻo</a:t>
            </a:r>
            <a:r>
              <a:rPr lang="en-US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sáng</a:t>
            </a:r>
            <a:r>
              <a:rPr lang="en-US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sủa</a:t>
            </a:r>
            <a:endParaRPr lang="en-US" sz="2400" b="1" i="1" dirty="0">
              <a:solidFill>
                <a:srgbClr val="FFFF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Cây trên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núi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thêm xanh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mượt</a:t>
            </a:r>
            <a:endParaRPr lang="vi-VN" sz="2400" b="1" i="1" dirty="0">
              <a:solidFill>
                <a:srgbClr val="FFFFFF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nước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lam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biếc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đ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ặm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đà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hơn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hết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cả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mọi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khi</a:t>
            </a:r>
          </a:p>
          <a:p>
            <a:pPr>
              <a:lnSpc>
                <a:spcPct val="100000"/>
              </a:lnSpc>
            </a:pP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cát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vàng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giòn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hơn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nữa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lưới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càng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thêm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nặng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mẻ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cá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giã</a:t>
            </a:r>
            <a:r>
              <a:rPr lang="vi-VN" sz="24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đôi </a:t>
            </a:r>
            <a:endParaRPr lang="vi-VN" sz="2400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440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UNTDOWN TIMER 30 sec ( v 533 ) news theme timer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971B3F94-F43F-465F-B86A-A4BE9D922A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96" end="29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612" y="1902840"/>
            <a:ext cx="2699468" cy="1917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EC3F4BE-2CE9-4D64-8E13-C080223514E4}"/>
              </a:ext>
            </a:extLst>
          </p:cNvPr>
          <p:cNvSpPr/>
          <p:nvPr/>
        </p:nvSpPr>
        <p:spPr>
          <a:xfrm>
            <a:off x="631466" y="468582"/>
            <a:ext cx="2905760" cy="11277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CÂU 1</a:t>
            </a:r>
            <a:endParaRPr lang="vi-VN" sz="5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77B379F-79DD-4F2E-9439-C592136AEC1C}"/>
              </a:ext>
            </a:extLst>
          </p:cNvPr>
          <p:cNvSpPr/>
          <p:nvPr/>
        </p:nvSpPr>
        <p:spPr>
          <a:xfrm>
            <a:off x="3810000" y="358520"/>
            <a:ext cx="8128000" cy="1653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địa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mệnh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“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Jeju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Việt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Nam”,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nổi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đặc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loại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12" name="Hình ảnh 11" descr="Ảnh có chứa ngoài trời, nước, bãi biển, bờ biển&#10;&#10;Mô tả được tạo tự động">
            <a:extLst>
              <a:ext uri="{FF2B5EF4-FFF2-40B4-BE49-F238E27FC236}">
                <a16:creationId xmlns:a16="http://schemas.microsoft.com/office/drawing/2014/main" id="{78DC4C8A-D11C-4F5D-8BCE-497A7D88F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0" y="2109563"/>
            <a:ext cx="4043680" cy="2655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1016E050-6416-4805-B14D-7EDB6D0D9A0B}"/>
              </a:ext>
            </a:extLst>
          </p:cNvPr>
          <p:cNvSpPr/>
          <p:nvPr/>
        </p:nvSpPr>
        <p:spPr>
          <a:xfrm>
            <a:off x="9255760" y="2441320"/>
            <a:ext cx="2682240" cy="1653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Lý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Quảng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63592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Du Lịch Cô Tô | Kinh Nghiệm Du Lịch Chi Tiết Năm 2021 | Dulich24">
            <a:extLst>
              <a:ext uri="{FF2B5EF4-FFF2-40B4-BE49-F238E27FC236}">
                <a16:creationId xmlns:a16="http://schemas.microsoft.com/office/drawing/2014/main" id="{896DD58B-0F61-4EFB-BD77-C0C25F64B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25039"/>
          <a:stretch/>
        </p:blipFill>
        <p:spPr bwMode="auto"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401DC4-587F-4F18-AFC4-F3E43B9FE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r>
              <a:rPr lang="vi-VN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Dùng</a:t>
            </a:r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trợ</a:t>
            </a:r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“</a:t>
            </a:r>
            <a:r>
              <a:rPr lang="vi-VN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” </a:t>
            </a:r>
            <a:r>
              <a:rPr lang="vi-VN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nhấn</a:t>
            </a:r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mạnh</a:t>
            </a:r>
            <a:endParaRPr lang="vi-V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vi-VN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cụm</a:t>
            </a:r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chỉ</a:t>
            </a:r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ý so </a:t>
            </a:r>
            <a:r>
              <a:rPr lang="vi-VN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sánh</a:t>
            </a:r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vi-VN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vi-VN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vi-VN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thêm</a:t>
            </a:r>
          </a:p>
          <a:p>
            <a:pPr marL="0" indent="0">
              <a:buNone/>
            </a:pPr>
            <a:r>
              <a:rPr lang="vi-VN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hơn </a:t>
            </a:r>
            <a:r>
              <a:rPr lang="vi-VN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hết</a:t>
            </a:r>
            <a:r>
              <a:rPr lang="vi-VN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</a:t>
            </a:r>
            <a:endParaRPr lang="vi-VN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vi-VN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hơn </a:t>
            </a:r>
            <a:r>
              <a:rPr lang="vi-VN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nữa</a:t>
            </a:r>
            <a:endParaRPr lang="vi-VN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vi-VN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vi-VN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càng</a:t>
            </a:r>
            <a:r>
              <a:rPr lang="vi-VN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thêm</a:t>
            </a:r>
          </a:p>
          <a:p>
            <a:pPr marL="0" indent="0">
              <a:buNone/>
            </a:pPr>
            <a:endParaRPr lang="vi-V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7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098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ur Cô Tô Du lịch Giá Rẻ từ Hà Nội Dv Chất Lượng 2021">
            <a:extLst>
              <a:ext uri="{FF2B5EF4-FFF2-40B4-BE49-F238E27FC236}">
                <a16:creationId xmlns:a16="http://schemas.microsoft.com/office/drawing/2014/main" id="{EF5315B1-1F3F-4B93-814C-90F958DBC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0" y="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DCC59C-B50D-4A82-B32F-F5593CED9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163" y="4530376"/>
            <a:ext cx="9565028" cy="1249240"/>
          </a:xfrm>
        </p:spPr>
        <p:txBody>
          <a:bodyPr>
            <a:noAutofit/>
          </a:bodyPr>
          <a:lstStyle/>
          <a:p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Không gian yên </a:t>
            </a:r>
            <a:r>
              <a:rPr lang="vi-VN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bình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êm ả</a:t>
            </a:r>
          </a:p>
          <a:p>
            <a:r>
              <a:rPr lang="vi-VN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Sắc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màu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tươi </a:t>
            </a:r>
            <a:r>
              <a:rPr lang="vi-VN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tắn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tinh khôi</a:t>
            </a:r>
          </a:p>
          <a:p>
            <a:r>
              <a:rPr lang="vi-VN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Cảnh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thơ </a:t>
            </a:r>
            <a:r>
              <a:rPr lang="vi-VN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mộng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giàu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sức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sống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buNone/>
            </a:pPr>
            <a:endParaRPr lang="vi-VN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589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điểm du lịch Đảo Cô Tô hút khách">
            <a:extLst>
              <a:ext uri="{FF2B5EF4-FFF2-40B4-BE49-F238E27FC236}">
                <a16:creationId xmlns:a16="http://schemas.microsoft.com/office/drawing/2014/main" id="{9F48E314-F0DE-43A0-AD1E-452A8AE4D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305A92-5DD2-477A-ACC5-B45E316A4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Điểm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nhìn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trên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nóc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đồn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mở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ra không gian bao la, vô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tận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Thể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hiện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cảm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xúc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yêu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mến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gắn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bó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như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từng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sinh ra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lớn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lên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tại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Cô Tô</a:t>
            </a:r>
          </a:p>
        </p:txBody>
      </p:sp>
    </p:spTree>
    <p:extLst>
      <p:ext uri="{BB962C8B-B14F-4D97-AF65-F5344CB8AC3E}">
        <p14:creationId xmlns:p14="http://schemas.microsoft.com/office/powerpoint/2010/main" val="2480618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1280F9-D07C-4D73-A321-960CF67E5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3. </a:t>
            </a:r>
            <a:r>
              <a:rPr lang="en-US" sz="4100" b="1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Cảnh</a:t>
            </a:r>
            <a:r>
              <a:rPr lang="en-US" sz="41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100" b="1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mặt</a:t>
            </a:r>
            <a:r>
              <a:rPr lang="en-US" sz="41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100" b="1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en-US" sz="41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100" b="1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mọc</a:t>
            </a:r>
            <a:r>
              <a:rPr lang="en-US" sz="41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100" b="1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trên</a:t>
            </a:r>
            <a:r>
              <a:rPr lang="en-US" sz="41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100" b="1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en-US" sz="41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4100" b="1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r>
              <a:rPr lang="en-US" sz="41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100" b="1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41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100" b="1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Tô</a:t>
            </a:r>
            <a:endParaRPr lang="vi-VN" sz="4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7D1B470-1A9E-46E3-B4F0-DDD1A9F1B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Hoàn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thành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Phiếu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gợi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ý: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Tác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giả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trông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thấy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cảnh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mặt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mọc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hoàn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cảnh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thế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gian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thời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gian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tâm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thế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Cảnh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mặt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mọc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miêu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tả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qua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chi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tiết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gì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?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đặc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sắc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nghệ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thuật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3.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đó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cảm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nhận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thế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vẻ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đẹp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tâm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hồn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tài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năng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quan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sát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miêu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tả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nhà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vi-VN" sz="20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3AA3C1E7-4869-4517-82DD-CD8591C47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CA4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268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ững danh lam thắng cảnh Quy Nhơn nhất định phải ghé một lần - Lolivi">
            <a:extLst>
              <a:ext uri="{FF2B5EF4-FFF2-40B4-BE49-F238E27FC236}">
                <a16:creationId xmlns:a16="http://schemas.microsoft.com/office/drawing/2014/main" id="{B83D92E9-E1C1-4320-A3AA-8738FECB6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14286" r="1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134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6FBE143-B3CA-4E7C-B100-063B20F46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2065" y="1481328"/>
            <a:ext cx="4332306" cy="44134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canh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tư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nhìn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đầu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mũi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Tâm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rình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mặt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lên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Tâm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tò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mò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chờ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12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 descr="Ảnh có chứa nước, bầu trời, ngoài trời, hoàng hôn&#10;&#10;Mô tả được tạo tự động">
            <a:extLst>
              <a:ext uri="{FF2B5EF4-FFF2-40B4-BE49-F238E27FC236}">
                <a16:creationId xmlns:a16="http://schemas.microsoft.com/office/drawing/2014/main" id="{A8600322-12D6-4C8A-85DF-0095CE556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r="25005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EB0611E3-275B-451B-8E34-6840C906D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Vẻ đẹp mặt trời: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4B8B2BE-CCC2-4A24-9973-647FCCFC1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897626" cy="3207258"/>
          </a:xfrm>
        </p:spPr>
        <p:txBody>
          <a:bodyPr anchor="t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hân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ngấn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bể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sạch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như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tấm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kính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lau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hết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mây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hết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bụi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sz="1800" b="1" i="1" dirty="0"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18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Mặt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ròn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trĩnh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phúc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hậu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như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lòng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đỏ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quả</a:t>
            </a:r>
            <a:r>
              <a:rPr lang="vi-VN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trứng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thiên nhiên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đầy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đặn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Quả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trứng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hồng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hào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thăm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thẳm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đường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bệ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đặt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lên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mâm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bạc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đường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kính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mâm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rộng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bằng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cả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cái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chân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màu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ngọc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trai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nước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hửng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8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hồng</a:t>
            </a:r>
            <a:r>
              <a:rPr lang="vi-VN" sz="18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sz="1800" b="1" i="1" dirty="0"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379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mờ, hoàng hôn&#10;&#10;Mô tả được tạo tự động">
            <a:extLst>
              <a:ext uri="{FF2B5EF4-FFF2-40B4-BE49-F238E27FC236}">
                <a16:creationId xmlns:a16="http://schemas.microsoft.com/office/drawing/2014/main" id="{DE4C9E7A-6567-459D-A0B3-83D17551F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4" b="704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4B8B2BE-CCC2-4A24-9973-647FCCFC1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342" y="3905250"/>
            <a:ext cx="10612115" cy="245268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Y như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mâm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lễ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phẩm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tiến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ra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trong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bình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minh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để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mừng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cho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sự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trường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thọ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tất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cả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chài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lưới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trên muôn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thuở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Đông.</a:t>
            </a:r>
          </a:p>
          <a:p>
            <a:pPr>
              <a:lnSpc>
                <a:spcPct val="150000"/>
              </a:lnSpc>
            </a:pP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Vài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chiếc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nhạn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mùa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thu chao đi chao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trên mâm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bể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sáng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dần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lên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cái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chất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bạc</a:t>
            </a:r>
            <a:r>
              <a:rPr lang="vi-VN" sz="2000" b="1" i="1" dirty="0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 pitchFamily="34" charset="0"/>
              </a:rPr>
              <a:t>nén</a:t>
            </a:r>
            <a:endParaRPr lang="vi-VN" sz="20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298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160 of the BEST Sunrise and Sunset Instagram Captions and Puns | xoxoBella">
            <a:extLst>
              <a:ext uri="{FF2B5EF4-FFF2-40B4-BE49-F238E27FC236}">
                <a16:creationId xmlns:a16="http://schemas.microsoft.com/office/drawing/2014/main" id="{51450B21-CA09-4478-B995-88A911C02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4" r="11148"/>
          <a:stretch/>
        </p:blipFill>
        <p:spPr bwMode="auto"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FA19550-29D0-4041-885A-7733EE662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5664" y="1107440"/>
            <a:ext cx="4922335" cy="59537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ảnh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so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sánh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độc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đáo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mới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lạ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ngấn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bể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-như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tấm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kính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mặt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lòng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đỏ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trứng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chân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mâm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lễ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phẩm</a:t>
            </a:r>
            <a:endParaRPr lang="vi-VN" sz="20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Sự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quan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sát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tinh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tế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liên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tưởng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ẩn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dụ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xác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mâm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bạc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bạc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nén</a:t>
            </a:r>
            <a:endParaRPr lang="vi-VN" sz="20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láy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miêu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tả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gợi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gợi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cảm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trĩnh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hồng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hào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thăm </a:t>
            </a:r>
            <a:r>
              <a:rPr lang="vi-VN" sz="2000" b="1" i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thẳm</a:t>
            </a:r>
            <a:endParaRPr lang="vi-VN" sz="20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ảnh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nên thơ,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đẹp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dẽ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92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8F58FE6-53C3-4FA6-8E85-4C7E2D43FEFF}"/>
              </a:ext>
            </a:extLst>
          </p:cNvPr>
          <p:cNvSpPr/>
          <p:nvPr/>
        </p:nvSpPr>
        <p:spPr>
          <a:xfrm>
            <a:off x="1005840" y="4145280"/>
            <a:ext cx="9692640" cy="2255520"/>
          </a:xfrm>
          <a:prstGeom prst="roundRect">
            <a:avLst/>
          </a:prstGeom>
          <a:solidFill>
            <a:srgbClr val="FFFCF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minh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cực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kỳ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rực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rỡ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lộng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lẫy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tráng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lệ</a:t>
            </a:r>
            <a:endParaRPr lang="vi-VN" sz="2800" b="1" dirty="0">
              <a:solidFill>
                <a:sysClr val="windowText" lastClr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trân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trọng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nâng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niu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giả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vẻ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8819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37969C0C-B76B-4850-AA61-B0C9F6203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339" y="609600"/>
            <a:ext cx="6016487" cy="133083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4.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Cảnh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sinh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hoạt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con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trên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Tô</a:t>
            </a:r>
            <a:br>
              <a:rPr lang="vi-VN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vi-VN" sz="2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635E2D0-C7CD-4643-8230-BB5023F3D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721" y="1847674"/>
            <a:ext cx="5923721" cy="4162249"/>
          </a:xfrm>
        </p:spPr>
        <p:txBody>
          <a:bodyPr>
            <a:normAutofit lnSpcReduction="10000"/>
          </a:bodyPr>
          <a:lstStyle/>
          <a:p>
            <a:pPr marL="0" marR="0" lvl="0" indent="0" algn="just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000"/>
              <a:buNone/>
              <a:tabLst>
                <a:tab pos="659130" algn="l"/>
              </a:tabLst>
            </a:pP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kê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miêu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giếng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quanh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giếng</a:t>
            </a:r>
            <a:r>
              <a:rPr lang="vi-VN" sz="2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b="1" u="none" strike="noStrike" spc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000"/>
              <a:buNone/>
              <a:tabLst>
                <a:tab pos="659130" algn="l"/>
              </a:tabLst>
            </a:pP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i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 Tô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suy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Châu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“Trông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Châu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địu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con,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dịu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yên tâm như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mớm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như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20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Hình ảnh 6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58D532F9-3E53-4D31-8DAC-B5BBC1987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0439"/>
            <a:ext cx="4770781" cy="37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1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UNTDOWN TIMER 30 sec ( v 533 ) news theme timer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971B3F94-F43F-465F-B86A-A4BE9D922A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96" end="29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612" y="1902840"/>
            <a:ext cx="2699468" cy="1917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EC3F4BE-2CE9-4D64-8E13-C080223514E4}"/>
              </a:ext>
            </a:extLst>
          </p:cNvPr>
          <p:cNvSpPr/>
          <p:nvPr/>
        </p:nvSpPr>
        <p:spPr>
          <a:xfrm>
            <a:off x="631466" y="468582"/>
            <a:ext cx="2905760" cy="11277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CÂU 2</a:t>
            </a:r>
            <a:endParaRPr lang="vi-VN" sz="5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77B379F-79DD-4F2E-9439-C592136AEC1C}"/>
              </a:ext>
            </a:extLst>
          </p:cNvPr>
          <p:cNvSpPr/>
          <p:nvPr/>
        </p:nvSpPr>
        <p:spPr>
          <a:xfrm>
            <a:off x="3810000" y="358520"/>
            <a:ext cx="8128000" cy="1653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lớn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Việt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thuộc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tỉnh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Giang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mệnh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8DC4C8A-D11C-4F5D-8BCE-497A7D88F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0" b="6220"/>
          <a:stretch/>
        </p:blipFill>
        <p:spPr>
          <a:xfrm>
            <a:off x="4927600" y="2101261"/>
            <a:ext cx="4043680" cy="2655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1016E050-6416-4805-B14D-7EDB6D0D9A0B}"/>
              </a:ext>
            </a:extLst>
          </p:cNvPr>
          <p:cNvSpPr/>
          <p:nvPr/>
        </p:nvSpPr>
        <p:spPr>
          <a:xfrm>
            <a:off x="9255760" y="2441320"/>
            <a:ext cx="2682240" cy="1653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Phú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Quốc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Giang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9852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37969C0C-B76B-4850-AA61-B0C9F6203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63" y="1575218"/>
            <a:ext cx="5439902" cy="1225650"/>
          </a:xfrm>
        </p:spPr>
        <p:txBody>
          <a:bodyPr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7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4. </a:t>
            </a:r>
            <a:r>
              <a:rPr lang="en-US" sz="27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Cảnh</a:t>
            </a:r>
            <a:r>
              <a:rPr lang="en-US" sz="27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sinh</a:t>
            </a:r>
            <a:r>
              <a:rPr lang="en-US" sz="27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hoạt</a:t>
            </a:r>
            <a:r>
              <a:rPr lang="en-US" sz="27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7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con </a:t>
            </a:r>
            <a:r>
              <a:rPr lang="en-US" sz="27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sz="27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trên</a:t>
            </a:r>
            <a:r>
              <a:rPr lang="en-US" sz="27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r>
              <a:rPr lang="en-US" sz="27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7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Tô</a:t>
            </a:r>
            <a:br>
              <a:rPr lang="vi-VN" sz="27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vi-VN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635E2D0-C7CD-4643-8230-BB5023F3D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267" y="2534670"/>
            <a:ext cx="5597272" cy="2748112"/>
          </a:xfrm>
        </p:spPr>
        <p:txBody>
          <a:bodyPr>
            <a:no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Điểm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nhìn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Cái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giếng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nước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ngọt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giữa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endParaRPr lang="vi-VN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Rất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múc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gánh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nước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Bao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nhiêu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thùng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gỗ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cong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ang,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gốm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thuyền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chờ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mở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nắp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sạp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chờ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đổ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nước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ngọt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để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ra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khơi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đánh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cá</a:t>
            </a:r>
            <a:endParaRPr lang="en-US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1800" b="1" dirty="0" err="1">
                <a:solidFill>
                  <a:schemeClr val="bg1"/>
                </a:solidFill>
              </a:rPr>
              <a:t>thùng</a:t>
            </a:r>
            <a:r>
              <a:rPr lang="vi-VN" sz="1800" b="1" dirty="0">
                <a:solidFill>
                  <a:schemeClr val="bg1"/>
                </a:solidFill>
              </a:rPr>
              <a:t> </a:t>
            </a:r>
            <a:r>
              <a:rPr lang="vi-VN" sz="1800" b="1" dirty="0" err="1">
                <a:solidFill>
                  <a:schemeClr val="bg1"/>
                </a:solidFill>
              </a:rPr>
              <a:t>và</a:t>
            </a:r>
            <a:r>
              <a:rPr lang="vi-VN" sz="1800" b="1" dirty="0">
                <a:solidFill>
                  <a:schemeClr val="bg1"/>
                </a:solidFill>
              </a:rPr>
              <a:t> cong </a:t>
            </a:r>
            <a:r>
              <a:rPr lang="vi-VN" sz="1800" b="1" dirty="0" err="1">
                <a:solidFill>
                  <a:schemeClr val="bg1"/>
                </a:solidFill>
              </a:rPr>
              <a:t>và</a:t>
            </a:r>
            <a:r>
              <a:rPr lang="vi-VN" sz="1800" b="1" dirty="0">
                <a:solidFill>
                  <a:schemeClr val="bg1"/>
                </a:solidFill>
              </a:rPr>
              <a:t> </a:t>
            </a:r>
            <a:r>
              <a:rPr lang="vi-VN" sz="1800" b="1" dirty="0" err="1">
                <a:solidFill>
                  <a:schemeClr val="bg1"/>
                </a:solidFill>
              </a:rPr>
              <a:t>gánh</a:t>
            </a:r>
            <a:r>
              <a:rPr lang="vi-VN" sz="1800" b="1" dirty="0">
                <a:solidFill>
                  <a:schemeClr val="bg1"/>
                </a:solidFill>
              </a:rPr>
              <a:t> </a:t>
            </a:r>
            <a:r>
              <a:rPr lang="vi-VN" sz="1800" b="1" dirty="0" err="1">
                <a:solidFill>
                  <a:schemeClr val="bg1"/>
                </a:solidFill>
              </a:rPr>
              <a:t>nổi</a:t>
            </a:r>
            <a:r>
              <a:rPr lang="vi-VN" sz="1800" b="1" dirty="0">
                <a:solidFill>
                  <a:schemeClr val="bg1"/>
                </a:solidFill>
              </a:rPr>
              <a:t> </a:t>
            </a:r>
            <a:r>
              <a:rPr lang="vi-VN" sz="1800" b="1" dirty="0" err="1">
                <a:solidFill>
                  <a:schemeClr val="bg1"/>
                </a:solidFill>
              </a:rPr>
              <a:t>tiếp</a:t>
            </a:r>
            <a:r>
              <a:rPr lang="vi-VN" sz="1800" b="1" dirty="0">
                <a:solidFill>
                  <a:schemeClr val="bg1"/>
                </a:solidFill>
              </a:rPr>
              <a:t> đi </a:t>
            </a:r>
            <a:r>
              <a:rPr lang="vi-VN" sz="1800" b="1" dirty="0" err="1">
                <a:solidFill>
                  <a:schemeClr val="bg1"/>
                </a:solidFill>
              </a:rPr>
              <a:t>đi</a:t>
            </a:r>
            <a:r>
              <a:rPr lang="vi-VN" sz="1800" b="1" dirty="0">
                <a:solidFill>
                  <a:schemeClr val="bg1"/>
                </a:solidFill>
              </a:rPr>
              <a:t> </a:t>
            </a:r>
            <a:r>
              <a:rPr lang="vi-VN" sz="1800" b="1" dirty="0" err="1">
                <a:solidFill>
                  <a:schemeClr val="bg1"/>
                </a:solidFill>
              </a:rPr>
              <a:t>về</a:t>
            </a:r>
            <a:r>
              <a:rPr lang="vi-VN" sz="1800" b="1" dirty="0">
                <a:solidFill>
                  <a:schemeClr val="bg1"/>
                </a:solidFill>
              </a:rPr>
              <a:t> </a:t>
            </a:r>
            <a:r>
              <a:rPr lang="vi-VN" sz="1800" b="1" dirty="0" err="1">
                <a:solidFill>
                  <a:schemeClr val="bg1"/>
                </a:solidFill>
              </a:rPr>
              <a:t>về</a:t>
            </a:r>
            <a:r>
              <a:rPr lang="vi-VN" sz="1800" b="1" dirty="0">
                <a:solidFill>
                  <a:schemeClr val="bg1"/>
                </a:solidFill>
              </a:rPr>
              <a:t>. </a:t>
            </a:r>
            <a:endParaRPr lang="vi-VN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Hình ảnh 6" descr="Ảnh có chứa văn bản, vải&#10;&#10;Mô tả được tạo tự động">
            <a:extLst>
              <a:ext uri="{FF2B5EF4-FFF2-40B4-BE49-F238E27FC236}">
                <a16:creationId xmlns:a16="http://schemas.microsoft.com/office/drawing/2014/main" id="{55995217-E99B-40E8-AAA3-498F1580F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" r="17658"/>
          <a:stretch/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57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832C79-EDFB-4E5E-9C3B-6728CCEB0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483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0C0BA56C-9BB4-421E-B384-558B161FC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282" y="1993109"/>
            <a:ext cx="9127436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/>
              <a:t>Khung</a:t>
            </a:r>
            <a:r>
              <a:rPr lang="en-US" sz="4800" b="1" dirty="0"/>
              <a:t> </a:t>
            </a:r>
            <a:r>
              <a:rPr lang="en-US" sz="4800" b="1" dirty="0" err="1"/>
              <a:t>cảnh</a:t>
            </a:r>
            <a:r>
              <a:rPr lang="en-US" sz="4800" b="1" dirty="0"/>
              <a:t> </a:t>
            </a:r>
            <a:r>
              <a:rPr lang="en-US" sz="4800" b="1" dirty="0" err="1"/>
              <a:t>đông</a:t>
            </a:r>
            <a:r>
              <a:rPr lang="en-US" sz="4800" b="1" dirty="0"/>
              <a:t> </a:t>
            </a:r>
            <a:r>
              <a:rPr lang="en-US" sz="4800" b="1" dirty="0" err="1"/>
              <a:t>vui</a:t>
            </a:r>
            <a:r>
              <a:rPr lang="en-US" sz="4800" b="1" dirty="0"/>
              <a:t>, </a:t>
            </a:r>
            <a:r>
              <a:rPr lang="en-US" sz="4800" b="1" dirty="0" err="1"/>
              <a:t>tấp</a:t>
            </a:r>
            <a:r>
              <a:rPr lang="en-US" sz="4800" b="1" dirty="0"/>
              <a:t> </a:t>
            </a:r>
            <a:r>
              <a:rPr lang="en-US" sz="4800" b="1" dirty="0" err="1"/>
              <a:t>nập</a:t>
            </a:r>
            <a:r>
              <a:rPr lang="en-US" sz="4800" b="1" dirty="0"/>
              <a:t>, </a:t>
            </a:r>
            <a:r>
              <a:rPr lang="en-US" sz="4800" b="1" dirty="0" err="1"/>
              <a:t>ấm</a:t>
            </a:r>
            <a:r>
              <a:rPr lang="en-US" sz="4800" b="1" dirty="0"/>
              <a:t> </a:t>
            </a:r>
            <a:r>
              <a:rPr lang="en-US" sz="4800" b="1" dirty="0" err="1"/>
              <a:t>áp</a:t>
            </a:r>
            <a:r>
              <a:rPr lang="en-US" sz="4800" b="1" dirty="0"/>
              <a:t>, </a:t>
            </a:r>
            <a:r>
              <a:rPr lang="en-US" sz="4800" b="1" dirty="0" err="1"/>
              <a:t>bình</a:t>
            </a:r>
            <a:r>
              <a:rPr lang="en-US" sz="4800" b="1" dirty="0"/>
              <a:t> </a:t>
            </a:r>
            <a:r>
              <a:rPr lang="en-US" sz="4800" b="1" dirty="0" err="1"/>
              <a:t>dị</a:t>
            </a:r>
            <a:endParaRPr lang="en-US" sz="4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385553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CE3881F1-40AB-43A8-8557-54FE304E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62" y="1235868"/>
            <a:ext cx="4194825" cy="1225650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- </a:t>
            </a:r>
            <a:r>
              <a:rPr lang="en-US" sz="3200" b="1" dirty="0" err="1">
                <a:solidFill>
                  <a:schemeClr val="bg1"/>
                </a:solidFill>
              </a:rPr>
              <a:t>Hình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ảnh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anh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chị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Châu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Hòa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Mãn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A18604C-BBFA-4149-AB8B-D1964D044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83" y="2769704"/>
            <a:ext cx="5743723" cy="267693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Gánh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15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thùng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ngọt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quý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lắm</a:t>
            </a:r>
            <a:endParaRPr lang="vi-VN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địu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con</a:t>
            </a:r>
          </a:p>
          <a:p>
            <a:pPr>
              <a:lnSpc>
                <a:spcPct val="150000"/>
              </a:lnSpc>
            </a:pPr>
            <a:r>
              <a:rPr lang="vi-VN" sz="24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hấy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dịu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dàng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yên tâm 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như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cái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ảnh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biển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cả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mẹ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hiền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mớm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cho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lũ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lành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b="1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780AEF9-4B4F-4822-A4B0-A78185C32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r="3057"/>
          <a:stretch/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4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792BEA7-4E60-4C39-B12A-E7522837766E}"/>
              </a:ext>
            </a:extLst>
          </p:cNvPr>
          <p:cNvSpPr/>
          <p:nvPr/>
        </p:nvSpPr>
        <p:spPr>
          <a:xfrm>
            <a:off x="1696278" y="1152939"/>
            <a:ext cx="8786192" cy="2729948"/>
          </a:xfrm>
          <a:prstGeom prst="rect">
            <a:avLst/>
          </a:prstGeom>
          <a:solidFill>
            <a:srgbClr val="C0AE86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0F9DF3-8B4E-4D4B-8A3C-D595FDAC6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861" y="1481068"/>
            <a:ext cx="7792277" cy="13151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Vẻ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đẹp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khỏe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mạnh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dẻo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dai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dịu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dàng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dân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endParaRPr lang="en-US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Liên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tưởng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gần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gũi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thuộc</a:t>
            </a:r>
            <a:endParaRPr lang="en-US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Tình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yêu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tha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thiết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sự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tôn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vinh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lao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động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trên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endParaRPr lang="vi-VN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86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ngoài trời, thiên nhiên, nước, hoàng hôn&#10;&#10;Mô tả được tạo tự động">
            <a:extLst>
              <a:ext uri="{FF2B5EF4-FFF2-40B4-BE49-F238E27FC236}">
                <a16:creationId xmlns:a16="http://schemas.microsoft.com/office/drawing/2014/main" id="{EDD7D610-372D-4CAA-8ECC-3D734B847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r="12519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CCED0F19-3543-488A-AE96-252498A1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LUYỆN TẬP</a:t>
            </a:r>
            <a:endParaRPr lang="vi-VN" sz="28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97C5F30-4365-47E8-9421-0DD5FC939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3909359" cy="3207258"/>
          </a:xfrm>
        </p:spPr>
        <p:txBody>
          <a:bodyPr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Trong </a:t>
            </a:r>
            <a:r>
              <a:rPr lang="vi-VN" sz="17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 Tô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mặt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lúc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bình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minh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ví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như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lòng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đỏ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quả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trứng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thiên nhiên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đầy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đặn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Viết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đoạn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văn (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khoảng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5 – 7 câu)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chỉ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ra ý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nghĩa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ảnh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so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sánh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đó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thể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liên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hệ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cách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miêu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tả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mặt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trời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lúc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bình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minh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tác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phẩm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khác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mà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em </a:t>
            </a:r>
            <a:r>
              <a:rPr lang="vi-VN" sz="17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biết</a:t>
            </a:r>
            <a:r>
              <a:rPr lang="vi-VN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).</a:t>
            </a:r>
          </a:p>
          <a:p>
            <a:pPr algn="just">
              <a:lnSpc>
                <a:spcPct val="150000"/>
              </a:lnSpc>
            </a:pPr>
            <a:endParaRPr lang="vi-VN" sz="17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80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E1ED86-F327-4994-A97C-E09BAC657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2" y="2584174"/>
            <a:ext cx="4613426" cy="35860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vi-VN" b="1" dirty="0" err="1">
                <a:solidFill>
                  <a:schemeClr val="bg1"/>
                </a:solidFill>
              </a:rPr>
              <a:t>Nắm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nội</a:t>
            </a:r>
            <a:r>
              <a:rPr lang="vi-VN" b="1" dirty="0">
                <a:solidFill>
                  <a:schemeClr val="bg1"/>
                </a:solidFill>
              </a:rPr>
              <a:t> dung </a:t>
            </a:r>
            <a:r>
              <a:rPr lang="vi-VN" b="1" dirty="0" err="1">
                <a:solidFill>
                  <a:schemeClr val="bg1"/>
                </a:solidFill>
              </a:rPr>
              <a:t>bài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học</a:t>
            </a:r>
            <a:endParaRPr lang="vi-VN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vi-VN" b="1" dirty="0" err="1">
                <a:solidFill>
                  <a:schemeClr val="bg1"/>
                </a:solidFill>
              </a:rPr>
              <a:t>Tiết</a:t>
            </a:r>
            <a:r>
              <a:rPr lang="vi-VN" b="1" dirty="0">
                <a:solidFill>
                  <a:schemeClr val="bg1"/>
                </a:solidFill>
              </a:rPr>
              <a:t> sau: </a:t>
            </a:r>
            <a:r>
              <a:rPr lang="vi-VN" b="1" dirty="0" err="1">
                <a:solidFill>
                  <a:schemeClr val="bg1"/>
                </a:solidFill>
              </a:rPr>
              <a:t>Thực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hành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tiếng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việt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1D6D2D7D-ABCB-450B-BE67-6B03CBB1A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6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57E97AF4-6A2A-40F6-BF4D-C833354B8C05}"/>
              </a:ext>
            </a:extLst>
          </p:cNvPr>
          <p:cNvSpPr txBox="1">
            <a:spLocks/>
          </p:cNvSpPr>
          <p:nvPr/>
        </p:nvSpPr>
        <p:spPr>
          <a:xfrm>
            <a:off x="8102973" y="2957741"/>
            <a:ext cx="3024858" cy="942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vi-VN" sz="4000" b="1" dirty="0"/>
              <a:t>DẶN DÒ: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35210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UNTDOWN TIMER 30 sec ( v 533 ) news theme timer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971B3F94-F43F-465F-B86A-A4BE9D922A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96" end="29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612" y="1902840"/>
            <a:ext cx="2699468" cy="1917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EC3F4BE-2CE9-4D64-8E13-C080223514E4}"/>
              </a:ext>
            </a:extLst>
          </p:cNvPr>
          <p:cNvSpPr/>
          <p:nvPr/>
        </p:nvSpPr>
        <p:spPr>
          <a:xfrm>
            <a:off x="631466" y="468582"/>
            <a:ext cx="2905760" cy="11277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CÂU 3</a:t>
            </a:r>
            <a:endParaRPr lang="vi-VN" sz="5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77B379F-79DD-4F2E-9439-C592136AEC1C}"/>
              </a:ext>
            </a:extLst>
          </p:cNvPr>
          <p:cNvSpPr/>
          <p:nvPr/>
        </p:nvSpPr>
        <p:spPr>
          <a:xfrm>
            <a:off x="3810000" y="358520"/>
            <a:ext cx="8128000" cy="1653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địa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Vũng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Tàu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từng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“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địa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ngục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”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chiến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8DC4C8A-D11C-4F5D-8BCE-497A7D88F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" b="211"/>
          <a:stretch/>
        </p:blipFill>
        <p:spPr>
          <a:xfrm>
            <a:off x="4927600" y="2101261"/>
            <a:ext cx="4043680" cy="2655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1016E050-6416-4805-B14D-7EDB6D0D9A0B}"/>
              </a:ext>
            </a:extLst>
          </p:cNvPr>
          <p:cNvSpPr/>
          <p:nvPr/>
        </p:nvSpPr>
        <p:spPr>
          <a:xfrm>
            <a:off x="9255760" y="2441320"/>
            <a:ext cx="2682240" cy="1653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Côn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Vũng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Tàu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0105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UNTDOWN TIMER 30 sec ( v 533 ) news theme timer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971B3F94-F43F-465F-B86A-A4BE9D922A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96" end="29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612" y="1902840"/>
            <a:ext cx="2699468" cy="1917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EC3F4BE-2CE9-4D64-8E13-C080223514E4}"/>
              </a:ext>
            </a:extLst>
          </p:cNvPr>
          <p:cNvSpPr/>
          <p:nvPr/>
        </p:nvSpPr>
        <p:spPr>
          <a:xfrm>
            <a:off x="631466" y="468582"/>
            <a:ext cx="2905760" cy="11277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CÂU 4</a:t>
            </a:r>
            <a:endParaRPr lang="vi-VN" sz="5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77B379F-79DD-4F2E-9439-C592136AEC1C}"/>
              </a:ext>
            </a:extLst>
          </p:cNvPr>
          <p:cNvSpPr/>
          <p:nvPr/>
        </p:nvSpPr>
        <p:spPr>
          <a:xfrm>
            <a:off x="3810000" y="358520"/>
            <a:ext cx="8128000" cy="1653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vịnh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Di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gọi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Vịnh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8DC4C8A-D11C-4F5D-8BCE-497A7D88F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" b="1598"/>
          <a:stretch/>
        </p:blipFill>
        <p:spPr>
          <a:xfrm>
            <a:off x="4927600" y="2101261"/>
            <a:ext cx="4043680" cy="2655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1016E050-6416-4805-B14D-7EDB6D0D9A0B}"/>
              </a:ext>
            </a:extLst>
          </p:cNvPr>
          <p:cNvSpPr/>
          <p:nvPr/>
        </p:nvSpPr>
        <p:spPr>
          <a:xfrm>
            <a:off x="9255760" y="2441320"/>
            <a:ext cx="2682240" cy="1653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Vịnh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Long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Quảng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8030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UNTDOWN TIMER 30 sec ( v 533 ) news theme timer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971B3F94-F43F-465F-B86A-A4BE9D922A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96" end="29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612" y="1902840"/>
            <a:ext cx="2699468" cy="1917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EC3F4BE-2CE9-4D64-8E13-C080223514E4}"/>
              </a:ext>
            </a:extLst>
          </p:cNvPr>
          <p:cNvSpPr/>
          <p:nvPr/>
        </p:nvSpPr>
        <p:spPr>
          <a:xfrm>
            <a:off x="631466" y="468582"/>
            <a:ext cx="2905760" cy="11277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CÂU 5</a:t>
            </a:r>
            <a:endParaRPr lang="vi-VN" sz="5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77B379F-79DD-4F2E-9439-C592136AEC1C}"/>
              </a:ext>
            </a:extLst>
          </p:cNvPr>
          <p:cNvSpPr/>
          <p:nvPr/>
        </p:nvSpPr>
        <p:spPr>
          <a:xfrm>
            <a:off x="3810000" y="358520"/>
            <a:ext cx="8128000" cy="1653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Địa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thuộc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duyên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Trung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mệnh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8DC4C8A-D11C-4F5D-8BCE-497A7D88F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" b="1598"/>
          <a:stretch/>
        </p:blipFill>
        <p:spPr>
          <a:xfrm>
            <a:off x="4927600" y="2101261"/>
            <a:ext cx="4043680" cy="2655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1016E050-6416-4805-B14D-7EDB6D0D9A0B}"/>
              </a:ext>
            </a:extLst>
          </p:cNvPr>
          <p:cNvSpPr/>
          <p:nvPr/>
        </p:nvSpPr>
        <p:spPr>
          <a:xfrm>
            <a:off x="9255760" y="2441320"/>
            <a:ext cx="2682240" cy="1653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Trang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Hòa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5628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UNTDOWN TIMER 30 sec ( v 533 ) news theme timer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971B3F94-F43F-465F-B86A-A4BE9D922A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96" end="29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612" y="1902840"/>
            <a:ext cx="2699468" cy="1917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EC3F4BE-2CE9-4D64-8E13-C080223514E4}"/>
              </a:ext>
            </a:extLst>
          </p:cNvPr>
          <p:cNvSpPr/>
          <p:nvPr/>
        </p:nvSpPr>
        <p:spPr>
          <a:xfrm>
            <a:off x="631466" y="468582"/>
            <a:ext cx="2905760" cy="11277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CÂU 6</a:t>
            </a:r>
            <a:endParaRPr lang="vi-VN" sz="5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77B379F-79DD-4F2E-9439-C592136AEC1C}"/>
              </a:ext>
            </a:extLst>
          </p:cNvPr>
          <p:cNvSpPr/>
          <p:nvPr/>
        </p:nvSpPr>
        <p:spPr>
          <a:xfrm>
            <a:off x="3810000" y="358520"/>
            <a:ext cx="8128000" cy="17547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Địa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Quảng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nghĩa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khoa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trữ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quyển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8DC4C8A-D11C-4F5D-8BCE-497A7D88F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5" b="17165"/>
          <a:stretch/>
        </p:blipFill>
        <p:spPr>
          <a:xfrm>
            <a:off x="4958080" y="2190844"/>
            <a:ext cx="4043680" cy="2655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1016E050-6416-4805-B14D-7EDB6D0D9A0B}"/>
              </a:ext>
            </a:extLst>
          </p:cNvPr>
          <p:cNvSpPr/>
          <p:nvPr/>
        </p:nvSpPr>
        <p:spPr>
          <a:xfrm>
            <a:off x="9255760" y="2441320"/>
            <a:ext cx="2682240" cy="1653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Lao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An)</a:t>
            </a:r>
          </a:p>
        </p:txBody>
      </p:sp>
    </p:spTree>
    <p:extLst>
      <p:ext uri="{BB962C8B-B14F-4D97-AF65-F5344CB8AC3E}">
        <p14:creationId xmlns:p14="http://schemas.microsoft.com/office/powerpoint/2010/main" val="1554865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UNTDOWN TIMER 30 sec ( v 533 ) news theme timer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971B3F94-F43F-465F-B86A-A4BE9D922A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96" end="29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612" y="1902840"/>
            <a:ext cx="2699468" cy="1917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EC3F4BE-2CE9-4D64-8E13-C080223514E4}"/>
              </a:ext>
            </a:extLst>
          </p:cNvPr>
          <p:cNvSpPr/>
          <p:nvPr/>
        </p:nvSpPr>
        <p:spPr>
          <a:xfrm>
            <a:off x="631466" y="468582"/>
            <a:ext cx="2905760" cy="11277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CÂU 7</a:t>
            </a:r>
            <a:endParaRPr lang="vi-VN" sz="5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77B379F-79DD-4F2E-9439-C592136AEC1C}"/>
              </a:ext>
            </a:extLst>
          </p:cNvPr>
          <p:cNvSpPr/>
          <p:nvPr/>
        </p:nvSpPr>
        <p:spPr>
          <a:xfrm>
            <a:off x="3810000" y="358520"/>
            <a:ext cx="8128000" cy="1653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nằm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vịnh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Bắc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khoảng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50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nổi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đặc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trai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hô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…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8DC4C8A-D11C-4F5D-8BCE-497A7D88F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r="7172"/>
          <a:stretch/>
        </p:blipFill>
        <p:spPr>
          <a:xfrm>
            <a:off x="4927600" y="2101261"/>
            <a:ext cx="4043680" cy="2655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1016E050-6416-4805-B14D-7EDB6D0D9A0B}"/>
              </a:ext>
            </a:extLst>
          </p:cNvPr>
          <p:cNvSpPr/>
          <p:nvPr/>
        </p:nvSpPr>
        <p:spPr>
          <a:xfrm>
            <a:off x="9255760" y="2441320"/>
            <a:ext cx="2682240" cy="1653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Tô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Quảng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8937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</p:bldLst>
  </p:timing>
</p:sld>
</file>

<file path=ppt/theme/theme1.xml><?xml version="1.0" encoding="utf-8"?>
<a:theme xmlns:a="http://schemas.openxmlformats.org/drawingml/2006/main" name="DividendVTI">
  <a:themeElements>
    <a:clrScheme name="Lam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1_PresenterMedia.com Animated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esenterMedia Animated Theme">
  <a:themeElements>
    <a:clrScheme name="stormy waters">
      <a:dk1>
        <a:srgbClr val="E6E6E6"/>
      </a:dk1>
      <a:lt1>
        <a:srgbClr val="E6E6E6"/>
      </a:lt1>
      <a:dk2>
        <a:srgbClr val="0C0C0C"/>
      </a:dk2>
      <a:lt2>
        <a:srgbClr val="0E57C4"/>
      </a:lt2>
      <a:accent1>
        <a:srgbClr val="631290"/>
      </a:accent1>
      <a:accent2>
        <a:srgbClr val="327CA6"/>
      </a:accent2>
      <a:accent3>
        <a:srgbClr val="0E57C4"/>
      </a:accent3>
      <a:accent4>
        <a:srgbClr val="4A66AC"/>
      </a:accent4>
      <a:accent5>
        <a:srgbClr val="5AA2AE"/>
      </a:accent5>
      <a:accent6>
        <a:srgbClr val="0E57C4"/>
      </a:accent6>
      <a:hlink>
        <a:srgbClr val="1098D2"/>
      </a:hlink>
      <a:folHlink>
        <a:srgbClr val="062B62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resenterMedia Animated Theme">
  <a:themeElements>
    <a:clrScheme name="lighthouse">
      <a:dk1>
        <a:srgbClr val="E6E6E6"/>
      </a:dk1>
      <a:lt1>
        <a:srgbClr val="E6E6E6"/>
      </a:lt1>
      <a:dk2>
        <a:srgbClr val="0C0C0C"/>
      </a:dk2>
      <a:lt2>
        <a:srgbClr val="0E57C4"/>
      </a:lt2>
      <a:accent1>
        <a:srgbClr val="327CA6"/>
      </a:accent1>
      <a:accent2>
        <a:srgbClr val="327CA6"/>
      </a:accent2>
      <a:accent3>
        <a:srgbClr val="0E57C4"/>
      </a:accent3>
      <a:accent4>
        <a:srgbClr val="4A66AC"/>
      </a:accent4>
      <a:accent5>
        <a:srgbClr val="5AA2AE"/>
      </a:accent5>
      <a:accent6>
        <a:srgbClr val="0E57C4"/>
      </a:accent6>
      <a:hlink>
        <a:srgbClr val="1098D2"/>
      </a:hlink>
      <a:folHlink>
        <a:srgbClr val="062B62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PresenterMedia Animated Theme">
  <a:themeElements>
    <a:clrScheme name="stormy waters">
      <a:dk1>
        <a:srgbClr val="E6E6E6"/>
      </a:dk1>
      <a:lt1>
        <a:srgbClr val="E6E6E6"/>
      </a:lt1>
      <a:dk2>
        <a:srgbClr val="0C0C0C"/>
      </a:dk2>
      <a:lt2>
        <a:srgbClr val="0E57C4"/>
      </a:lt2>
      <a:accent1>
        <a:srgbClr val="631290"/>
      </a:accent1>
      <a:accent2>
        <a:srgbClr val="327CA6"/>
      </a:accent2>
      <a:accent3>
        <a:srgbClr val="0E57C4"/>
      </a:accent3>
      <a:accent4>
        <a:srgbClr val="4A66AC"/>
      </a:accent4>
      <a:accent5>
        <a:srgbClr val="5AA2AE"/>
      </a:accent5>
      <a:accent6>
        <a:srgbClr val="0E57C4"/>
      </a:accent6>
      <a:hlink>
        <a:srgbClr val="1098D2"/>
      </a:hlink>
      <a:folHlink>
        <a:srgbClr val="062B62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2158</Words>
  <Application>Microsoft Office PowerPoint</Application>
  <PresentationFormat>Màn hình rộng</PresentationFormat>
  <Paragraphs>180</Paragraphs>
  <Slides>45</Slides>
  <Notes>3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45</vt:i4>
      </vt:variant>
    </vt:vector>
  </HeadingPairs>
  <TitlesOfParts>
    <vt:vector size="59" baseType="lpstr">
      <vt:lpstr>#9Slide04 SVNNaive Inline</vt:lpstr>
      <vt:lpstr>#9Slide06 DeathRattle BB</vt:lpstr>
      <vt:lpstr>Arial</vt:lpstr>
      <vt:lpstr>Calibri</vt:lpstr>
      <vt:lpstr>Franklin Gothic Heavy</vt:lpstr>
      <vt:lpstr>Impact</vt:lpstr>
      <vt:lpstr>Tahoma</vt:lpstr>
      <vt:lpstr>Wingdings 2</vt:lpstr>
      <vt:lpstr>DividendVTI</vt:lpstr>
      <vt:lpstr>1_PresenterMedia.com Animated Theme</vt:lpstr>
      <vt:lpstr>Office Theme</vt:lpstr>
      <vt:lpstr>PresenterMedia Animated Theme</vt:lpstr>
      <vt:lpstr>1_PresenterMedia Animated Theme</vt:lpstr>
      <vt:lpstr>2_PresenterMedia Animated Theme</vt:lpstr>
      <vt:lpstr>Bản trình bày PowerPoint</vt:lpstr>
      <vt:lpstr>THỂ LỆ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Vẻ Đẹp biển đảo</vt:lpstr>
      <vt:lpstr>CÔ TÔ</vt:lpstr>
      <vt:lpstr>Hướng dẫn đọc</vt:lpstr>
      <vt:lpstr>TÌM HIỂU TỪ KHÓ</vt:lpstr>
      <vt:lpstr>TÌM HIỂU TỪ KHÓ</vt:lpstr>
      <vt:lpstr>Bản trình bày PowerPoint</vt:lpstr>
      <vt:lpstr>- Nhà văn Nguyễn Tuân (1910-1987) +  Quê: làng Mọc, nay thuộc phường Nhân Chính, Thanh Xuân, Hà Nội.  + Là trí thức giàu lòng yêu nước, nặng tình dân tộc + Là nghệ sĩ tài hoa, uyên bác   </vt:lpstr>
      <vt:lpstr>Bản trình bày PowerPoint</vt:lpstr>
      <vt:lpstr>TÁC PHẨM TRƯỚC CÁCH MẠNG</vt:lpstr>
      <vt:lpstr>SAU CÁCH MẠNG</vt:lpstr>
      <vt:lpstr>3. Tác phẩm </vt:lpstr>
      <vt:lpstr>Bản trình bày PowerPoint</vt:lpstr>
      <vt:lpstr>II. TÌM HIỂU VĂN BẢN 1. Cơn bão biển Cô Tô</vt:lpstr>
      <vt:lpstr>Gió bão: </vt:lpstr>
      <vt:lpstr>Sóng bão:</vt:lpstr>
      <vt:lpstr>TRONG CƠN BÃO:</vt:lpstr>
      <vt:lpstr>NGHỆ THUẬT</vt:lpstr>
      <vt:lpstr>Bản trình bày PowerPoint</vt:lpstr>
      <vt:lpstr>2. Cô Tô sau trận bão</vt:lpstr>
      <vt:lpstr>Bản trình bày PowerPoint</vt:lpstr>
      <vt:lpstr>Bản trình bày PowerPoint</vt:lpstr>
      <vt:lpstr>Bản trình bày PowerPoint</vt:lpstr>
      <vt:lpstr>Bản trình bày PowerPoint</vt:lpstr>
      <vt:lpstr>3. Cảnh mặt trời mọc trên biển, đảo Cô Tô</vt:lpstr>
      <vt:lpstr>Bản trình bày PowerPoint</vt:lpstr>
      <vt:lpstr>Vẻ đẹp mặt trời:</vt:lpstr>
      <vt:lpstr>Bản trình bày PowerPoint</vt:lpstr>
      <vt:lpstr>Bản trình bày PowerPoint</vt:lpstr>
      <vt:lpstr>Bản trình bày PowerPoint</vt:lpstr>
      <vt:lpstr>4. Cảnh sinh hoạt của con người trên đảo Cô Tô </vt:lpstr>
      <vt:lpstr>4. Cảnh sinh hoạt của con người trên đảo Cô Tô </vt:lpstr>
      <vt:lpstr>Khung cảnh đông vui, tấp nập, ấm áp, bình dị</vt:lpstr>
      <vt:lpstr>- Hình ảnh anh chị Châu Hòa Mãn</vt:lpstr>
      <vt:lpstr>Bản trình bày PowerPoint</vt:lpstr>
      <vt:lpstr>LUYỆN TẬP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Ánh Nguyệt</dc:creator>
  <cp:lastModifiedBy>Ánh Nguyệt</cp:lastModifiedBy>
  <cp:revision>11</cp:revision>
  <dcterms:created xsi:type="dcterms:W3CDTF">2021-08-05T08:29:58Z</dcterms:created>
  <dcterms:modified xsi:type="dcterms:W3CDTF">2021-08-10T14:24:39Z</dcterms:modified>
</cp:coreProperties>
</file>