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pPr/>
              <a:t>17/08/2022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pPr/>
              <a:t>17/8/2022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iết)</a:t>
            </a:r>
            <a:endParaRPr lang="x-none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xmlns="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xmlns="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      từ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” </a:t>
            </a:r>
            <a:r>
              <a:rPr lang="nl-NL" altLang="vi-VN" sz="2800" dirty="0" smtClean="0">
                <a:solidFill>
                  <a:schemeClr val="bg1"/>
                </a:solidFill>
              </a:rPr>
              <a:t>- </a:t>
            </a:r>
            <a:r>
              <a:rPr lang="vi-VN" altLang="vi-VN" sz="2800" dirty="0" smtClean="0">
                <a:solidFill>
                  <a:schemeClr val="bg1"/>
                </a:solidFill>
              </a:rPr>
              <a:t>7</a:t>
            </a:r>
            <a:r>
              <a:rPr lang="nl-NL" altLang="vi-VN" sz="2800" dirty="0" smtClean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xmlns="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844</Words>
  <Application>Microsoft Office PowerPoint</Application>
  <PresentationFormat>Custom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31</cp:revision>
  <dcterms:created xsi:type="dcterms:W3CDTF">2021-07-16T02:46:11Z</dcterms:created>
  <dcterms:modified xsi:type="dcterms:W3CDTF">2022-08-16T17:31:52Z</dcterms:modified>
</cp:coreProperties>
</file>