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av" ContentType="audio/x-wav"/>
  <Default Extension="vml" ContentType="application/vnd.openxmlformats-officedocument.vmlDrawing"/>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3.xml" ContentType="application/vnd.openxmlformats-officedocument.theme+xml"/>
  <Override PartName="/ppt/tags/tag5.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35" r:id="rId2"/>
  </p:sldMasterIdLst>
  <p:notesMasterIdLst>
    <p:notesMasterId r:id="rId41"/>
  </p:notesMasterIdLst>
  <p:sldIdLst>
    <p:sldId id="578" r:id="rId3"/>
    <p:sldId id="318" r:id="rId4"/>
    <p:sldId id="579" r:id="rId5"/>
    <p:sldId id="580" r:id="rId6"/>
    <p:sldId id="583" r:id="rId7"/>
    <p:sldId id="584" r:id="rId8"/>
    <p:sldId id="585" r:id="rId9"/>
    <p:sldId id="586" r:id="rId10"/>
    <p:sldId id="587" r:id="rId11"/>
    <p:sldId id="588" r:id="rId12"/>
    <p:sldId id="591" r:id="rId13"/>
    <p:sldId id="592" r:id="rId14"/>
    <p:sldId id="593" r:id="rId15"/>
    <p:sldId id="594" r:id="rId16"/>
    <p:sldId id="495" r:id="rId17"/>
    <p:sldId id="595" r:id="rId18"/>
    <p:sldId id="597" r:id="rId19"/>
    <p:sldId id="598" r:id="rId20"/>
    <p:sldId id="500" r:id="rId21"/>
    <p:sldId id="600" r:id="rId22"/>
    <p:sldId id="603" r:id="rId23"/>
    <p:sldId id="604" r:id="rId24"/>
    <p:sldId id="327" r:id="rId25"/>
    <p:sldId id="605" r:id="rId26"/>
    <p:sldId id="610" r:id="rId27"/>
    <p:sldId id="611" r:id="rId28"/>
    <p:sldId id="612" r:id="rId29"/>
    <p:sldId id="613" r:id="rId30"/>
    <p:sldId id="339" r:id="rId31"/>
    <p:sldId id="614" r:id="rId32"/>
    <p:sldId id="615" r:id="rId33"/>
    <p:sldId id="616" r:id="rId34"/>
    <p:sldId id="617" r:id="rId35"/>
    <p:sldId id="619" r:id="rId36"/>
    <p:sldId id="624" r:id="rId37"/>
    <p:sldId id="621" r:id="rId38"/>
    <p:sldId id="625" r:id="rId39"/>
    <p:sldId id="577"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0000FF"/>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737" autoAdjust="0"/>
    <p:restoredTop sz="94660"/>
  </p:normalViewPr>
  <p:slideViewPr>
    <p:cSldViewPr snapToGrid="0">
      <p:cViewPr varScale="1">
        <p:scale>
          <a:sx n="68" d="100"/>
          <a:sy n="68" d="100"/>
        </p:scale>
        <p:origin x="436"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image" Target="../media/image26.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image" Target="../media/image31.wmf"/><Relationship Id="rId1" Type="http://schemas.openxmlformats.org/officeDocument/2006/relationships/image" Target="../media/image30.wmf"/><Relationship Id="rId5" Type="http://schemas.openxmlformats.org/officeDocument/2006/relationships/image" Target="../media/image34.wmf"/><Relationship Id="rId4" Type="http://schemas.openxmlformats.org/officeDocument/2006/relationships/image" Target="../media/image33.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image" Target="../media/image38.wmf"/><Relationship Id="rId1" Type="http://schemas.openxmlformats.org/officeDocument/2006/relationships/image" Target="../media/image37.wmf"/><Relationship Id="rId5" Type="http://schemas.openxmlformats.org/officeDocument/2006/relationships/image" Target="../media/image41.wmf"/><Relationship Id="rId4" Type="http://schemas.openxmlformats.org/officeDocument/2006/relationships/image" Target="../media/image40.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image" Target="../media/image53.wmf"/><Relationship Id="rId1" Type="http://schemas.openxmlformats.org/officeDocument/2006/relationships/image" Target="../media/image52.wmf"/><Relationship Id="rId4" Type="http://schemas.openxmlformats.org/officeDocument/2006/relationships/image" Target="../media/image55.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image" Target="../media/image61.wmf"/><Relationship Id="rId1" Type="http://schemas.openxmlformats.org/officeDocument/2006/relationships/image" Target="../media/image6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CC07F1-303D-454C-88C9-AC46AA775E23}" type="datetimeFigureOut">
              <a:rPr lang="en-US" smtClean="0"/>
              <a:t>9/18/2024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DC6A09-72B4-4419-9DB7-72C5D9C7F16E}" type="slidenum">
              <a:rPr lang="en-US" smtClean="0"/>
              <a:t>‹#›</a:t>
            </a:fld>
            <a:endParaRPr lang="en-US"/>
          </a:p>
        </p:txBody>
      </p:sp>
    </p:spTree>
    <p:extLst>
      <p:ext uri="{BB962C8B-B14F-4D97-AF65-F5344CB8AC3E}">
        <p14:creationId xmlns:p14="http://schemas.microsoft.com/office/powerpoint/2010/main" val="35424261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Bổ</a:t>
            </a:r>
            <a:r>
              <a:rPr lang="en-US" baseline="0"/>
              <a:t> sung trường hợp gọi tên và kí hiệu góc O so với KHBD word (không có)</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CD9A03-E9E6-4FD3-8B85-E935550A74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69252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Bổ</a:t>
            </a:r>
            <a:r>
              <a:rPr lang="en-US" baseline="0"/>
              <a:t> sung trường hợp gọi tên và kí hiệu góc O so với KHBD word (không có)</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CD9A03-E9E6-4FD3-8B85-E935550A74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86402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Bổ</a:t>
            </a:r>
            <a:r>
              <a:rPr lang="en-US" baseline="0"/>
              <a:t> sung trường hợp gọi tên và kí hiệu góc O so với KHBD word (không có)</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CD9A03-E9E6-4FD3-8B85-E935550A74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8959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Bổ</a:t>
            </a:r>
            <a:r>
              <a:rPr lang="en-US" baseline="0"/>
              <a:t> sung trường hợp gọi tên và kí hiệu góc O so với KHBD word (không có)</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CD9A03-E9E6-4FD3-8B85-E935550A74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71236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Bổ</a:t>
            </a:r>
            <a:r>
              <a:rPr lang="en-US" baseline="0"/>
              <a:t> sung trường hợp gọi tên và kí hiệu góc O so với KHBD word (không có)</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CD9A03-E9E6-4FD3-8B85-E935550A74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85246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Bổ</a:t>
            </a:r>
            <a:r>
              <a:rPr lang="en-US" baseline="0"/>
              <a:t> sung trường hợp gọi tên và kí hiệu góc O so với KHBD word (không có)</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CD9A03-E9E6-4FD3-8B85-E935550A74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47617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slideMaster" Target="../slideMasters/slideMaster2.xml"/><Relationship Id="rId4" Type="http://schemas.openxmlformats.org/officeDocument/2006/relationships/tags" Target="../tags/tag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pic>
        <p:nvPicPr>
          <p:cNvPr id="17" name="图片 1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474143" y="266705"/>
            <a:ext cx="11243714" cy="6324589"/>
          </a:xfrm>
          <a:prstGeom prst="rect">
            <a:avLst/>
          </a:prstGeom>
        </p:spPr>
      </p:pic>
      <p:sp>
        <p:nvSpPr>
          <p:cNvPr id="7" name="矩形 6"/>
          <p:cNvSpPr/>
          <p:nvPr userDrawn="1"/>
        </p:nvSpPr>
        <p:spPr>
          <a:xfrm>
            <a:off x="474143" y="450270"/>
            <a:ext cx="11243714" cy="308291"/>
          </a:xfrm>
          <a:prstGeom prst="rect">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流程图: 接点 17"/>
          <p:cNvSpPr/>
          <p:nvPr userDrawn="1"/>
        </p:nvSpPr>
        <p:spPr>
          <a:xfrm>
            <a:off x="958298" y="457147"/>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9"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0" name="流程图: 接点 19"/>
          <p:cNvSpPr/>
          <p:nvPr userDrawn="1"/>
        </p:nvSpPr>
        <p:spPr>
          <a:xfrm>
            <a:off x="2145020" y="457147"/>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1"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2" name="流程图: 接点 21"/>
          <p:cNvSpPr/>
          <p:nvPr userDrawn="1"/>
        </p:nvSpPr>
        <p:spPr>
          <a:xfrm>
            <a:off x="3309055" y="460134"/>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3"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4" name="流程图: 接点 23"/>
          <p:cNvSpPr/>
          <p:nvPr userDrawn="1"/>
        </p:nvSpPr>
        <p:spPr>
          <a:xfrm>
            <a:off x="4693347" y="455654"/>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5"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6" name="流程图: 接点 25"/>
          <p:cNvSpPr/>
          <p:nvPr userDrawn="1"/>
        </p:nvSpPr>
        <p:spPr>
          <a:xfrm>
            <a:off x="5880069" y="455654"/>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7"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8" name="流程图: 接点 27"/>
          <p:cNvSpPr/>
          <p:nvPr userDrawn="1"/>
        </p:nvSpPr>
        <p:spPr>
          <a:xfrm>
            <a:off x="7044104" y="458641"/>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9"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0" name="流程图: 接点 29"/>
          <p:cNvSpPr/>
          <p:nvPr userDrawn="1"/>
        </p:nvSpPr>
        <p:spPr>
          <a:xfrm>
            <a:off x="8383649" y="450270"/>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1"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2" name="流程图: 接点 31"/>
          <p:cNvSpPr/>
          <p:nvPr userDrawn="1"/>
        </p:nvSpPr>
        <p:spPr>
          <a:xfrm>
            <a:off x="9570371" y="450270"/>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3"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4" name="流程图: 接点 33"/>
          <p:cNvSpPr/>
          <p:nvPr userDrawn="1"/>
        </p:nvSpPr>
        <p:spPr>
          <a:xfrm>
            <a:off x="10734406" y="453257"/>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5"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Tree>
    <p:extLst>
      <p:ext uri="{BB962C8B-B14F-4D97-AF65-F5344CB8AC3E}">
        <p14:creationId xmlns:p14="http://schemas.microsoft.com/office/powerpoint/2010/main" val="3364313801"/>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0_标题和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16200000" flipV="1">
            <a:off x="11164467" y="852650"/>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20" name="组合 19"/>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650690440"/>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9_标题和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16200000" flipV="1">
            <a:off x="11164467" y="852650"/>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20" name="组合 19"/>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697590030"/>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8_标题和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16200000" flipV="1">
            <a:off x="11164467" y="852650"/>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20" name="组合 19"/>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548640088"/>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7_标题和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16200000" flipV="1">
            <a:off x="11164467" y="852650"/>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20" name="组合 19"/>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781713414"/>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6_标题和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16200000" flipV="1">
            <a:off x="11164467" y="852650"/>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20" name="组合 19"/>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104991408"/>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5_标题和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16200000" flipV="1">
            <a:off x="11164467" y="852650"/>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20" name="组合 19"/>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553376916"/>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16200000" flipV="1">
            <a:off x="11164467" y="852650"/>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20" name="组合 19"/>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742179060"/>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16200000" flipV="1">
            <a:off x="11164467" y="852650"/>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20" name="组合 19"/>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852937968"/>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16200000" flipV="1">
            <a:off x="11164467" y="852650"/>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20" name="组合 19"/>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4230516399"/>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16200000" flipV="1">
            <a:off x="11164467" y="852650"/>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20" name="组合 19"/>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4281801471"/>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pic>
        <p:nvPicPr>
          <p:cNvPr id="17" name="图片 1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474143" y="266705"/>
            <a:ext cx="11243714" cy="6324589"/>
          </a:xfrm>
          <a:prstGeom prst="rect">
            <a:avLst/>
          </a:prstGeom>
        </p:spPr>
      </p:pic>
      <p:sp>
        <p:nvSpPr>
          <p:cNvPr id="7" name="矩形 6"/>
          <p:cNvSpPr/>
          <p:nvPr userDrawn="1"/>
        </p:nvSpPr>
        <p:spPr>
          <a:xfrm>
            <a:off x="474143" y="450270"/>
            <a:ext cx="11243714" cy="308291"/>
          </a:xfrm>
          <a:prstGeom prst="rect">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流程图: 接点 17"/>
          <p:cNvSpPr/>
          <p:nvPr userDrawn="1"/>
        </p:nvSpPr>
        <p:spPr>
          <a:xfrm>
            <a:off x="958298" y="457147"/>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9"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0" name="流程图: 接点 19"/>
          <p:cNvSpPr/>
          <p:nvPr userDrawn="1"/>
        </p:nvSpPr>
        <p:spPr>
          <a:xfrm>
            <a:off x="2145020" y="457147"/>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1"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2" name="流程图: 接点 21"/>
          <p:cNvSpPr/>
          <p:nvPr userDrawn="1"/>
        </p:nvSpPr>
        <p:spPr>
          <a:xfrm>
            <a:off x="3309055" y="460134"/>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3"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4" name="流程图: 接点 23"/>
          <p:cNvSpPr/>
          <p:nvPr userDrawn="1"/>
        </p:nvSpPr>
        <p:spPr>
          <a:xfrm>
            <a:off x="4693347" y="455654"/>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5"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6" name="流程图: 接点 25"/>
          <p:cNvSpPr/>
          <p:nvPr userDrawn="1"/>
        </p:nvSpPr>
        <p:spPr>
          <a:xfrm>
            <a:off x="5880069" y="455654"/>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7"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8" name="流程图: 接点 27"/>
          <p:cNvSpPr/>
          <p:nvPr userDrawn="1"/>
        </p:nvSpPr>
        <p:spPr>
          <a:xfrm>
            <a:off x="7044104" y="458641"/>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9"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0" name="流程图: 接点 29"/>
          <p:cNvSpPr/>
          <p:nvPr userDrawn="1"/>
        </p:nvSpPr>
        <p:spPr>
          <a:xfrm>
            <a:off x="8383649" y="450270"/>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1"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2" name="流程图: 接点 31"/>
          <p:cNvSpPr/>
          <p:nvPr userDrawn="1"/>
        </p:nvSpPr>
        <p:spPr>
          <a:xfrm>
            <a:off x="9570371" y="450270"/>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3"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4" name="流程图: 接点 33"/>
          <p:cNvSpPr/>
          <p:nvPr userDrawn="1"/>
        </p:nvSpPr>
        <p:spPr>
          <a:xfrm>
            <a:off x="10734406" y="453257"/>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5"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Tree>
    <p:extLst>
      <p:ext uri="{BB962C8B-B14F-4D97-AF65-F5344CB8AC3E}">
        <p14:creationId xmlns:p14="http://schemas.microsoft.com/office/powerpoint/2010/main" val="1644936976"/>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16200000" flipV="1">
            <a:off x="11200467" y="816649"/>
            <a:ext cx="900000" cy="432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7" name="组合 6"/>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3214788873"/>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1_节标题">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16200000" flipV="1">
            <a:off x="11200467" y="816649"/>
            <a:ext cx="900000" cy="432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7" name="组合 6"/>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1375725184"/>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1435419543"/>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40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113605340"/>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39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3773254920"/>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38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4274567203"/>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37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504357341"/>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36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1598620069"/>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35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636339654"/>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34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377469866"/>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pic>
        <p:nvPicPr>
          <p:cNvPr id="17" name="图片 1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474143" y="266705"/>
            <a:ext cx="11243714" cy="6324589"/>
          </a:xfrm>
          <a:prstGeom prst="rect">
            <a:avLst/>
          </a:prstGeom>
        </p:spPr>
      </p:pic>
      <p:sp>
        <p:nvSpPr>
          <p:cNvPr id="7" name="矩形 6"/>
          <p:cNvSpPr/>
          <p:nvPr userDrawn="1"/>
        </p:nvSpPr>
        <p:spPr>
          <a:xfrm>
            <a:off x="474143" y="450270"/>
            <a:ext cx="11243714" cy="308291"/>
          </a:xfrm>
          <a:prstGeom prst="rect">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流程图: 接点 17"/>
          <p:cNvSpPr/>
          <p:nvPr userDrawn="1"/>
        </p:nvSpPr>
        <p:spPr>
          <a:xfrm>
            <a:off x="958298" y="457147"/>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9"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0" name="流程图: 接点 19"/>
          <p:cNvSpPr/>
          <p:nvPr userDrawn="1"/>
        </p:nvSpPr>
        <p:spPr>
          <a:xfrm>
            <a:off x="2145020" y="457147"/>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1"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2" name="流程图: 接点 21"/>
          <p:cNvSpPr/>
          <p:nvPr userDrawn="1"/>
        </p:nvSpPr>
        <p:spPr>
          <a:xfrm>
            <a:off x="3309055" y="460134"/>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3"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4" name="流程图: 接点 23"/>
          <p:cNvSpPr/>
          <p:nvPr userDrawn="1"/>
        </p:nvSpPr>
        <p:spPr>
          <a:xfrm>
            <a:off x="4693347" y="455654"/>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5"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6" name="流程图: 接点 25"/>
          <p:cNvSpPr/>
          <p:nvPr userDrawn="1"/>
        </p:nvSpPr>
        <p:spPr>
          <a:xfrm>
            <a:off x="5880069" y="455654"/>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7"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8" name="流程图: 接点 27"/>
          <p:cNvSpPr/>
          <p:nvPr userDrawn="1"/>
        </p:nvSpPr>
        <p:spPr>
          <a:xfrm>
            <a:off x="7044104" y="458641"/>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9"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0" name="流程图: 接点 29"/>
          <p:cNvSpPr/>
          <p:nvPr userDrawn="1"/>
        </p:nvSpPr>
        <p:spPr>
          <a:xfrm>
            <a:off x="8383649" y="450270"/>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1"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2" name="流程图: 接点 31"/>
          <p:cNvSpPr/>
          <p:nvPr userDrawn="1"/>
        </p:nvSpPr>
        <p:spPr>
          <a:xfrm>
            <a:off x="9570371" y="450270"/>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3"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4" name="流程图: 接点 33"/>
          <p:cNvSpPr/>
          <p:nvPr userDrawn="1"/>
        </p:nvSpPr>
        <p:spPr>
          <a:xfrm>
            <a:off x="10734406" y="453257"/>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5"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Tree>
    <p:extLst>
      <p:ext uri="{BB962C8B-B14F-4D97-AF65-F5344CB8AC3E}">
        <p14:creationId xmlns:p14="http://schemas.microsoft.com/office/powerpoint/2010/main" val="1299680959"/>
      </p:ext>
    </p:extLst>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33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1511421297"/>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32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1104694595"/>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31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347021085"/>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30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1966593157"/>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29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3774886126"/>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28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3526974928"/>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27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146810800"/>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26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3010378878"/>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25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861028741"/>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24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3184953089"/>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16200000" flipV="1">
            <a:off x="11164467" y="852650"/>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20" name="组合 19"/>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185949545"/>
      </p:ext>
    </p:extLst>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23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404206352"/>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22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3297918850"/>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21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455844846"/>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20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96694300"/>
      </p:ext>
    </p:extLst>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19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78814767"/>
      </p:ext>
    </p:extLst>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18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412198349"/>
      </p:ext>
    </p:extLst>
  </p:cSld>
  <p:clrMapOvr>
    <a:masterClrMapping/>
  </p:clrMapOvr>
  <p:transition spd="slow">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17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67132674"/>
      </p:ext>
    </p:extLst>
  </p:cSld>
  <p:clrMapOvr>
    <a:masterClrMapping/>
  </p:clrMapOvr>
  <p:transition spd="slow">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16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1496280078"/>
      </p:ext>
    </p:extLst>
  </p:cSld>
  <p:clrMapOvr>
    <a:masterClrMapping/>
  </p:clrMapOvr>
  <p:transition spd="slow">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15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38172077"/>
      </p:ext>
    </p:extLst>
  </p:cSld>
  <p:clrMapOvr>
    <a:masterClrMapping/>
  </p:clrMapOvr>
  <p:transition spd="slow">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14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4187470190"/>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5_标题和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16200000" flipV="1">
            <a:off x="11164467" y="852650"/>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20" name="组合 19"/>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3092911138"/>
      </p:ext>
    </p:extLst>
  </p:cSld>
  <p:clrMapOvr>
    <a:masterClrMapping/>
  </p:clrMapOvr>
  <p:transition spd="slow">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13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011941277"/>
      </p:ext>
    </p:extLst>
  </p:cSld>
  <p:clrMapOvr>
    <a:masterClrMapping/>
  </p:clrMapOvr>
  <p:transition spd="slow">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12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3644048347"/>
      </p:ext>
    </p:extLst>
  </p:cSld>
  <p:clrMapOvr>
    <a:masterClrMapping/>
  </p:clrMapOvr>
  <p:transition spd="slow">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11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655823239"/>
      </p:ext>
    </p:extLst>
  </p:cSld>
  <p:clrMapOvr>
    <a:masterClrMapping/>
  </p:clrMapOvr>
  <p:transition spd="slow">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10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085747865"/>
      </p:ext>
    </p:extLst>
  </p:cSld>
  <p:clrMapOvr>
    <a:masterClrMapping/>
  </p:clrMapOvr>
  <p:transition spd="slow">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9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357388163"/>
      </p:ext>
    </p:extLst>
  </p:cSld>
  <p:clrMapOvr>
    <a:masterClrMapping/>
  </p:clrMapOvr>
  <p:transition spd="slow">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8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3911077778"/>
      </p:ext>
    </p:extLst>
  </p:cSld>
  <p:clrMapOvr>
    <a:masterClrMapping/>
  </p:clrMapOvr>
  <p:transition spd="slow">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7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148573320"/>
      </p:ext>
    </p:extLst>
  </p:cSld>
  <p:clrMapOvr>
    <a:masterClrMapping/>
  </p:clrMapOvr>
  <p:transition spd="slow">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6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080228853"/>
      </p:ext>
    </p:extLst>
  </p:cSld>
  <p:clrMapOvr>
    <a:masterClrMapping/>
  </p:clrMapOvr>
  <p:transition spd="slow">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5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1860128356"/>
      </p:ext>
    </p:extLst>
  </p:cSld>
  <p:clrMapOvr>
    <a:masterClrMapping/>
  </p:clrMapOvr>
  <p:transition spd="slow">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4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018196334"/>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4_标题和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16200000" flipV="1">
            <a:off x="11164467" y="852650"/>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20" name="组合 19"/>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1862779662"/>
      </p:ext>
    </p:extLst>
  </p:cSld>
  <p:clrMapOvr>
    <a:masterClrMapping/>
  </p:clrMapOvr>
  <p:transition spd="slow">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3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353165912"/>
      </p:ext>
    </p:extLst>
  </p:cSld>
  <p:clrMapOvr>
    <a:masterClrMapping/>
  </p:clrMapOvr>
  <p:transition spd="slow">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2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3988929055"/>
      </p:ext>
    </p:extLst>
  </p:cSld>
  <p:clrMapOvr>
    <a:masterClrMapping/>
  </p:clrMapOvr>
  <p:transition spd="slow">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1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867620659"/>
      </p:ext>
    </p:extLst>
  </p:cSld>
  <p:clrMapOvr>
    <a:masterClrMapping/>
  </p:clrMapOvr>
  <p:transition spd="slow">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5400000" flipV="1">
            <a:off x="69702"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5400000" flipV="1">
            <a:off x="69702"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200467" y="2720344"/>
            <a:ext cx="900000" cy="432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3692326129"/>
      </p:ext>
    </p:extLst>
  </p:cSld>
  <p:clrMapOvr>
    <a:masterClrMapping/>
  </p:clrMapOvr>
  <p:transition spd="slow">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7407" y="868048"/>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7407" y="1819895"/>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7407" y="2771742"/>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200467" y="3672191"/>
            <a:ext cx="900000" cy="432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745657766"/>
      </p:ext>
    </p:extLst>
  </p:cSld>
  <p:clrMapOvr>
    <a:masterClrMapping/>
  </p:clrMapOvr>
  <p:transition spd="slow">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1328398705"/>
      </p:ext>
    </p:extLst>
  </p:cSld>
  <p:clrMapOvr>
    <a:masterClrMapping/>
  </p:clrMapOvr>
  <p:transition spd="slow">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3271250649"/>
      </p:ext>
    </p:extLst>
  </p:cSld>
  <p:clrMapOvr>
    <a:masterClrMapping/>
  </p:clrMapOvr>
  <p:transition spd="slow">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853597918"/>
      </p:ext>
    </p:extLst>
  </p:cSld>
  <p:clrMapOvr>
    <a:masterClrMapping/>
  </p:clrMapOvr>
  <p:transition spd="slow">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3738697707"/>
      </p:ext>
    </p:extLst>
  </p:cSld>
  <p:clrMapOvr>
    <a:masterClrMapping/>
  </p:clrMapOvr>
  <p:transition spd="slow">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4264186169"/>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3_标题和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16200000" flipV="1">
            <a:off x="11164467" y="852650"/>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20" name="组合 19"/>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3150551918"/>
      </p:ext>
    </p:extLst>
  </p:cSld>
  <p:clrMapOvr>
    <a:masterClrMapping/>
  </p:clrMapOvr>
  <p:transition spd="slow">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558232893"/>
      </p:ext>
    </p:extLst>
  </p:cSld>
  <p:clrMapOvr>
    <a:masterClrMapping/>
  </p:clrMapOvr>
  <p:transition spd="slow">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7578" y="88145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7578" y="183329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7578" y="278514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7578" y="373699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5400000" flipV="1">
            <a:off x="77578" y="4688839"/>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200467" y="5575885"/>
            <a:ext cx="900000" cy="432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329188663"/>
      </p:ext>
    </p:extLst>
  </p:cSld>
  <p:clrMapOvr>
    <a:masterClrMapping/>
  </p:clrMapOvr>
  <p:transition spd="slow">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665327-8228-406E-8BCB-8A6EFFCB708E}" type="datetimeFigureOut">
              <a:rPr lang="zh-CN" altLang="en-US" smtClean="0"/>
              <a:t>2024/9/18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E2F427C-CBCB-47E0-B4FF-EC06D961866A}" type="slidenum">
              <a:rPr lang="zh-CN" altLang="en-US" smtClean="0"/>
              <a:t>‹#›</a:t>
            </a:fld>
            <a:endParaRPr lang="zh-CN" altLang="en-US"/>
          </a:p>
        </p:txBody>
      </p:sp>
    </p:spTree>
    <p:extLst>
      <p:ext uri="{BB962C8B-B14F-4D97-AF65-F5344CB8AC3E}">
        <p14:creationId xmlns:p14="http://schemas.microsoft.com/office/powerpoint/2010/main" val="1287998304"/>
      </p:ext>
    </p:extLst>
  </p:cSld>
  <p:clrMapOvr>
    <a:masterClrMapping/>
  </p:clrMapOvr>
  <p:transition spd="slow">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53665327-8228-406E-8BCB-8A6EFFCB708E}" type="datetimeFigureOut">
              <a:rPr lang="zh-CN" altLang="en-US" smtClean="0"/>
              <a:t>2024/9/18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E2F427C-CBCB-47E0-B4FF-EC06D961866A}" type="slidenum">
              <a:rPr lang="zh-CN" altLang="en-US" smtClean="0"/>
              <a:t>‹#›</a:t>
            </a:fld>
            <a:endParaRPr lang="zh-CN" altLang="en-US"/>
          </a:p>
        </p:txBody>
      </p:sp>
    </p:spTree>
    <p:extLst>
      <p:ext uri="{BB962C8B-B14F-4D97-AF65-F5344CB8AC3E}">
        <p14:creationId xmlns:p14="http://schemas.microsoft.com/office/powerpoint/2010/main" val="2667390896"/>
      </p:ext>
    </p:extLst>
  </p:cSld>
  <p:clrMapOvr>
    <a:masterClrMapping/>
  </p:clrMapOvr>
  <p:transition spd="slow">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53665327-8228-406E-8BCB-8A6EFFCB708E}" type="datetimeFigureOut">
              <a:rPr lang="zh-CN" altLang="en-US" smtClean="0"/>
              <a:t>2024/9/18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E2F427C-CBCB-47E0-B4FF-EC06D961866A}" type="slidenum">
              <a:rPr lang="zh-CN" altLang="en-US" smtClean="0"/>
              <a:t>‹#›</a:t>
            </a:fld>
            <a:endParaRPr lang="zh-CN" altLang="en-US"/>
          </a:p>
        </p:txBody>
      </p:sp>
    </p:spTree>
    <p:extLst>
      <p:ext uri="{BB962C8B-B14F-4D97-AF65-F5344CB8AC3E}">
        <p14:creationId xmlns:p14="http://schemas.microsoft.com/office/powerpoint/2010/main" val="2044137086"/>
      </p:ext>
    </p:extLst>
  </p:cSld>
  <p:clrMapOvr>
    <a:masterClrMapping/>
  </p:clrMapOvr>
  <p:transition spd="slow">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923A3A-0441-4FC4-B674-5730CF5723A5}" type="datetimeFigureOut">
              <a:rPr lang="en-US" smtClean="0"/>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96236763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FB38E1-DAB6-447D-8982-5CFC2D6CB154}" type="datetimeFigureOut">
              <a:rPr lang="en-US" smtClean="0">
                <a:solidFill>
                  <a:prstClr val="black">
                    <a:tint val="75000"/>
                  </a:prstClr>
                </a:solidFill>
              </a:rPr>
              <a:pPr/>
              <a:t>9/18/2024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5F06D96-F2D5-4DA3-982E-7EE6CFF6BE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6229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FB38E1-DAB6-447D-8982-5CFC2D6CB154}" type="datetimeFigureOut">
              <a:rPr lang="en-US" smtClean="0">
                <a:solidFill>
                  <a:prstClr val="black">
                    <a:tint val="75000"/>
                  </a:prstClr>
                </a:solidFill>
              </a:rPr>
              <a:pPr/>
              <a:t>9/18/2024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5F06D96-F2D5-4DA3-982E-7EE6CFF6BE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242040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52"/>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77"/>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FB38E1-DAB6-447D-8982-5CFC2D6CB154}" type="datetimeFigureOut">
              <a:rPr lang="en-US" smtClean="0">
                <a:solidFill>
                  <a:prstClr val="black">
                    <a:tint val="75000"/>
                  </a:prstClr>
                </a:solidFill>
              </a:rPr>
              <a:pPr/>
              <a:t>9/18/2024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5F06D96-F2D5-4DA3-982E-7EE6CFF6BE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840134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FB38E1-DAB6-447D-8982-5CFC2D6CB154}" type="datetimeFigureOut">
              <a:rPr lang="en-US" smtClean="0">
                <a:solidFill>
                  <a:prstClr val="black">
                    <a:tint val="75000"/>
                  </a:prstClr>
                </a:solidFill>
              </a:rPr>
              <a:pPr/>
              <a:t>9/18/2024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5F06D96-F2D5-4DA3-982E-7EE6CFF6BE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3340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2_标题和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16200000" flipV="1">
            <a:off x="11164467" y="852650"/>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20" name="组合 19"/>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982055462"/>
      </p:ext>
    </p:extLst>
  </p:cSld>
  <p:clrMapOvr>
    <a:masterClrMapping/>
  </p:clrMapOvr>
  <p:transition spd="slow">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FB38E1-DAB6-447D-8982-5CFC2D6CB154}" type="datetimeFigureOut">
              <a:rPr lang="en-US" smtClean="0">
                <a:solidFill>
                  <a:prstClr val="black">
                    <a:tint val="75000"/>
                  </a:prstClr>
                </a:solidFill>
              </a:rPr>
              <a:pPr/>
              <a:t>9/18/2024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5F06D96-F2D5-4DA3-982E-7EE6CFF6BE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041054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FB38E1-DAB6-447D-8982-5CFC2D6CB154}" type="datetimeFigureOut">
              <a:rPr lang="en-US" smtClean="0">
                <a:solidFill>
                  <a:prstClr val="black">
                    <a:tint val="75000"/>
                  </a:prstClr>
                </a:solidFill>
              </a:rPr>
              <a:pPr/>
              <a:t>9/18/2024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5F06D96-F2D5-4DA3-982E-7EE6CFF6BE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956784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FB38E1-DAB6-447D-8982-5CFC2D6CB154}" type="datetimeFigureOut">
              <a:rPr lang="en-US" smtClean="0">
                <a:solidFill>
                  <a:prstClr val="black">
                    <a:tint val="75000"/>
                  </a:prstClr>
                </a:solidFill>
              </a:rPr>
              <a:pPr/>
              <a:t>9/18/2024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5F06D96-F2D5-4DA3-982E-7EE6CFF6BE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213088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3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FB38E1-DAB6-447D-8982-5CFC2D6CB154}" type="datetimeFigureOut">
              <a:rPr lang="en-US" smtClean="0">
                <a:solidFill>
                  <a:prstClr val="black">
                    <a:tint val="75000"/>
                  </a:prstClr>
                </a:solidFill>
              </a:rPr>
              <a:pPr/>
              <a:t>9/18/2024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5F06D96-F2D5-4DA3-982E-7EE6CFF6BE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506528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39"/>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FB38E1-DAB6-447D-8982-5CFC2D6CB154}" type="datetimeFigureOut">
              <a:rPr lang="en-US" smtClean="0">
                <a:solidFill>
                  <a:prstClr val="black">
                    <a:tint val="75000"/>
                  </a:prstClr>
                </a:solidFill>
              </a:rPr>
              <a:pPr/>
              <a:t>9/18/2024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5F06D96-F2D5-4DA3-982E-7EE6CFF6BE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883155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FB38E1-DAB6-447D-8982-5CFC2D6CB154}" type="datetimeFigureOut">
              <a:rPr lang="en-US" smtClean="0">
                <a:solidFill>
                  <a:prstClr val="black">
                    <a:tint val="75000"/>
                  </a:prstClr>
                </a:solidFill>
              </a:rPr>
              <a:pPr/>
              <a:t>9/18/2024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5F06D96-F2D5-4DA3-982E-7EE6CFF6BE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340897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FB38E1-DAB6-447D-8982-5CFC2D6CB154}" type="datetimeFigureOut">
              <a:rPr lang="en-US" smtClean="0">
                <a:solidFill>
                  <a:prstClr val="black">
                    <a:tint val="75000"/>
                  </a:prstClr>
                </a:solidFill>
              </a:rPr>
              <a:pPr/>
              <a:t>9/18/2024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5F06D96-F2D5-4DA3-982E-7EE6CFF6BE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007372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custDataLst>
              <p:tags r:id="rId1"/>
            </p:custDataLst>
          </p:nvPr>
        </p:nvSpPr>
        <p:spPr>
          <a:xfrm>
            <a:off x="609600" y="274650"/>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3" name="Date Placeholder 2"/>
          <p:cNvSpPr>
            <a:spLocks noGrp="1"/>
          </p:cNvSpPr>
          <p:nvPr>
            <p:ph type="dt" sz="half" idx="10"/>
            <p:custDataLst>
              <p:tags r:id="rId2"/>
            </p:custDataLst>
          </p:nvPr>
        </p:nvSpPr>
        <p:spPr>
          <a:xfrm>
            <a:off x="609600" y="6245236"/>
            <a:ext cx="2844800" cy="476251"/>
          </a:xfrm>
        </p:spPr>
        <p:txBody>
          <a:bodyPr/>
          <a:lstStyle>
            <a:lvl1pPr>
              <a:defRPr/>
            </a:lvl1pPr>
          </a:lstStyle>
          <a:p>
            <a:endParaRPr lang="en-US" altLang="vi-VN">
              <a:solidFill>
                <a:prstClr val="black">
                  <a:tint val="75000"/>
                </a:prstClr>
              </a:solidFill>
            </a:endParaRPr>
          </a:p>
        </p:txBody>
      </p:sp>
      <p:sp>
        <p:nvSpPr>
          <p:cNvPr id="4" name="Footer Placeholder 3"/>
          <p:cNvSpPr>
            <a:spLocks noGrp="1"/>
          </p:cNvSpPr>
          <p:nvPr>
            <p:ph type="ftr" sz="quarter" idx="11"/>
            <p:custDataLst>
              <p:tags r:id="rId3"/>
            </p:custDataLst>
          </p:nvPr>
        </p:nvSpPr>
        <p:spPr>
          <a:xfrm>
            <a:off x="4165600" y="6245236"/>
            <a:ext cx="3860800" cy="476251"/>
          </a:xfrm>
        </p:spPr>
        <p:txBody>
          <a:bodyPr/>
          <a:lstStyle>
            <a:lvl1pPr>
              <a:defRPr/>
            </a:lvl1pPr>
          </a:lstStyle>
          <a:p>
            <a:endParaRPr lang="en-US" altLang="vi-VN">
              <a:solidFill>
                <a:prstClr val="black">
                  <a:tint val="75000"/>
                </a:prstClr>
              </a:solidFill>
            </a:endParaRPr>
          </a:p>
        </p:txBody>
      </p:sp>
      <p:sp>
        <p:nvSpPr>
          <p:cNvPr id="5" name="Slide Number Placeholder 4"/>
          <p:cNvSpPr>
            <a:spLocks noGrp="1"/>
          </p:cNvSpPr>
          <p:nvPr>
            <p:ph type="sldNum" sz="quarter" idx="12"/>
            <p:custDataLst>
              <p:tags r:id="rId4"/>
            </p:custDataLst>
          </p:nvPr>
        </p:nvSpPr>
        <p:spPr>
          <a:xfrm>
            <a:off x="8737600" y="6245236"/>
            <a:ext cx="2844800" cy="476251"/>
          </a:xfrm>
        </p:spPr>
        <p:txBody>
          <a:bodyPr/>
          <a:lstStyle>
            <a:lvl1pPr>
              <a:defRPr/>
            </a:lvl1pPr>
          </a:lstStyle>
          <a:p>
            <a:fld id="{057E9F3C-4B70-46C6-822E-3B6511DB547F}" type="slidenum">
              <a:rPr lang="en-US" altLang="vi-VN">
                <a:solidFill>
                  <a:prstClr val="black">
                    <a:tint val="75000"/>
                  </a:prstClr>
                </a:solidFill>
              </a:rPr>
              <a:pPr/>
              <a:t>‹#›</a:t>
            </a:fld>
            <a:endParaRPr lang="en-US" altLang="vi-VN">
              <a:solidFill>
                <a:prstClr val="black">
                  <a:tint val="75000"/>
                </a:prstClr>
              </a:solidFill>
            </a:endParaRPr>
          </a:p>
        </p:txBody>
      </p:sp>
    </p:spTree>
    <p:extLst>
      <p:ext uri="{BB962C8B-B14F-4D97-AF65-F5344CB8AC3E}">
        <p14:creationId xmlns:p14="http://schemas.microsoft.com/office/powerpoint/2010/main" val="26842379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1_标题和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16200000" flipV="1">
            <a:off x="11164467" y="852650"/>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20" name="组合 19"/>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3375596537"/>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6" Type="http://schemas.openxmlformats.org/officeDocument/2006/relationships/theme" Target="../theme/theme1.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theme" Target="../theme/theme2.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665327-8228-406E-8BCB-8A6EFFCB708E}" type="datetimeFigureOut">
              <a:rPr lang="zh-CN" altLang="en-US" smtClean="0"/>
              <a:t>2024/9/18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2F427C-CBCB-47E0-B4FF-EC06D961866A}" type="slidenum">
              <a:rPr lang="zh-CN" altLang="en-US" smtClean="0"/>
              <a:t>‹#›</a:t>
            </a:fld>
            <a:endParaRPr lang="zh-CN" altLang="en-US"/>
          </a:p>
        </p:txBody>
      </p:sp>
    </p:spTree>
    <p:extLst>
      <p:ext uri="{BB962C8B-B14F-4D97-AF65-F5344CB8AC3E}">
        <p14:creationId xmlns:p14="http://schemas.microsoft.com/office/powerpoint/2010/main" val="10900729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 id="2147483722" r:id="rId62"/>
    <p:sldLayoutId id="2147483723" r:id="rId63"/>
    <p:sldLayoutId id="2147483724" r:id="rId64"/>
    <p:sldLayoutId id="2147483725" r:id="rId65"/>
    <p:sldLayoutId id="2147483726" r:id="rId66"/>
    <p:sldLayoutId id="2147483727" r:id="rId67"/>
    <p:sldLayoutId id="2147483728" r:id="rId68"/>
    <p:sldLayoutId id="2147483729" r:id="rId69"/>
    <p:sldLayoutId id="2147483730" r:id="rId70"/>
    <p:sldLayoutId id="2147483731" r:id="rId71"/>
    <p:sldLayoutId id="2147483732" r:id="rId72"/>
    <p:sldLayoutId id="2147483733" r:id="rId73"/>
    <p:sldLayoutId id="2147483734" r:id="rId74"/>
    <p:sldLayoutId id="2147483748" r:id="rId75"/>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6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57"/>
            <a:fld id="{26FB38E1-DAB6-447D-8982-5CFC2D6CB154}" type="datetimeFigureOut">
              <a:rPr lang="en-US" smtClean="0">
                <a:solidFill>
                  <a:prstClr val="black">
                    <a:tint val="75000"/>
                  </a:prstClr>
                </a:solidFill>
                <a:cs typeface="Arial" panose="020B0604020202020204" pitchFamily="34" charset="0"/>
              </a:rPr>
              <a:pPr defTabSz="914357"/>
              <a:t>9/18/2024</a:t>
            </a:fld>
            <a:endParaRPr lang="en-US">
              <a:solidFill>
                <a:prstClr val="black">
                  <a:tint val="75000"/>
                </a:prstClr>
              </a:solidFill>
              <a:cs typeface="Arial" panose="020B0604020202020204" pitchFamily="34" charset="0"/>
            </a:endParaRPr>
          </a:p>
        </p:txBody>
      </p:sp>
      <p:sp>
        <p:nvSpPr>
          <p:cNvPr id="5" name="Footer Placeholder 4"/>
          <p:cNvSpPr>
            <a:spLocks noGrp="1"/>
          </p:cNvSpPr>
          <p:nvPr>
            <p:ph type="ftr" sz="quarter" idx="3"/>
          </p:nvPr>
        </p:nvSpPr>
        <p:spPr>
          <a:xfrm>
            <a:off x="4038600" y="635636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57"/>
            <a:endParaRPr lang="en-US">
              <a:solidFill>
                <a:prstClr val="black">
                  <a:tint val="75000"/>
                </a:prstClr>
              </a:solidFill>
              <a:cs typeface="Arial" panose="020B0604020202020204" pitchFamily="34" charset="0"/>
            </a:endParaRPr>
          </a:p>
        </p:txBody>
      </p:sp>
      <p:sp>
        <p:nvSpPr>
          <p:cNvPr id="6" name="Slide Number Placeholder 5"/>
          <p:cNvSpPr>
            <a:spLocks noGrp="1"/>
          </p:cNvSpPr>
          <p:nvPr>
            <p:ph type="sldNum" sz="quarter" idx="4"/>
          </p:nvPr>
        </p:nvSpPr>
        <p:spPr>
          <a:xfrm>
            <a:off x="8610600" y="635636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57"/>
            <a:fld id="{D5F06D96-F2D5-4DA3-982E-7EE6CFF6BEA2}" type="slidenum">
              <a:rPr lang="en-US" smtClean="0">
                <a:solidFill>
                  <a:prstClr val="black">
                    <a:tint val="75000"/>
                  </a:prstClr>
                </a:solidFill>
                <a:cs typeface="Arial" panose="020B0604020202020204" pitchFamily="34" charset="0"/>
              </a:rPr>
              <a:pPr defTabSz="914357"/>
              <a:t>‹#›</a:t>
            </a:fld>
            <a:endParaRPr 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308866846"/>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22.xm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2.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3.xml"/><Relationship Id="rId7" Type="http://schemas.openxmlformats.org/officeDocument/2006/relationships/image" Target="../media/image26.wmf"/><Relationship Id="rId2" Type="http://schemas.openxmlformats.org/officeDocument/2006/relationships/slideLayout" Target="../slideLayouts/slideLayout2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27.wmf"/></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image" Target="../media/image33.wmf"/><Relationship Id="rId3" Type="http://schemas.openxmlformats.org/officeDocument/2006/relationships/notesSlide" Target="../notesSlides/notesSlide4.xml"/><Relationship Id="rId7" Type="http://schemas.openxmlformats.org/officeDocument/2006/relationships/image" Target="../media/image30.wmf"/><Relationship Id="rId12" Type="http://schemas.openxmlformats.org/officeDocument/2006/relationships/oleObject" Target="../embeddings/oleObject6.bin"/><Relationship Id="rId2" Type="http://schemas.openxmlformats.org/officeDocument/2006/relationships/slideLayout" Target="../slideLayouts/slideLayout22.xml"/><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32.wmf"/><Relationship Id="rId5" Type="http://schemas.openxmlformats.org/officeDocument/2006/relationships/image" Target="../media/image29.png"/><Relationship Id="rId15" Type="http://schemas.openxmlformats.org/officeDocument/2006/relationships/image" Target="../media/image34.wmf"/><Relationship Id="rId10" Type="http://schemas.openxmlformats.org/officeDocument/2006/relationships/oleObject" Target="../embeddings/oleObject5.bin"/><Relationship Id="rId4" Type="http://schemas.openxmlformats.org/officeDocument/2006/relationships/image" Target="../media/image28.png"/><Relationship Id="rId9" Type="http://schemas.openxmlformats.org/officeDocument/2006/relationships/image" Target="../media/image31.wmf"/><Relationship Id="rId14" Type="http://schemas.openxmlformats.org/officeDocument/2006/relationships/oleObject" Target="../embeddings/oleObject7.bin"/></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6.xml"/></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2.xml"/><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20.xml.rels><?xml version="1.0" encoding="UTF-8" standalone="yes"?>
<Relationships xmlns="http://schemas.openxmlformats.org/package/2006/relationships"><Relationship Id="rId8" Type="http://schemas.openxmlformats.org/officeDocument/2006/relationships/image" Target="../media/image39.wmf"/><Relationship Id="rId3" Type="http://schemas.openxmlformats.org/officeDocument/2006/relationships/oleObject" Target="../embeddings/oleObject8.bin"/><Relationship Id="rId7" Type="http://schemas.openxmlformats.org/officeDocument/2006/relationships/oleObject" Target="../embeddings/oleObject10.bin"/><Relationship Id="rId12" Type="http://schemas.openxmlformats.org/officeDocument/2006/relationships/image" Target="../media/image41.wmf"/><Relationship Id="rId2" Type="http://schemas.openxmlformats.org/officeDocument/2006/relationships/slideLayout" Target="../slideLayouts/slideLayout22.xml"/><Relationship Id="rId1" Type="http://schemas.openxmlformats.org/officeDocument/2006/relationships/vmlDrawing" Target="../drawings/vmlDrawing3.vml"/><Relationship Id="rId6" Type="http://schemas.openxmlformats.org/officeDocument/2006/relationships/image" Target="../media/image38.wmf"/><Relationship Id="rId11" Type="http://schemas.openxmlformats.org/officeDocument/2006/relationships/oleObject" Target="../embeddings/oleObject12.bin"/><Relationship Id="rId5" Type="http://schemas.openxmlformats.org/officeDocument/2006/relationships/oleObject" Target="../embeddings/oleObject9.bin"/><Relationship Id="rId10" Type="http://schemas.openxmlformats.org/officeDocument/2006/relationships/image" Target="../media/image40.wmf"/><Relationship Id="rId4" Type="http://schemas.openxmlformats.org/officeDocument/2006/relationships/image" Target="../media/image37.wmf"/><Relationship Id="rId9" Type="http://schemas.openxmlformats.org/officeDocument/2006/relationships/oleObject" Target="../embeddings/oleObject11.bin"/></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22.xml"/><Relationship Id="rId4" Type="http://schemas.openxmlformats.org/officeDocument/2006/relationships/image" Target="../media/image24.jpeg"/></Relationships>
</file>

<file path=ppt/slides/_rels/slide25.xml.rels><?xml version="1.0" encoding="UTF-8" standalone="yes"?>
<Relationships xmlns="http://schemas.openxmlformats.org/package/2006/relationships"><Relationship Id="rId8" Type="http://schemas.openxmlformats.org/officeDocument/2006/relationships/image" Target="../media/image48.gif"/><Relationship Id="rId3" Type="http://schemas.openxmlformats.org/officeDocument/2006/relationships/audio" Target="../media/audio2.wav"/><Relationship Id="rId7" Type="http://schemas.openxmlformats.org/officeDocument/2006/relationships/image" Target="../media/image47.gif"/><Relationship Id="rId2" Type="http://schemas.openxmlformats.org/officeDocument/2006/relationships/audio" Target="../media/audio1.wav"/><Relationship Id="rId1" Type="http://schemas.openxmlformats.org/officeDocument/2006/relationships/slideLayout" Target="../slideLayouts/slideLayout75.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5.xml"/><Relationship Id="rId5" Type="http://schemas.openxmlformats.org/officeDocument/2006/relationships/image" Target="../media/image48.gif"/><Relationship Id="rId4" Type="http://schemas.openxmlformats.org/officeDocument/2006/relationships/image" Target="../media/image47.gif"/></Relationships>
</file>

<file path=ppt/slides/_rels/slide2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5.xml"/><Relationship Id="rId5" Type="http://schemas.openxmlformats.org/officeDocument/2006/relationships/image" Target="../media/image48.gif"/><Relationship Id="rId4" Type="http://schemas.openxmlformats.org/officeDocument/2006/relationships/image" Target="../media/image47.gi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65.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1.jpeg"/><Relationship Id="rId1" Type="http://schemas.openxmlformats.org/officeDocument/2006/relationships/slideLayout" Target="../slideLayouts/slideLayout75.xml"/></Relationships>
</file>

<file path=ppt/slides/_rels/slide35.xml.rels><?xml version="1.0" encoding="UTF-8" standalone="yes"?>
<Relationships xmlns="http://schemas.openxmlformats.org/package/2006/relationships"><Relationship Id="rId8" Type="http://schemas.openxmlformats.org/officeDocument/2006/relationships/image" Target="../media/image53.wmf"/><Relationship Id="rId3" Type="http://schemas.openxmlformats.org/officeDocument/2006/relationships/image" Target="../media/image56.png"/><Relationship Id="rId7" Type="http://schemas.openxmlformats.org/officeDocument/2006/relationships/oleObject" Target="../embeddings/oleObject14.bin"/><Relationship Id="rId12" Type="http://schemas.openxmlformats.org/officeDocument/2006/relationships/image" Target="../media/image55.wmf"/><Relationship Id="rId2" Type="http://schemas.openxmlformats.org/officeDocument/2006/relationships/slideLayout" Target="../slideLayouts/slideLayout4.xml"/><Relationship Id="rId1" Type="http://schemas.openxmlformats.org/officeDocument/2006/relationships/vmlDrawing" Target="../drawings/vmlDrawing4.vml"/><Relationship Id="rId6" Type="http://schemas.openxmlformats.org/officeDocument/2006/relationships/image" Target="../media/image52.wmf"/><Relationship Id="rId11" Type="http://schemas.openxmlformats.org/officeDocument/2006/relationships/oleObject" Target="../embeddings/oleObject16.bin"/><Relationship Id="rId5" Type="http://schemas.openxmlformats.org/officeDocument/2006/relationships/oleObject" Target="../embeddings/oleObject13.bin"/><Relationship Id="rId10" Type="http://schemas.openxmlformats.org/officeDocument/2006/relationships/image" Target="../media/image54.wmf"/><Relationship Id="rId4" Type="http://schemas.openxmlformats.org/officeDocument/2006/relationships/image" Target="../media/image57.png"/><Relationship Id="rId9" Type="http://schemas.openxmlformats.org/officeDocument/2006/relationships/oleObject" Target="../embeddings/oleObject15.bin"/></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8" Type="http://schemas.openxmlformats.org/officeDocument/2006/relationships/image" Target="../media/image62.wmf"/><Relationship Id="rId3" Type="http://schemas.openxmlformats.org/officeDocument/2006/relationships/oleObject" Target="../embeddings/oleObject17.bin"/><Relationship Id="rId7" Type="http://schemas.openxmlformats.org/officeDocument/2006/relationships/oleObject" Target="../embeddings/oleObject19.bin"/><Relationship Id="rId2" Type="http://schemas.openxmlformats.org/officeDocument/2006/relationships/slideLayout" Target="../slideLayouts/slideLayout4.xml"/><Relationship Id="rId1" Type="http://schemas.openxmlformats.org/officeDocument/2006/relationships/vmlDrawing" Target="../drawings/vmlDrawing5.vml"/><Relationship Id="rId6" Type="http://schemas.openxmlformats.org/officeDocument/2006/relationships/image" Target="../media/image61.wmf"/><Relationship Id="rId5" Type="http://schemas.openxmlformats.org/officeDocument/2006/relationships/oleObject" Target="../embeddings/oleObject18.bin"/><Relationship Id="rId4" Type="http://schemas.openxmlformats.org/officeDocument/2006/relationships/image" Target="../media/image60.wmf"/><Relationship Id="rId9" Type="http://schemas.openxmlformats.org/officeDocument/2006/relationships/image" Target="../media/image59.png"/></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wmf"/><Relationship Id="rId1" Type="http://schemas.openxmlformats.org/officeDocument/2006/relationships/slideLayout" Target="../slideLayouts/slideLayout20.xml"/><Relationship Id="rId5" Type="http://schemas.openxmlformats.org/officeDocument/2006/relationships/image" Target="../media/image66.gif"/><Relationship Id="rId4" Type="http://schemas.openxmlformats.org/officeDocument/2006/relationships/image" Target="../media/image65.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2.xml"/><Relationship Id="rId1" Type="http://schemas.openxmlformats.org/officeDocument/2006/relationships/tags" Target="../tags/tag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jpeg"/><Relationship Id="rId1" Type="http://schemas.openxmlformats.org/officeDocument/2006/relationships/slideLayout" Target="../slideLayouts/slideLayout63.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4.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2.xml"/><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EAE303-811F-F912-7D2A-14F725C507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028" y="755076"/>
            <a:ext cx="10709943" cy="2653145"/>
          </a:xfrm>
          <a:prstGeom prst="rect">
            <a:avLst/>
          </a:prstGeom>
        </p:spPr>
      </p:pic>
      <p:pic>
        <p:nvPicPr>
          <p:cNvPr id="5" name="Picture 4">
            <a:extLst>
              <a:ext uri="{FF2B5EF4-FFF2-40B4-BE49-F238E27FC236}">
                <a16:creationId xmlns:a16="http://schemas.microsoft.com/office/drawing/2014/main" id="{538E87CB-C12F-CB65-C3FA-EADD89B9C4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1762" y="3560617"/>
            <a:ext cx="2687210" cy="2804028"/>
          </a:xfrm>
          <a:prstGeom prst="rect">
            <a:avLst/>
          </a:prstGeom>
        </p:spPr>
      </p:pic>
      <p:pic>
        <p:nvPicPr>
          <p:cNvPr id="9" name="Picture 8">
            <a:extLst>
              <a:ext uri="{FF2B5EF4-FFF2-40B4-BE49-F238E27FC236}">
                <a16:creationId xmlns:a16="http://schemas.microsoft.com/office/drawing/2014/main" id="{A28BDCB9-6EFC-B93E-ED6E-50AB1E7349AD}"/>
              </a:ext>
            </a:extLst>
          </p:cNvPr>
          <p:cNvPicPr>
            <a:picLocks noChangeAspect="1"/>
          </p:cNvPicPr>
          <p:nvPr/>
        </p:nvPicPr>
        <p:blipFill>
          <a:blip r:embed="rId4"/>
          <a:stretch>
            <a:fillRect/>
          </a:stretch>
        </p:blipFill>
        <p:spPr>
          <a:xfrm>
            <a:off x="6148972" y="3560617"/>
            <a:ext cx="2884192" cy="2804028"/>
          </a:xfrm>
          <a:prstGeom prst="rect">
            <a:avLst/>
          </a:prstGeom>
        </p:spPr>
      </p:pic>
      <p:pic>
        <p:nvPicPr>
          <p:cNvPr id="11" name="Picture 10">
            <a:extLst>
              <a:ext uri="{FF2B5EF4-FFF2-40B4-BE49-F238E27FC236}">
                <a16:creationId xmlns:a16="http://schemas.microsoft.com/office/drawing/2014/main" id="{7B332779-2AC3-9A0F-9C0D-0467E8D2A86B}"/>
              </a:ext>
            </a:extLst>
          </p:cNvPr>
          <p:cNvPicPr>
            <a:picLocks noChangeAspect="1"/>
          </p:cNvPicPr>
          <p:nvPr/>
        </p:nvPicPr>
        <p:blipFill>
          <a:blip r:embed="rId5"/>
          <a:stretch>
            <a:fillRect/>
          </a:stretch>
        </p:blipFill>
        <p:spPr>
          <a:xfrm>
            <a:off x="9033164" y="3560617"/>
            <a:ext cx="2313709" cy="2804028"/>
          </a:xfrm>
          <a:prstGeom prst="rect">
            <a:avLst/>
          </a:prstGeom>
        </p:spPr>
      </p:pic>
      <p:pic>
        <p:nvPicPr>
          <p:cNvPr id="13" name="Picture 12">
            <a:extLst>
              <a:ext uri="{FF2B5EF4-FFF2-40B4-BE49-F238E27FC236}">
                <a16:creationId xmlns:a16="http://schemas.microsoft.com/office/drawing/2014/main" id="{AA3BD29D-B925-D6B0-B216-417F745BBD6F}"/>
              </a:ext>
            </a:extLst>
          </p:cNvPr>
          <p:cNvPicPr>
            <a:picLocks noChangeAspect="1"/>
          </p:cNvPicPr>
          <p:nvPr/>
        </p:nvPicPr>
        <p:blipFill>
          <a:blip r:embed="rId6"/>
          <a:stretch>
            <a:fillRect/>
          </a:stretch>
        </p:blipFill>
        <p:spPr>
          <a:xfrm>
            <a:off x="741028" y="3560619"/>
            <a:ext cx="2720733" cy="2804028"/>
          </a:xfrm>
          <a:prstGeom prst="rect">
            <a:avLst/>
          </a:prstGeom>
        </p:spPr>
      </p:pic>
    </p:spTree>
    <p:extLst>
      <p:ext uri="{BB962C8B-B14F-4D97-AF65-F5344CB8AC3E}">
        <p14:creationId xmlns:p14="http://schemas.microsoft.com/office/powerpoint/2010/main" val="1876660398"/>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a:extLst>
              <a:ext uri="{FF2B5EF4-FFF2-40B4-BE49-F238E27FC236}">
                <a16:creationId xmlns:a16="http://schemas.microsoft.com/office/drawing/2014/main" id="{6437E96C-B4D7-4CA6-90EE-43A5C748EF9C}"/>
              </a:ext>
            </a:extLst>
          </p:cNvPr>
          <p:cNvSpPr/>
          <p:nvPr/>
        </p:nvSpPr>
        <p:spPr>
          <a:xfrm>
            <a:off x="968828" y="1328057"/>
            <a:ext cx="4114800" cy="41148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HOẠT ĐỘNG 2</a:t>
            </a:r>
          </a:p>
        </p:txBody>
      </p:sp>
      <p:sp>
        <p:nvSpPr>
          <p:cNvPr id="11" name="TextBox 10">
            <a:extLst>
              <a:ext uri="{FF2B5EF4-FFF2-40B4-BE49-F238E27FC236}">
                <a16:creationId xmlns:a16="http://schemas.microsoft.com/office/drawing/2014/main" id="{B812FD0D-3345-4D97-BED4-5A0590056D2D}"/>
              </a:ext>
            </a:extLst>
          </p:cNvPr>
          <p:cNvSpPr txBox="1"/>
          <p:nvPr/>
        </p:nvSpPr>
        <p:spPr>
          <a:xfrm>
            <a:off x="5301343" y="2879114"/>
            <a:ext cx="6237514"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mn-cs"/>
              </a:rPr>
              <a:t>Hình thành kiến thức</a:t>
            </a:r>
            <a:endParaRPr kumimoji="0" lang="en-US" sz="4800" b="0" i="0" u="none" strike="noStrike" kern="1200" cap="none" spc="0" normalizeH="0" baseline="0" noProof="0">
              <a:ln>
                <a:noFill/>
              </a:ln>
              <a:solidFill>
                <a:prstClr val="black"/>
              </a:solidFill>
              <a:effectLst/>
              <a:uLnTx/>
              <a:uFillTx/>
              <a:latin typeface="等线"/>
              <a:ea typeface="+mn-ea"/>
              <a:cs typeface="+mn-cs"/>
            </a:endParaRPr>
          </a:p>
        </p:txBody>
      </p:sp>
    </p:spTree>
    <p:extLst>
      <p:ext uri="{BB962C8B-B14F-4D97-AF65-F5344CB8AC3E}">
        <p14:creationId xmlns:p14="http://schemas.microsoft.com/office/powerpoint/2010/main" val="236043063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B812FD0D-3345-4D97-BED4-5A0590056D2D}"/>
              </a:ext>
            </a:extLst>
          </p:cNvPr>
          <p:cNvSpPr txBox="1"/>
          <p:nvPr/>
        </p:nvSpPr>
        <p:spPr>
          <a:xfrm>
            <a:off x="827315" y="669314"/>
            <a:ext cx="876003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I</a:t>
            </a:r>
            <a:r>
              <a:rPr kumimoji="0" lang="en-US" sz="3600" b="1"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vi-VN" sz="3600" b="1"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mn-cs"/>
              </a:rPr>
              <a:t>KHÁI NIỆM KHỐI LƯỢNG RIÊNG</a:t>
            </a:r>
            <a:r>
              <a:rPr lang="en-US" sz="3600" b="1">
                <a:solidFill>
                  <a:srgbClr val="FF0000"/>
                </a:solidFill>
                <a:latin typeface="Times New Roman" panose="02020603050405020304" pitchFamily="18" charset="0"/>
                <a:ea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等线"/>
              <a:ea typeface="+mn-ea"/>
              <a:cs typeface="+mn-cs"/>
            </a:endParaRPr>
          </a:p>
        </p:txBody>
      </p:sp>
      <p:pic>
        <p:nvPicPr>
          <p:cNvPr id="43" name="Picture 42" descr="A picture containing toy, doll&#10;&#10;Description automatically generated">
            <a:extLst>
              <a:ext uri="{FF2B5EF4-FFF2-40B4-BE49-F238E27FC236}">
                <a16:creationId xmlns:a16="http://schemas.microsoft.com/office/drawing/2014/main" id="{94012C96-6F63-4828-8B28-5788394131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293" y="3759267"/>
            <a:ext cx="2578347" cy="2578347"/>
          </a:xfrm>
          <a:prstGeom prst="rect">
            <a:avLst/>
          </a:prstGeom>
        </p:spPr>
      </p:pic>
      <p:sp>
        <p:nvSpPr>
          <p:cNvPr id="5" name="Rectangle: Rounded Corners 4">
            <a:extLst>
              <a:ext uri="{FF2B5EF4-FFF2-40B4-BE49-F238E27FC236}">
                <a16:creationId xmlns:a16="http://schemas.microsoft.com/office/drawing/2014/main" id="{68E0D999-46D0-4D08-81DB-E332E15B2311}"/>
              </a:ext>
            </a:extLst>
          </p:cNvPr>
          <p:cNvSpPr/>
          <p:nvPr/>
        </p:nvSpPr>
        <p:spPr>
          <a:xfrm>
            <a:off x="3042000" y="1830813"/>
            <a:ext cx="8214378" cy="8853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15000"/>
              </a:lnSpc>
            </a:pPr>
            <a:r>
              <a:rPr kumimoji="0" lang="en-US" sz="2400" b="0" i="0" u="none" strike="noStrike" kern="1200" cap="none" spc="0" normalizeH="0" baseline="0" noProof="0" dirty="0" err="1">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2400" b="0"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nhóm</a:t>
            </a:r>
            <a:r>
              <a:rPr kumimoji="0" lang="en-US" sz="2400" b="0"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thảo</a:t>
            </a:r>
            <a:r>
              <a:rPr kumimoji="0" lang="en-US" sz="2400" b="0" i="0" u="none" strike="noStrike" kern="1200" cap="none" spc="0" normalizeH="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noProof="0" dirty="0" err="1">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luận</a:t>
            </a:r>
            <a:r>
              <a:rPr kumimoji="0" lang="en-US" sz="2400" b="0" i="0" u="none" strike="noStrike" kern="1200" cap="none" spc="0" normalizeH="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noProof="0" dirty="0" err="1">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2400" b="0" i="0" u="none" strike="noStrike" kern="1200" cap="none" spc="0" normalizeH="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noProof="0" dirty="0" err="1">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vòng</a:t>
            </a:r>
            <a:r>
              <a:rPr kumimoji="0" lang="en-US" sz="2400" b="0" i="0" u="none" strike="noStrike" kern="1200" cap="none" spc="0" normalizeH="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400" b="0" i="0" u="none" strike="noStrike" kern="1200" cap="none" spc="0" normalizeH="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10</a:t>
            </a:r>
            <a:r>
              <a:rPr kumimoji="0" lang="en-US" sz="2400" b="0" i="0" u="none" strike="noStrike" kern="1200" cap="none" spc="0" normalizeH="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noProof="0" dirty="0" err="1">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phút</a:t>
            </a:r>
            <a:r>
              <a:rPr kumimoji="0" lang="en-US" sz="2400" b="0" i="0" u="none" strike="noStrike" kern="1200" cap="none" spc="0" normalizeH="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lang="de-DE" sz="2400" dirty="0">
                <a:solidFill>
                  <a:schemeClr val="bg1"/>
                </a:solidFill>
                <a:latin typeface="Times New Roman" panose="02020603050405020304" pitchFamily="18" charset="0"/>
                <a:cs typeface="Times New Roman" panose="02020603050405020304" pitchFamily="18" charset="0"/>
              </a:rPr>
              <a:t>tìm hiểu về </a:t>
            </a:r>
            <a:r>
              <a:rPr lang="vi-VN" sz="2400" dirty="0">
                <a:solidFill>
                  <a:schemeClr val="bg1"/>
                </a:solidFill>
                <a:latin typeface="Times New Roman" panose="02020603050405020304" pitchFamily="18" charset="0"/>
                <a:cs typeface="Times New Roman" panose="02020603050405020304" pitchFamily="18" charset="0"/>
              </a:rPr>
              <a:t>khái niệm khối lượng riêng bằng cách trả lời các câu hỏi sau</a:t>
            </a:r>
            <a:r>
              <a:rPr lang="de-DE" sz="2400" dirty="0">
                <a:solidFill>
                  <a:schemeClr val="bg1"/>
                </a:solidFill>
                <a:latin typeface="Times New Roman" panose="02020603050405020304" pitchFamily="18" charset="0"/>
                <a:cs typeface="Times New Roman" panose="02020603050405020304" pitchFamily="18" charset="0"/>
              </a:rPr>
              <a:t>:</a:t>
            </a:r>
            <a:endParaRPr lang="vi-VN" sz="2400" dirty="0">
              <a:solidFill>
                <a:schemeClr val="bg1"/>
              </a:solidFill>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E1419514-DC29-4EDB-954C-25243AE4F908}"/>
              </a:ext>
            </a:extLst>
          </p:cNvPr>
          <p:cNvSpPr/>
          <p:nvPr/>
        </p:nvSpPr>
        <p:spPr>
          <a:xfrm>
            <a:off x="1006928" y="1682458"/>
            <a:ext cx="1621972" cy="369391"/>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Times New Roman" panose="02020603050405020304" pitchFamily="18" charset="0"/>
                <a:cs typeface="Times New Roman" panose="02020603050405020304" pitchFamily="18" charset="0"/>
              </a:rPr>
              <a:t>CÒN 3 PHÚT</a:t>
            </a:r>
          </a:p>
        </p:txBody>
      </p:sp>
      <p:sp>
        <p:nvSpPr>
          <p:cNvPr id="11" name="Rounded Rectangle 4">
            <a:extLst>
              <a:ext uri="{FF2B5EF4-FFF2-40B4-BE49-F238E27FC236}">
                <a16:creationId xmlns:a16="http://schemas.microsoft.com/office/drawing/2014/main" id="{B62D8A84-7DFE-4500-A4FC-70552E56C69A}"/>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03:00</a:t>
            </a:r>
          </a:p>
        </p:txBody>
      </p:sp>
      <p:sp>
        <p:nvSpPr>
          <p:cNvPr id="12" name="Rounded Rectangle 5">
            <a:extLst>
              <a:ext uri="{FF2B5EF4-FFF2-40B4-BE49-F238E27FC236}">
                <a16:creationId xmlns:a16="http://schemas.microsoft.com/office/drawing/2014/main" id="{61F98D8F-B802-44AF-9CA5-9316BEAB89CF}"/>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02:59</a:t>
            </a:r>
          </a:p>
        </p:txBody>
      </p:sp>
      <p:sp>
        <p:nvSpPr>
          <p:cNvPr id="13" name="Rounded Rectangle 6">
            <a:extLst>
              <a:ext uri="{FF2B5EF4-FFF2-40B4-BE49-F238E27FC236}">
                <a16:creationId xmlns:a16="http://schemas.microsoft.com/office/drawing/2014/main" id="{A2194CD1-9E36-4CE1-90BB-F608746A04EE}"/>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02:58</a:t>
            </a:r>
          </a:p>
        </p:txBody>
      </p:sp>
      <p:sp>
        <p:nvSpPr>
          <p:cNvPr id="14" name="Rounded Rectangle 7">
            <a:extLst>
              <a:ext uri="{FF2B5EF4-FFF2-40B4-BE49-F238E27FC236}">
                <a16:creationId xmlns:a16="http://schemas.microsoft.com/office/drawing/2014/main" id="{A6C472B5-6541-45CE-B221-A41939978289}"/>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02:57</a:t>
            </a:r>
          </a:p>
        </p:txBody>
      </p:sp>
      <p:sp>
        <p:nvSpPr>
          <p:cNvPr id="15" name="Rounded Rectangle 8">
            <a:extLst>
              <a:ext uri="{FF2B5EF4-FFF2-40B4-BE49-F238E27FC236}">
                <a16:creationId xmlns:a16="http://schemas.microsoft.com/office/drawing/2014/main" id="{EB63A5CF-3B23-4E81-89B3-507B962787C9}"/>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02:56</a:t>
            </a:r>
          </a:p>
        </p:txBody>
      </p:sp>
      <p:sp>
        <p:nvSpPr>
          <p:cNvPr id="17" name="Rounded Rectangle 9">
            <a:extLst>
              <a:ext uri="{FF2B5EF4-FFF2-40B4-BE49-F238E27FC236}">
                <a16:creationId xmlns:a16="http://schemas.microsoft.com/office/drawing/2014/main" id="{250D3287-080B-4030-9381-428AE0EC07D4}"/>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02:55</a:t>
            </a:r>
          </a:p>
        </p:txBody>
      </p:sp>
      <p:sp>
        <p:nvSpPr>
          <p:cNvPr id="18" name="Rounded Rectangle 10">
            <a:extLst>
              <a:ext uri="{FF2B5EF4-FFF2-40B4-BE49-F238E27FC236}">
                <a16:creationId xmlns:a16="http://schemas.microsoft.com/office/drawing/2014/main" id="{E6946DAD-701D-498F-A33F-0221B081BF75}"/>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02:54</a:t>
            </a:r>
          </a:p>
        </p:txBody>
      </p:sp>
      <p:sp>
        <p:nvSpPr>
          <p:cNvPr id="19" name="Rounded Rectangle 11">
            <a:extLst>
              <a:ext uri="{FF2B5EF4-FFF2-40B4-BE49-F238E27FC236}">
                <a16:creationId xmlns:a16="http://schemas.microsoft.com/office/drawing/2014/main" id="{0DD2FB16-C576-430F-A041-0BCED5EDC6F2}"/>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02:53</a:t>
            </a:r>
          </a:p>
        </p:txBody>
      </p:sp>
      <p:sp>
        <p:nvSpPr>
          <p:cNvPr id="20" name="Rounded Rectangle 12">
            <a:extLst>
              <a:ext uri="{FF2B5EF4-FFF2-40B4-BE49-F238E27FC236}">
                <a16:creationId xmlns:a16="http://schemas.microsoft.com/office/drawing/2014/main" id="{7B0ECDDD-DC81-4CAB-9C25-E1E1EF141AB6}"/>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02:52</a:t>
            </a:r>
          </a:p>
        </p:txBody>
      </p:sp>
      <p:sp>
        <p:nvSpPr>
          <p:cNvPr id="21" name="Rounded Rectangle 13">
            <a:extLst>
              <a:ext uri="{FF2B5EF4-FFF2-40B4-BE49-F238E27FC236}">
                <a16:creationId xmlns:a16="http://schemas.microsoft.com/office/drawing/2014/main" id="{5C7FFF92-C5AD-4407-A337-21E7861F71F3}"/>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02:51</a:t>
            </a:r>
          </a:p>
        </p:txBody>
      </p:sp>
      <p:sp>
        <p:nvSpPr>
          <p:cNvPr id="22" name="Rounded Rectangle 14">
            <a:extLst>
              <a:ext uri="{FF2B5EF4-FFF2-40B4-BE49-F238E27FC236}">
                <a16:creationId xmlns:a16="http://schemas.microsoft.com/office/drawing/2014/main" id="{4A7A104F-201F-4DEF-B7B7-198A6FCB1630}"/>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02:50</a:t>
            </a:r>
          </a:p>
        </p:txBody>
      </p:sp>
      <p:sp>
        <p:nvSpPr>
          <p:cNvPr id="23" name="Rounded Rectangle 15">
            <a:extLst>
              <a:ext uri="{FF2B5EF4-FFF2-40B4-BE49-F238E27FC236}">
                <a16:creationId xmlns:a16="http://schemas.microsoft.com/office/drawing/2014/main" id="{947345F3-CC91-449D-BF6E-825678734099}"/>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02:49</a:t>
            </a:r>
          </a:p>
        </p:txBody>
      </p:sp>
      <p:sp>
        <p:nvSpPr>
          <p:cNvPr id="24" name="Rounded Rectangle 16">
            <a:extLst>
              <a:ext uri="{FF2B5EF4-FFF2-40B4-BE49-F238E27FC236}">
                <a16:creationId xmlns:a16="http://schemas.microsoft.com/office/drawing/2014/main" id="{85B12FBB-C042-4C0A-8175-349D1449850B}"/>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02:48</a:t>
            </a:r>
          </a:p>
        </p:txBody>
      </p:sp>
      <p:sp>
        <p:nvSpPr>
          <p:cNvPr id="25" name="Rounded Rectangle 17">
            <a:extLst>
              <a:ext uri="{FF2B5EF4-FFF2-40B4-BE49-F238E27FC236}">
                <a16:creationId xmlns:a16="http://schemas.microsoft.com/office/drawing/2014/main" id="{DFFA641C-070A-4B1A-93B4-E08C317BA94C}"/>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02:47</a:t>
            </a:r>
          </a:p>
        </p:txBody>
      </p:sp>
      <p:sp>
        <p:nvSpPr>
          <p:cNvPr id="26" name="Rounded Rectangle 18">
            <a:extLst>
              <a:ext uri="{FF2B5EF4-FFF2-40B4-BE49-F238E27FC236}">
                <a16:creationId xmlns:a16="http://schemas.microsoft.com/office/drawing/2014/main" id="{0362D960-4A1A-4E60-9A54-678BF7BFCAE4}"/>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02:46</a:t>
            </a:r>
          </a:p>
        </p:txBody>
      </p:sp>
      <p:sp>
        <p:nvSpPr>
          <p:cNvPr id="27" name="Rounded Rectangle 19">
            <a:extLst>
              <a:ext uri="{FF2B5EF4-FFF2-40B4-BE49-F238E27FC236}">
                <a16:creationId xmlns:a16="http://schemas.microsoft.com/office/drawing/2014/main" id="{F3A46793-8870-4611-AD91-B6AE6335EB02}"/>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02:45</a:t>
            </a:r>
          </a:p>
        </p:txBody>
      </p:sp>
      <p:sp>
        <p:nvSpPr>
          <p:cNvPr id="28" name="Rounded Rectangle 20">
            <a:extLst>
              <a:ext uri="{FF2B5EF4-FFF2-40B4-BE49-F238E27FC236}">
                <a16:creationId xmlns:a16="http://schemas.microsoft.com/office/drawing/2014/main" id="{249C3521-1941-4831-ABAF-AB9CBD7C5D97}"/>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02:44</a:t>
            </a:r>
          </a:p>
        </p:txBody>
      </p:sp>
      <p:sp>
        <p:nvSpPr>
          <p:cNvPr id="29" name="Rounded Rectangle 21">
            <a:extLst>
              <a:ext uri="{FF2B5EF4-FFF2-40B4-BE49-F238E27FC236}">
                <a16:creationId xmlns:a16="http://schemas.microsoft.com/office/drawing/2014/main" id="{272C6F39-3C84-465D-A2CB-6042B1ED2C5C}"/>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02:43</a:t>
            </a:r>
          </a:p>
        </p:txBody>
      </p:sp>
      <p:sp>
        <p:nvSpPr>
          <p:cNvPr id="30" name="Rounded Rectangle 22">
            <a:extLst>
              <a:ext uri="{FF2B5EF4-FFF2-40B4-BE49-F238E27FC236}">
                <a16:creationId xmlns:a16="http://schemas.microsoft.com/office/drawing/2014/main" id="{87558A65-3BDF-4726-92F3-BF2ED38BF52B}"/>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02:42</a:t>
            </a:r>
          </a:p>
        </p:txBody>
      </p:sp>
      <p:sp>
        <p:nvSpPr>
          <p:cNvPr id="31" name="Rounded Rectangle 23">
            <a:extLst>
              <a:ext uri="{FF2B5EF4-FFF2-40B4-BE49-F238E27FC236}">
                <a16:creationId xmlns:a16="http://schemas.microsoft.com/office/drawing/2014/main" id="{02893CE4-C57E-4FDB-B9E5-164C2B13401A}"/>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02:41</a:t>
            </a:r>
          </a:p>
        </p:txBody>
      </p:sp>
      <p:sp>
        <p:nvSpPr>
          <p:cNvPr id="32" name="Rounded Rectangle 24">
            <a:extLst>
              <a:ext uri="{FF2B5EF4-FFF2-40B4-BE49-F238E27FC236}">
                <a16:creationId xmlns:a16="http://schemas.microsoft.com/office/drawing/2014/main" id="{563858AA-1964-4775-8DA6-E4D578723CEC}"/>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02:40</a:t>
            </a:r>
          </a:p>
        </p:txBody>
      </p:sp>
      <p:sp>
        <p:nvSpPr>
          <p:cNvPr id="33" name="Rounded Rectangle 25">
            <a:extLst>
              <a:ext uri="{FF2B5EF4-FFF2-40B4-BE49-F238E27FC236}">
                <a16:creationId xmlns:a16="http://schemas.microsoft.com/office/drawing/2014/main" id="{4D491702-2758-437A-8AA2-49090561B0C3}"/>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02:39</a:t>
            </a:r>
          </a:p>
        </p:txBody>
      </p:sp>
      <p:sp>
        <p:nvSpPr>
          <p:cNvPr id="34" name="Rounded Rectangle 26">
            <a:extLst>
              <a:ext uri="{FF2B5EF4-FFF2-40B4-BE49-F238E27FC236}">
                <a16:creationId xmlns:a16="http://schemas.microsoft.com/office/drawing/2014/main" id="{E1035950-E410-49F5-AA03-CD793CF16079}"/>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02:38</a:t>
            </a:r>
          </a:p>
        </p:txBody>
      </p:sp>
      <p:sp>
        <p:nvSpPr>
          <p:cNvPr id="35" name="Rounded Rectangle 27">
            <a:extLst>
              <a:ext uri="{FF2B5EF4-FFF2-40B4-BE49-F238E27FC236}">
                <a16:creationId xmlns:a16="http://schemas.microsoft.com/office/drawing/2014/main" id="{F1BF48B3-6BD8-4485-870C-5C6415571920}"/>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02:37</a:t>
            </a:r>
          </a:p>
        </p:txBody>
      </p:sp>
      <p:sp>
        <p:nvSpPr>
          <p:cNvPr id="36" name="Rounded Rectangle 28">
            <a:extLst>
              <a:ext uri="{FF2B5EF4-FFF2-40B4-BE49-F238E27FC236}">
                <a16:creationId xmlns:a16="http://schemas.microsoft.com/office/drawing/2014/main" id="{96A536EA-0279-44F9-ABEE-775F19DA8F7D}"/>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02:36</a:t>
            </a:r>
          </a:p>
        </p:txBody>
      </p:sp>
      <p:sp>
        <p:nvSpPr>
          <p:cNvPr id="37" name="Rounded Rectangle 29">
            <a:extLst>
              <a:ext uri="{FF2B5EF4-FFF2-40B4-BE49-F238E27FC236}">
                <a16:creationId xmlns:a16="http://schemas.microsoft.com/office/drawing/2014/main" id="{4B58A044-E040-4938-8F33-C1FC15B5DDA1}"/>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02:35</a:t>
            </a:r>
          </a:p>
        </p:txBody>
      </p:sp>
      <p:sp>
        <p:nvSpPr>
          <p:cNvPr id="38" name="Rounded Rectangle 30">
            <a:extLst>
              <a:ext uri="{FF2B5EF4-FFF2-40B4-BE49-F238E27FC236}">
                <a16:creationId xmlns:a16="http://schemas.microsoft.com/office/drawing/2014/main" id="{BDD1E3DE-F11D-4034-9425-6115C32B2AC6}"/>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02:34</a:t>
            </a:r>
          </a:p>
        </p:txBody>
      </p:sp>
      <p:sp>
        <p:nvSpPr>
          <p:cNvPr id="39" name="Rounded Rectangle 31">
            <a:extLst>
              <a:ext uri="{FF2B5EF4-FFF2-40B4-BE49-F238E27FC236}">
                <a16:creationId xmlns:a16="http://schemas.microsoft.com/office/drawing/2014/main" id="{BAACA756-0AE5-4B35-B76D-19A2993F53FE}"/>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02:33</a:t>
            </a:r>
          </a:p>
        </p:txBody>
      </p:sp>
      <p:sp>
        <p:nvSpPr>
          <p:cNvPr id="40" name="Rounded Rectangle 32">
            <a:extLst>
              <a:ext uri="{FF2B5EF4-FFF2-40B4-BE49-F238E27FC236}">
                <a16:creationId xmlns:a16="http://schemas.microsoft.com/office/drawing/2014/main" id="{DA10963A-8446-43A5-B585-7A2ED4E078D9}"/>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02:32</a:t>
            </a:r>
          </a:p>
        </p:txBody>
      </p:sp>
      <p:sp>
        <p:nvSpPr>
          <p:cNvPr id="41" name="Rounded Rectangle 33">
            <a:extLst>
              <a:ext uri="{FF2B5EF4-FFF2-40B4-BE49-F238E27FC236}">
                <a16:creationId xmlns:a16="http://schemas.microsoft.com/office/drawing/2014/main" id="{CF076642-53F3-4802-A7A9-3978AA8E47B8}"/>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02:31</a:t>
            </a:r>
          </a:p>
        </p:txBody>
      </p:sp>
      <p:sp>
        <p:nvSpPr>
          <p:cNvPr id="44" name="Rounded Rectangle 34">
            <a:extLst>
              <a:ext uri="{FF2B5EF4-FFF2-40B4-BE49-F238E27FC236}">
                <a16:creationId xmlns:a16="http://schemas.microsoft.com/office/drawing/2014/main" id="{A490FA28-4502-4E55-B1AE-7379847E0CE3}"/>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02:30</a:t>
            </a:r>
          </a:p>
        </p:txBody>
      </p:sp>
      <p:sp>
        <p:nvSpPr>
          <p:cNvPr id="45" name="Rounded Rectangle 35">
            <a:extLst>
              <a:ext uri="{FF2B5EF4-FFF2-40B4-BE49-F238E27FC236}">
                <a16:creationId xmlns:a16="http://schemas.microsoft.com/office/drawing/2014/main" id="{39757C31-4BEE-4763-8204-7736B33849F3}"/>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02:29</a:t>
            </a:r>
          </a:p>
        </p:txBody>
      </p:sp>
      <p:sp>
        <p:nvSpPr>
          <p:cNvPr id="46" name="Rounded Rectangle 36">
            <a:extLst>
              <a:ext uri="{FF2B5EF4-FFF2-40B4-BE49-F238E27FC236}">
                <a16:creationId xmlns:a16="http://schemas.microsoft.com/office/drawing/2014/main" id="{EFDA7651-C788-4B64-9655-6BBA087FDA48}"/>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02:28</a:t>
            </a:r>
          </a:p>
        </p:txBody>
      </p:sp>
      <p:sp>
        <p:nvSpPr>
          <p:cNvPr id="47" name="Rounded Rectangle 37">
            <a:extLst>
              <a:ext uri="{FF2B5EF4-FFF2-40B4-BE49-F238E27FC236}">
                <a16:creationId xmlns:a16="http://schemas.microsoft.com/office/drawing/2014/main" id="{7E12AF41-8E53-4B7C-B321-5C9006113882}"/>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02:27</a:t>
            </a:r>
          </a:p>
        </p:txBody>
      </p:sp>
      <p:sp>
        <p:nvSpPr>
          <p:cNvPr id="48" name="Rounded Rectangle 38">
            <a:extLst>
              <a:ext uri="{FF2B5EF4-FFF2-40B4-BE49-F238E27FC236}">
                <a16:creationId xmlns:a16="http://schemas.microsoft.com/office/drawing/2014/main" id="{8802CDF0-174E-4649-85C2-3B37C597F775}"/>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02:26</a:t>
            </a:r>
          </a:p>
        </p:txBody>
      </p:sp>
      <p:sp>
        <p:nvSpPr>
          <p:cNvPr id="49" name="Rounded Rectangle 39">
            <a:extLst>
              <a:ext uri="{FF2B5EF4-FFF2-40B4-BE49-F238E27FC236}">
                <a16:creationId xmlns:a16="http://schemas.microsoft.com/office/drawing/2014/main" id="{6680D38C-C744-400D-964D-ECC38EBD83E2}"/>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02:25</a:t>
            </a:r>
          </a:p>
        </p:txBody>
      </p:sp>
      <p:sp>
        <p:nvSpPr>
          <p:cNvPr id="50" name="Rounded Rectangle 40">
            <a:extLst>
              <a:ext uri="{FF2B5EF4-FFF2-40B4-BE49-F238E27FC236}">
                <a16:creationId xmlns:a16="http://schemas.microsoft.com/office/drawing/2014/main" id="{94AED630-851E-4D40-A5C4-B49A8CAFB4E8}"/>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02:24</a:t>
            </a:r>
          </a:p>
        </p:txBody>
      </p:sp>
      <p:sp>
        <p:nvSpPr>
          <p:cNvPr id="51" name="Rounded Rectangle 41">
            <a:extLst>
              <a:ext uri="{FF2B5EF4-FFF2-40B4-BE49-F238E27FC236}">
                <a16:creationId xmlns:a16="http://schemas.microsoft.com/office/drawing/2014/main" id="{90E630D4-E5CF-437D-8E29-BBF94B804D50}"/>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02:23</a:t>
            </a:r>
          </a:p>
        </p:txBody>
      </p:sp>
      <p:sp>
        <p:nvSpPr>
          <p:cNvPr id="52" name="Rounded Rectangle 42">
            <a:extLst>
              <a:ext uri="{FF2B5EF4-FFF2-40B4-BE49-F238E27FC236}">
                <a16:creationId xmlns:a16="http://schemas.microsoft.com/office/drawing/2014/main" id="{98C44399-0ADE-4CBC-9F55-B333BCD0AC67}"/>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02:22</a:t>
            </a:r>
          </a:p>
        </p:txBody>
      </p:sp>
      <p:sp>
        <p:nvSpPr>
          <p:cNvPr id="53" name="Rounded Rectangle 43">
            <a:extLst>
              <a:ext uri="{FF2B5EF4-FFF2-40B4-BE49-F238E27FC236}">
                <a16:creationId xmlns:a16="http://schemas.microsoft.com/office/drawing/2014/main" id="{1E8BD8BD-14FC-4E6E-86C0-EE88BFCDF21E}"/>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02:21</a:t>
            </a:r>
          </a:p>
        </p:txBody>
      </p:sp>
      <p:sp>
        <p:nvSpPr>
          <p:cNvPr id="54" name="Rounded Rectangle 44">
            <a:extLst>
              <a:ext uri="{FF2B5EF4-FFF2-40B4-BE49-F238E27FC236}">
                <a16:creationId xmlns:a16="http://schemas.microsoft.com/office/drawing/2014/main" id="{F677D3D5-9D77-432F-9954-274D53FA657B}"/>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02:20</a:t>
            </a:r>
          </a:p>
        </p:txBody>
      </p:sp>
      <p:sp>
        <p:nvSpPr>
          <p:cNvPr id="55" name="Rounded Rectangle 45">
            <a:extLst>
              <a:ext uri="{FF2B5EF4-FFF2-40B4-BE49-F238E27FC236}">
                <a16:creationId xmlns:a16="http://schemas.microsoft.com/office/drawing/2014/main" id="{4CCF096E-CAB3-4673-9044-8D8B3D7C7785}"/>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02:19</a:t>
            </a:r>
          </a:p>
        </p:txBody>
      </p:sp>
      <p:sp>
        <p:nvSpPr>
          <p:cNvPr id="56" name="Rounded Rectangle 46">
            <a:extLst>
              <a:ext uri="{FF2B5EF4-FFF2-40B4-BE49-F238E27FC236}">
                <a16:creationId xmlns:a16="http://schemas.microsoft.com/office/drawing/2014/main" id="{134B6269-0751-49F8-BF0C-5C73CBE03F4F}"/>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02:18</a:t>
            </a:r>
          </a:p>
        </p:txBody>
      </p:sp>
      <p:sp>
        <p:nvSpPr>
          <p:cNvPr id="57" name="Rounded Rectangle 47">
            <a:extLst>
              <a:ext uri="{FF2B5EF4-FFF2-40B4-BE49-F238E27FC236}">
                <a16:creationId xmlns:a16="http://schemas.microsoft.com/office/drawing/2014/main" id="{9B0B9842-6078-48CE-99EA-A4178440917F}"/>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02:17</a:t>
            </a:r>
          </a:p>
        </p:txBody>
      </p:sp>
      <p:sp>
        <p:nvSpPr>
          <p:cNvPr id="58" name="Rounded Rectangle 48">
            <a:extLst>
              <a:ext uri="{FF2B5EF4-FFF2-40B4-BE49-F238E27FC236}">
                <a16:creationId xmlns:a16="http://schemas.microsoft.com/office/drawing/2014/main" id="{594E1670-FFFD-4C8E-8CC0-AAEA3BBA75B8}"/>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02:16</a:t>
            </a:r>
          </a:p>
        </p:txBody>
      </p:sp>
      <p:sp>
        <p:nvSpPr>
          <p:cNvPr id="59" name="Rounded Rectangle 49">
            <a:extLst>
              <a:ext uri="{FF2B5EF4-FFF2-40B4-BE49-F238E27FC236}">
                <a16:creationId xmlns:a16="http://schemas.microsoft.com/office/drawing/2014/main" id="{44B60700-E2B3-46AB-B373-58165B70F877}"/>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02:15</a:t>
            </a:r>
          </a:p>
        </p:txBody>
      </p:sp>
      <p:sp>
        <p:nvSpPr>
          <p:cNvPr id="60" name="Rounded Rectangle 50">
            <a:extLst>
              <a:ext uri="{FF2B5EF4-FFF2-40B4-BE49-F238E27FC236}">
                <a16:creationId xmlns:a16="http://schemas.microsoft.com/office/drawing/2014/main" id="{4C43F677-EC36-4EE6-9CBD-5A97C02DF471}"/>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02:14</a:t>
            </a:r>
          </a:p>
        </p:txBody>
      </p:sp>
      <p:sp>
        <p:nvSpPr>
          <p:cNvPr id="61" name="Rounded Rectangle 51">
            <a:extLst>
              <a:ext uri="{FF2B5EF4-FFF2-40B4-BE49-F238E27FC236}">
                <a16:creationId xmlns:a16="http://schemas.microsoft.com/office/drawing/2014/main" id="{C2022D29-D702-4FB0-935E-888B5F18DD44}"/>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02:13</a:t>
            </a:r>
          </a:p>
        </p:txBody>
      </p:sp>
      <p:sp>
        <p:nvSpPr>
          <p:cNvPr id="62" name="Rounded Rectangle 52">
            <a:extLst>
              <a:ext uri="{FF2B5EF4-FFF2-40B4-BE49-F238E27FC236}">
                <a16:creationId xmlns:a16="http://schemas.microsoft.com/office/drawing/2014/main" id="{EAB34ABA-6E5E-445A-9D97-E3427457126F}"/>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02:12</a:t>
            </a:r>
          </a:p>
        </p:txBody>
      </p:sp>
      <p:sp>
        <p:nvSpPr>
          <p:cNvPr id="63" name="Rounded Rectangle 53">
            <a:extLst>
              <a:ext uri="{FF2B5EF4-FFF2-40B4-BE49-F238E27FC236}">
                <a16:creationId xmlns:a16="http://schemas.microsoft.com/office/drawing/2014/main" id="{BF1F319D-3FDE-4DB7-B6E4-35B50804A3FE}"/>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02:11</a:t>
            </a:r>
          </a:p>
        </p:txBody>
      </p:sp>
      <p:sp>
        <p:nvSpPr>
          <p:cNvPr id="64" name="Rounded Rectangle 54">
            <a:extLst>
              <a:ext uri="{FF2B5EF4-FFF2-40B4-BE49-F238E27FC236}">
                <a16:creationId xmlns:a16="http://schemas.microsoft.com/office/drawing/2014/main" id="{AC858449-72AF-46C9-AB67-C75F94FF3945}"/>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02:10</a:t>
            </a:r>
          </a:p>
        </p:txBody>
      </p:sp>
      <p:sp>
        <p:nvSpPr>
          <p:cNvPr id="65" name="Rounded Rectangle 55">
            <a:extLst>
              <a:ext uri="{FF2B5EF4-FFF2-40B4-BE49-F238E27FC236}">
                <a16:creationId xmlns:a16="http://schemas.microsoft.com/office/drawing/2014/main" id="{3C1883DD-CD16-42B7-9496-70D7619A8970}"/>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02:09</a:t>
            </a:r>
          </a:p>
        </p:txBody>
      </p:sp>
      <p:sp>
        <p:nvSpPr>
          <p:cNvPr id="66" name="Rounded Rectangle 56">
            <a:extLst>
              <a:ext uri="{FF2B5EF4-FFF2-40B4-BE49-F238E27FC236}">
                <a16:creationId xmlns:a16="http://schemas.microsoft.com/office/drawing/2014/main" id="{992D5BA0-D63E-46C2-9E0E-FAC38D7671C1}"/>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02:08</a:t>
            </a:r>
          </a:p>
        </p:txBody>
      </p:sp>
      <p:sp>
        <p:nvSpPr>
          <p:cNvPr id="67" name="Rounded Rectangle 57">
            <a:extLst>
              <a:ext uri="{FF2B5EF4-FFF2-40B4-BE49-F238E27FC236}">
                <a16:creationId xmlns:a16="http://schemas.microsoft.com/office/drawing/2014/main" id="{7A95E21A-0980-430A-BC1A-035E94F987A7}"/>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02:07</a:t>
            </a:r>
          </a:p>
        </p:txBody>
      </p:sp>
      <p:sp>
        <p:nvSpPr>
          <p:cNvPr id="68" name="Rounded Rectangle 58">
            <a:extLst>
              <a:ext uri="{FF2B5EF4-FFF2-40B4-BE49-F238E27FC236}">
                <a16:creationId xmlns:a16="http://schemas.microsoft.com/office/drawing/2014/main" id="{20ECD714-D477-43F3-8CC3-FAD2AED601AA}"/>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02:06</a:t>
            </a:r>
          </a:p>
        </p:txBody>
      </p:sp>
      <p:sp>
        <p:nvSpPr>
          <p:cNvPr id="69" name="Rounded Rectangle 59">
            <a:extLst>
              <a:ext uri="{FF2B5EF4-FFF2-40B4-BE49-F238E27FC236}">
                <a16:creationId xmlns:a16="http://schemas.microsoft.com/office/drawing/2014/main" id="{8E5C71CD-EEEE-4ED9-BAB0-CC3DE000016E}"/>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02:05</a:t>
            </a:r>
          </a:p>
        </p:txBody>
      </p:sp>
      <p:sp>
        <p:nvSpPr>
          <p:cNvPr id="70" name="Rounded Rectangle 60">
            <a:extLst>
              <a:ext uri="{FF2B5EF4-FFF2-40B4-BE49-F238E27FC236}">
                <a16:creationId xmlns:a16="http://schemas.microsoft.com/office/drawing/2014/main" id="{BF8B1918-0745-4B6A-9689-9823C44023A7}"/>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02:04</a:t>
            </a:r>
          </a:p>
        </p:txBody>
      </p:sp>
      <p:sp>
        <p:nvSpPr>
          <p:cNvPr id="71" name="Rounded Rectangle 61">
            <a:extLst>
              <a:ext uri="{FF2B5EF4-FFF2-40B4-BE49-F238E27FC236}">
                <a16:creationId xmlns:a16="http://schemas.microsoft.com/office/drawing/2014/main" id="{67F9DE7B-D084-4B1F-9F22-53A2E504A97B}"/>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02:03</a:t>
            </a:r>
          </a:p>
        </p:txBody>
      </p:sp>
      <p:sp>
        <p:nvSpPr>
          <p:cNvPr id="72" name="Rounded Rectangle 62">
            <a:extLst>
              <a:ext uri="{FF2B5EF4-FFF2-40B4-BE49-F238E27FC236}">
                <a16:creationId xmlns:a16="http://schemas.microsoft.com/office/drawing/2014/main" id="{080D97D3-A3CB-46A4-9348-B4F0CDA137E2}"/>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02:02</a:t>
            </a:r>
          </a:p>
        </p:txBody>
      </p:sp>
      <p:sp>
        <p:nvSpPr>
          <p:cNvPr id="73" name="Rounded Rectangle 63">
            <a:extLst>
              <a:ext uri="{FF2B5EF4-FFF2-40B4-BE49-F238E27FC236}">
                <a16:creationId xmlns:a16="http://schemas.microsoft.com/office/drawing/2014/main" id="{6F34BC5A-3C2F-4359-A381-9AFF579014C9}"/>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02:01</a:t>
            </a:r>
          </a:p>
        </p:txBody>
      </p:sp>
      <p:sp>
        <p:nvSpPr>
          <p:cNvPr id="74" name="Rounded Rectangle 64">
            <a:extLst>
              <a:ext uri="{FF2B5EF4-FFF2-40B4-BE49-F238E27FC236}">
                <a16:creationId xmlns:a16="http://schemas.microsoft.com/office/drawing/2014/main" id="{1A433637-E444-4DCE-826E-033BCC8429EC}"/>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02:00</a:t>
            </a:r>
          </a:p>
        </p:txBody>
      </p:sp>
      <p:sp>
        <p:nvSpPr>
          <p:cNvPr id="75" name="Rounded Rectangle 65">
            <a:extLst>
              <a:ext uri="{FF2B5EF4-FFF2-40B4-BE49-F238E27FC236}">
                <a16:creationId xmlns:a16="http://schemas.microsoft.com/office/drawing/2014/main" id="{6B8F553F-728B-4202-B498-43B4B93BA9C4}"/>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01:59</a:t>
            </a:r>
          </a:p>
        </p:txBody>
      </p:sp>
      <p:sp>
        <p:nvSpPr>
          <p:cNvPr id="76" name="Rounded Rectangle 66">
            <a:extLst>
              <a:ext uri="{FF2B5EF4-FFF2-40B4-BE49-F238E27FC236}">
                <a16:creationId xmlns:a16="http://schemas.microsoft.com/office/drawing/2014/main" id="{6034E7AA-9B8E-4150-849A-046F736DC066}"/>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01:58</a:t>
            </a:r>
          </a:p>
        </p:txBody>
      </p:sp>
      <p:sp>
        <p:nvSpPr>
          <p:cNvPr id="77" name="Rounded Rectangle 67">
            <a:extLst>
              <a:ext uri="{FF2B5EF4-FFF2-40B4-BE49-F238E27FC236}">
                <a16:creationId xmlns:a16="http://schemas.microsoft.com/office/drawing/2014/main" id="{FF44EDFF-A047-461F-9ABD-3C831CED84C3}"/>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01:57</a:t>
            </a:r>
          </a:p>
        </p:txBody>
      </p:sp>
      <p:sp>
        <p:nvSpPr>
          <p:cNvPr id="78" name="Rounded Rectangle 68">
            <a:extLst>
              <a:ext uri="{FF2B5EF4-FFF2-40B4-BE49-F238E27FC236}">
                <a16:creationId xmlns:a16="http://schemas.microsoft.com/office/drawing/2014/main" id="{4FABD634-63BF-4C2C-8F46-D76ED8CDF602}"/>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01:56</a:t>
            </a:r>
          </a:p>
        </p:txBody>
      </p:sp>
      <p:sp>
        <p:nvSpPr>
          <p:cNvPr id="79" name="Rounded Rectangle 69">
            <a:extLst>
              <a:ext uri="{FF2B5EF4-FFF2-40B4-BE49-F238E27FC236}">
                <a16:creationId xmlns:a16="http://schemas.microsoft.com/office/drawing/2014/main" id="{16A08B06-4444-4AA6-80B0-98122F815D6D}"/>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01:55</a:t>
            </a:r>
          </a:p>
        </p:txBody>
      </p:sp>
      <p:sp>
        <p:nvSpPr>
          <p:cNvPr id="80" name="Rounded Rectangle 70">
            <a:extLst>
              <a:ext uri="{FF2B5EF4-FFF2-40B4-BE49-F238E27FC236}">
                <a16:creationId xmlns:a16="http://schemas.microsoft.com/office/drawing/2014/main" id="{95113929-8AAF-4993-A6A4-8F810997E23D}"/>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01:54</a:t>
            </a:r>
          </a:p>
        </p:txBody>
      </p:sp>
      <p:sp>
        <p:nvSpPr>
          <p:cNvPr id="81" name="Rounded Rectangle 71">
            <a:extLst>
              <a:ext uri="{FF2B5EF4-FFF2-40B4-BE49-F238E27FC236}">
                <a16:creationId xmlns:a16="http://schemas.microsoft.com/office/drawing/2014/main" id="{7B6B5032-5437-40F2-8F7F-8C10783C974D}"/>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01:53</a:t>
            </a:r>
          </a:p>
        </p:txBody>
      </p:sp>
      <p:sp>
        <p:nvSpPr>
          <p:cNvPr id="82" name="Rounded Rectangle 72">
            <a:extLst>
              <a:ext uri="{FF2B5EF4-FFF2-40B4-BE49-F238E27FC236}">
                <a16:creationId xmlns:a16="http://schemas.microsoft.com/office/drawing/2014/main" id="{5854ABF5-6B54-4F78-A58B-CD221706DBF1}"/>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01:52</a:t>
            </a:r>
          </a:p>
        </p:txBody>
      </p:sp>
      <p:sp>
        <p:nvSpPr>
          <p:cNvPr id="83" name="Rounded Rectangle 73">
            <a:extLst>
              <a:ext uri="{FF2B5EF4-FFF2-40B4-BE49-F238E27FC236}">
                <a16:creationId xmlns:a16="http://schemas.microsoft.com/office/drawing/2014/main" id="{9FD8A95E-975E-4373-93BA-845DF0B598DD}"/>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01:51</a:t>
            </a:r>
          </a:p>
        </p:txBody>
      </p:sp>
      <p:sp>
        <p:nvSpPr>
          <p:cNvPr id="84" name="Rounded Rectangle 74">
            <a:extLst>
              <a:ext uri="{FF2B5EF4-FFF2-40B4-BE49-F238E27FC236}">
                <a16:creationId xmlns:a16="http://schemas.microsoft.com/office/drawing/2014/main" id="{AD5D89FE-E3D3-425F-AB97-9301704BFC7D}"/>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01:50</a:t>
            </a:r>
          </a:p>
        </p:txBody>
      </p:sp>
      <p:sp>
        <p:nvSpPr>
          <p:cNvPr id="85" name="Rounded Rectangle 75">
            <a:extLst>
              <a:ext uri="{FF2B5EF4-FFF2-40B4-BE49-F238E27FC236}">
                <a16:creationId xmlns:a16="http://schemas.microsoft.com/office/drawing/2014/main" id="{6076AABA-B7E0-42E9-92A5-B2D9F73A76A4}"/>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01:49</a:t>
            </a:r>
          </a:p>
        </p:txBody>
      </p:sp>
      <p:sp>
        <p:nvSpPr>
          <p:cNvPr id="86" name="Rounded Rectangle 76">
            <a:extLst>
              <a:ext uri="{FF2B5EF4-FFF2-40B4-BE49-F238E27FC236}">
                <a16:creationId xmlns:a16="http://schemas.microsoft.com/office/drawing/2014/main" id="{6C6BE117-9C51-46F0-90C9-7FC37548338C}"/>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01:48</a:t>
            </a:r>
          </a:p>
        </p:txBody>
      </p:sp>
      <p:sp>
        <p:nvSpPr>
          <p:cNvPr id="87" name="Rounded Rectangle 77">
            <a:extLst>
              <a:ext uri="{FF2B5EF4-FFF2-40B4-BE49-F238E27FC236}">
                <a16:creationId xmlns:a16="http://schemas.microsoft.com/office/drawing/2014/main" id="{21B5E0D6-1F04-45C5-AFD8-2A54FD567818}"/>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01:47</a:t>
            </a:r>
          </a:p>
        </p:txBody>
      </p:sp>
      <p:sp>
        <p:nvSpPr>
          <p:cNvPr id="88" name="Rounded Rectangle 78">
            <a:extLst>
              <a:ext uri="{FF2B5EF4-FFF2-40B4-BE49-F238E27FC236}">
                <a16:creationId xmlns:a16="http://schemas.microsoft.com/office/drawing/2014/main" id="{68EBFDF5-23D7-4739-91C7-9C8B83DF2784}"/>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01:46</a:t>
            </a:r>
          </a:p>
        </p:txBody>
      </p:sp>
      <p:sp>
        <p:nvSpPr>
          <p:cNvPr id="89" name="Rounded Rectangle 79">
            <a:extLst>
              <a:ext uri="{FF2B5EF4-FFF2-40B4-BE49-F238E27FC236}">
                <a16:creationId xmlns:a16="http://schemas.microsoft.com/office/drawing/2014/main" id="{66B69EAA-5FAA-415B-B6F6-5D72012D0647}"/>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01:45</a:t>
            </a:r>
          </a:p>
        </p:txBody>
      </p:sp>
      <p:sp>
        <p:nvSpPr>
          <p:cNvPr id="90" name="Rounded Rectangle 80">
            <a:extLst>
              <a:ext uri="{FF2B5EF4-FFF2-40B4-BE49-F238E27FC236}">
                <a16:creationId xmlns:a16="http://schemas.microsoft.com/office/drawing/2014/main" id="{B925265D-154B-46C4-9B1B-1F7E12335256}"/>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01:44</a:t>
            </a:r>
          </a:p>
        </p:txBody>
      </p:sp>
      <p:sp>
        <p:nvSpPr>
          <p:cNvPr id="91" name="Rounded Rectangle 81">
            <a:extLst>
              <a:ext uri="{FF2B5EF4-FFF2-40B4-BE49-F238E27FC236}">
                <a16:creationId xmlns:a16="http://schemas.microsoft.com/office/drawing/2014/main" id="{8ADE29FF-5827-4932-8012-6D48E2F05CC6}"/>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01:43</a:t>
            </a:r>
          </a:p>
        </p:txBody>
      </p:sp>
      <p:sp>
        <p:nvSpPr>
          <p:cNvPr id="92" name="Rounded Rectangle 82">
            <a:extLst>
              <a:ext uri="{FF2B5EF4-FFF2-40B4-BE49-F238E27FC236}">
                <a16:creationId xmlns:a16="http://schemas.microsoft.com/office/drawing/2014/main" id="{AF88911C-8184-45CC-92F6-C7891107CEC2}"/>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01:42</a:t>
            </a:r>
          </a:p>
        </p:txBody>
      </p:sp>
      <p:sp>
        <p:nvSpPr>
          <p:cNvPr id="93" name="Rounded Rectangle 83">
            <a:extLst>
              <a:ext uri="{FF2B5EF4-FFF2-40B4-BE49-F238E27FC236}">
                <a16:creationId xmlns:a16="http://schemas.microsoft.com/office/drawing/2014/main" id="{3E559836-5206-4C7B-A834-A908DF08AD16}"/>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01:41</a:t>
            </a:r>
          </a:p>
        </p:txBody>
      </p:sp>
      <p:sp>
        <p:nvSpPr>
          <p:cNvPr id="94" name="Rounded Rectangle 84">
            <a:extLst>
              <a:ext uri="{FF2B5EF4-FFF2-40B4-BE49-F238E27FC236}">
                <a16:creationId xmlns:a16="http://schemas.microsoft.com/office/drawing/2014/main" id="{916C9AA6-082A-42D2-994C-074BC3699238}"/>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01:40</a:t>
            </a:r>
          </a:p>
        </p:txBody>
      </p:sp>
      <p:sp>
        <p:nvSpPr>
          <p:cNvPr id="95" name="Rounded Rectangle 85">
            <a:extLst>
              <a:ext uri="{FF2B5EF4-FFF2-40B4-BE49-F238E27FC236}">
                <a16:creationId xmlns:a16="http://schemas.microsoft.com/office/drawing/2014/main" id="{6898DAB6-B202-4E41-9ABE-109932EE51D4}"/>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01:39</a:t>
            </a:r>
          </a:p>
        </p:txBody>
      </p:sp>
      <p:sp>
        <p:nvSpPr>
          <p:cNvPr id="96" name="Rounded Rectangle 86">
            <a:extLst>
              <a:ext uri="{FF2B5EF4-FFF2-40B4-BE49-F238E27FC236}">
                <a16:creationId xmlns:a16="http://schemas.microsoft.com/office/drawing/2014/main" id="{ED75842A-8AE9-4B49-B0E1-2DF1C32044EE}"/>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01:38</a:t>
            </a:r>
          </a:p>
        </p:txBody>
      </p:sp>
      <p:sp>
        <p:nvSpPr>
          <p:cNvPr id="97" name="Rounded Rectangle 87">
            <a:extLst>
              <a:ext uri="{FF2B5EF4-FFF2-40B4-BE49-F238E27FC236}">
                <a16:creationId xmlns:a16="http://schemas.microsoft.com/office/drawing/2014/main" id="{C486AC39-8F2B-477C-83D9-6CDD88FC615D}"/>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01:37</a:t>
            </a:r>
          </a:p>
        </p:txBody>
      </p:sp>
      <p:sp>
        <p:nvSpPr>
          <p:cNvPr id="98" name="Rounded Rectangle 88">
            <a:extLst>
              <a:ext uri="{FF2B5EF4-FFF2-40B4-BE49-F238E27FC236}">
                <a16:creationId xmlns:a16="http://schemas.microsoft.com/office/drawing/2014/main" id="{1CEEB209-7FFE-4578-AE9B-1B32403800C0}"/>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01:36</a:t>
            </a:r>
          </a:p>
        </p:txBody>
      </p:sp>
      <p:sp>
        <p:nvSpPr>
          <p:cNvPr id="99" name="Rounded Rectangle 89">
            <a:extLst>
              <a:ext uri="{FF2B5EF4-FFF2-40B4-BE49-F238E27FC236}">
                <a16:creationId xmlns:a16="http://schemas.microsoft.com/office/drawing/2014/main" id="{D8C74D99-11F1-484E-B330-34F92AC998D6}"/>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01:35</a:t>
            </a:r>
          </a:p>
        </p:txBody>
      </p:sp>
      <p:sp>
        <p:nvSpPr>
          <p:cNvPr id="100" name="Rounded Rectangle 90">
            <a:extLst>
              <a:ext uri="{FF2B5EF4-FFF2-40B4-BE49-F238E27FC236}">
                <a16:creationId xmlns:a16="http://schemas.microsoft.com/office/drawing/2014/main" id="{36CE3513-E7FE-48A4-9D6E-775C37AEA499}"/>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01:34</a:t>
            </a:r>
          </a:p>
        </p:txBody>
      </p:sp>
      <p:sp>
        <p:nvSpPr>
          <p:cNvPr id="101" name="Rounded Rectangle 91">
            <a:extLst>
              <a:ext uri="{FF2B5EF4-FFF2-40B4-BE49-F238E27FC236}">
                <a16:creationId xmlns:a16="http://schemas.microsoft.com/office/drawing/2014/main" id="{67D822B9-CA02-4D5D-8635-340CD84E008E}"/>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01:33</a:t>
            </a:r>
          </a:p>
        </p:txBody>
      </p:sp>
      <p:sp>
        <p:nvSpPr>
          <p:cNvPr id="102" name="Rounded Rectangle 92">
            <a:extLst>
              <a:ext uri="{FF2B5EF4-FFF2-40B4-BE49-F238E27FC236}">
                <a16:creationId xmlns:a16="http://schemas.microsoft.com/office/drawing/2014/main" id="{E25A56DA-BC01-4882-99CC-97214B632462}"/>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01:32</a:t>
            </a:r>
          </a:p>
        </p:txBody>
      </p:sp>
      <p:sp>
        <p:nvSpPr>
          <p:cNvPr id="103" name="Rounded Rectangle 93">
            <a:extLst>
              <a:ext uri="{FF2B5EF4-FFF2-40B4-BE49-F238E27FC236}">
                <a16:creationId xmlns:a16="http://schemas.microsoft.com/office/drawing/2014/main" id="{870E72DF-163A-43EE-BAEE-678E2A78D38B}"/>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01:31</a:t>
            </a:r>
          </a:p>
        </p:txBody>
      </p:sp>
      <p:sp>
        <p:nvSpPr>
          <p:cNvPr id="104" name="Rounded Rectangle 94">
            <a:extLst>
              <a:ext uri="{FF2B5EF4-FFF2-40B4-BE49-F238E27FC236}">
                <a16:creationId xmlns:a16="http://schemas.microsoft.com/office/drawing/2014/main" id="{8C708FB5-5A99-465C-96CF-B47D87FF3F20}"/>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01:30</a:t>
            </a:r>
          </a:p>
        </p:txBody>
      </p:sp>
      <p:sp>
        <p:nvSpPr>
          <p:cNvPr id="105" name="Rounded Rectangle 95">
            <a:extLst>
              <a:ext uri="{FF2B5EF4-FFF2-40B4-BE49-F238E27FC236}">
                <a16:creationId xmlns:a16="http://schemas.microsoft.com/office/drawing/2014/main" id="{83987DF7-1759-4716-A4C8-1DB38269FAF1}"/>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01:29</a:t>
            </a:r>
          </a:p>
        </p:txBody>
      </p:sp>
      <p:sp>
        <p:nvSpPr>
          <p:cNvPr id="106" name="Rounded Rectangle 96">
            <a:extLst>
              <a:ext uri="{FF2B5EF4-FFF2-40B4-BE49-F238E27FC236}">
                <a16:creationId xmlns:a16="http://schemas.microsoft.com/office/drawing/2014/main" id="{9C31C51F-8EA0-45F9-8EC8-1D6EFE01F349}"/>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01:28</a:t>
            </a:r>
          </a:p>
        </p:txBody>
      </p:sp>
      <p:sp>
        <p:nvSpPr>
          <p:cNvPr id="107" name="Rounded Rectangle 97">
            <a:extLst>
              <a:ext uri="{FF2B5EF4-FFF2-40B4-BE49-F238E27FC236}">
                <a16:creationId xmlns:a16="http://schemas.microsoft.com/office/drawing/2014/main" id="{FEFBC2BD-12E4-4454-875F-C4A0B9B99BB5}"/>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01:27</a:t>
            </a:r>
          </a:p>
        </p:txBody>
      </p:sp>
      <p:sp>
        <p:nvSpPr>
          <p:cNvPr id="108" name="Rounded Rectangle 98">
            <a:extLst>
              <a:ext uri="{FF2B5EF4-FFF2-40B4-BE49-F238E27FC236}">
                <a16:creationId xmlns:a16="http://schemas.microsoft.com/office/drawing/2014/main" id="{7CA69FBE-2265-4A9F-B1BF-FB2B6F631F23}"/>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01:26</a:t>
            </a:r>
          </a:p>
        </p:txBody>
      </p:sp>
      <p:sp>
        <p:nvSpPr>
          <p:cNvPr id="109" name="Rounded Rectangle 99">
            <a:extLst>
              <a:ext uri="{FF2B5EF4-FFF2-40B4-BE49-F238E27FC236}">
                <a16:creationId xmlns:a16="http://schemas.microsoft.com/office/drawing/2014/main" id="{D0CE1E1A-CF4E-4C3C-BD88-F2BD4251F1CD}"/>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01:25</a:t>
            </a:r>
          </a:p>
        </p:txBody>
      </p:sp>
      <p:sp>
        <p:nvSpPr>
          <p:cNvPr id="110" name="Rounded Rectangle 100">
            <a:extLst>
              <a:ext uri="{FF2B5EF4-FFF2-40B4-BE49-F238E27FC236}">
                <a16:creationId xmlns:a16="http://schemas.microsoft.com/office/drawing/2014/main" id="{6AD4C2DD-CE69-41CA-AFF3-DD60185C3CB7}"/>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01:24</a:t>
            </a:r>
          </a:p>
        </p:txBody>
      </p:sp>
      <p:sp>
        <p:nvSpPr>
          <p:cNvPr id="111" name="Rounded Rectangle 101">
            <a:extLst>
              <a:ext uri="{FF2B5EF4-FFF2-40B4-BE49-F238E27FC236}">
                <a16:creationId xmlns:a16="http://schemas.microsoft.com/office/drawing/2014/main" id="{CD5CA968-3733-4F4C-8470-489AAEB6D715}"/>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01:23</a:t>
            </a:r>
          </a:p>
        </p:txBody>
      </p:sp>
      <p:sp>
        <p:nvSpPr>
          <p:cNvPr id="112" name="Rounded Rectangle 102">
            <a:extLst>
              <a:ext uri="{FF2B5EF4-FFF2-40B4-BE49-F238E27FC236}">
                <a16:creationId xmlns:a16="http://schemas.microsoft.com/office/drawing/2014/main" id="{E44CE32B-EF6B-4980-B255-CDFC21C0DACC}"/>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01:22</a:t>
            </a:r>
          </a:p>
        </p:txBody>
      </p:sp>
      <p:sp>
        <p:nvSpPr>
          <p:cNvPr id="113" name="Rounded Rectangle 103">
            <a:extLst>
              <a:ext uri="{FF2B5EF4-FFF2-40B4-BE49-F238E27FC236}">
                <a16:creationId xmlns:a16="http://schemas.microsoft.com/office/drawing/2014/main" id="{37D5B922-38CA-47ED-A862-09F7E69D52DD}"/>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01:21</a:t>
            </a:r>
          </a:p>
        </p:txBody>
      </p:sp>
      <p:sp>
        <p:nvSpPr>
          <p:cNvPr id="114" name="Rounded Rectangle 104">
            <a:extLst>
              <a:ext uri="{FF2B5EF4-FFF2-40B4-BE49-F238E27FC236}">
                <a16:creationId xmlns:a16="http://schemas.microsoft.com/office/drawing/2014/main" id="{04927A25-9E15-4CDD-B393-E8B889ED2D45}"/>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01:20</a:t>
            </a:r>
          </a:p>
        </p:txBody>
      </p:sp>
      <p:sp>
        <p:nvSpPr>
          <p:cNvPr id="115" name="Rounded Rectangle 105">
            <a:extLst>
              <a:ext uri="{FF2B5EF4-FFF2-40B4-BE49-F238E27FC236}">
                <a16:creationId xmlns:a16="http://schemas.microsoft.com/office/drawing/2014/main" id="{ADB50699-DB71-43F8-8092-8F0A47267072}"/>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01:19</a:t>
            </a:r>
          </a:p>
        </p:txBody>
      </p:sp>
      <p:sp>
        <p:nvSpPr>
          <p:cNvPr id="116" name="Rounded Rectangle 106">
            <a:extLst>
              <a:ext uri="{FF2B5EF4-FFF2-40B4-BE49-F238E27FC236}">
                <a16:creationId xmlns:a16="http://schemas.microsoft.com/office/drawing/2014/main" id="{F4391B0E-7C86-4683-9E6F-A6E97E773533}"/>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01:18</a:t>
            </a:r>
          </a:p>
        </p:txBody>
      </p:sp>
      <p:sp>
        <p:nvSpPr>
          <p:cNvPr id="117" name="Rounded Rectangle 107">
            <a:extLst>
              <a:ext uri="{FF2B5EF4-FFF2-40B4-BE49-F238E27FC236}">
                <a16:creationId xmlns:a16="http://schemas.microsoft.com/office/drawing/2014/main" id="{E3A0159B-8B01-48F4-9794-A7397942C326}"/>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01:17</a:t>
            </a:r>
          </a:p>
        </p:txBody>
      </p:sp>
      <p:sp>
        <p:nvSpPr>
          <p:cNvPr id="118" name="Rounded Rectangle 108">
            <a:extLst>
              <a:ext uri="{FF2B5EF4-FFF2-40B4-BE49-F238E27FC236}">
                <a16:creationId xmlns:a16="http://schemas.microsoft.com/office/drawing/2014/main" id="{3EEE3239-938C-4AA8-B48D-1BEA96587B76}"/>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01:16</a:t>
            </a:r>
          </a:p>
        </p:txBody>
      </p:sp>
      <p:sp>
        <p:nvSpPr>
          <p:cNvPr id="119" name="Rounded Rectangle 109">
            <a:extLst>
              <a:ext uri="{FF2B5EF4-FFF2-40B4-BE49-F238E27FC236}">
                <a16:creationId xmlns:a16="http://schemas.microsoft.com/office/drawing/2014/main" id="{621450D8-F013-4F9F-8433-8F9B55601066}"/>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01:15</a:t>
            </a:r>
          </a:p>
        </p:txBody>
      </p:sp>
      <p:sp>
        <p:nvSpPr>
          <p:cNvPr id="120" name="Rounded Rectangle 110">
            <a:extLst>
              <a:ext uri="{FF2B5EF4-FFF2-40B4-BE49-F238E27FC236}">
                <a16:creationId xmlns:a16="http://schemas.microsoft.com/office/drawing/2014/main" id="{9A1B5B4A-CB1F-47EB-B5F8-262D185B2C7E}"/>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01:14</a:t>
            </a:r>
          </a:p>
        </p:txBody>
      </p:sp>
      <p:sp>
        <p:nvSpPr>
          <p:cNvPr id="121" name="Rounded Rectangle 111">
            <a:extLst>
              <a:ext uri="{FF2B5EF4-FFF2-40B4-BE49-F238E27FC236}">
                <a16:creationId xmlns:a16="http://schemas.microsoft.com/office/drawing/2014/main" id="{68AC377A-B3DF-463D-A7BA-DC495B232109}"/>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01:13</a:t>
            </a:r>
          </a:p>
        </p:txBody>
      </p:sp>
      <p:sp>
        <p:nvSpPr>
          <p:cNvPr id="122" name="Rounded Rectangle 112">
            <a:extLst>
              <a:ext uri="{FF2B5EF4-FFF2-40B4-BE49-F238E27FC236}">
                <a16:creationId xmlns:a16="http://schemas.microsoft.com/office/drawing/2014/main" id="{D9D630F4-24BF-47E5-A232-3D5FF72C75D7}"/>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01:12</a:t>
            </a:r>
          </a:p>
        </p:txBody>
      </p:sp>
      <p:sp>
        <p:nvSpPr>
          <p:cNvPr id="123" name="Rounded Rectangle 113">
            <a:extLst>
              <a:ext uri="{FF2B5EF4-FFF2-40B4-BE49-F238E27FC236}">
                <a16:creationId xmlns:a16="http://schemas.microsoft.com/office/drawing/2014/main" id="{7F8CDC8F-DCBA-4701-8BED-3B132599BA28}"/>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01:11</a:t>
            </a:r>
          </a:p>
        </p:txBody>
      </p:sp>
      <p:sp>
        <p:nvSpPr>
          <p:cNvPr id="124" name="Rounded Rectangle 114">
            <a:extLst>
              <a:ext uri="{FF2B5EF4-FFF2-40B4-BE49-F238E27FC236}">
                <a16:creationId xmlns:a16="http://schemas.microsoft.com/office/drawing/2014/main" id="{009A56F4-552C-429A-A045-47C7AC7DFD7C}"/>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01:10</a:t>
            </a:r>
          </a:p>
        </p:txBody>
      </p:sp>
      <p:sp>
        <p:nvSpPr>
          <p:cNvPr id="125" name="Rounded Rectangle 115">
            <a:extLst>
              <a:ext uri="{FF2B5EF4-FFF2-40B4-BE49-F238E27FC236}">
                <a16:creationId xmlns:a16="http://schemas.microsoft.com/office/drawing/2014/main" id="{B77886B1-B950-41F5-9E98-B59F7A25908D}"/>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01:09</a:t>
            </a:r>
          </a:p>
        </p:txBody>
      </p:sp>
      <p:sp>
        <p:nvSpPr>
          <p:cNvPr id="126" name="Rounded Rectangle 116">
            <a:extLst>
              <a:ext uri="{FF2B5EF4-FFF2-40B4-BE49-F238E27FC236}">
                <a16:creationId xmlns:a16="http://schemas.microsoft.com/office/drawing/2014/main" id="{210F323C-AC89-4038-9E71-3CC8C9F18835}"/>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01:08</a:t>
            </a:r>
          </a:p>
        </p:txBody>
      </p:sp>
      <p:sp>
        <p:nvSpPr>
          <p:cNvPr id="127" name="Rounded Rectangle 117">
            <a:extLst>
              <a:ext uri="{FF2B5EF4-FFF2-40B4-BE49-F238E27FC236}">
                <a16:creationId xmlns:a16="http://schemas.microsoft.com/office/drawing/2014/main" id="{7EA72C0C-02C4-42F3-AB29-354AFE2FD0CD}"/>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01:07</a:t>
            </a:r>
          </a:p>
        </p:txBody>
      </p:sp>
      <p:sp>
        <p:nvSpPr>
          <p:cNvPr id="128" name="Rounded Rectangle 118">
            <a:extLst>
              <a:ext uri="{FF2B5EF4-FFF2-40B4-BE49-F238E27FC236}">
                <a16:creationId xmlns:a16="http://schemas.microsoft.com/office/drawing/2014/main" id="{EFD0ECB1-2788-433B-B0F3-260565926FA2}"/>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01:06</a:t>
            </a:r>
          </a:p>
        </p:txBody>
      </p:sp>
      <p:sp>
        <p:nvSpPr>
          <p:cNvPr id="129" name="Rounded Rectangle 119">
            <a:extLst>
              <a:ext uri="{FF2B5EF4-FFF2-40B4-BE49-F238E27FC236}">
                <a16:creationId xmlns:a16="http://schemas.microsoft.com/office/drawing/2014/main" id="{BB70BAA8-B89D-4C98-9619-3DF89DA535F4}"/>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01:05</a:t>
            </a:r>
          </a:p>
        </p:txBody>
      </p:sp>
      <p:sp>
        <p:nvSpPr>
          <p:cNvPr id="130" name="Rounded Rectangle 120">
            <a:extLst>
              <a:ext uri="{FF2B5EF4-FFF2-40B4-BE49-F238E27FC236}">
                <a16:creationId xmlns:a16="http://schemas.microsoft.com/office/drawing/2014/main" id="{F584D58C-0D10-42D2-AEF2-1B803775ADF0}"/>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01:04</a:t>
            </a:r>
          </a:p>
        </p:txBody>
      </p:sp>
      <p:sp>
        <p:nvSpPr>
          <p:cNvPr id="131" name="Rounded Rectangle 121">
            <a:extLst>
              <a:ext uri="{FF2B5EF4-FFF2-40B4-BE49-F238E27FC236}">
                <a16:creationId xmlns:a16="http://schemas.microsoft.com/office/drawing/2014/main" id="{663749A8-538E-4C73-BF72-81A9A2160F8B}"/>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01:03</a:t>
            </a:r>
          </a:p>
        </p:txBody>
      </p:sp>
      <p:sp>
        <p:nvSpPr>
          <p:cNvPr id="132" name="Rounded Rectangle 122">
            <a:extLst>
              <a:ext uri="{FF2B5EF4-FFF2-40B4-BE49-F238E27FC236}">
                <a16:creationId xmlns:a16="http://schemas.microsoft.com/office/drawing/2014/main" id="{C597B54C-B251-428F-9B35-8B52708455A0}"/>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01:02</a:t>
            </a:r>
          </a:p>
        </p:txBody>
      </p:sp>
      <p:sp>
        <p:nvSpPr>
          <p:cNvPr id="133" name="Rounded Rectangle 123">
            <a:extLst>
              <a:ext uri="{FF2B5EF4-FFF2-40B4-BE49-F238E27FC236}">
                <a16:creationId xmlns:a16="http://schemas.microsoft.com/office/drawing/2014/main" id="{C4252DE4-6471-4236-A3FD-E21FA462B81B}"/>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01:01</a:t>
            </a:r>
          </a:p>
        </p:txBody>
      </p:sp>
      <p:sp>
        <p:nvSpPr>
          <p:cNvPr id="134" name="Rounded Rectangle 124">
            <a:extLst>
              <a:ext uri="{FF2B5EF4-FFF2-40B4-BE49-F238E27FC236}">
                <a16:creationId xmlns:a16="http://schemas.microsoft.com/office/drawing/2014/main" id="{BBE40AF8-38C3-48DD-AD27-C0CC49C04D31}"/>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01:00</a:t>
            </a:r>
          </a:p>
        </p:txBody>
      </p:sp>
      <p:sp>
        <p:nvSpPr>
          <p:cNvPr id="135" name="Rounded Rectangle 125">
            <a:extLst>
              <a:ext uri="{FF2B5EF4-FFF2-40B4-BE49-F238E27FC236}">
                <a16:creationId xmlns:a16="http://schemas.microsoft.com/office/drawing/2014/main" id="{BE31C83D-007F-41A4-9529-E25E4C9CDE7A}"/>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00:59</a:t>
            </a:r>
          </a:p>
        </p:txBody>
      </p:sp>
      <p:sp>
        <p:nvSpPr>
          <p:cNvPr id="136" name="Rounded Rectangle 126">
            <a:extLst>
              <a:ext uri="{FF2B5EF4-FFF2-40B4-BE49-F238E27FC236}">
                <a16:creationId xmlns:a16="http://schemas.microsoft.com/office/drawing/2014/main" id="{ABD6C60B-BEE3-4A11-9D4D-037EAFF45557}"/>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00:58</a:t>
            </a:r>
          </a:p>
        </p:txBody>
      </p:sp>
      <p:sp>
        <p:nvSpPr>
          <p:cNvPr id="137" name="Rounded Rectangle 127">
            <a:extLst>
              <a:ext uri="{FF2B5EF4-FFF2-40B4-BE49-F238E27FC236}">
                <a16:creationId xmlns:a16="http://schemas.microsoft.com/office/drawing/2014/main" id="{034FD3C6-B385-477D-B6A5-86E84E3D3202}"/>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00:57</a:t>
            </a:r>
          </a:p>
        </p:txBody>
      </p:sp>
      <p:sp>
        <p:nvSpPr>
          <p:cNvPr id="138" name="Rounded Rectangle 128">
            <a:extLst>
              <a:ext uri="{FF2B5EF4-FFF2-40B4-BE49-F238E27FC236}">
                <a16:creationId xmlns:a16="http://schemas.microsoft.com/office/drawing/2014/main" id="{8D8E5E2E-A43F-49F2-A558-79909BEE5E04}"/>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00:56</a:t>
            </a:r>
          </a:p>
        </p:txBody>
      </p:sp>
      <p:sp>
        <p:nvSpPr>
          <p:cNvPr id="139" name="Rounded Rectangle 129">
            <a:extLst>
              <a:ext uri="{FF2B5EF4-FFF2-40B4-BE49-F238E27FC236}">
                <a16:creationId xmlns:a16="http://schemas.microsoft.com/office/drawing/2014/main" id="{A795A35C-7D48-4B47-8949-18C8B6FFD446}"/>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00:55</a:t>
            </a:r>
          </a:p>
        </p:txBody>
      </p:sp>
      <p:sp>
        <p:nvSpPr>
          <p:cNvPr id="140" name="Rounded Rectangle 130">
            <a:extLst>
              <a:ext uri="{FF2B5EF4-FFF2-40B4-BE49-F238E27FC236}">
                <a16:creationId xmlns:a16="http://schemas.microsoft.com/office/drawing/2014/main" id="{150705E9-48F9-4978-8BAE-1A91AA5A88F8}"/>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00:54</a:t>
            </a:r>
          </a:p>
        </p:txBody>
      </p:sp>
      <p:sp>
        <p:nvSpPr>
          <p:cNvPr id="141" name="Rounded Rectangle 131">
            <a:extLst>
              <a:ext uri="{FF2B5EF4-FFF2-40B4-BE49-F238E27FC236}">
                <a16:creationId xmlns:a16="http://schemas.microsoft.com/office/drawing/2014/main" id="{0C9AD380-83B5-425F-AD9B-B4D34CA3008F}"/>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00:53</a:t>
            </a:r>
          </a:p>
        </p:txBody>
      </p:sp>
      <p:sp>
        <p:nvSpPr>
          <p:cNvPr id="142" name="Rounded Rectangle 132">
            <a:extLst>
              <a:ext uri="{FF2B5EF4-FFF2-40B4-BE49-F238E27FC236}">
                <a16:creationId xmlns:a16="http://schemas.microsoft.com/office/drawing/2014/main" id="{E99DB5EE-AB19-4E58-BD99-743D983EA434}"/>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00:52</a:t>
            </a:r>
          </a:p>
        </p:txBody>
      </p:sp>
      <p:sp>
        <p:nvSpPr>
          <p:cNvPr id="143" name="Rounded Rectangle 133">
            <a:extLst>
              <a:ext uri="{FF2B5EF4-FFF2-40B4-BE49-F238E27FC236}">
                <a16:creationId xmlns:a16="http://schemas.microsoft.com/office/drawing/2014/main" id="{BDCC4963-8E7B-4372-BD10-F8F8B81FA79D}"/>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00:51</a:t>
            </a:r>
          </a:p>
        </p:txBody>
      </p:sp>
      <p:sp>
        <p:nvSpPr>
          <p:cNvPr id="144" name="Rounded Rectangle 134">
            <a:extLst>
              <a:ext uri="{FF2B5EF4-FFF2-40B4-BE49-F238E27FC236}">
                <a16:creationId xmlns:a16="http://schemas.microsoft.com/office/drawing/2014/main" id="{0315B732-DF4C-4B41-A58F-B166A7610932}"/>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00:50</a:t>
            </a:r>
          </a:p>
        </p:txBody>
      </p:sp>
      <p:sp>
        <p:nvSpPr>
          <p:cNvPr id="145" name="Rounded Rectangle 135">
            <a:extLst>
              <a:ext uri="{FF2B5EF4-FFF2-40B4-BE49-F238E27FC236}">
                <a16:creationId xmlns:a16="http://schemas.microsoft.com/office/drawing/2014/main" id="{F3EA0590-3061-452A-B3EB-FDBADD5B0E49}"/>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00:49</a:t>
            </a:r>
          </a:p>
        </p:txBody>
      </p:sp>
      <p:sp>
        <p:nvSpPr>
          <p:cNvPr id="146" name="Rounded Rectangle 136">
            <a:extLst>
              <a:ext uri="{FF2B5EF4-FFF2-40B4-BE49-F238E27FC236}">
                <a16:creationId xmlns:a16="http://schemas.microsoft.com/office/drawing/2014/main" id="{CF977B09-EF27-4F2C-8D35-B5B63F294F10}"/>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00:48</a:t>
            </a:r>
          </a:p>
        </p:txBody>
      </p:sp>
      <p:sp>
        <p:nvSpPr>
          <p:cNvPr id="147" name="Rounded Rectangle 137">
            <a:extLst>
              <a:ext uri="{FF2B5EF4-FFF2-40B4-BE49-F238E27FC236}">
                <a16:creationId xmlns:a16="http://schemas.microsoft.com/office/drawing/2014/main" id="{3C00F172-B830-43E8-9585-462A9CAC9926}"/>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00:47</a:t>
            </a:r>
          </a:p>
        </p:txBody>
      </p:sp>
      <p:sp>
        <p:nvSpPr>
          <p:cNvPr id="148" name="Rounded Rectangle 138">
            <a:extLst>
              <a:ext uri="{FF2B5EF4-FFF2-40B4-BE49-F238E27FC236}">
                <a16:creationId xmlns:a16="http://schemas.microsoft.com/office/drawing/2014/main" id="{07378621-106D-4ED4-871F-AFEDD5FD3DD6}"/>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00:46</a:t>
            </a:r>
          </a:p>
        </p:txBody>
      </p:sp>
      <p:sp>
        <p:nvSpPr>
          <p:cNvPr id="149" name="Rounded Rectangle 139">
            <a:extLst>
              <a:ext uri="{FF2B5EF4-FFF2-40B4-BE49-F238E27FC236}">
                <a16:creationId xmlns:a16="http://schemas.microsoft.com/office/drawing/2014/main" id="{310E7572-BEB1-4078-9E72-7F8020A78F44}"/>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00:45</a:t>
            </a:r>
          </a:p>
        </p:txBody>
      </p:sp>
      <p:sp>
        <p:nvSpPr>
          <p:cNvPr id="150" name="Rounded Rectangle 140">
            <a:extLst>
              <a:ext uri="{FF2B5EF4-FFF2-40B4-BE49-F238E27FC236}">
                <a16:creationId xmlns:a16="http://schemas.microsoft.com/office/drawing/2014/main" id="{F0360CA6-A72E-4A3A-957B-9F97BA512079}"/>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00:44</a:t>
            </a:r>
          </a:p>
        </p:txBody>
      </p:sp>
      <p:sp>
        <p:nvSpPr>
          <p:cNvPr id="151" name="Rounded Rectangle 141">
            <a:extLst>
              <a:ext uri="{FF2B5EF4-FFF2-40B4-BE49-F238E27FC236}">
                <a16:creationId xmlns:a16="http://schemas.microsoft.com/office/drawing/2014/main" id="{843F2C84-D85F-45FF-8D6D-A67ACBA99301}"/>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00:43</a:t>
            </a:r>
          </a:p>
        </p:txBody>
      </p:sp>
      <p:sp>
        <p:nvSpPr>
          <p:cNvPr id="152" name="Rounded Rectangle 142">
            <a:extLst>
              <a:ext uri="{FF2B5EF4-FFF2-40B4-BE49-F238E27FC236}">
                <a16:creationId xmlns:a16="http://schemas.microsoft.com/office/drawing/2014/main" id="{1360CDC3-43B4-42C7-9CEE-2524506FA5DE}"/>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00:42</a:t>
            </a:r>
          </a:p>
        </p:txBody>
      </p:sp>
      <p:sp>
        <p:nvSpPr>
          <p:cNvPr id="153" name="Rounded Rectangle 143">
            <a:extLst>
              <a:ext uri="{FF2B5EF4-FFF2-40B4-BE49-F238E27FC236}">
                <a16:creationId xmlns:a16="http://schemas.microsoft.com/office/drawing/2014/main" id="{DF0526FC-0AEA-47F0-9004-6C403A25B9D6}"/>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00:41</a:t>
            </a:r>
          </a:p>
        </p:txBody>
      </p:sp>
      <p:sp>
        <p:nvSpPr>
          <p:cNvPr id="154" name="Rounded Rectangle 144">
            <a:extLst>
              <a:ext uri="{FF2B5EF4-FFF2-40B4-BE49-F238E27FC236}">
                <a16:creationId xmlns:a16="http://schemas.microsoft.com/office/drawing/2014/main" id="{A0CDC5E2-D76A-48BA-8DBD-4BA42FBF34CB}"/>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00:40</a:t>
            </a:r>
          </a:p>
        </p:txBody>
      </p:sp>
      <p:sp>
        <p:nvSpPr>
          <p:cNvPr id="155" name="Rounded Rectangle 145">
            <a:extLst>
              <a:ext uri="{FF2B5EF4-FFF2-40B4-BE49-F238E27FC236}">
                <a16:creationId xmlns:a16="http://schemas.microsoft.com/office/drawing/2014/main" id="{CF60B84A-F4C4-40E6-9B21-64F75E8F2296}"/>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00:39</a:t>
            </a:r>
          </a:p>
        </p:txBody>
      </p:sp>
      <p:sp>
        <p:nvSpPr>
          <p:cNvPr id="156" name="Rounded Rectangle 146">
            <a:extLst>
              <a:ext uri="{FF2B5EF4-FFF2-40B4-BE49-F238E27FC236}">
                <a16:creationId xmlns:a16="http://schemas.microsoft.com/office/drawing/2014/main" id="{8F0E4E7D-5731-4DAC-BB6B-79A727BA4AD5}"/>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00:38</a:t>
            </a:r>
          </a:p>
        </p:txBody>
      </p:sp>
      <p:sp>
        <p:nvSpPr>
          <p:cNvPr id="157" name="Rounded Rectangle 147">
            <a:extLst>
              <a:ext uri="{FF2B5EF4-FFF2-40B4-BE49-F238E27FC236}">
                <a16:creationId xmlns:a16="http://schemas.microsoft.com/office/drawing/2014/main" id="{920F81C5-D138-4A58-B7EC-EC46A64BF581}"/>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00:37</a:t>
            </a:r>
          </a:p>
        </p:txBody>
      </p:sp>
      <p:sp>
        <p:nvSpPr>
          <p:cNvPr id="158" name="Rounded Rectangle 148">
            <a:extLst>
              <a:ext uri="{FF2B5EF4-FFF2-40B4-BE49-F238E27FC236}">
                <a16:creationId xmlns:a16="http://schemas.microsoft.com/office/drawing/2014/main" id="{B020BF63-0D6F-4154-965D-3791DAFF5075}"/>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00:36</a:t>
            </a:r>
          </a:p>
        </p:txBody>
      </p:sp>
      <p:sp>
        <p:nvSpPr>
          <p:cNvPr id="159" name="Rounded Rectangle 149">
            <a:extLst>
              <a:ext uri="{FF2B5EF4-FFF2-40B4-BE49-F238E27FC236}">
                <a16:creationId xmlns:a16="http://schemas.microsoft.com/office/drawing/2014/main" id="{D2786F09-5350-4AC4-97DB-AD5204B5C0CC}"/>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00:35</a:t>
            </a:r>
          </a:p>
        </p:txBody>
      </p:sp>
      <p:sp>
        <p:nvSpPr>
          <p:cNvPr id="160" name="Rounded Rectangle 150">
            <a:extLst>
              <a:ext uri="{FF2B5EF4-FFF2-40B4-BE49-F238E27FC236}">
                <a16:creationId xmlns:a16="http://schemas.microsoft.com/office/drawing/2014/main" id="{01691DC7-748C-4EF9-BA21-F71421EAC3C2}"/>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00:34</a:t>
            </a:r>
          </a:p>
        </p:txBody>
      </p:sp>
      <p:sp>
        <p:nvSpPr>
          <p:cNvPr id="161" name="Rounded Rectangle 151">
            <a:extLst>
              <a:ext uri="{FF2B5EF4-FFF2-40B4-BE49-F238E27FC236}">
                <a16:creationId xmlns:a16="http://schemas.microsoft.com/office/drawing/2014/main" id="{4A46550E-9656-4BBB-8DDC-DD881716FB45}"/>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00:33</a:t>
            </a:r>
          </a:p>
        </p:txBody>
      </p:sp>
      <p:sp>
        <p:nvSpPr>
          <p:cNvPr id="162" name="Rounded Rectangle 152">
            <a:extLst>
              <a:ext uri="{FF2B5EF4-FFF2-40B4-BE49-F238E27FC236}">
                <a16:creationId xmlns:a16="http://schemas.microsoft.com/office/drawing/2014/main" id="{631C92A0-5F0A-44C6-8170-8904E92595FD}"/>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00:32</a:t>
            </a:r>
          </a:p>
        </p:txBody>
      </p:sp>
      <p:sp>
        <p:nvSpPr>
          <p:cNvPr id="163" name="Rounded Rectangle 153">
            <a:extLst>
              <a:ext uri="{FF2B5EF4-FFF2-40B4-BE49-F238E27FC236}">
                <a16:creationId xmlns:a16="http://schemas.microsoft.com/office/drawing/2014/main" id="{F431F768-E67E-47FF-9A53-7365A2F61B89}"/>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00:31</a:t>
            </a:r>
          </a:p>
        </p:txBody>
      </p:sp>
      <p:sp>
        <p:nvSpPr>
          <p:cNvPr id="164" name="Rounded Rectangle 154">
            <a:extLst>
              <a:ext uri="{FF2B5EF4-FFF2-40B4-BE49-F238E27FC236}">
                <a16:creationId xmlns:a16="http://schemas.microsoft.com/office/drawing/2014/main" id="{577569C5-DFEA-496E-8983-3A598B4A896B}"/>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00:30</a:t>
            </a:r>
          </a:p>
        </p:txBody>
      </p:sp>
      <p:sp>
        <p:nvSpPr>
          <p:cNvPr id="165" name="Rounded Rectangle 155">
            <a:extLst>
              <a:ext uri="{FF2B5EF4-FFF2-40B4-BE49-F238E27FC236}">
                <a16:creationId xmlns:a16="http://schemas.microsoft.com/office/drawing/2014/main" id="{697E7442-F6C3-48AF-8C20-CE15EBABD05F}"/>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00:29</a:t>
            </a:r>
          </a:p>
        </p:txBody>
      </p:sp>
      <p:sp>
        <p:nvSpPr>
          <p:cNvPr id="166" name="Rounded Rectangle 156">
            <a:extLst>
              <a:ext uri="{FF2B5EF4-FFF2-40B4-BE49-F238E27FC236}">
                <a16:creationId xmlns:a16="http://schemas.microsoft.com/office/drawing/2014/main" id="{524118BA-4FC8-4AE8-BAE2-7F1D0ECEAE74}"/>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00:28</a:t>
            </a:r>
          </a:p>
        </p:txBody>
      </p:sp>
      <p:sp>
        <p:nvSpPr>
          <p:cNvPr id="167" name="Rounded Rectangle 157">
            <a:extLst>
              <a:ext uri="{FF2B5EF4-FFF2-40B4-BE49-F238E27FC236}">
                <a16:creationId xmlns:a16="http://schemas.microsoft.com/office/drawing/2014/main" id="{4AE556EE-C404-4A27-BE12-2E151853F546}"/>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00:27</a:t>
            </a:r>
          </a:p>
        </p:txBody>
      </p:sp>
      <p:sp>
        <p:nvSpPr>
          <p:cNvPr id="168" name="Rounded Rectangle 158">
            <a:extLst>
              <a:ext uri="{FF2B5EF4-FFF2-40B4-BE49-F238E27FC236}">
                <a16:creationId xmlns:a16="http://schemas.microsoft.com/office/drawing/2014/main" id="{A66D4180-3032-4E2F-97FC-1BED48121D7B}"/>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00:26</a:t>
            </a:r>
          </a:p>
        </p:txBody>
      </p:sp>
      <p:sp>
        <p:nvSpPr>
          <p:cNvPr id="169" name="Rounded Rectangle 159">
            <a:extLst>
              <a:ext uri="{FF2B5EF4-FFF2-40B4-BE49-F238E27FC236}">
                <a16:creationId xmlns:a16="http://schemas.microsoft.com/office/drawing/2014/main" id="{222E933D-8694-469D-AFB7-43FB125A1F40}"/>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00:25</a:t>
            </a:r>
          </a:p>
        </p:txBody>
      </p:sp>
      <p:sp>
        <p:nvSpPr>
          <p:cNvPr id="170" name="Rounded Rectangle 160">
            <a:extLst>
              <a:ext uri="{FF2B5EF4-FFF2-40B4-BE49-F238E27FC236}">
                <a16:creationId xmlns:a16="http://schemas.microsoft.com/office/drawing/2014/main" id="{AFD49561-E254-4674-9AE6-B0B511CF120A}"/>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00:24</a:t>
            </a:r>
          </a:p>
        </p:txBody>
      </p:sp>
      <p:sp>
        <p:nvSpPr>
          <p:cNvPr id="171" name="Rounded Rectangle 161">
            <a:extLst>
              <a:ext uri="{FF2B5EF4-FFF2-40B4-BE49-F238E27FC236}">
                <a16:creationId xmlns:a16="http://schemas.microsoft.com/office/drawing/2014/main" id="{6B8E5BC0-0EED-4919-9276-CD0956AE1073}"/>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00:23</a:t>
            </a:r>
          </a:p>
        </p:txBody>
      </p:sp>
      <p:sp>
        <p:nvSpPr>
          <p:cNvPr id="172" name="Rounded Rectangle 162">
            <a:extLst>
              <a:ext uri="{FF2B5EF4-FFF2-40B4-BE49-F238E27FC236}">
                <a16:creationId xmlns:a16="http://schemas.microsoft.com/office/drawing/2014/main" id="{A3849164-5A45-4CCC-BC51-94D91EBF4AAF}"/>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00:22</a:t>
            </a:r>
          </a:p>
        </p:txBody>
      </p:sp>
      <p:sp>
        <p:nvSpPr>
          <p:cNvPr id="173" name="Rounded Rectangle 163">
            <a:extLst>
              <a:ext uri="{FF2B5EF4-FFF2-40B4-BE49-F238E27FC236}">
                <a16:creationId xmlns:a16="http://schemas.microsoft.com/office/drawing/2014/main" id="{DC7AC911-8FBC-4A7D-9AA9-B42A30528F00}"/>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00:21</a:t>
            </a:r>
          </a:p>
        </p:txBody>
      </p:sp>
      <p:sp>
        <p:nvSpPr>
          <p:cNvPr id="174" name="Rounded Rectangle 164">
            <a:extLst>
              <a:ext uri="{FF2B5EF4-FFF2-40B4-BE49-F238E27FC236}">
                <a16:creationId xmlns:a16="http://schemas.microsoft.com/office/drawing/2014/main" id="{90B2B830-8C5D-4672-AB19-CF24F17C3E42}"/>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00:20</a:t>
            </a:r>
          </a:p>
        </p:txBody>
      </p:sp>
      <p:sp>
        <p:nvSpPr>
          <p:cNvPr id="175" name="Rounded Rectangle 165">
            <a:extLst>
              <a:ext uri="{FF2B5EF4-FFF2-40B4-BE49-F238E27FC236}">
                <a16:creationId xmlns:a16="http://schemas.microsoft.com/office/drawing/2014/main" id="{B22AA8F1-F5E0-4D59-9195-9BAC89AECA6C}"/>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00:19</a:t>
            </a:r>
          </a:p>
        </p:txBody>
      </p:sp>
      <p:sp>
        <p:nvSpPr>
          <p:cNvPr id="176" name="Rounded Rectangle 166">
            <a:extLst>
              <a:ext uri="{FF2B5EF4-FFF2-40B4-BE49-F238E27FC236}">
                <a16:creationId xmlns:a16="http://schemas.microsoft.com/office/drawing/2014/main" id="{3D758A95-40F9-4EE7-8689-1DC8F26C1E7C}"/>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00:18</a:t>
            </a:r>
          </a:p>
        </p:txBody>
      </p:sp>
      <p:sp>
        <p:nvSpPr>
          <p:cNvPr id="177" name="Rounded Rectangle 167">
            <a:extLst>
              <a:ext uri="{FF2B5EF4-FFF2-40B4-BE49-F238E27FC236}">
                <a16:creationId xmlns:a16="http://schemas.microsoft.com/office/drawing/2014/main" id="{DFD59F76-7E96-41CF-AE15-7C2F1817FB01}"/>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00:17</a:t>
            </a:r>
          </a:p>
        </p:txBody>
      </p:sp>
      <p:sp>
        <p:nvSpPr>
          <p:cNvPr id="178" name="Rounded Rectangle 168">
            <a:extLst>
              <a:ext uri="{FF2B5EF4-FFF2-40B4-BE49-F238E27FC236}">
                <a16:creationId xmlns:a16="http://schemas.microsoft.com/office/drawing/2014/main" id="{BBC54B3E-52CD-4EB7-8F4B-F52A30A7379E}"/>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00:16</a:t>
            </a:r>
          </a:p>
        </p:txBody>
      </p:sp>
      <p:sp>
        <p:nvSpPr>
          <p:cNvPr id="179" name="Rounded Rectangle 169">
            <a:extLst>
              <a:ext uri="{FF2B5EF4-FFF2-40B4-BE49-F238E27FC236}">
                <a16:creationId xmlns:a16="http://schemas.microsoft.com/office/drawing/2014/main" id="{BE5CA2F6-E5D8-4245-A7D0-A743D2F05C3C}"/>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00:15</a:t>
            </a:r>
          </a:p>
        </p:txBody>
      </p:sp>
      <p:sp>
        <p:nvSpPr>
          <p:cNvPr id="180" name="Rounded Rectangle 170">
            <a:extLst>
              <a:ext uri="{FF2B5EF4-FFF2-40B4-BE49-F238E27FC236}">
                <a16:creationId xmlns:a16="http://schemas.microsoft.com/office/drawing/2014/main" id="{788D414B-99C9-44F6-8206-7877260D5EDF}"/>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00:14</a:t>
            </a:r>
          </a:p>
        </p:txBody>
      </p:sp>
      <p:sp>
        <p:nvSpPr>
          <p:cNvPr id="181" name="Rounded Rectangle 171">
            <a:extLst>
              <a:ext uri="{FF2B5EF4-FFF2-40B4-BE49-F238E27FC236}">
                <a16:creationId xmlns:a16="http://schemas.microsoft.com/office/drawing/2014/main" id="{1E444512-85BA-40A1-BE03-75B8BD38841D}"/>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00:13</a:t>
            </a:r>
          </a:p>
        </p:txBody>
      </p:sp>
      <p:sp>
        <p:nvSpPr>
          <p:cNvPr id="182" name="Rounded Rectangle 172">
            <a:extLst>
              <a:ext uri="{FF2B5EF4-FFF2-40B4-BE49-F238E27FC236}">
                <a16:creationId xmlns:a16="http://schemas.microsoft.com/office/drawing/2014/main" id="{31711E7F-099F-436C-9C8A-BE8A7427364A}"/>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00:12</a:t>
            </a:r>
          </a:p>
        </p:txBody>
      </p:sp>
      <p:sp>
        <p:nvSpPr>
          <p:cNvPr id="183" name="Rounded Rectangle 173">
            <a:extLst>
              <a:ext uri="{FF2B5EF4-FFF2-40B4-BE49-F238E27FC236}">
                <a16:creationId xmlns:a16="http://schemas.microsoft.com/office/drawing/2014/main" id="{9DED07DA-E89E-4E2D-A1EB-3B8CB63BF83C}"/>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00:11</a:t>
            </a:r>
          </a:p>
        </p:txBody>
      </p:sp>
      <p:sp>
        <p:nvSpPr>
          <p:cNvPr id="184" name="Rounded Rectangle 174">
            <a:extLst>
              <a:ext uri="{FF2B5EF4-FFF2-40B4-BE49-F238E27FC236}">
                <a16:creationId xmlns:a16="http://schemas.microsoft.com/office/drawing/2014/main" id="{55D8CC0F-96F3-4656-B01D-179C525F1F51}"/>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00:10</a:t>
            </a:r>
          </a:p>
        </p:txBody>
      </p:sp>
      <p:sp>
        <p:nvSpPr>
          <p:cNvPr id="185" name="Rounded Rectangle 175">
            <a:extLst>
              <a:ext uri="{FF2B5EF4-FFF2-40B4-BE49-F238E27FC236}">
                <a16:creationId xmlns:a16="http://schemas.microsoft.com/office/drawing/2014/main" id="{2739F418-E0AF-4D85-846B-165296D15BC7}"/>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00:09</a:t>
            </a:r>
          </a:p>
        </p:txBody>
      </p:sp>
      <p:sp>
        <p:nvSpPr>
          <p:cNvPr id="186" name="Rounded Rectangle 176">
            <a:extLst>
              <a:ext uri="{FF2B5EF4-FFF2-40B4-BE49-F238E27FC236}">
                <a16:creationId xmlns:a16="http://schemas.microsoft.com/office/drawing/2014/main" id="{8916EA8B-4F95-4021-A50C-C8FD73EDF9DF}"/>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00:08</a:t>
            </a:r>
          </a:p>
        </p:txBody>
      </p:sp>
      <p:sp>
        <p:nvSpPr>
          <p:cNvPr id="187" name="Rounded Rectangle 177">
            <a:extLst>
              <a:ext uri="{FF2B5EF4-FFF2-40B4-BE49-F238E27FC236}">
                <a16:creationId xmlns:a16="http://schemas.microsoft.com/office/drawing/2014/main" id="{33E4CF5F-A78F-4A4A-953C-381BB30FA86C}"/>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00:07</a:t>
            </a:r>
          </a:p>
        </p:txBody>
      </p:sp>
      <p:sp>
        <p:nvSpPr>
          <p:cNvPr id="188" name="Rounded Rectangle 178">
            <a:extLst>
              <a:ext uri="{FF2B5EF4-FFF2-40B4-BE49-F238E27FC236}">
                <a16:creationId xmlns:a16="http://schemas.microsoft.com/office/drawing/2014/main" id="{94228A51-82AC-4CF2-8FAC-BDB2ECFC35E0}"/>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00:06</a:t>
            </a:r>
          </a:p>
        </p:txBody>
      </p:sp>
      <p:sp>
        <p:nvSpPr>
          <p:cNvPr id="189" name="Rounded Rectangle 179">
            <a:extLst>
              <a:ext uri="{FF2B5EF4-FFF2-40B4-BE49-F238E27FC236}">
                <a16:creationId xmlns:a16="http://schemas.microsoft.com/office/drawing/2014/main" id="{602309A1-4700-4DDD-9399-E0BEAB1B34F2}"/>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00:05</a:t>
            </a:r>
          </a:p>
        </p:txBody>
      </p:sp>
      <p:sp>
        <p:nvSpPr>
          <p:cNvPr id="190" name="Rounded Rectangle 180">
            <a:extLst>
              <a:ext uri="{FF2B5EF4-FFF2-40B4-BE49-F238E27FC236}">
                <a16:creationId xmlns:a16="http://schemas.microsoft.com/office/drawing/2014/main" id="{5800B050-68C0-4823-850C-3AA49FC4173F}"/>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00:04</a:t>
            </a:r>
          </a:p>
        </p:txBody>
      </p:sp>
      <p:sp>
        <p:nvSpPr>
          <p:cNvPr id="191" name="Rounded Rectangle 181">
            <a:extLst>
              <a:ext uri="{FF2B5EF4-FFF2-40B4-BE49-F238E27FC236}">
                <a16:creationId xmlns:a16="http://schemas.microsoft.com/office/drawing/2014/main" id="{6089F1EA-31AF-41BA-9A94-3AD475067130}"/>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00:03</a:t>
            </a:r>
          </a:p>
        </p:txBody>
      </p:sp>
      <p:sp>
        <p:nvSpPr>
          <p:cNvPr id="192" name="Rounded Rectangle 182">
            <a:extLst>
              <a:ext uri="{FF2B5EF4-FFF2-40B4-BE49-F238E27FC236}">
                <a16:creationId xmlns:a16="http://schemas.microsoft.com/office/drawing/2014/main" id="{942CDB91-A206-4F68-B38A-095BC3165E83}"/>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00:02</a:t>
            </a:r>
          </a:p>
        </p:txBody>
      </p:sp>
      <p:sp>
        <p:nvSpPr>
          <p:cNvPr id="193" name="Rounded Rectangle 183">
            <a:extLst>
              <a:ext uri="{FF2B5EF4-FFF2-40B4-BE49-F238E27FC236}">
                <a16:creationId xmlns:a16="http://schemas.microsoft.com/office/drawing/2014/main" id="{DACF9CA6-25DB-4959-A494-712F2ECFBA62}"/>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00:01</a:t>
            </a:r>
          </a:p>
        </p:txBody>
      </p:sp>
      <p:sp>
        <p:nvSpPr>
          <p:cNvPr id="194" name="Rounded Rectangle 184">
            <a:extLst>
              <a:ext uri="{FF2B5EF4-FFF2-40B4-BE49-F238E27FC236}">
                <a16:creationId xmlns:a16="http://schemas.microsoft.com/office/drawing/2014/main" id="{ED6EB68A-DE07-4AF2-9DB7-DA0DBD0E28F7}"/>
              </a:ext>
            </a:extLst>
          </p:cNvPr>
          <p:cNvSpPr/>
          <p:nvPr/>
        </p:nvSpPr>
        <p:spPr>
          <a:xfrm>
            <a:off x="1143000" y="2276321"/>
            <a:ext cx="1217951" cy="5683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00:00</a:t>
            </a:r>
          </a:p>
        </p:txBody>
      </p:sp>
      <p:pic>
        <p:nvPicPr>
          <p:cNvPr id="195" name="Picture 2" descr="Káº¿t quáº£ hÃ¬nh áº£nh cho icon Äá»ng há»">
            <a:extLst>
              <a:ext uri="{FF2B5EF4-FFF2-40B4-BE49-F238E27FC236}">
                <a16:creationId xmlns:a16="http://schemas.microsoft.com/office/drawing/2014/main" id="{7588E230-29F0-4EB3-A39E-8FEB440CDA8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57294" y="2968692"/>
            <a:ext cx="789361" cy="790575"/>
          </a:xfrm>
          <a:prstGeom prst="rect">
            <a:avLst/>
          </a:prstGeom>
          <a:noFill/>
          <a:extLst>
            <a:ext uri="{909E8E84-426E-40DD-AFC4-6F175D3DCCD1}">
              <a14:hiddenFill xmlns:a14="http://schemas.microsoft.com/office/drawing/2010/main">
                <a:solidFill>
                  <a:srgbClr val="FFFFFF"/>
                </a:solidFill>
              </a14:hiddenFill>
            </a:ext>
          </a:extLst>
        </p:spPr>
      </p:pic>
      <p:sp>
        <p:nvSpPr>
          <p:cNvPr id="205" name="Rectangle 14">
            <a:extLst>
              <a:ext uri="{FF2B5EF4-FFF2-40B4-BE49-F238E27FC236}">
                <a16:creationId xmlns:a16="http://schemas.microsoft.com/office/drawing/2014/main" id="{FDAE5B5A-90D1-48FE-D7B5-20FED5E6D1DC}"/>
              </a:ext>
            </a:extLst>
          </p:cNvPr>
          <p:cNvSpPr>
            <a:spLocks noChangeArrowheads="1"/>
          </p:cNvSpPr>
          <p:nvPr/>
        </p:nvSpPr>
        <p:spPr bwMode="auto">
          <a:xfrm>
            <a:off x="3042000" y="3098733"/>
            <a:ext cx="8214378" cy="3046988"/>
          </a:xfrm>
          <a:prstGeom prst="rect">
            <a:avLst/>
          </a:prstGeom>
          <a:solidFill>
            <a:schemeClr val="accent2">
              <a:lumMod val="40000"/>
              <a:lumOff val="60000"/>
            </a:schemeClr>
          </a:solidFill>
          <a:ln>
            <a:noFill/>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vi-VN" altLang="en-US" sz="2400" b="1" dirty="0">
                <a:latin typeface="Times New Roman" panose="02020603050405020304" pitchFamily="18" charset="0"/>
                <a:cs typeface="Times New Roman" panose="02020603050405020304" pitchFamily="18" charset="0"/>
              </a:rPr>
              <a:t>Câu 1: </a:t>
            </a:r>
            <a:r>
              <a:rPr lang="en-US" altLang="en-US" sz="2400" b="1" dirty="0">
                <a:latin typeface="Times New Roman" panose="02020603050405020304" pitchFamily="18" charset="0"/>
                <a:cs typeface="Times New Roman" panose="02020603050405020304" pitchFamily="18" charset="0"/>
              </a:rPr>
              <a:t>So </a:t>
            </a:r>
            <a:r>
              <a:rPr lang="en-US" altLang="en-US" sz="2400" b="1" dirty="0" err="1">
                <a:latin typeface="Times New Roman" panose="02020603050405020304" pitchFamily="18" charset="0"/>
                <a:cs typeface="Times New Roman" panose="02020603050405020304" pitchFamily="18" charset="0"/>
              </a:rPr>
              <a:t>sánh</a:t>
            </a:r>
            <a:r>
              <a:rPr lang="vi-VN" altLang="en-US" sz="2400" b="1" dirty="0">
                <a:latin typeface="Times New Roman" panose="02020603050405020304" pitchFamily="18" charset="0"/>
                <a:cs typeface="Times New Roman" panose="02020603050405020304" pitchFamily="18" charset="0"/>
              </a:rPr>
              <a:t> khối lượng nước chứa trong một bình  </a:t>
            </a:r>
            <a:r>
              <a:rPr lang="vi-VN" altLang="en-US" sz="2400" b="1" dirty="0" smtClean="0">
                <a:latin typeface="Times New Roman" panose="02020603050405020304" pitchFamily="18" charset="0"/>
                <a:cs typeface="Times New Roman" panose="02020603050405020304" pitchFamily="18" charset="0"/>
              </a:rPr>
              <a:t>20</a:t>
            </a:r>
            <a:r>
              <a:rPr lang="en-US" altLang="en-US" sz="2400" b="1" dirty="0" err="1" smtClean="0">
                <a:latin typeface="Times New Roman" panose="02020603050405020304" pitchFamily="18" charset="0"/>
                <a:cs typeface="Times New Roman" panose="02020603050405020304" pitchFamily="18" charset="0"/>
              </a:rPr>
              <a:t>lít</a:t>
            </a:r>
            <a:r>
              <a:rPr lang="vi-VN" altLang="en-US" sz="2400" b="1" dirty="0" smtClean="0">
                <a:latin typeface="Times New Roman" panose="02020603050405020304" pitchFamily="18" charset="0"/>
                <a:cs typeface="Times New Roman" panose="02020603050405020304" pitchFamily="18" charset="0"/>
              </a:rPr>
              <a:t> </a:t>
            </a:r>
            <a:r>
              <a:rPr lang="vi-VN" altLang="en-US" sz="2400" b="1" dirty="0">
                <a:latin typeface="Times New Roman" panose="02020603050405020304" pitchFamily="18" charset="0"/>
                <a:cs typeface="Times New Roman" panose="02020603050405020304" pitchFamily="18" charset="0"/>
              </a:rPr>
              <a:t>và trong một chai </a:t>
            </a:r>
            <a:r>
              <a:rPr lang="vi-VN" altLang="en-US" sz="2400" b="1" dirty="0" smtClean="0">
                <a:latin typeface="Times New Roman" panose="02020603050405020304" pitchFamily="18" charset="0"/>
                <a:cs typeface="Times New Roman" panose="02020603050405020304" pitchFamily="18" charset="0"/>
              </a:rPr>
              <a:t>0,5l</a:t>
            </a:r>
            <a:r>
              <a:rPr lang="en-US" altLang="en-US" sz="2400" b="1" dirty="0" err="1" smtClean="0">
                <a:latin typeface="Times New Roman" panose="02020603050405020304" pitchFamily="18" charset="0"/>
                <a:cs typeface="Times New Roman" panose="02020603050405020304" pitchFamily="18" charset="0"/>
              </a:rPr>
              <a:t>ít</a:t>
            </a:r>
            <a:endParaRPr lang="vi-VN" altLang="en-US" sz="2400" b="1" dirty="0">
              <a:latin typeface="Times New Roman" panose="02020603050405020304" pitchFamily="18" charset="0"/>
              <a:cs typeface="Times New Roman" panose="02020603050405020304" pitchFamily="18" charset="0"/>
            </a:endParaRPr>
          </a:p>
          <a:p>
            <a:pPr algn="just" eaLnBrk="0" fontAlgn="base" hangingPunct="0">
              <a:spcBef>
                <a:spcPct val="0"/>
              </a:spcBef>
              <a:spcAft>
                <a:spcPct val="0"/>
              </a:spcAft>
            </a:pPr>
            <a:r>
              <a:rPr lang="vi-VN" sz="2400" b="1" dirty="0">
                <a:latin typeface="Times New Roman" panose="02020603050405020304" pitchFamily="18" charset="0"/>
                <a:cs typeface="Times New Roman" panose="02020603050405020304" pitchFamily="18" charset="0"/>
              </a:rPr>
              <a:t>Câu 2: Khối lượng riêng của 1 chất được xác định bằng cách nào?</a:t>
            </a:r>
          </a:p>
          <a:p>
            <a:pPr algn="just" eaLnBrk="0" fontAlgn="base" hangingPunct="0">
              <a:spcBef>
                <a:spcPct val="0"/>
              </a:spcBef>
              <a:spcAft>
                <a:spcPct val="0"/>
              </a:spcAft>
            </a:pPr>
            <a:r>
              <a:rPr lang="vi-VN" sz="2400" b="1" dirty="0">
                <a:latin typeface="Times New Roman" panose="02020603050405020304" pitchFamily="18" charset="0"/>
                <a:cs typeface="Times New Roman" panose="02020603050405020304" pitchFamily="18" charset="0"/>
              </a:rPr>
              <a:t>Câu 3: Liệt kê một số đơn vị đo khối lượng riêng?</a:t>
            </a:r>
            <a:endParaRPr lang="vi-VN" sz="1800" b="1" dirty="0">
              <a:solidFill>
                <a:srgbClr val="000000"/>
              </a:solidFill>
              <a:effectLst/>
              <a:latin typeface="Times New Roman" panose="02020603050405020304" pitchFamily="18" charset="0"/>
              <a:ea typeface="Open Sans" panose="020B0606030504020204" pitchFamily="34" charset="0"/>
            </a:endParaRPr>
          </a:p>
          <a:p>
            <a:pPr algn="just" eaLnBrk="0" fontAlgn="base" hangingPunct="0">
              <a:spcBef>
                <a:spcPct val="0"/>
              </a:spcBef>
              <a:spcAft>
                <a:spcPct val="0"/>
              </a:spcAft>
            </a:pPr>
            <a:r>
              <a:rPr lang="vi-VN" sz="2400" b="1" dirty="0">
                <a:latin typeface="Times New Roman" panose="02020603050405020304" pitchFamily="18" charset="0"/>
                <a:cs typeface="Times New Roman" panose="02020603050405020304" pitchFamily="18" charset="0"/>
              </a:rPr>
              <a:t>Câu 4: Hoàn thành bài tập vận dụng: Một bể bơi có chiều dài  </a:t>
            </a:r>
            <a:r>
              <a:rPr lang="vi-VN" sz="2400" b="1" dirty="0" smtClean="0">
                <a:latin typeface="Times New Roman" panose="02020603050405020304" pitchFamily="18" charset="0"/>
                <a:cs typeface="Times New Roman" panose="02020603050405020304" pitchFamily="18" charset="0"/>
              </a:rPr>
              <a:t>20m</a:t>
            </a:r>
            <a:r>
              <a:rPr lang="vi-VN" sz="2400" b="1" dirty="0">
                <a:latin typeface="Times New Roman" panose="02020603050405020304" pitchFamily="18" charset="0"/>
                <a:cs typeface="Times New Roman" panose="02020603050405020304" pitchFamily="18" charset="0"/>
              </a:rPr>
              <a:t>, chiều rộng 8m, độ sâu của nước là 1,5m. Tính khối lượng của nước trong bể. </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222047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circle(in)">
                                      <p:cBhvr>
                                        <p:cTn id="7" dur="500"/>
                                        <p:tgtEl>
                                          <p:spTgt spid="4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05"/>
                                        </p:tgtEl>
                                        <p:attrNameLst>
                                          <p:attrName>style.visibility</p:attrName>
                                        </p:attrNameLst>
                                      </p:cBhvr>
                                      <p:to>
                                        <p:strVal val="visible"/>
                                      </p:to>
                                    </p:set>
                                    <p:animEffect transition="in" filter="fade">
                                      <p:cBhvr>
                                        <p:cTn id="15" dur="500"/>
                                        <p:tgtEl>
                                          <p:spTgt spid="20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195"/>
                    </p:tgtEl>
                  </p:cond>
                </p:stCondLst>
                <p:endSync evt="end" delay="0">
                  <p:rtn val="all"/>
                </p:endSync>
                <p:childTnLst>
                  <p:par>
                    <p:cTn id="27" fill="hold">
                      <p:stCondLst>
                        <p:cond delay="0"/>
                      </p:stCondLst>
                      <p:childTnLst>
                        <p:par>
                          <p:cTn id="28" fill="hold">
                            <p:stCondLst>
                              <p:cond delay="0"/>
                            </p:stCondLst>
                            <p:childTnLst>
                              <p:par>
                                <p:cTn id="29" presetID="11" presetClass="entr" presetSubtype="0" fill="hold" grpId="0" nodeType="afterEffect">
                                  <p:stCondLst>
                                    <p:cond delay="0"/>
                                  </p:stCondLst>
                                  <p:childTnLst>
                                    <p:set>
                                      <p:cBhvr>
                                        <p:cTn id="30" dur="1000">
                                          <p:stCondLst>
                                            <p:cond delay="0"/>
                                          </p:stCondLst>
                                        </p:cTn>
                                        <p:tgtEl>
                                          <p:spTgt spid="11"/>
                                        </p:tgtEl>
                                        <p:attrNameLst>
                                          <p:attrName>style.visibility</p:attrName>
                                        </p:attrNameLst>
                                      </p:cBhvr>
                                      <p:to>
                                        <p:strVal val="visible"/>
                                      </p:to>
                                    </p:set>
                                  </p:childTnLst>
                                </p:cTn>
                              </p:par>
                            </p:childTnLst>
                          </p:cTn>
                        </p:par>
                        <p:par>
                          <p:cTn id="31" fill="hold">
                            <p:stCondLst>
                              <p:cond delay="1000"/>
                            </p:stCondLst>
                            <p:childTnLst>
                              <p:par>
                                <p:cTn id="32" presetID="11" presetClass="entr" presetSubtype="0" fill="hold" grpId="0" nodeType="afterEffect">
                                  <p:stCondLst>
                                    <p:cond delay="0"/>
                                  </p:stCondLst>
                                  <p:childTnLst>
                                    <p:set>
                                      <p:cBhvr>
                                        <p:cTn id="33" dur="1000">
                                          <p:stCondLst>
                                            <p:cond delay="0"/>
                                          </p:stCondLst>
                                        </p:cTn>
                                        <p:tgtEl>
                                          <p:spTgt spid="12"/>
                                        </p:tgtEl>
                                        <p:attrNameLst>
                                          <p:attrName>style.visibility</p:attrName>
                                        </p:attrNameLst>
                                      </p:cBhvr>
                                      <p:to>
                                        <p:strVal val="visible"/>
                                      </p:to>
                                    </p:set>
                                  </p:childTnLst>
                                </p:cTn>
                              </p:par>
                            </p:childTnLst>
                          </p:cTn>
                        </p:par>
                        <p:par>
                          <p:cTn id="34" fill="hold">
                            <p:stCondLst>
                              <p:cond delay="2000"/>
                            </p:stCondLst>
                            <p:childTnLst>
                              <p:par>
                                <p:cTn id="35" presetID="11" presetClass="entr" presetSubtype="0" fill="hold" grpId="0" nodeType="afterEffect">
                                  <p:stCondLst>
                                    <p:cond delay="0"/>
                                  </p:stCondLst>
                                  <p:childTnLst>
                                    <p:set>
                                      <p:cBhvr>
                                        <p:cTn id="36" dur="1000">
                                          <p:stCondLst>
                                            <p:cond delay="0"/>
                                          </p:stCondLst>
                                        </p:cTn>
                                        <p:tgtEl>
                                          <p:spTgt spid="13"/>
                                        </p:tgtEl>
                                        <p:attrNameLst>
                                          <p:attrName>style.visibility</p:attrName>
                                        </p:attrNameLst>
                                      </p:cBhvr>
                                      <p:to>
                                        <p:strVal val="visible"/>
                                      </p:to>
                                    </p:set>
                                  </p:childTnLst>
                                </p:cTn>
                              </p:par>
                            </p:childTnLst>
                          </p:cTn>
                        </p:par>
                        <p:par>
                          <p:cTn id="37" fill="hold">
                            <p:stCondLst>
                              <p:cond delay="3000"/>
                            </p:stCondLst>
                            <p:childTnLst>
                              <p:par>
                                <p:cTn id="38" presetID="11" presetClass="entr" presetSubtype="0" fill="hold" grpId="0" nodeType="afterEffect">
                                  <p:stCondLst>
                                    <p:cond delay="0"/>
                                  </p:stCondLst>
                                  <p:childTnLst>
                                    <p:set>
                                      <p:cBhvr>
                                        <p:cTn id="39" dur="1000">
                                          <p:stCondLst>
                                            <p:cond delay="0"/>
                                          </p:stCondLst>
                                        </p:cTn>
                                        <p:tgtEl>
                                          <p:spTgt spid="14"/>
                                        </p:tgtEl>
                                        <p:attrNameLst>
                                          <p:attrName>style.visibility</p:attrName>
                                        </p:attrNameLst>
                                      </p:cBhvr>
                                      <p:to>
                                        <p:strVal val="visible"/>
                                      </p:to>
                                    </p:set>
                                  </p:childTnLst>
                                </p:cTn>
                              </p:par>
                            </p:childTnLst>
                          </p:cTn>
                        </p:par>
                        <p:par>
                          <p:cTn id="40" fill="hold">
                            <p:stCondLst>
                              <p:cond delay="4000"/>
                            </p:stCondLst>
                            <p:childTnLst>
                              <p:par>
                                <p:cTn id="41" presetID="11" presetClass="entr" presetSubtype="0" fill="hold" grpId="0" nodeType="afterEffect">
                                  <p:stCondLst>
                                    <p:cond delay="0"/>
                                  </p:stCondLst>
                                  <p:childTnLst>
                                    <p:set>
                                      <p:cBhvr>
                                        <p:cTn id="42" dur="1000">
                                          <p:stCondLst>
                                            <p:cond delay="0"/>
                                          </p:stCondLst>
                                        </p:cTn>
                                        <p:tgtEl>
                                          <p:spTgt spid="15"/>
                                        </p:tgtEl>
                                        <p:attrNameLst>
                                          <p:attrName>style.visibility</p:attrName>
                                        </p:attrNameLst>
                                      </p:cBhvr>
                                      <p:to>
                                        <p:strVal val="visible"/>
                                      </p:to>
                                    </p:set>
                                  </p:childTnLst>
                                </p:cTn>
                              </p:par>
                            </p:childTnLst>
                          </p:cTn>
                        </p:par>
                        <p:par>
                          <p:cTn id="43" fill="hold">
                            <p:stCondLst>
                              <p:cond delay="5000"/>
                            </p:stCondLst>
                            <p:childTnLst>
                              <p:par>
                                <p:cTn id="44" presetID="11" presetClass="entr" presetSubtype="0" fill="hold" grpId="0" nodeType="afterEffect">
                                  <p:stCondLst>
                                    <p:cond delay="0"/>
                                  </p:stCondLst>
                                  <p:childTnLst>
                                    <p:set>
                                      <p:cBhvr>
                                        <p:cTn id="45" dur="1000">
                                          <p:stCondLst>
                                            <p:cond delay="0"/>
                                          </p:stCondLst>
                                        </p:cTn>
                                        <p:tgtEl>
                                          <p:spTgt spid="17"/>
                                        </p:tgtEl>
                                        <p:attrNameLst>
                                          <p:attrName>style.visibility</p:attrName>
                                        </p:attrNameLst>
                                      </p:cBhvr>
                                      <p:to>
                                        <p:strVal val="visible"/>
                                      </p:to>
                                    </p:set>
                                  </p:childTnLst>
                                </p:cTn>
                              </p:par>
                            </p:childTnLst>
                          </p:cTn>
                        </p:par>
                        <p:par>
                          <p:cTn id="46" fill="hold">
                            <p:stCondLst>
                              <p:cond delay="6000"/>
                            </p:stCondLst>
                            <p:childTnLst>
                              <p:par>
                                <p:cTn id="47" presetID="11" presetClass="entr" presetSubtype="0" fill="hold" grpId="0" nodeType="afterEffect">
                                  <p:stCondLst>
                                    <p:cond delay="0"/>
                                  </p:stCondLst>
                                  <p:childTnLst>
                                    <p:set>
                                      <p:cBhvr>
                                        <p:cTn id="48" dur="1000">
                                          <p:stCondLst>
                                            <p:cond delay="0"/>
                                          </p:stCondLst>
                                        </p:cTn>
                                        <p:tgtEl>
                                          <p:spTgt spid="18"/>
                                        </p:tgtEl>
                                        <p:attrNameLst>
                                          <p:attrName>style.visibility</p:attrName>
                                        </p:attrNameLst>
                                      </p:cBhvr>
                                      <p:to>
                                        <p:strVal val="visible"/>
                                      </p:to>
                                    </p:set>
                                  </p:childTnLst>
                                </p:cTn>
                              </p:par>
                            </p:childTnLst>
                          </p:cTn>
                        </p:par>
                        <p:par>
                          <p:cTn id="49" fill="hold">
                            <p:stCondLst>
                              <p:cond delay="7000"/>
                            </p:stCondLst>
                            <p:childTnLst>
                              <p:par>
                                <p:cTn id="50" presetID="11" presetClass="entr" presetSubtype="0" fill="hold" grpId="0" nodeType="afterEffect">
                                  <p:stCondLst>
                                    <p:cond delay="0"/>
                                  </p:stCondLst>
                                  <p:childTnLst>
                                    <p:set>
                                      <p:cBhvr>
                                        <p:cTn id="51" dur="1000">
                                          <p:stCondLst>
                                            <p:cond delay="0"/>
                                          </p:stCondLst>
                                        </p:cTn>
                                        <p:tgtEl>
                                          <p:spTgt spid="19"/>
                                        </p:tgtEl>
                                        <p:attrNameLst>
                                          <p:attrName>style.visibility</p:attrName>
                                        </p:attrNameLst>
                                      </p:cBhvr>
                                      <p:to>
                                        <p:strVal val="visible"/>
                                      </p:to>
                                    </p:set>
                                  </p:childTnLst>
                                </p:cTn>
                              </p:par>
                            </p:childTnLst>
                          </p:cTn>
                        </p:par>
                        <p:par>
                          <p:cTn id="52" fill="hold">
                            <p:stCondLst>
                              <p:cond delay="8000"/>
                            </p:stCondLst>
                            <p:childTnLst>
                              <p:par>
                                <p:cTn id="53" presetID="11" presetClass="entr" presetSubtype="0" fill="hold" grpId="0" nodeType="afterEffect">
                                  <p:stCondLst>
                                    <p:cond delay="0"/>
                                  </p:stCondLst>
                                  <p:childTnLst>
                                    <p:set>
                                      <p:cBhvr>
                                        <p:cTn id="54" dur="1000">
                                          <p:stCondLst>
                                            <p:cond delay="0"/>
                                          </p:stCondLst>
                                        </p:cTn>
                                        <p:tgtEl>
                                          <p:spTgt spid="20"/>
                                        </p:tgtEl>
                                        <p:attrNameLst>
                                          <p:attrName>style.visibility</p:attrName>
                                        </p:attrNameLst>
                                      </p:cBhvr>
                                      <p:to>
                                        <p:strVal val="visible"/>
                                      </p:to>
                                    </p:set>
                                  </p:childTnLst>
                                </p:cTn>
                              </p:par>
                            </p:childTnLst>
                          </p:cTn>
                        </p:par>
                        <p:par>
                          <p:cTn id="55" fill="hold">
                            <p:stCondLst>
                              <p:cond delay="9000"/>
                            </p:stCondLst>
                            <p:childTnLst>
                              <p:par>
                                <p:cTn id="56" presetID="11" presetClass="entr" presetSubtype="0" fill="hold" grpId="0" nodeType="afterEffect">
                                  <p:stCondLst>
                                    <p:cond delay="0"/>
                                  </p:stCondLst>
                                  <p:childTnLst>
                                    <p:set>
                                      <p:cBhvr>
                                        <p:cTn id="57" dur="1000">
                                          <p:stCondLst>
                                            <p:cond delay="0"/>
                                          </p:stCondLst>
                                        </p:cTn>
                                        <p:tgtEl>
                                          <p:spTgt spid="21"/>
                                        </p:tgtEl>
                                        <p:attrNameLst>
                                          <p:attrName>style.visibility</p:attrName>
                                        </p:attrNameLst>
                                      </p:cBhvr>
                                      <p:to>
                                        <p:strVal val="visible"/>
                                      </p:to>
                                    </p:set>
                                  </p:childTnLst>
                                </p:cTn>
                              </p:par>
                            </p:childTnLst>
                          </p:cTn>
                        </p:par>
                        <p:par>
                          <p:cTn id="58" fill="hold">
                            <p:stCondLst>
                              <p:cond delay="10000"/>
                            </p:stCondLst>
                            <p:childTnLst>
                              <p:par>
                                <p:cTn id="59" presetID="11" presetClass="entr" presetSubtype="0" fill="hold" grpId="0" nodeType="afterEffect">
                                  <p:stCondLst>
                                    <p:cond delay="0"/>
                                  </p:stCondLst>
                                  <p:childTnLst>
                                    <p:set>
                                      <p:cBhvr>
                                        <p:cTn id="60" dur="1000">
                                          <p:stCondLst>
                                            <p:cond delay="0"/>
                                          </p:stCondLst>
                                        </p:cTn>
                                        <p:tgtEl>
                                          <p:spTgt spid="22"/>
                                        </p:tgtEl>
                                        <p:attrNameLst>
                                          <p:attrName>style.visibility</p:attrName>
                                        </p:attrNameLst>
                                      </p:cBhvr>
                                      <p:to>
                                        <p:strVal val="visible"/>
                                      </p:to>
                                    </p:set>
                                  </p:childTnLst>
                                </p:cTn>
                              </p:par>
                            </p:childTnLst>
                          </p:cTn>
                        </p:par>
                        <p:par>
                          <p:cTn id="61" fill="hold">
                            <p:stCondLst>
                              <p:cond delay="11000"/>
                            </p:stCondLst>
                            <p:childTnLst>
                              <p:par>
                                <p:cTn id="62" presetID="11" presetClass="entr" presetSubtype="0" fill="hold" grpId="0" nodeType="afterEffect">
                                  <p:stCondLst>
                                    <p:cond delay="0"/>
                                  </p:stCondLst>
                                  <p:childTnLst>
                                    <p:set>
                                      <p:cBhvr>
                                        <p:cTn id="63" dur="1000">
                                          <p:stCondLst>
                                            <p:cond delay="0"/>
                                          </p:stCondLst>
                                        </p:cTn>
                                        <p:tgtEl>
                                          <p:spTgt spid="23"/>
                                        </p:tgtEl>
                                        <p:attrNameLst>
                                          <p:attrName>style.visibility</p:attrName>
                                        </p:attrNameLst>
                                      </p:cBhvr>
                                      <p:to>
                                        <p:strVal val="visible"/>
                                      </p:to>
                                    </p:set>
                                  </p:childTnLst>
                                </p:cTn>
                              </p:par>
                            </p:childTnLst>
                          </p:cTn>
                        </p:par>
                        <p:par>
                          <p:cTn id="64" fill="hold">
                            <p:stCondLst>
                              <p:cond delay="12000"/>
                            </p:stCondLst>
                            <p:childTnLst>
                              <p:par>
                                <p:cTn id="65" presetID="11" presetClass="entr" presetSubtype="0" fill="hold" grpId="0" nodeType="afterEffect">
                                  <p:stCondLst>
                                    <p:cond delay="0"/>
                                  </p:stCondLst>
                                  <p:childTnLst>
                                    <p:set>
                                      <p:cBhvr>
                                        <p:cTn id="66" dur="1000">
                                          <p:stCondLst>
                                            <p:cond delay="0"/>
                                          </p:stCondLst>
                                        </p:cTn>
                                        <p:tgtEl>
                                          <p:spTgt spid="24"/>
                                        </p:tgtEl>
                                        <p:attrNameLst>
                                          <p:attrName>style.visibility</p:attrName>
                                        </p:attrNameLst>
                                      </p:cBhvr>
                                      <p:to>
                                        <p:strVal val="visible"/>
                                      </p:to>
                                    </p:set>
                                  </p:childTnLst>
                                </p:cTn>
                              </p:par>
                            </p:childTnLst>
                          </p:cTn>
                        </p:par>
                        <p:par>
                          <p:cTn id="67" fill="hold">
                            <p:stCondLst>
                              <p:cond delay="13000"/>
                            </p:stCondLst>
                            <p:childTnLst>
                              <p:par>
                                <p:cTn id="68" presetID="11" presetClass="entr" presetSubtype="0" fill="hold" grpId="0" nodeType="afterEffect">
                                  <p:stCondLst>
                                    <p:cond delay="0"/>
                                  </p:stCondLst>
                                  <p:childTnLst>
                                    <p:set>
                                      <p:cBhvr>
                                        <p:cTn id="69" dur="1000">
                                          <p:stCondLst>
                                            <p:cond delay="0"/>
                                          </p:stCondLst>
                                        </p:cTn>
                                        <p:tgtEl>
                                          <p:spTgt spid="25"/>
                                        </p:tgtEl>
                                        <p:attrNameLst>
                                          <p:attrName>style.visibility</p:attrName>
                                        </p:attrNameLst>
                                      </p:cBhvr>
                                      <p:to>
                                        <p:strVal val="visible"/>
                                      </p:to>
                                    </p:set>
                                  </p:childTnLst>
                                </p:cTn>
                              </p:par>
                            </p:childTnLst>
                          </p:cTn>
                        </p:par>
                        <p:par>
                          <p:cTn id="70" fill="hold">
                            <p:stCondLst>
                              <p:cond delay="14000"/>
                            </p:stCondLst>
                            <p:childTnLst>
                              <p:par>
                                <p:cTn id="71" presetID="11" presetClass="entr" presetSubtype="0" fill="hold" grpId="0" nodeType="afterEffect">
                                  <p:stCondLst>
                                    <p:cond delay="0"/>
                                  </p:stCondLst>
                                  <p:childTnLst>
                                    <p:set>
                                      <p:cBhvr>
                                        <p:cTn id="72" dur="1000">
                                          <p:stCondLst>
                                            <p:cond delay="0"/>
                                          </p:stCondLst>
                                        </p:cTn>
                                        <p:tgtEl>
                                          <p:spTgt spid="26"/>
                                        </p:tgtEl>
                                        <p:attrNameLst>
                                          <p:attrName>style.visibility</p:attrName>
                                        </p:attrNameLst>
                                      </p:cBhvr>
                                      <p:to>
                                        <p:strVal val="visible"/>
                                      </p:to>
                                    </p:set>
                                  </p:childTnLst>
                                </p:cTn>
                              </p:par>
                            </p:childTnLst>
                          </p:cTn>
                        </p:par>
                        <p:par>
                          <p:cTn id="73" fill="hold">
                            <p:stCondLst>
                              <p:cond delay="15000"/>
                            </p:stCondLst>
                            <p:childTnLst>
                              <p:par>
                                <p:cTn id="74" presetID="11" presetClass="entr" presetSubtype="0" fill="hold" grpId="0" nodeType="afterEffect">
                                  <p:stCondLst>
                                    <p:cond delay="0"/>
                                  </p:stCondLst>
                                  <p:childTnLst>
                                    <p:set>
                                      <p:cBhvr>
                                        <p:cTn id="75" dur="1000">
                                          <p:stCondLst>
                                            <p:cond delay="0"/>
                                          </p:stCondLst>
                                        </p:cTn>
                                        <p:tgtEl>
                                          <p:spTgt spid="27"/>
                                        </p:tgtEl>
                                        <p:attrNameLst>
                                          <p:attrName>style.visibility</p:attrName>
                                        </p:attrNameLst>
                                      </p:cBhvr>
                                      <p:to>
                                        <p:strVal val="visible"/>
                                      </p:to>
                                    </p:set>
                                  </p:childTnLst>
                                </p:cTn>
                              </p:par>
                            </p:childTnLst>
                          </p:cTn>
                        </p:par>
                        <p:par>
                          <p:cTn id="76" fill="hold">
                            <p:stCondLst>
                              <p:cond delay="16000"/>
                            </p:stCondLst>
                            <p:childTnLst>
                              <p:par>
                                <p:cTn id="77" presetID="11" presetClass="entr" presetSubtype="0" fill="hold" grpId="0" nodeType="afterEffect">
                                  <p:stCondLst>
                                    <p:cond delay="0"/>
                                  </p:stCondLst>
                                  <p:childTnLst>
                                    <p:set>
                                      <p:cBhvr>
                                        <p:cTn id="78" dur="1000">
                                          <p:stCondLst>
                                            <p:cond delay="0"/>
                                          </p:stCondLst>
                                        </p:cTn>
                                        <p:tgtEl>
                                          <p:spTgt spid="28"/>
                                        </p:tgtEl>
                                        <p:attrNameLst>
                                          <p:attrName>style.visibility</p:attrName>
                                        </p:attrNameLst>
                                      </p:cBhvr>
                                      <p:to>
                                        <p:strVal val="visible"/>
                                      </p:to>
                                    </p:set>
                                  </p:childTnLst>
                                </p:cTn>
                              </p:par>
                            </p:childTnLst>
                          </p:cTn>
                        </p:par>
                        <p:par>
                          <p:cTn id="79" fill="hold">
                            <p:stCondLst>
                              <p:cond delay="17000"/>
                            </p:stCondLst>
                            <p:childTnLst>
                              <p:par>
                                <p:cTn id="80" presetID="11" presetClass="entr" presetSubtype="0" fill="hold" grpId="0" nodeType="afterEffect">
                                  <p:stCondLst>
                                    <p:cond delay="0"/>
                                  </p:stCondLst>
                                  <p:childTnLst>
                                    <p:set>
                                      <p:cBhvr>
                                        <p:cTn id="81" dur="1000">
                                          <p:stCondLst>
                                            <p:cond delay="0"/>
                                          </p:stCondLst>
                                        </p:cTn>
                                        <p:tgtEl>
                                          <p:spTgt spid="29"/>
                                        </p:tgtEl>
                                        <p:attrNameLst>
                                          <p:attrName>style.visibility</p:attrName>
                                        </p:attrNameLst>
                                      </p:cBhvr>
                                      <p:to>
                                        <p:strVal val="visible"/>
                                      </p:to>
                                    </p:set>
                                  </p:childTnLst>
                                </p:cTn>
                              </p:par>
                            </p:childTnLst>
                          </p:cTn>
                        </p:par>
                        <p:par>
                          <p:cTn id="82" fill="hold">
                            <p:stCondLst>
                              <p:cond delay="18000"/>
                            </p:stCondLst>
                            <p:childTnLst>
                              <p:par>
                                <p:cTn id="83" presetID="11" presetClass="entr" presetSubtype="0" fill="hold" grpId="0" nodeType="afterEffect">
                                  <p:stCondLst>
                                    <p:cond delay="0"/>
                                  </p:stCondLst>
                                  <p:childTnLst>
                                    <p:set>
                                      <p:cBhvr>
                                        <p:cTn id="84" dur="1000">
                                          <p:stCondLst>
                                            <p:cond delay="0"/>
                                          </p:stCondLst>
                                        </p:cTn>
                                        <p:tgtEl>
                                          <p:spTgt spid="30"/>
                                        </p:tgtEl>
                                        <p:attrNameLst>
                                          <p:attrName>style.visibility</p:attrName>
                                        </p:attrNameLst>
                                      </p:cBhvr>
                                      <p:to>
                                        <p:strVal val="visible"/>
                                      </p:to>
                                    </p:set>
                                  </p:childTnLst>
                                </p:cTn>
                              </p:par>
                            </p:childTnLst>
                          </p:cTn>
                        </p:par>
                        <p:par>
                          <p:cTn id="85" fill="hold">
                            <p:stCondLst>
                              <p:cond delay="19000"/>
                            </p:stCondLst>
                            <p:childTnLst>
                              <p:par>
                                <p:cTn id="86" presetID="11" presetClass="entr" presetSubtype="0" fill="hold" grpId="0" nodeType="afterEffect">
                                  <p:stCondLst>
                                    <p:cond delay="0"/>
                                  </p:stCondLst>
                                  <p:childTnLst>
                                    <p:set>
                                      <p:cBhvr>
                                        <p:cTn id="87" dur="1000">
                                          <p:stCondLst>
                                            <p:cond delay="0"/>
                                          </p:stCondLst>
                                        </p:cTn>
                                        <p:tgtEl>
                                          <p:spTgt spid="31"/>
                                        </p:tgtEl>
                                        <p:attrNameLst>
                                          <p:attrName>style.visibility</p:attrName>
                                        </p:attrNameLst>
                                      </p:cBhvr>
                                      <p:to>
                                        <p:strVal val="visible"/>
                                      </p:to>
                                    </p:set>
                                  </p:childTnLst>
                                </p:cTn>
                              </p:par>
                            </p:childTnLst>
                          </p:cTn>
                        </p:par>
                        <p:par>
                          <p:cTn id="88" fill="hold">
                            <p:stCondLst>
                              <p:cond delay="20000"/>
                            </p:stCondLst>
                            <p:childTnLst>
                              <p:par>
                                <p:cTn id="89" presetID="11" presetClass="entr" presetSubtype="0" fill="hold" grpId="0" nodeType="afterEffect">
                                  <p:stCondLst>
                                    <p:cond delay="0"/>
                                  </p:stCondLst>
                                  <p:childTnLst>
                                    <p:set>
                                      <p:cBhvr>
                                        <p:cTn id="90" dur="1000">
                                          <p:stCondLst>
                                            <p:cond delay="0"/>
                                          </p:stCondLst>
                                        </p:cTn>
                                        <p:tgtEl>
                                          <p:spTgt spid="32"/>
                                        </p:tgtEl>
                                        <p:attrNameLst>
                                          <p:attrName>style.visibility</p:attrName>
                                        </p:attrNameLst>
                                      </p:cBhvr>
                                      <p:to>
                                        <p:strVal val="visible"/>
                                      </p:to>
                                    </p:set>
                                  </p:childTnLst>
                                </p:cTn>
                              </p:par>
                            </p:childTnLst>
                          </p:cTn>
                        </p:par>
                        <p:par>
                          <p:cTn id="91" fill="hold">
                            <p:stCondLst>
                              <p:cond delay="21000"/>
                            </p:stCondLst>
                            <p:childTnLst>
                              <p:par>
                                <p:cTn id="92" presetID="11" presetClass="entr" presetSubtype="0" fill="hold" grpId="0" nodeType="afterEffect">
                                  <p:stCondLst>
                                    <p:cond delay="0"/>
                                  </p:stCondLst>
                                  <p:childTnLst>
                                    <p:set>
                                      <p:cBhvr>
                                        <p:cTn id="93" dur="1000">
                                          <p:stCondLst>
                                            <p:cond delay="0"/>
                                          </p:stCondLst>
                                        </p:cTn>
                                        <p:tgtEl>
                                          <p:spTgt spid="33"/>
                                        </p:tgtEl>
                                        <p:attrNameLst>
                                          <p:attrName>style.visibility</p:attrName>
                                        </p:attrNameLst>
                                      </p:cBhvr>
                                      <p:to>
                                        <p:strVal val="visible"/>
                                      </p:to>
                                    </p:set>
                                  </p:childTnLst>
                                </p:cTn>
                              </p:par>
                            </p:childTnLst>
                          </p:cTn>
                        </p:par>
                        <p:par>
                          <p:cTn id="94" fill="hold">
                            <p:stCondLst>
                              <p:cond delay="22000"/>
                            </p:stCondLst>
                            <p:childTnLst>
                              <p:par>
                                <p:cTn id="95" presetID="11" presetClass="entr" presetSubtype="0" fill="hold" grpId="0" nodeType="afterEffect">
                                  <p:stCondLst>
                                    <p:cond delay="0"/>
                                  </p:stCondLst>
                                  <p:childTnLst>
                                    <p:set>
                                      <p:cBhvr>
                                        <p:cTn id="96" dur="1000">
                                          <p:stCondLst>
                                            <p:cond delay="0"/>
                                          </p:stCondLst>
                                        </p:cTn>
                                        <p:tgtEl>
                                          <p:spTgt spid="34"/>
                                        </p:tgtEl>
                                        <p:attrNameLst>
                                          <p:attrName>style.visibility</p:attrName>
                                        </p:attrNameLst>
                                      </p:cBhvr>
                                      <p:to>
                                        <p:strVal val="visible"/>
                                      </p:to>
                                    </p:set>
                                  </p:childTnLst>
                                </p:cTn>
                              </p:par>
                            </p:childTnLst>
                          </p:cTn>
                        </p:par>
                        <p:par>
                          <p:cTn id="97" fill="hold">
                            <p:stCondLst>
                              <p:cond delay="23000"/>
                            </p:stCondLst>
                            <p:childTnLst>
                              <p:par>
                                <p:cTn id="98" presetID="11" presetClass="entr" presetSubtype="0" fill="hold" grpId="0" nodeType="afterEffect">
                                  <p:stCondLst>
                                    <p:cond delay="0"/>
                                  </p:stCondLst>
                                  <p:childTnLst>
                                    <p:set>
                                      <p:cBhvr>
                                        <p:cTn id="99" dur="1000">
                                          <p:stCondLst>
                                            <p:cond delay="0"/>
                                          </p:stCondLst>
                                        </p:cTn>
                                        <p:tgtEl>
                                          <p:spTgt spid="35"/>
                                        </p:tgtEl>
                                        <p:attrNameLst>
                                          <p:attrName>style.visibility</p:attrName>
                                        </p:attrNameLst>
                                      </p:cBhvr>
                                      <p:to>
                                        <p:strVal val="visible"/>
                                      </p:to>
                                    </p:set>
                                  </p:childTnLst>
                                </p:cTn>
                              </p:par>
                            </p:childTnLst>
                          </p:cTn>
                        </p:par>
                        <p:par>
                          <p:cTn id="100" fill="hold">
                            <p:stCondLst>
                              <p:cond delay="24000"/>
                            </p:stCondLst>
                            <p:childTnLst>
                              <p:par>
                                <p:cTn id="101" presetID="11" presetClass="entr" presetSubtype="0" fill="hold" grpId="0" nodeType="afterEffect">
                                  <p:stCondLst>
                                    <p:cond delay="0"/>
                                  </p:stCondLst>
                                  <p:childTnLst>
                                    <p:set>
                                      <p:cBhvr>
                                        <p:cTn id="102" dur="1000">
                                          <p:stCondLst>
                                            <p:cond delay="0"/>
                                          </p:stCondLst>
                                        </p:cTn>
                                        <p:tgtEl>
                                          <p:spTgt spid="36"/>
                                        </p:tgtEl>
                                        <p:attrNameLst>
                                          <p:attrName>style.visibility</p:attrName>
                                        </p:attrNameLst>
                                      </p:cBhvr>
                                      <p:to>
                                        <p:strVal val="visible"/>
                                      </p:to>
                                    </p:set>
                                  </p:childTnLst>
                                </p:cTn>
                              </p:par>
                            </p:childTnLst>
                          </p:cTn>
                        </p:par>
                        <p:par>
                          <p:cTn id="103" fill="hold">
                            <p:stCondLst>
                              <p:cond delay="25000"/>
                            </p:stCondLst>
                            <p:childTnLst>
                              <p:par>
                                <p:cTn id="104" presetID="11" presetClass="entr" presetSubtype="0" fill="hold" grpId="0" nodeType="afterEffect">
                                  <p:stCondLst>
                                    <p:cond delay="0"/>
                                  </p:stCondLst>
                                  <p:childTnLst>
                                    <p:set>
                                      <p:cBhvr>
                                        <p:cTn id="105" dur="1000">
                                          <p:stCondLst>
                                            <p:cond delay="0"/>
                                          </p:stCondLst>
                                        </p:cTn>
                                        <p:tgtEl>
                                          <p:spTgt spid="37"/>
                                        </p:tgtEl>
                                        <p:attrNameLst>
                                          <p:attrName>style.visibility</p:attrName>
                                        </p:attrNameLst>
                                      </p:cBhvr>
                                      <p:to>
                                        <p:strVal val="visible"/>
                                      </p:to>
                                    </p:set>
                                  </p:childTnLst>
                                </p:cTn>
                              </p:par>
                            </p:childTnLst>
                          </p:cTn>
                        </p:par>
                        <p:par>
                          <p:cTn id="106" fill="hold">
                            <p:stCondLst>
                              <p:cond delay="26000"/>
                            </p:stCondLst>
                            <p:childTnLst>
                              <p:par>
                                <p:cTn id="107" presetID="11" presetClass="entr" presetSubtype="0" fill="hold" grpId="0" nodeType="afterEffect">
                                  <p:stCondLst>
                                    <p:cond delay="0"/>
                                  </p:stCondLst>
                                  <p:childTnLst>
                                    <p:set>
                                      <p:cBhvr>
                                        <p:cTn id="108" dur="1000">
                                          <p:stCondLst>
                                            <p:cond delay="0"/>
                                          </p:stCondLst>
                                        </p:cTn>
                                        <p:tgtEl>
                                          <p:spTgt spid="38"/>
                                        </p:tgtEl>
                                        <p:attrNameLst>
                                          <p:attrName>style.visibility</p:attrName>
                                        </p:attrNameLst>
                                      </p:cBhvr>
                                      <p:to>
                                        <p:strVal val="visible"/>
                                      </p:to>
                                    </p:set>
                                  </p:childTnLst>
                                </p:cTn>
                              </p:par>
                            </p:childTnLst>
                          </p:cTn>
                        </p:par>
                        <p:par>
                          <p:cTn id="109" fill="hold">
                            <p:stCondLst>
                              <p:cond delay="27000"/>
                            </p:stCondLst>
                            <p:childTnLst>
                              <p:par>
                                <p:cTn id="110" presetID="11" presetClass="entr" presetSubtype="0" fill="hold" grpId="0" nodeType="afterEffect">
                                  <p:stCondLst>
                                    <p:cond delay="0"/>
                                  </p:stCondLst>
                                  <p:childTnLst>
                                    <p:set>
                                      <p:cBhvr>
                                        <p:cTn id="111" dur="1000">
                                          <p:stCondLst>
                                            <p:cond delay="0"/>
                                          </p:stCondLst>
                                        </p:cTn>
                                        <p:tgtEl>
                                          <p:spTgt spid="39"/>
                                        </p:tgtEl>
                                        <p:attrNameLst>
                                          <p:attrName>style.visibility</p:attrName>
                                        </p:attrNameLst>
                                      </p:cBhvr>
                                      <p:to>
                                        <p:strVal val="visible"/>
                                      </p:to>
                                    </p:set>
                                  </p:childTnLst>
                                </p:cTn>
                              </p:par>
                            </p:childTnLst>
                          </p:cTn>
                        </p:par>
                        <p:par>
                          <p:cTn id="112" fill="hold">
                            <p:stCondLst>
                              <p:cond delay="28000"/>
                            </p:stCondLst>
                            <p:childTnLst>
                              <p:par>
                                <p:cTn id="113" presetID="11" presetClass="entr" presetSubtype="0" fill="hold" grpId="0" nodeType="afterEffect">
                                  <p:stCondLst>
                                    <p:cond delay="0"/>
                                  </p:stCondLst>
                                  <p:childTnLst>
                                    <p:set>
                                      <p:cBhvr>
                                        <p:cTn id="114" dur="1000">
                                          <p:stCondLst>
                                            <p:cond delay="0"/>
                                          </p:stCondLst>
                                        </p:cTn>
                                        <p:tgtEl>
                                          <p:spTgt spid="40"/>
                                        </p:tgtEl>
                                        <p:attrNameLst>
                                          <p:attrName>style.visibility</p:attrName>
                                        </p:attrNameLst>
                                      </p:cBhvr>
                                      <p:to>
                                        <p:strVal val="visible"/>
                                      </p:to>
                                    </p:set>
                                  </p:childTnLst>
                                </p:cTn>
                              </p:par>
                            </p:childTnLst>
                          </p:cTn>
                        </p:par>
                        <p:par>
                          <p:cTn id="115" fill="hold">
                            <p:stCondLst>
                              <p:cond delay="29000"/>
                            </p:stCondLst>
                            <p:childTnLst>
                              <p:par>
                                <p:cTn id="116" presetID="11" presetClass="entr" presetSubtype="0" fill="hold" grpId="0" nodeType="afterEffect">
                                  <p:stCondLst>
                                    <p:cond delay="0"/>
                                  </p:stCondLst>
                                  <p:childTnLst>
                                    <p:set>
                                      <p:cBhvr>
                                        <p:cTn id="117" dur="1000">
                                          <p:stCondLst>
                                            <p:cond delay="0"/>
                                          </p:stCondLst>
                                        </p:cTn>
                                        <p:tgtEl>
                                          <p:spTgt spid="41"/>
                                        </p:tgtEl>
                                        <p:attrNameLst>
                                          <p:attrName>style.visibility</p:attrName>
                                        </p:attrNameLst>
                                      </p:cBhvr>
                                      <p:to>
                                        <p:strVal val="visible"/>
                                      </p:to>
                                    </p:set>
                                  </p:childTnLst>
                                </p:cTn>
                              </p:par>
                            </p:childTnLst>
                          </p:cTn>
                        </p:par>
                        <p:par>
                          <p:cTn id="118" fill="hold">
                            <p:stCondLst>
                              <p:cond delay="30000"/>
                            </p:stCondLst>
                            <p:childTnLst>
                              <p:par>
                                <p:cTn id="119" presetID="11" presetClass="entr" presetSubtype="0" fill="hold" grpId="0" nodeType="afterEffect">
                                  <p:stCondLst>
                                    <p:cond delay="0"/>
                                  </p:stCondLst>
                                  <p:childTnLst>
                                    <p:set>
                                      <p:cBhvr>
                                        <p:cTn id="120" dur="1000">
                                          <p:stCondLst>
                                            <p:cond delay="0"/>
                                          </p:stCondLst>
                                        </p:cTn>
                                        <p:tgtEl>
                                          <p:spTgt spid="44"/>
                                        </p:tgtEl>
                                        <p:attrNameLst>
                                          <p:attrName>style.visibility</p:attrName>
                                        </p:attrNameLst>
                                      </p:cBhvr>
                                      <p:to>
                                        <p:strVal val="visible"/>
                                      </p:to>
                                    </p:set>
                                  </p:childTnLst>
                                </p:cTn>
                              </p:par>
                            </p:childTnLst>
                          </p:cTn>
                        </p:par>
                        <p:par>
                          <p:cTn id="121" fill="hold">
                            <p:stCondLst>
                              <p:cond delay="31000"/>
                            </p:stCondLst>
                            <p:childTnLst>
                              <p:par>
                                <p:cTn id="122" presetID="11" presetClass="entr" presetSubtype="0" fill="hold" grpId="0" nodeType="afterEffect">
                                  <p:stCondLst>
                                    <p:cond delay="0"/>
                                  </p:stCondLst>
                                  <p:childTnLst>
                                    <p:set>
                                      <p:cBhvr>
                                        <p:cTn id="123" dur="1000">
                                          <p:stCondLst>
                                            <p:cond delay="0"/>
                                          </p:stCondLst>
                                        </p:cTn>
                                        <p:tgtEl>
                                          <p:spTgt spid="45"/>
                                        </p:tgtEl>
                                        <p:attrNameLst>
                                          <p:attrName>style.visibility</p:attrName>
                                        </p:attrNameLst>
                                      </p:cBhvr>
                                      <p:to>
                                        <p:strVal val="visible"/>
                                      </p:to>
                                    </p:set>
                                  </p:childTnLst>
                                </p:cTn>
                              </p:par>
                            </p:childTnLst>
                          </p:cTn>
                        </p:par>
                        <p:par>
                          <p:cTn id="124" fill="hold">
                            <p:stCondLst>
                              <p:cond delay="32000"/>
                            </p:stCondLst>
                            <p:childTnLst>
                              <p:par>
                                <p:cTn id="125" presetID="11" presetClass="entr" presetSubtype="0" fill="hold" grpId="0" nodeType="afterEffect">
                                  <p:stCondLst>
                                    <p:cond delay="0"/>
                                  </p:stCondLst>
                                  <p:childTnLst>
                                    <p:set>
                                      <p:cBhvr>
                                        <p:cTn id="126" dur="1000">
                                          <p:stCondLst>
                                            <p:cond delay="0"/>
                                          </p:stCondLst>
                                        </p:cTn>
                                        <p:tgtEl>
                                          <p:spTgt spid="46"/>
                                        </p:tgtEl>
                                        <p:attrNameLst>
                                          <p:attrName>style.visibility</p:attrName>
                                        </p:attrNameLst>
                                      </p:cBhvr>
                                      <p:to>
                                        <p:strVal val="visible"/>
                                      </p:to>
                                    </p:set>
                                  </p:childTnLst>
                                </p:cTn>
                              </p:par>
                            </p:childTnLst>
                          </p:cTn>
                        </p:par>
                        <p:par>
                          <p:cTn id="127" fill="hold">
                            <p:stCondLst>
                              <p:cond delay="33000"/>
                            </p:stCondLst>
                            <p:childTnLst>
                              <p:par>
                                <p:cTn id="128" presetID="11" presetClass="entr" presetSubtype="0" fill="hold" grpId="0" nodeType="afterEffect">
                                  <p:stCondLst>
                                    <p:cond delay="0"/>
                                  </p:stCondLst>
                                  <p:childTnLst>
                                    <p:set>
                                      <p:cBhvr>
                                        <p:cTn id="129" dur="1000">
                                          <p:stCondLst>
                                            <p:cond delay="0"/>
                                          </p:stCondLst>
                                        </p:cTn>
                                        <p:tgtEl>
                                          <p:spTgt spid="47"/>
                                        </p:tgtEl>
                                        <p:attrNameLst>
                                          <p:attrName>style.visibility</p:attrName>
                                        </p:attrNameLst>
                                      </p:cBhvr>
                                      <p:to>
                                        <p:strVal val="visible"/>
                                      </p:to>
                                    </p:set>
                                  </p:childTnLst>
                                </p:cTn>
                              </p:par>
                            </p:childTnLst>
                          </p:cTn>
                        </p:par>
                        <p:par>
                          <p:cTn id="130" fill="hold">
                            <p:stCondLst>
                              <p:cond delay="34000"/>
                            </p:stCondLst>
                            <p:childTnLst>
                              <p:par>
                                <p:cTn id="131" presetID="11" presetClass="entr" presetSubtype="0" fill="hold" grpId="0" nodeType="afterEffect">
                                  <p:stCondLst>
                                    <p:cond delay="0"/>
                                  </p:stCondLst>
                                  <p:childTnLst>
                                    <p:set>
                                      <p:cBhvr>
                                        <p:cTn id="132" dur="1000">
                                          <p:stCondLst>
                                            <p:cond delay="0"/>
                                          </p:stCondLst>
                                        </p:cTn>
                                        <p:tgtEl>
                                          <p:spTgt spid="48"/>
                                        </p:tgtEl>
                                        <p:attrNameLst>
                                          <p:attrName>style.visibility</p:attrName>
                                        </p:attrNameLst>
                                      </p:cBhvr>
                                      <p:to>
                                        <p:strVal val="visible"/>
                                      </p:to>
                                    </p:set>
                                  </p:childTnLst>
                                </p:cTn>
                              </p:par>
                            </p:childTnLst>
                          </p:cTn>
                        </p:par>
                        <p:par>
                          <p:cTn id="133" fill="hold">
                            <p:stCondLst>
                              <p:cond delay="35000"/>
                            </p:stCondLst>
                            <p:childTnLst>
                              <p:par>
                                <p:cTn id="134" presetID="11" presetClass="entr" presetSubtype="0" fill="hold" grpId="0" nodeType="afterEffect">
                                  <p:stCondLst>
                                    <p:cond delay="0"/>
                                  </p:stCondLst>
                                  <p:childTnLst>
                                    <p:set>
                                      <p:cBhvr>
                                        <p:cTn id="135" dur="1000">
                                          <p:stCondLst>
                                            <p:cond delay="0"/>
                                          </p:stCondLst>
                                        </p:cTn>
                                        <p:tgtEl>
                                          <p:spTgt spid="49"/>
                                        </p:tgtEl>
                                        <p:attrNameLst>
                                          <p:attrName>style.visibility</p:attrName>
                                        </p:attrNameLst>
                                      </p:cBhvr>
                                      <p:to>
                                        <p:strVal val="visible"/>
                                      </p:to>
                                    </p:set>
                                  </p:childTnLst>
                                </p:cTn>
                              </p:par>
                            </p:childTnLst>
                          </p:cTn>
                        </p:par>
                        <p:par>
                          <p:cTn id="136" fill="hold">
                            <p:stCondLst>
                              <p:cond delay="36000"/>
                            </p:stCondLst>
                            <p:childTnLst>
                              <p:par>
                                <p:cTn id="137" presetID="11" presetClass="entr" presetSubtype="0" fill="hold" grpId="0" nodeType="afterEffect">
                                  <p:stCondLst>
                                    <p:cond delay="0"/>
                                  </p:stCondLst>
                                  <p:childTnLst>
                                    <p:set>
                                      <p:cBhvr>
                                        <p:cTn id="138" dur="1000">
                                          <p:stCondLst>
                                            <p:cond delay="0"/>
                                          </p:stCondLst>
                                        </p:cTn>
                                        <p:tgtEl>
                                          <p:spTgt spid="50"/>
                                        </p:tgtEl>
                                        <p:attrNameLst>
                                          <p:attrName>style.visibility</p:attrName>
                                        </p:attrNameLst>
                                      </p:cBhvr>
                                      <p:to>
                                        <p:strVal val="visible"/>
                                      </p:to>
                                    </p:set>
                                  </p:childTnLst>
                                </p:cTn>
                              </p:par>
                            </p:childTnLst>
                          </p:cTn>
                        </p:par>
                        <p:par>
                          <p:cTn id="139" fill="hold">
                            <p:stCondLst>
                              <p:cond delay="37000"/>
                            </p:stCondLst>
                            <p:childTnLst>
                              <p:par>
                                <p:cTn id="140" presetID="11" presetClass="entr" presetSubtype="0" fill="hold" grpId="0" nodeType="afterEffect">
                                  <p:stCondLst>
                                    <p:cond delay="0"/>
                                  </p:stCondLst>
                                  <p:childTnLst>
                                    <p:set>
                                      <p:cBhvr>
                                        <p:cTn id="141" dur="1000">
                                          <p:stCondLst>
                                            <p:cond delay="0"/>
                                          </p:stCondLst>
                                        </p:cTn>
                                        <p:tgtEl>
                                          <p:spTgt spid="51"/>
                                        </p:tgtEl>
                                        <p:attrNameLst>
                                          <p:attrName>style.visibility</p:attrName>
                                        </p:attrNameLst>
                                      </p:cBhvr>
                                      <p:to>
                                        <p:strVal val="visible"/>
                                      </p:to>
                                    </p:set>
                                  </p:childTnLst>
                                </p:cTn>
                              </p:par>
                            </p:childTnLst>
                          </p:cTn>
                        </p:par>
                        <p:par>
                          <p:cTn id="142" fill="hold">
                            <p:stCondLst>
                              <p:cond delay="38000"/>
                            </p:stCondLst>
                            <p:childTnLst>
                              <p:par>
                                <p:cTn id="143" presetID="11" presetClass="entr" presetSubtype="0" fill="hold" grpId="0" nodeType="afterEffect">
                                  <p:stCondLst>
                                    <p:cond delay="0"/>
                                  </p:stCondLst>
                                  <p:childTnLst>
                                    <p:set>
                                      <p:cBhvr>
                                        <p:cTn id="144" dur="1000">
                                          <p:stCondLst>
                                            <p:cond delay="0"/>
                                          </p:stCondLst>
                                        </p:cTn>
                                        <p:tgtEl>
                                          <p:spTgt spid="52"/>
                                        </p:tgtEl>
                                        <p:attrNameLst>
                                          <p:attrName>style.visibility</p:attrName>
                                        </p:attrNameLst>
                                      </p:cBhvr>
                                      <p:to>
                                        <p:strVal val="visible"/>
                                      </p:to>
                                    </p:set>
                                  </p:childTnLst>
                                </p:cTn>
                              </p:par>
                            </p:childTnLst>
                          </p:cTn>
                        </p:par>
                        <p:par>
                          <p:cTn id="145" fill="hold">
                            <p:stCondLst>
                              <p:cond delay="39000"/>
                            </p:stCondLst>
                            <p:childTnLst>
                              <p:par>
                                <p:cTn id="146" presetID="11" presetClass="entr" presetSubtype="0" fill="hold" grpId="0" nodeType="afterEffect">
                                  <p:stCondLst>
                                    <p:cond delay="0"/>
                                  </p:stCondLst>
                                  <p:childTnLst>
                                    <p:set>
                                      <p:cBhvr>
                                        <p:cTn id="147" dur="1000">
                                          <p:stCondLst>
                                            <p:cond delay="0"/>
                                          </p:stCondLst>
                                        </p:cTn>
                                        <p:tgtEl>
                                          <p:spTgt spid="53"/>
                                        </p:tgtEl>
                                        <p:attrNameLst>
                                          <p:attrName>style.visibility</p:attrName>
                                        </p:attrNameLst>
                                      </p:cBhvr>
                                      <p:to>
                                        <p:strVal val="visible"/>
                                      </p:to>
                                    </p:set>
                                  </p:childTnLst>
                                </p:cTn>
                              </p:par>
                            </p:childTnLst>
                          </p:cTn>
                        </p:par>
                        <p:par>
                          <p:cTn id="148" fill="hold">
                            <p:stCondLst>
                              <p:cond delay="40000"/>
                            </p:stCondLst>
                            <p:childTnLst>
                              <p:par>
                                <p:cTn id="149" presetID="11" presetClass="entr" presetSubtype="0" fill="hold" grpId="0" nodeType="afterEffect">
                                  <p:stCondLst>
                                    <p:cond delay="0"/>
                                  </p:stCondLst>
                                  <p:childTnLst>
                                    <p:set>
                                      <p:cBhvr>
                                        <p:cTn id="150" dur="1000">
                                          <p:stCondLst>
                                            <p:cond delay="0"/>
                                          </p:stCondLst>
                                        </p:cTn>
                                        <p:tgtEl>
                                          <p:spTgt spid="54"/>
                                        </p:tgtEl>
                                        <p:attrNameLst>
                                          <p:attrName>style.visibility</p:attrName>
                                        </p:attrNameLst>
                                      </p:cBhvr>
                                      <p:to>
                                        <p:strVal val="visible"/>
                                      </p:to>
                                    </p:set>
                                  </p:childTnLst>
                                </p:cTn>
                              </p:par>
                            </p:childTnLst>
                          </p:cTn>
                        </p:par>
                        <p:par>
                          <p:cTn id="151" fill="hold">
                            <p:stCondLst>
                              <p:cond delay="41000"/>
                            </p:stCondLst>
                            <p:childTnLst>
                              <p:par>
                                <p:cTn id="152" presetID="11" presetClass="entr" presetSubtype="0" fill="hold" grpId="0" nodeType="afterEffect">
                                  <p:stCondLst>
                                    <p:cond delay="0"/>
                                  </p:stCondLst>
                                  <p:childTnLst>
                                    <p:set>
                                      <p:cBhvr>
                                        <p:cTn id="153" dur="1000">
                                          <p:stCondLst>
                                            <p:cond delay="0"/>
                                          </p:stCondLst>
                                        </p:cTn>
                                        <p:tgtEl>
                                          <p:spTgt spid="55"/>
                                        </p:tgtEl>
                                        <p:attrNameLst>
                                          <p:attrName>style.visibility</p:attrName>
                                        </p:attrNameLst>
                                      </p:cBhvr>
                                      <p:to>
                                        <p:strVal val="visible"/>
                                      </p:to>
                                    </p:set>
                                  </p:childTnLst>
                                </p:cTn>
                              </p:par>
                            </p:childTnLst>
                          </p:cTn>
                        </p:par>
                        <p:par>
                          <p:cTn id="154" fill="hold">
                            <p:stCondLst>
                              <p:cond delay="42000"/>
                            </p:stCondLst>
                            <p:childTnLst>
                              <p:par>
                                <p:cTn id="155" presetID="11" presetClass="entr" presetSubtype="0" fill="hold" grpId="0" nodeType="afterEffect">
                                  <p:stCondLst>
                                    <p:cond delay="0"/>
                                  </p:stCondLst>
                                  <p:childTnLst>
                                    <p:set>
                                      <p:cBhvr>
                                        <p:cTn id="156" dur="1000">
                                          <p:stCondLst>
                                            <p:cond delay="0"/>
                                          </p:stCondLst>
                                        </p:cTn>
                                        <p:tgtEl>
                                          <p:spTgt spid="56"/>
                                        </p:tgtEl>
                                        <p:attrNameLst>
                                          <p:attrName>style.visibility</p:attrName>
                                        </p:attrNameLst>
                                      </p:cBhvr>
                                      <p:to>
                                        <p:strVal val="visible"/>
                                      </p:to>
                                    </p:set>
                                  </p:childTnLst>
                                </p:cTn>
                              </p:par>
                            </p:childTnLst>
                          </p:cTn>
                        </p:par>
                        <p:par>
                          <p:cTn id="157" fill="hold">
                            <p:stCondLst>
                              <p:cond delay="43000"/>
                            </p:stCondLst>
                            <p:childTnLst>
                              <p:par>
                                <p:cTn id="158" presetID="11" presetClass="entr" presetSubtype="0" fill="hold" grpId="0" nodeType="afterEffect">
                                  <p:stCondLst>
                                    <p:cond delay="0"/>
                                  </p:stCondLst>
                                  <p:childTnLst>
                                    <p:set>
                                      <p:cBhvr>
                                        <p:cTn id="159" dur="1000">
                                          <p:stCondLst>
                                            <p:cond delay="0"/>
                                          </p:stCondLst>
                                        </p:cTn>
                                        <p:tgtEl>
                                          <p:spTgt spid="57"/>
                                        </p:tgtEl>
                                        <p:attrNameLst>
                                          <p:attrName>style.visibility</p:attrName>
                                        </p:attrNameLst>
                                      </p:cBhvr>
                                      <p:to>
                                        <p:strVal val="visible"/>
                                      </p:to>
                                    </p:set>
                                  </p:childTnLst>
                                </p:cTn>
                              </p:par>
                            </p:childTnLst>
                          </p:cTn>
                        </p:par>
                        <p:par>
                          <p:cTn id="160" fill="hold">
                            <p:stCondLst>
                              <p:cond delay="44000"/>
                            </p:stCondLst>
                            <p:childTnLst>
                              <p:par>
                                <p:cTn id="161" presetID="11" presetClass="entr" presetSubtype="0" fill="hold" grpId="0" nodeType="afterEffect">
                                  <p:stCondLst>
                                    <p:cond delay="0"/>
                                  </p:stCondLst>
                                  <p:childTnLst>
                                    <p:set>
                                      <p:cBhvr>
                                        <p:cTn id="162" dur="1000">
                                          <p:stCondLst>
                                            <p:cond delay="0"/>
                                          </p:stCondLst>
                                        </p:cTn>
                                        <p:tgtEl>
                                          <p:spTgt spid="58"/>
                                        </p:tgtEl>
                                        <p:attrNameLst>
                                          <p:attrName>style.visibility</p:attrName>
                                        </p:attrNameLst>
                                      </p:cBhvr>
                                      <p:to>
                                        <p:strVal val="visible"/>
                                      </p:to>
                                    </p:set>
                                  </p:childTnLst>
                                </p:cTn>
                              </p:par>
                            </p:childTnLst>
                          </p:cTn>
                        </p:par>
                        <p:par>
                          <p:cTn id="163" fill="hold">
                            <p:stCondLst>
                              <p:cond delay="45000"/>
                            </p:stCondLst>
                            <p:childTnLst>
                              <p:par>
                                <p:cTn id="164" presetID="11" presetClass="entr" presetSubtype="0" fill="hold" grpId="0" nodeType="afterEffect">
                                  <p:stCondLst>
                                    <p:cond delay="0"/>
                                  </p:stCondLst>
                                  <p:childTnLst>
                                    <p:set>
                                      <p:cBhvr>
                                        <p:cTn id="165" dur="1000">
                                          <p:stCondLst>
                                            <p:cond delay="0"/>
                                          </p:stCondLst>
                                        </p:cTn>
                                        <p:tgtEl>
                                          <p:spTgt spid="59"/>
                                        </p:tgtEl>
                                        <p:attrNameLst>
                                          <p:attrName>style.visibility</p:attrName>
                                        </p:attrNameLst>
                                      </p:cBhvr>
                                      <p:to>
                                        <p:strVal val="visible"/>
                                      </p:to>
                                    </p:set>
                                  </p:childTnLst>
                                </p:cTn>
                              </p:par>
                            </p:childTnLst>
                          </p:cTn>
                        </p:par>
                        <p:par>
                          <p:cTn id="166" fill="hold">
                            <p:stCondLst>
                              <p:cond delay="46000"/>
                            </p:stCondLst>
                            <p:childTnLst>
                              <p:par>
                                <p:cTn id="167" presetID="11" presetClass="entr" presetSubtype="0" fill="hold" grpId="0" nodeType="afterEffect">
                                  <p:stCondLst>
                                    <p:cond delay="0"/>
                                  </p:stCondLst>
                                  <p:childTnLst>
                                    <p:set>
                                      <p:cBhvr>
                                        <p:cTn id="168" dur="1000">
                                          <p:stCondLst>
                                            <p:cond delay="0"/>
                                          </p:stCondLst>
                                        </p:cTn>
                                        <p:tgtEl>
                                          <p:spTgt spid="60"/>
                                        </p:tgtEl>
                                        <p:attrNameLst>
                                          <p:attrName>style.visibility</p:attrName>
                                        </p:attrNameLst>
                                      </p:cBhvr>
                                      <p:to>
                                        <p:strVal val="visible"/>
                                      </p:to>
                                    </p:set>
                                  </p:childTnLst>
                                </p:cTn>
                              </p:par>
                            </p:childTnLst>
                          </p:cTn>
                        </p:par>
                        <p:par>
                          <p:cTn id="169" fill="hold">
                            <p:stCondLst>
                              <p:cond delay="47000"/>
                            </p:stCondLst>
                            <p:childTnLst>
                              <p:par>
                                <p:cTn id="170" presetID="11" presetClass="entr" presetSubtype="0" fill="hold" grpId="0" nodeType="afterEffect">
                                  <p:stCondLst>
                                    <p:cond delay="0"/>
                                  </p:stCondLst>
                                  <p:childTnLst>
                                    <p:set>
                                      <p:cBhvr>
                                        <p:cTn id="171" dur="1000">
                                          <p:stCondLst>
                                            <p:cond delay="0"/>
                                          </p:stCondLst>
                                        </p:cTn>
                                        <p:tgtEl>
                                          <p:spTgt spid="61"/>
                                        </p:tgtEl>
                                        <p:attrNameLst>
                                          <p:attrName>style.visibility</p:attrName>
                                        </p:attrNameLst>
                                      </p:cBhvr>
                                      <p:to>
                                        <p:strVal val="visible"/>
                                      </p:to>
                                    </p:set>
                                  </p:childTnLst>
                                </p:cTn>
                              </p:par>
                            </p:childTnLst>
                          </p:cTn>
                        </p:par>
                        <p:par>
                          <p:cTn id="172" fill="hold">
                            <p:stCondLst>
                              <p:cond delay="48000"/>
                            </p:stCondLst>
                            <p:childTnLst>
                              <p:par>
                                <p:cTn id="173" presetID="11" presetClass="entr" presetSubtype="0" fill="hold" grpId="0" nodeType="afterEffect">
                                  <p:stCondLst>
                                    <p:cond delay="0"/>
                                  </p:stCondLst>
                                  <p:childTnLst>
                                    <p:set>
                                      <p:cBhvr>
                                        <p:cTn id="174" dur="1000">
                                          <p:stCondLst>
                                            <p:cond delay="0"/>
                                          </p:stCondLst>
                                        </p:cTn>
                                        <p:tgtEl>
                                          <p:spTgt spid="62"/>
                                        </p:tgtEl>
                                        <p:attrNameLst>
                                          <p:attrName>style.visibility</p:attrName>
                                        </p:attrNameLst>
                                      </p:cBhvr>
                                      <p:to>
                                        <p:strVal val="visible"/>
                                      </p:to>
                                    </p:set>
                                  </p:childTnLst>
                                </p:cTn>
                              </p:par>
                            </p:childTnLst>
                          </p:cTn>
                        </p:par>
                        <p:par>
                          <p:cTn id="175" fill="hold">
                            <p:stCondLst>
                              <p:cond delay="49000"/>
                            </p:stCondLst>
                            <p:childTnLst>
                              <p:par>
                                <p:cTn id="176" presetID="11" presetClass="entr" presetSubtype="0" fill="hold" grpId="0" nodeType="afterEffect">
                                  <p:stCondLst>
                                    <p:cond delay="0"/>
                                  </p:stCondLst>
                                  <p:childTnLst>
                                    <p:set>
                                      <p:cBhvr>
                                        <p:cTn id="177" dur="1000">
                                          <p:stCondLst>
                                            <p:cond delay="0"/>
                                          </p:stCondLst>
                                        </p:cTn>
                                        <p:tgtEl>
                                          <p:spTgt spid="63"/>
                                        </p:tgtEl>
                                        <p:attrNameLst>
                                          <p:attrName>style.visibility</p:attrName>
                                        </p:attrNameLst>
                                      </p:cBhvr>
                                      <p:to>
                                        <p:strVal val="visible"/>
                                      </p:to>
                                    </p:set>
                                  </p:childTnLst>
                                </p:cTn>
                              </p:par>
                            </p:childTnLst>
                          </p:cTn>
                        </p:par>
                        <p:par>
                          <p:cTn id="178" fill="hold">
                            <p:stCondLst>
                              <p:cond delay="50000"/>
                            </p:stCondLst>
                            <p:childTnLst>
                              <p:par>
                                <p:cTn id="179" presetID="11" presetClass="entr" presetSubtype="0" fill="hold" grpId="0" nodeType="afterEffect">
                                  <p:stCondLst>
                                    <p:cond delay="0"/>
                                  </p:stCondLst>
                                  <p:childTnLst>
                                    <p:set>
                                      <p:cBhvr>
                                        <p:cTn id="180" dur="1000">
                                          <p:stCondLst>
                                            <p:cond delay="0"/>
                                          </p:stCondLst>
                                        </p:cTn>
                                        <p:tgtEl>
                                          <p:spTgt spid="64"/>
                                        </p:tgtEl>
                                        <p:attrNameLst>
                                          <p:attrName>style.visibility</p:attrName>
                                        </p:attrNameLst>
                                      </p:cBhvr>
                                      <p:to>
                                        <p:strVal val="visible"/>
                                      </p:to>
                                    </p:set>
                                  </p:childTnLst>
                                </p:cTn>
                              </p:par>
                            </p:childTnLst>
                          </p:cTn>
                        </p:par>
                        <p:par>
                          <p:cTn id="181" fill="hold">
                            <p:stCondLst>
                              <p:cond delay="51000"/>
                            </p:stCondLst>
                            <p:childTnLst>
                              <p:par>
                                <p:cTn id="182" presetID="11" presetClass="entr" presetSubtype="0" fill="hold" grpId="0" nodeType="afterEffect">
                                  <p:stCondLst>
                                    <p:cond delay="0"/>
                                  </p:stCondLst>
                                  <p:childTnLst>
                                    <p:set>
                                      <p:cBhvr>
                                        <p:cTn id="183" dur="1000">
                                          <p:stCondLst>
                                            <p:cond delay="0"/>
                                          </p:stCondLst>
                                        </p:cTn>
                                        <p:tgtEl>
                                          <p:spTgt spid="65"/>
                                        </p:tgtEl>
                                        <p:attrNameLst>
                                          <p:attrName>style.visibility</p:attrName>
                                        </p:attrNameLst>
                                      </p:cBhvr>
                                      <p:to>
                                        <p:strVal val="visible"/>
                                      </p:to>
                                    </p:set>
                                  </p:childTnLst>
                                </p:cTn>
                              </p:par>
                            </p:childTnLst>
                          </p:cTn>
                        </p:par>
                        <p:par>
                          <p:cTn id="184" fill="hold">
                            <p:stCondLst>
                              <p:cond delay="52000"/>
                            </p:stCondLst>
                            <p:childTnLst>
                              <p:par>
                                <p:cTn id="185" presetID="11" presetClass="entr" presetSubtype="0" fill="hold" grpId="0" nodeType="afterEffect">
                                  <p:stCondLst>
                                    <p:cond delay="0"/>
                                  </p:stCondLst>
                                  <p:childTnLst>
                                    <p:set>
                                      <p:cBhvr>
                                        <p:cTn id="186" dur="1000">
                                          <p:stCondLst>
                                            <p:cond delay="0"/>
                                          </p:stCondLst>
                                        </p:cTn>
                                        <p:tgtEl>
                                          <p:spTgt spid="66"/>
                                        </p:tgtEl>
                                        <p:attrNameLst>
                                          <p:attrName>style.visibility</p:attrName>
                                        </p:attrNameLst>
                                      </p:cBhvr>
                                      <p:to>
                                        <p:strVal val="visible"/>
                                      </p:to>
                                    </p:set>
                                  </p:childTnLst>
                                </p:cTn>
                              </p:par>
                            </p:childTnLst>
                          </p:cTn>
                        </p:par>
                        <p:par>
                          <p:cTn id="187" fill="hold">
                            <p:stCondLst>
                              <p:cond delay="53000"/>
                            </p:stCondLst>
                            <p:childTnLst>
                              <p:par>
                                <p:cTn id="188" presetID="11" presetClass="entr" presetSubtype="0" fill="hold" grpId="0" nodeType="afterEffect">
                                  <p:stCondLst>
                                    <p:cond delay="0"/>
                                  </p:stCondLst>
                                  <p:childTnLst>
                                    <p:set>
                                      <p:cBhvr>
                                        <p:cTn id="189" dur="1000">
                                          <p:stCondLst>
                                            <p:cond delay="0"/>
                                          </p:stCondLst>
                                        </p:cTn>
                                        <p:tgtEl>
                                          <p:spTgt spid="67"/>
                                        </p:tgtEl>
                                        <p:attrNameLst>
                                          <p:attrName>style.visibility</p:attrName>
                                        </p:attrNameLst>
                                      </p:cBhvr>
                                      <p:to>
                                        <p:strVal val="visible"/>
                                      </p:to>
                                    </p:set>
                                  </p:childTnLst>
                                </p:cTn>
                              </p:par>
                            </p:childTnLst>
                          </p:cTn>
                        </p:par>
                        <p:par>
                          <p:cTn id="190" fill="hold">
                            <p:stCondLst>
                              <p:cond delay="54000"/>
                            </p:stCondLst>
                            <p:childTnLst>
                              <p:par>
                                <p:cTn id="191" presetID="11" presetClass="entr" presetSubtype="0" fill="hold" grpId="0" nodeType="afterEffect">
                                  <p:stCondLst>
                                    <p:cond delay="0"/>
                                  </p:stCondLst>
                                  <p:childTnLst>
                                    <p:set>
                                      <p:cBhvr>
                                        <p:cTn id="192" dur="1000">
                                          <p:stCondLst>
                                            <p:cond delay="0"/>
                                          </p:stCondLst>
                                        </p:cTn>
                                        <p:tgtEl>
                                          <p:spTgt spid="68"/>
                                        </p:tgtEl>
                                        <p:attrNameLst>
                                          <p:attrName>style.visibility</p:attrName>
                                        </p:attrNameLst>
                                      </p:cBhvr>
                                      <p:to>
                                        <p:strVal val="visible"/>
                                      </p:to>
                                    </p:set>
                                  </p:childTnLst>
                                </p:cTn>
                              </p:par>
                            </p:childTnLst>
                          </p:cTn>
                        </p:par>
                        <p:par>
                          <p:cTn id="193" fill="hold">
                            <p:stCondLst>
                              <p:cond delay="55000"/>
                            </p:stCondLst>
                            <p:childTnLst>
                              <p:par>
                                <p:cTn id="194" presetID="11" presetClass="entr" presetSubtype="0" fill="hold" grpId="0" nodeType="afterEffect">
                                  <p:stCondLst>
                                    <p:cond delay="0"/>
                                  </p:stCondLst>
                                  <p:childTnLst>
                                    <p:set>
                                      <p:cBhvr>
                                        <p:cTn id="195" dur="1000">
                                          <p:stCondLst>
                                            <p:cond delay="0"/>
                                          </p:stCondLst>
                                        </p:cTn>
                                        <p:tgtEl>
                                          <p:spTgt spid="69"/>
                                        </p:tgtEl>
                                        <p:attrNameLst>
                                          <p:attrName>style.visibility</p:attrName>
                                        </p:attrNameLst>
                                      </p:cBhvr>
                                      <p:to>
                                        <p:strVal val="visible"/>
                                      </p:to>
                                    </p:set>
                                  </p:childTnLst>
                                </p:cTn>
                              </p:par>
                            </p:childTnLst>
                          </p:cTn>
                        </p:par>
                        <p:par>
                          <p:cTn id="196" fill="hold">
                            <p:stCondLst>
                              <p:cond delay="56000"/>
                            </p:stCondLst>
                            <p:childTnLst>
                              <p:par>
                                <p:cTn id="197" presetID="11" presetClass="entr" presetSubtype="0" fill="hold" grpId="0" nodeType="afterEffect">
                                  <p:stCondLst>
                                    <p:cond delay="0"/>
                                  </p:stCondLst>
                                  <p:childTnLst>
                                    <p:set>
                                      <p:cBhvr>
                                        <p:cTn id="198" dur="1000">
                                          <p:stCondLst>
                                            <p:cond delay="0"/>
                                          </p:stCondLst>
                                        </p:cTn>
                                        <p:tgtEl>
                                          <p:spTgt spid="70"/>
                                        </p:tgtEl>
                                        <p:attrNameLst>
                                          <p:attrName>style.visibility</p:attrName>
                                        </p:attrNameLst>
                                      </p:cBhvr>
                                      <p:to>
                                        <p:strVal val="visible"/>
                                      </p:to>
                                    </p:set>
                                  </p:childTnLst>
                                </p:cTn>
                              </p:par>
                            </p:childTnLst>
                          </p:cTn>
                        </p:par>
                        <p:par>
                          <p:cTn id="199" fill="hold">
                            <p:stCondLst>
                              <p:cond delay="57000"/>
                            </p:stCondLst>
                            <p:childTnLst>
                              <p:par>
                                <p:cTn id="200" presetID="11" presetClass="entr" presetSubtype="0" fill="hold" grpId="0" nodeType="afterEffect">
                                  <p:stCondLst>
                                    <p:cond delay="0"/>
                                  </p:stCondLst>
                                  <p:childTnLst>
                                    <p:set>
                                      <p:cBhvr>
                                        <p:cTn id="201" dur="1000">
                                          <p:stCondLst>
                                            <p:cond delay="0"/>
                                          </p:stCondLst>
                                        </p:cTn>
                                        <p:tgtEl>
                                          <p:spTgt spid="71"/>
                                        </p:tgtEl>
                                        <p:attrNameLst>
                                          <p:attrName>style.visibility</p:attrName>
                                        </p:attrNameLst>
                                      </p:cBhvr>
                                      <p:to>
                                        <p:strVal val="visible"/>
                                      </p:to>
                                    </p:set>
                                  </p:childTnLst>
                                </p:cTn>
                              </p:par>
                            </p:childTnLst>
                          </p:cTn>
                        </p:par>
                        <p:par>
                          <p:cTn id="202" fill="hold">
                            <p:stCondLst>
                              <p:cond delay="58000"/>
                            </p:stCondLst>
                            <p:childTnLst>
                              <p:par>
                                <p:cTn id="203" presetID="11" presetClass="entr" presetSubtype="0" fill="hold" grpId="0" nodeType="afterEffect">
                                  <p:stCondLst>
                                    <p:cond delay="0"/>
                                  </p:stCondLst>
                                  <p:childTnLst>
                                    <p:set>
                                      <p:cBhvr>
                                        <p:cTn id="204" dur="1000">
                                          <p:stCondLst>
                                            <p:cond delay="0"/>
                                          </p:stCondLst>
                                        </p:cTn>
                                        <p:tgtEl>
                                          <p:spTgt spid="72"/>
                                        </p:tgtEl>
                                        <p:attrNameLst>
                                          <p:attrName>style.visibility</p:attrName>
                                        </p:attrNameLst>
                                      </p:cBhvr>
                                      <p:to>
                                        <p:strVal val="visible"/>
                                      </p:to>
                                    </p:set>
                                  </p:childTnLst>
                                </p:cTn>
                              </p:par>
                            </p:childTnLst>
                          </p:cTn>
                        </p:par>
                        <p:par>
                          <p:cTn id="205" fill="hold">
                            <p:stCondLst>
                              <p:cond delay="59000"/>
                            </p:stCondLst>
                            <p:childTnLst>
                              <p:par>
                                <p:cTn id="206" presetID="11" presetClass="entr" presetSubtype="0" fill="hold" grpId="0" nodeType="afterEffect">
                                  <p:stCondLst>
                                    <p:cond delay="0"/>
                                  </p:stCondLst>
                                  <p:childTnLst>
                                    <p:set>
                                      <p:cBhvr>
                                        <p:cTn id="207" dur="1000">
                                          <p:stCondLst>
                                            <p:cond delay="0"/>
                                          </p:stCondLst>
                                        </p:cTn>
                                        <p:tgtEl>
                                          <p:spTgt spid="73"/>
                                        </p:tgtEl>
                                        <p:attrNameLst>
                                          <p:attrName>style.visibility</p:attrName>
                                        </p:attrNameLst>
                                      </p:cBhvr>
                                      <p:to>
                                        <p:strVal val="visible"/>
                                      </p:to>
                                    </p:set>
                                  </p:childTnLst>
                                </p:cTn>
                              </p:par>
                            </p:childTnLst>
                          </p:cTn>
                        </p:par>
                        <p:par>
                          <p:cTn id="208" fill="hold">
                            <p:stCondLst>
                              <p:cond delay="60000"/>
                            </p:stCondLst>
                            <p:childTnLst>
                              <p:par>
                                <p:cTn id="209" presetID="11" presetClass="entr" presetSubtype="0" fill="hold" grpId="0" nodeType="afterEffect">
                                  <p:stCondLst>
                                    <p:cond delay="0"/>
                                  </p:stCondLst>
                                  <p:childTnLst>
                                    <p:set>
                                      <p:cBhvr>
                                        <p:cTn id="210" dur="1000">
                                          <p:stCondLst>
                                            <p:cond delay="0"/>
                                          </p:stCondLst>
                                        </p:cTn>
                                        <p:tgtEl>
                                          <p:spTgt spid="74"/>
                                        </p:tgtEl>
                                        <p:attrNameLst>
                                          <p:attrName>style.visibility</p:attrName>
                                        </p:attrNameLst>
                                      </p:cBhvr>
                                      <p:to>
                                        <p:strVal val="visible"/>
                                      </p:to>
                                    </p:set>
                                  </p:childTnLst>
                                </p:cTn>
                              </p:par>
                            </p:childTnLst>
                          </p:cTn>
                        </p:par>
                        <p:par>
                          <p:cTn id="211" fill="hold">
                            <p:stCondLst>
                              <p:cond delay="61000"/>
                            </p:stCondLst>
                            <p:childTnLst>
                              <p:par>
                                <p:cTn id="212" presetID="11" presetClass="entr" presetSubtype="0" fill="hold" grpId="0" nodeType="afterEffect">
                                  <p:stCondLst>
                                    <p:cond delay="0"/>
                                  </p:stCondLst>
                                  <p:childTnLst>
                                    <p:set>
                                      <p:cBhvr>
                                        <p:cTn id="213" dur="1000">
                                          <p:stCondLst>
                                            <p:cond delay="0"/>
                                          </p:stCondLst>
                                        </p:cTn>
                                        <p:tgtEl>
                                          <p:spTgt spid="75"/>
                                        </p:tgtEl>
                                        <p:attrNameLst>
                                          <p:attrName>style.visibility</p:attrName>
                                        </p:attrNameLst>
                                      </p:cBhvr>
                                      <p:to>
                                        <p:strVal val="visible"/>
                                      </p:to>
                                    </p:set>
                                  </p:childTnLst>
                                </p:cTn>
                              </p:par>
                            </p:childTnLst>
                          </p:cTn>
                        </p:par>
                        <p:par>
                          <p:cTn id="214" fill="hold">
                            <p:stCondLst>
                              <p:cond delay="62000"/>
                            </p:stCondLst>
                            <p:childTnLst>
                              <p:par>
                                <p:cTn id="215" presetID="11" presetClass="entr" presetSubtype="0" fill="hold" grpId="0" nodeType="afterEffect">
                                  <p:stCondLst>
                                    <p:cond delay="0"/>
                                  </p:stCondLst>
                                  <p:childTnLst>
                                    <p:set>
                                      <p:cBhvr>
                                        <p:cTn id="216" dur="1000">
                                          <p:stCondLst>
                                            <p:cond delay="0"/>
                                          </p:stCondLst>
                                        </p:cTn>
                                        <p:tgtEl>
                                          <p:spTgt spid="76"/>
                                        </p:tgtEl>
                                        <p:attrNameLst>
                                          <p:attrName>style.visibility</p:attrName>
                                        </p:attrNameLst>
                                      </p:cBhvr>
                                      <p:to>
                                        <p:strVal val="visible"/>
                                      </p:to>
                                    </p:set>
                                  </p:childTnLst>
                                </p:cTn>
                              </p:par>
                            </p:childTnLst>
                          </p:cTn>
                        </p:par>
                        <p:par>
                          <p:cTn id="217" fill="hold">
                            <p:stCondLst>
                              <p:cond delay="63000"/>
                            </p:stCondLst>
                            <p:childTnLst>
                              <p:par>
                                <p:cTn id="218" presetID="11" presetClass="entr" presetSubtype="0" fill="hold" grpId="0" nodeType="afterEffect">
                                  <p:stCondLst>
                                    <p:cond delay="0"/>
                                  </p:stCondLst>
                                  <p:childTnLst>
                                    <p:set>
                                      <p:cBhvr>
                                        <p:cTn id="219" dur="1000">
                                          <p:stCondLst>
                                            <p:cond delay="0"/>
                                          </p:stCondLst>
                                        </p:cTn>
                                        <p:tgtEl>
                                          <p:spTgt spid="77"/>
                                        </p:tgtEl>
                                        <p:attrNameLst>
                                          <p:attrName>style.visibility</p:attrName>
                                        </p:attrNameLst>
                                      </p:cBhvr>
                                      <p:to>
                                        <p:strVal val="visible"/>
                                      </p:to>
                                    </p:set>
                                  </p:childTnLst>
                                </p:cTn>
                              </p:par>
                            </p:childTnLst>
                          </p:cTn>
                        </p:par>
                        <p:par>
                          <p:cTn id="220" fill="hold">
                            <p:stCondLst>
                              <p:cond delay="64000"/>
                            </p:stCondLst>
                            <p:childTnLst>
                              <p:par>
                                <p:cTn id="221" presetID="11" presetClass="entr" presetSubtype="0" fill="hold" grpId="0" nodeType="afterEffect">
                                  <p:stCondLst>
                                    <p:cond delay="0"/>
                                  </p:stCondLst>
                                  <p:childTnLst>
                                    <p:set>
                                      <p:cBhvr>
                                        <p:cTn id="222" dur="1000">
                                          <p:stCondLst>
                                            <p:cond delay="0"/>
                                          </p:stCondLst>
                                        </p:cTn>
                                        <p:tgtEl>
                                          <p:spTgt spid="78"/>
                                        </p:tgtEl>
                                        <p:attrNameLst>
                                          <p:attrName>style.visibility</p:attrName>
                                        </p:attrNameLst>
                                      </p:cBhvr>
                                      <p:to>
                                        <p:strVal val="visible"/>
                                      </p:to>
                                    </p:set>
                                  </p:childTnLst>
                                </p:cTn>
                              </p:par>
                            </p:childTnLst>
                          </p:cTn>
                        </p:par>
                        <p:par>
                          <p:cTn id="223" fill="hold">
                            <p:stCondLst>
                              <p:cond delay="65000"/>
                            </p:stCondLst>
                            <p:childTnLst>
                              <p:par>
                                <p:cTn id="224" presetID="11" presetClass="entr" presetSubtype="0" fill="hold" grpId="0" nodeType="afterEffect">
                                  <p:stCondLst>
                                    <p:cond delay="0"/>
                                  </p:stCondLst>
                                  <p:childTnLst>
                                    <p:set>
                                      <p:cBhvr>
                                        <p:cTn id="225" dur="1000">
                                          <p:stCondLst>
                                            <p:cond delay="0"/>
                                          </p:stCondLst>
                                        </p:cTn>
                                        <p:tgtEl>
                                          <p:spTgt spid="79"/>
                                        </p:tgtEl>
                                        <p:attrNameLst>
                                          <p:attrName>style.visibility</p:attrName>
                                        </p:attrNameLst>
                                      </p:cBhvr>
                                      <p:to>
                                        <p:strVal val="visible"/>
                                      </p:to>
                                    </p:set>
                                  </p:childTnLst>
                                </p:cTn>
                              </p:par>
                            </p:childTnLst>
                          </p:cTn>
                        </p:par>
                        <p:par>
                          <p:cTn id="226" fill="hold">
                            <p:stCondLst>
                              <p:cond delay="66000"/>
                            </p:stCondLst>
                            <p:childTnLst>
                              <p:par>
                                <p:cTn id="227" presetID="11" presetClass="entr" presetSubtype="0" fill="hold" grpId="0" nodeType="afterEffect">
                                  <p:stCondLst>
                                    <p:cond delay="0"/>
                                  </p:stCondLst>
                                  <p:childTnLst>
                                    <p:set>
                                      <p:cBhvr>
                                        <p:cTn id="228" dur="1000">
                                          <p:stCondLst>
                                            <p:cond delay="0"/>
                                          </p:stCondLst>
                                        </p:cTn>
                                        <p:tgtEl>
                                          <p:spTgt spid="80"/>
                                        </p:tgtEl>
                                        <p:attrNameLst>
                                          <p:attrName>style.visibility</p:attrName>
                                        </p:attrNameLst>
                                      </p:cBhvr>
                                      <p:to>
                                        <p:strVal val="visible"/>
                                      </p:to>
                                    </p:set>
                                  </p:childTnLst>
                                </p:cTn>
                              </p:par>
                            </p:childTnLst>
                          </p:cTn>
                        </p:par>
                        <p:par>
                          <p:cTn id="229" fill="hold">
                            <p:stCondLst>
                              <p:cond delay="67000"/>
                            </p:stCondLst>
                            <p:childTnLst>
                              <p:par>
                                <p:cTn id="230" presetID="11" presetClass="entr" presetSubtype="0" fill="hold" grpId="0" nodeType="afterEffect">
                                  <p:stCondLst>
                                    <p:cond delay="0"/>
                                  </p:stCondLst>
                                  <p:childTnLst>
                                    <p:set>
                                      <p:cBhvr>
                                        <p:cTn id="231" dur="1000">
                                          <p:stCondLst>
                                            <p:cond delay="0"/>
                                          </p:stCondLst>
                                        </p:cTn>
                                        <p:tgtEl>
                                          <p:spTgt spid="81"/>
                                        </p:tgtEl>
                                        <p:attrNameLst>
                                          <p:attrName>style.visibility</p:attrName>
                                        </p:attrNameLst>
                                      </p:cBhvr>
                                      <p:to>
                                        <p:strVal val="visible"/>
                                      </p:to>
                                    </p:set>
                                  </p:childTnLst>
                                </p:cTn>
                              </p:par>
                            </p:childTnLst>
                          </p:cTn>
                        </p:par>
                        <p:par>
                          <p:cTn id="232" fill="hold">
                            <p:stCondLst>
                              <p:cond delay="68000"/>
                            </p:stCondLst>
                            <p:childTnLst>
                              <p:par>
                                <p:cTn id="233" presetID="11" presetClass="entr" presetSubtype="0" fill="hold" grpId="0" nodeType="afterEffect">
                                  <p:stCondLst>
                                    <p:cond delay="0"/>
                                  </p:stCondLst>
                                  <p:childTnLst>
                                    <p:set>
                                      <p:cBhvr>
                                        <p:cTn id="234" dur="1000">
                                          <p:stCondLst>
                                            <p:cond delay="0"/>
                                          </p:stCondLst>
                                        </p:cTn>
                                        <p:tgtEl>
                                          <p:spTgt spid="82"/>
                                        </p:tgtEl>
                                        <p:attrNameLst>
                                          <p:attrName>style.visibility</p:attrName>
                                        </p:attrNameLst>
                                      </p:cBhvr>
                                      <p:to>
                                        <p:strVal val="visible"/>
                                      </p:to>
                                    </p:set>
                                  </p:childTnLst>
                                </p:cTn>
                              </p:par>
                            </p:childTnLst>
                          </p:cTn>
                        </p:par>
                        <p:par>
                          <p:cTn id="235" fill="hold">
                            <p:stCondLst>
                              <p:cond delay="69000"/>
                            </p:stCondLst>
                            <p:childTnLst>
                              <p:par>
                                <p:cTn id="236" presetID="11" presetClass="entr" presetSubtype="0" fill="hold" grpId="0" nodeType="afterEffect">
                                  <p:stCondLst>
                                    <p:cond delay="0"/>
                                  </p:stCondLst>
                                  <p:childTnLst>
                                    <p:set>
                                      <p:cBhvr>
                                        <p:cTn id="237" dur="1000">
                                          <p:stCondLst>
                                            <p:cond delay="0"/>
                                          </p:stCondLst>
                                        </p:cTn>
                                        <p:tgtEl>
                                          <p:spTgt spid="83"/>
                                        </p:tgtEl>
                                        <p:attrNameLst>
                                          <p:attrName>style.visibility</p:attrName>
                                        </p:attrNameLst>
                                      </p:cBhvr>
                                      <p:to>
                                        <p:strVal val="visible"/>
                                      </p:to>
                                    </p:set>
                                  </p:childTnLst>
                                </p:cTn>
                              </p:par>
                            </p:childTnLst>
                          </p:cTn>
                        </p:par>
                        <p:par>
                          <p:cTn id="238" fill="hold">
                            <p:stCondLst>
                              <p:cond delay="70000"/>
                            </p:stCondLst>
                            <p:childTnLst>
                              <p:par>
                                <p:cTn id="239" presetID="11" presetClass="entr" presetSubtype="0" fill="hold" grpId="0" nodeType="afterEffect">
                                  <p:stCondLst>
                                    <p:cond delay="0"/>
                                  </p:stCondLst>
                                  <p:childTnLst>
                                    <p:set>
                                      <p:cBhvr>
                                        <p:cTn id="240" dur="1000">
                                          <p:stCondLst>
                                            <p:cond delay="0"/>
                                          </p:stCondLst>
                                        </p:cTn>
                                        <p:tgtEl>
                                          <p:spTgt spid="84"/>
                                        </p:tgtEl>
                                        <p:attrNameLst>
                                          <p:attrName>style.visibility</p:attrName>
                                        </p:attrNameLst>
                                      </p:cBhvr>
                                      <p:to>
                                        <p:strVal val="visible"/>
                                      </p:to>
                                    </p:set>
                                  </p:childTnLst>
                                </p:cTn>
                              </p:par>
                            </p:childTnLst>
                          </p:cTn>
                        </p:par>
                        <p:par>
                          <p:cTn id="241" fill="hold">
                            <p:stCondLst>
                              <p:cond delay="71000"/>
                            </p:stCondLst>
                            <p:childTnLst>
                              <p:par>
                                <p:cTn id="242" presetID="11" presetClass="entr" presetSubtype="0" fill="hold" grpId="0" nodeType="afterEffect">
                                  <p:stCondLst>
                                    <p:cond delay="0"/>
                                  </p:stCondLst>
                                  <p:childTnLst>
                                    <p:set>
                                      <p:cBhvr>
                                        <p:cTn id="243" dur="1000">
                                          <p:stCondLst>
                                            <p:cond delay="0"/>
                                          </p:stCondLst>
                                        </p:cTn>
                                        <p:tgtEl>
                                          <p:spTgt spid="85"/>
                                        </p:tgtEl>
                                        <p:attrNameLst>
                                          <p:attrName>style.visibility</p:attrName>
                                        </p:attrNameLst>
                                      </p:cBhvr>
                                      <p:to>
                                        <p:strVal val="visible"/>
                                      </p:to>
                                    </p:set>
                                  </p:childTnLst>
                                </p:cTn>
                              </p:par>
                            </p:childTnLst>
                          </p:cTn>
                        </p:par>
                        <p:par>
                          <p:cTn id="244" fill="hold">
                            <p:stCondLst>
                              <p:cond delay="72000"/>
                            </p:stCondLst>
                            <p:childTnLst>
                              <p:par>
                                <p:cTn id="245" presetID="11" presetClass="entr" presetSubtype="0" fill="hold" grpId="0" nodeType="afterEffect">
                                  <p:stCondLst>
                                    <p:cond delay="0"/>
                                  </p:stCondLst>
                                  <p:childTnLst>
                                    <p:set>
                                      <p:cBhvr>
                                        <p:cTn id="246" dur="1000">
                                          <p:stCondLst>
                                            <p:cond delay="0"/>
                                          </p:stCondLst>
                                        </p:cTn>
                                        <p:tgtEl>
                                          <p:spTgt spid="86"/>
                                        </p:tgtEl>
                                        <p:attrNameLst>
                                          <p:attrName>style.visibility</p:attrName>
                                        </p:attrNameLst>
                                      </p:cBhvr>
                                      <p:to>
                                        <p:strVal val="visible"/>
                                      </p:to>
                                    </p:set>
                                  </p:childTnLst>
                                </p:cTn>
                              </p:par>
                            </p:childTnLst>
                          </p:cTn>
                        </p:par>
                        <p:par>
                          <p:cTn id="247" fill="hold">
                            <p:stCondLst>
                              <p:cond delay="73000"/>
                            </p:stCondLst>
                            <p:childTnLst>
                              <p:par>
                                <p:cTn id="248" presetID="11" presetClass="entr" presetSubtype="0" fill="hold" grpId="0" nodeType="afterEffect">
                                  <p:stCondLst>
                                    <p:cond delay="0"/>
                                  </p:stCondLst>
                                  <p:childTnLst>
                                    <p:set>
                                      <p:cBhvr>
                                        <p:cTn id="249" dur="1000">
                                          <p:stCondLst>
                                            <p:cond delay="0"/>
                                          </p:stCondLst>
                                        </p:cTn>
                                        <p:tgtEl>
                                          <p:spTgt spid="87"/>
                                        </p:tgtEl>
                                        <p:attrNameLst>
                                          <p:attrName>style.visibility</p:attrName>
                                        </p:attrNameLst>
                                      </p:cBhvr>
                                      <p:to>
                                        <p:strVal val="visible"/>
                                      </p:to>
                                    </p:set>
                                  </p:childTnLst>
                                </p:cTn>
                              </p:par>
                            </p:childTnLst>
                          </p:cTn>
                        </p:par>
                        <p:par>
                          <p:cTn id="250" fill="hold">
                            <p:stCondLst>
                              <p:cond delay="74000"/>
                            </p:stCondLst>
                            <p:childTnLst>
                              <p:par>
                                <p:cTn id="251" presetID="11" presetClass="entr" presetSubtype="0" fill="hold" grpId="0" nodeType="afterEffect">
                                  <p:stCondLst>
                                    <p:cond delay="0"/>
                                  </p:stCondLst>
                                  <p:childTnLst>
                                    <p:set>
                                      <p:cBhvr>
                                        <p:cTn id="252" dur="1000">
                                          <p:stCondLst>
                                            <p:cond delay="0"/>
                                          </p:stCondLst>
                                        </p:cTn>
                                        <p:tgtEl>
                                          <p:spTgt spid="88"/>
                                        </p:tgtEl>
                                        <p:attrNameLst>
                                          <p:attrName>style.visibility</p:attrName>
                                        </p:attrNameLst>
                                      </p:cBhvr>
                                      <p:to>
                                        <p:strVal val="visible"/>
                                      </p:to>
                                    </p:set>
                                  </p:childTnLst>
                                </p:cTn>
                              </p:par>
                            </p:childTnLst>
                          </p:cTn>
                        </p:par>
                        <p:par>
                          <p:cTn id="253" fill="hold">
                            <p:stCondLst>
                              <p:cond delay="75000"/>
                            </p:stCondLst>
                            <p:childTnLst>
                              <p:par>
                                <p:cTn id="254" presetID="11" presetClass="entr" presetSubtype="0" fill="hold" grpId="0" nodeType="afterEffect">
                                  <p:stCondLst>
                                    <p:cond delay="0"/>
                                  </p:stCondLst>
                                  <p:childTnLst>
                                    <p:set>
                                      <p:cBhvr>
                                        <p:cTn id="255" dur="1000">
                                          <p:stCondLst>
                                            <p:cond delay="0"/>
                                          </p:stCondLst>
                                        </p:cTn>
                                        <p:tgtEl>
                                          <p:spTgt spid="89"/>
                                        </p:tgtEl>
                                        <p:attrNameLst>
                                          <p:attrName>style.visibility</p:attrName>
                                        </p:attrNameLst>
                                      </p:cBhvr>
                                      <p:to>
                                        <p:strVal val="visible"/>
                                      </p:to>
                                    </p:set>
                                  </p:childTnLst>
                                </p:cTn>
                              </p:par>
                            </p:childTnLst>
                          </p:cTn>
                        </p:par>
                        <p:par>
                          <p:cTn id="256" fill="hold">
                            <p:stCondLst>
                              <p:cond delay="76000"/>
                            </p:stCondLst>
                            <p:childTnLst>
                              <p:par>
                                <p:cTn id="257" presetID="11" presetClass="entr" presetSubtype="0" fill="hold" grpId="0" nodeType="afterEffect">
                                  <p:stCondLst>
                                    <p:cond delay="0"/>
                                  </p:stCondLst>
                                  <p:childTnLst>
                                    <p:set>
                                      <p:cBhvr>
                                        <p:cTn id="258" dur="1000">
                                          <p:stCondLst>
                                            <p:cond delay="0"/>
                                          </p:stCondLst>
                                        </p:cTn>
                                        <p:tgtEl>
                                          <p:spTgt spid="90"/>
                                        </p:tgtEl>
                                        <p:attrNameLst>
                                          <p:attrName>style.visibility</p:attrName>
                                        </p:attrNameLst>
                                      </p:cBhvr>
                                      <p:to>
                                        <p:strVal val="visible"/>
                                      </p:to>
                                    </p:set>
                                  </p:childTnLst>
                                </p:cTn>
                              </p:par>
                            </p:childTnLst>
                          </p:cTn>
                        </p:par>
                        <p:par>
                          <p:cTn id="259" fill="hold">
                            <p:stCondLst>
                              <p:cond delay="77000"/>
                            </p:stCondLst>
                            <p:childTnLst>
                              <p:par>
                                <p:cTn id="260" presetID="11" presetClass="entr" presetSubtype="0" fill="hold" grpId="0" nodeType="afterEffect">
                                  <p:stCondLst>
                                    <p:cond delay="0"/>
                                  </p:stCondLst>
                                  <p:childTnLst>
                                    <p:set>
                                      <p:cBhvr>
                                        <p:cTn id="261" dur="1000">
                                          <p:stCondLst>
                                            <p:cond delay="0"/>
                                          </p:stCondLst>
                                        </p:cTn>
                                        <p:tgtEl>
                                          <p:spTgt spid="91"/>
                                        </p:tgtEl>
                                        <p:attrNameLst>
                                          <p:attrName>style.visibility</p:attrName>
                                        </p:attrNameLst>
                                      </p:cBhvr>
                                      <p:to>
                                        <p:strVal val="visible"/>
                                      </p:to>
                                    </p:set>
                                  </p:childTnLst>
                                </p:cTn>
                              </p:par>
                            </p:childTnLst>
                          </p:cTn>
                        </p:par>
                        <p:par>
                          <p:cTn id="262" fill="hold">
                            <p:stCondLst>
                              <p:cond delay="78000"/>
                            </p:stCondLst>
                            <p:childTnLst>
                              <p:par>
                                <p:cTn id="263" presetID="11" presetClass="entr" presetSubtype="0" fill="hold" grpId="0" nodeType="afterEffect">
                                  <p:stCondLst>
                                    <p:cond delay="0"/>
                                  </p:stCondLst>
                                  <p:childTnLst>
                                    <p:set>
                                      <p:cBhvr>
                                        <p:cTn id="264" dur="1000">
                                          <p:stCondLst>
                                            <p:cond delay="0"/>
                                          </p:stCondLst>
                                        </p:cTn>
                                        <p:tgtEl>
                                          <p:spTgt spid="92"/>
                                        </p:tgtEl>
                                        <p:attrNameLst>
                                          <p:attrName>style.visibility</p:attrName>
                                        </p:attrNameLst>
                                      </p:cBhvr>
                                      <p:to>
                                        <p:strVal val="visible"/>
                                      </p:to>
                                    </p:set>
                                  </p:childTnLst>
                                </p:cTn>
                              </p:par>
                            </p:childTnLst>
                          </p:cTn>
                        </p:par>
                        <p:par>
                          <p:cTn id="265" fill="hold">
                            <p:stCondLst>
                              <p:cond delay="79000"/>
                            </p:stCondLst>
                            <p:childTnLst>
                              <p:par>
                                <p:cTn id="266" presetID="11" presetClass="entr" presetSubtype="0" fill="hold" grpId="0" nodeType="afterEffect">
                                  <p:stCondLst>
                                    <p:cond delay="0"/>
                                  </p:stCondLst>
                                  <p:childTnLst>
                                    <p:set>
                                      <p:cBhvr>
                                        <p:cTn id="267" dur="1000">
                                          <p:stCondLst>
                                            <p:cond delay="0"/>
                                          </p:stCondLst>
                                        </p:cTn>
                                        <p:tgtEl>
                                          <p:spTgt spid="93"/>
                                        </p:tgtEl>
                                        <p:attrNameLst>
                                          <p:attrName>style.visibility</p:attrName>
                                        </p:attrNameLst>
                                      </p:cBhvr>
                                      <p:to>
                                        <p:strVal val="visible"/>
                                      </p:to>
                                    </p:set>
                                  </p:childTnLst>
                                </p:cTn>
                              </p:par>
                            </p:childTnLst>
                          </p:cTn>
                        </p:par>
                        <p:par>
                          <p:cTn id="268" fill="hold">
                            <p:stCondLst>
                              <p:cond delay="80000"/>
                            </p:stCondLst>
                            <p:childTnLst>
                              <p:par>
                                <p:cTn id="269" presetID="11" presetClass="entr" presetSubtype="0" fill="hold" grpId="0" nodeType="afterEffect">
                                  <p:stCondLst>
                                    <p:cond delay="0"/>
                                  </p:stCondLst>
                                  <p:childTnLst>
                                    <p:set>
                                      <p:cBhvr>
                                        <p:cTn id="270" dur="1000">
                                          <p:stCondLst>
                                            <p:cond delay="0"/>
                                          </p:stCondLst>
                                        </p:cTn>
                                        <p:tgtEl>
                                          <p:spTgt spid="94"/>
                                        </p:tgtEl>
                                        <p:attrNameLst>
                                          <p:attrName>style.visibility</p:attrName>
                                        </p:attrNameLst>
                                      </p:cBhvr>
                                      <p:to>
                                        <p:strVal val="visible"/>
                                      </p:to>
                                    </p:set>
                                  </p:childTnLst>
                                </p:cTn>
                              </p:par>
                            </p:childTnLst>
                          </p:cTn>
                        </p:par>
                        <p:par>
                          <p:cTn id="271" fill="hold">
                            <p:stCondLst>
                              <p:cond delay="81000"/>
                            </p:stCondLst>
                            <p:childTnLst>
                              <p:par>
                                <p:cTn id="272" presetID="11" presetClass="entr" presetSubtype="0" fill="hold" grpId="0" nodeType="afterEffect">
                                  <p:stCondLst>
                                    <p:cond delay="0"/>
                                  </p:stCondLst>
                                  <p:childTnLst>
                                    <p:set>
                                      <p:cBhvr>
                                        <p:cTn id="273" dur="1000">
                                          <p:stCondLst>
                                            <p:cond delay="0"/>
                                          </p:stCondLst>
                                        </p:cTn>
                                        <p:tgtEl>
                                          <p:spTgt spid="95"/>
                                        </p:tgtEl>
                                        <p:attrNameLst>
                                          <p:attrName>style.visibility</p:attrName>
                                        </p:attrNameLst>
                                      </p:cBhvr>
                                      <p:to>
                                        <p:strVal val="visible"/>
                                      </p:to>
                                    </p:set>
                                  </p:childTnLst>
                                </p:cTn>
                              </p:par>
                            </p:childTnLst>
                          </p:cTn>
                        </p:par>
                        <p:par>
                          <p:cTn id="274" fill="hold">
                            <p:stCondLst>
                              <p:cond delay="82000"/>
                            </p:stCondLst>
                            <p:childTnLst>
                              <p:par>
                                <p:cTn id="275" presetID="11" presetClass="entr" presetSubtype="0" fill="hold" grpId="0" nodeType="afterEffect">
                                  <p:stCondLst>
                                    <p:cond delay="0"/>
                                  </p:stCondLst>
                                  <p:childTnLst>
                                    <p:set>
                                      <p:cBhvr>
                                        <p:cTn id="276" dur="1000">
                                          <p:stCondLst>
                                            <p:cond delay="0"/>
                                          </p:stCondLst>
                                        </p:cTn>
                                        <p:tgtEl>
                                          <p:spTgt spid="96"/>
                                        </p:tgtEl>
                                        <p:attrNameLst>
                                          <p:attrName>style.visibility</p:attrName>
                                        </p:attrNameLst>
                                      </p:cBhvr>
                                      <p:to>
                                        <p:strVal val="visible"/>
                                      </p:to>
                                    </p:set>
                                  </p:childTnLst>
                                </p:cTn>
                              </p:par>
                            </p:childTnLst>
                          </p:cTn>
                        </p:par>
                        <p:par>
                          <p:cTn id="277" fill="hold">
                            <p:stCondLst>
                              <p:cond delay="83000"/>
                            </p:stCondLst>
                            <p:childTnLst>
                              <p:par>
                                <p:cTn id="278" presetID="11" presetClass="entr" presetSubtype="0" fill="hold" grpId="0" nodeType="afterEffect">
                                  <p:stCondLst>
                                    <p:cond delay="0"/>
                                  </p:stCondLst>
                                  <p:childTnLst>
                                    <p:set>
                                      <p:cBhvr>
                                        <p:cTn id="279" dur="1000">
                                          <p:stCondLst>
                                            <p:cond delay="0"/>
                                          </p:stCondLst>
                                        </p:cTn>
                                        <p:tgtEl>
                                          <p:spTgt spid="97"/>
                                        </p:tgtEl>
                                        <p:attrNameLst>
                                          <p:attrName>style.visibility</p:attrName>
                                        </p:attrNameLst>
                                      </p:cBhvr>
                                      <p:to>
                                        <p:strVal val="visible"/>
                                      </p:to>
                                    </p:set>
                                  </p:childTnLst>
                                </p:cTn>
                              </p:par>
                            </p:childTnLst>
                          </p:cTn>
                        </p:par>
                        <p:par>
                          <p:cTn id="280" fill="hold">
                            <p:stCondLst>
                              <p:cond delay="84000"/>
                            </p:stCondLst>
                            <p:childTnLst>
                              <p:par>
                                <p:cTn id="281" presetID="11" presetClass="entr" presetSubtype="0" fill="hold" grpId="0" nodeType="afterEffect">
                                  <p:stCondLst>
                                    <p:cond delay="0"/>
                                  </p:stCondLst>
                                  <p:childTnLst>
                                    <p:set>
                                      <p:cBhvr>
                                        <p:cTn id="282" dur="1000">
                                          <p:stCondLst>
                                            <p:cond delay="0"/>
                                          </p:stCondLst>
                                        </p:cTn>
                                        <p:tgtEl>
                                          <p:spTgt spid="98"/>
                                        </p:tgtEl>
                                        <p:attrNameLst>
                                          <p:attrName>style.visibility</p:attrName>
                                        </p:attrNameLst>
                                      </p:cBhvr>
                                      <p:to>
                                        <p:strVal val="visible"/>
                                      </p:to>
                                    </p:set>
                                  </p:childTnLst>
                                </p:cTn>
                              </p:par>
                            </p:childTnLst>
                          </p:cTn>
                        </p:par>
                        <p:par>
                          <p:cTn id="283" fill="hold">
                            <p:stCondLst>
                              <p:cond delay="85000"/>
                            </p:stCondLst>
                            <p:childTnLst>
                              <p:par>
                                <p:cTn id="284" presetID="11" presetClass="entr" presetSubtype="0" fill="hold" grpId="0" nodeType="afterEffect">
                                  <p:stCondLst>
                                    <p:cond delay="0"/>
                                  </p:stCondLst>
                                  <p:childTnLst>
                                    <p:set>
                                      <p:cBhvr>
                                        <p:cTn id="285" dur="1000">
                                          <p:stCondLst>
                                            <p:cond delay="0"/>
                                          </p:stCondLst>
                                        </p:cTn>
                                        <p:tgtEl>
                                          <p:spTgt spid="99"/>
                                        </p:tgtEl>
                                        <p:attrNameLst>
                                          <p:attrName>style.visibility</p:attrName>
                                        </p:attrNameLst>
                                      </p:cBhvr>
                                      <p:to>
                                        <p:strVal val="visible"/>
                                      </p:to>
                                    </p:set>
                                  </p:childTnLst>
                                </p:cTn>
                              </p:par>
                            </p:childTnLst>
                          </p:cTn>
                        </p:par>
                        <p:par>
                          <p:cTn id="286" fill="hold">
                            <p:stCondLst>
                              <p:cond delay="86000"/>
                            </p:stCondLst>
                            <p:childTnLst>
                              <p:par>
                                <p:cTn id="287" presetID="11" presetClass="entr" presetSubtype="0" fill="hold" grpId="0" nodeType="afterEffect">
                                  <p:stCondLst>
                                    <p:cond delay="0"/>
                                  </p:stCondLst>
                                  <p:childTnLst>
                                    <p:set>
                                      <p:cBhvr>
                                        <p:cTn id="288" dur="1000">
                                          <p:stCondLst>
                                            <p:cond delay="0"/>
                                          </p:stCondLst>
                                        </p:cTn>
                                        <p:tgtEl>
                                          <p:spTgt spid="100"/>
                                        </p:tgtEl>
                                        <p:attrNameLst>
                                          <p:attrName>style.visibility</p:attrName>
                                        </p:attrNameLst>
                                      </p:cBhvr>
                                      <p:to>
                                        <p:strVal val="visible"/>
                                      </p:to>
                                    </p:set>
                                  </p:childTnLst>
                                </p:cTn>
                              </p:par>
                            </p:childTnLst>
                          </p:cTn>
                        </p:par>
                        <p:par>
                          <p:cTn id="289" fill="hold">
                            <p:stCondLst>
                              <p:cond delay="87000"/>
                            </p:stCondLst>
                            <p:childTnLst>
                              <p:par>
                                <p:cTn id="290" presetID="11" presetClass="entr" presetSubtype="0" fill="hold" grpId="0" nodeType="afterEffect">
                                  <p:stCondLst>
                                    <p:cond delay="0"/>
                                  </p:stCondLst>
                                  <p:childTnLst>
                                    <p:set>
                                      <p:cBhvr>
                                        <p:cTn id="291" dur="1000">
                                          <p:stCondLst>
                                            <p:cond delay="0"/>
                                          </p:stCondLst>
                                        </p:cTn>
                                        <p:tgtEl>
                                          <p:spTgt spid="101"/>
                                        </p:tgtEl>
                                        <p:attrNameLst>
                                          <p:attrName>style.visibility</p:attrName>
                                        </p:attrNameLst>
                                      </p:cBhvr>
                                      <p:to>
                                        <p:strVal val="visible"/>
                                      </p:to>
                                    </p:set>
                                  </p:childTnLst>
                                </p:cTn>
                              </p:par>
                            </p:childTnLst>
                          </p:cTn>
                        </p:par>
                        <p:par>
                          <p:cTn id="292" fill="hold">
                            <p:stCondLst>
                              <p:cond delay="88000"/>
                            </p:stCondLst>
                            <p:childTnLst>
                              <p:par>
                                <p:cTn id="293" presetID="11" presetClass="entr" presetSubtype="0" fill="hold" grpId="0" nodeType="afterEffect">
                                  <p:stCondLst>
                                    <p:cond delay="0"/>
                                  </p:stCondLst>
                                  <p:childTnLst>
                                    <p:set>
                                      <p:cBhvr>
                                        <p:cTn id="294" dur="1000">
                                          <p:stCondLst>
                                            <p:cond delay="0"/>
                                          </p:stCondLst>
                                        </p:cTn>
                                        <p:tgtEl>
                                          <p:spTgt spid="102"/>
                                        </p:tgtEl>
                                        <p:attrNameLst>
                                          <p:attrName>style.visibility</p:attrName>
                                        </p:attrNameLst>
                                      </p:cBhvr>
                                      <p:to>
                                        <p:strVal val="visible"/>
                                      </p:to>
                                    </p:set>
                                  </p:childTnLst>
                                </p:cTn>
                              </p:par>
                            </p:childTnLst>
                          </p:cTn>
                        </p:par>
                        <p:par>
                          <p:cTn id="295" fill="hold">
                            <p:stCondLst>
                              <p:cond delay="89000"/>
                            </p:stCondLst>
                            <p:childTnLst>
                              <p:par>
                                <p:cTn id="296" presetID="11" presetClass="entr" presetSubtype="0" fill="hold" grpId="0" nodeType="afterEffect">
                                  <p:stCondLst>
                                    <p:cond delay="0"/>
                                  </p:stCondLst>
                                  <p:childTnLst>
                                    <p:set>
                                      <p:cBhvr>
                                        <p:cTn id="297" dur="1000">
                                          <p:stCondLst>
                                            <p:cond delay="0"/>
                                          </p:stCondLst>
                                        </p:cTn>
                                        <p:tgtEl>
                                          <p:spTgt spid="103"/>
                                        </p:tgtEl>
                                        <p:attrNameLst>
                                          <p:attrName>style.visibility</p:attrName>
                                        </p:attrNameLst>
                                      </p:cBhvr>
                                      <p:to>
                                        <p:strVal val="visible"/>
                                      </p:to>
                                    </p:set>
                                  </p:childTnLst>
                                </p:cTn>
                              </p:par>
                            </p:childTnLst>
                          </p:cTn>
                        </p:par>
                        <p:par>
                          <p:cTn id="298" fill="hold">
                            <p:stCondLst>
                              <p:cond delay="90000"/>
                            </p:stCondLst>
                            <p:childTnLst>
                              <p:par>
                                <p:cTn id="299" presetID="11" presetClass="entr" presetSubtype="0" fill="hold" grpId="0" nodeType="afterEffect">
                                  <p:stCondLst>
                                    <p:cond delay="0"/>
                                  </p:stCondLst>
                                  <p:childTnLst>
                                    <p:set>
                                      <p:cBhvr>
                                        <p:cTn id="300" dur="1000">
                                          <p:stCondLst>
                                            <p:cond delay="0"/>
                                          </p:stCondLst>
                                        </p:cTn>
                                        <p:tgtEl>
                                          <p:spTgt spid="104"/>
                                        </p:tgtEl>
                                        <p:attrNameLst>
                                          <p:attrName>style.visibility</p:attrName>
                                        </p:attrNameLst>
                                      </p:cBhvr>
                                      <p:to>
                                        <p:strVal val="visible"/>
                                      </p:to>
                                    </p:set>
                                  </p:childTnLst>
                                </p:cTn>
                              </p:par>
                            </p:childTnLst>
                          </p:cTn>
                        </p:par>
                        <p:par>
                          <p:cTn id="301" fill="hold">
                            <p:stCondLst>
                              <p:cond delay="91000"/>
                            </p:stCondLst>
                            <p:childTnLst>
                              <p:par>
                                <p:cTn id="302" presetID="11" presetClass="entr" presetSubtype="0" fill="hold" grpId="0" nodeType="afterEffect">
                                  <p:stCondLst>
                                    <p:cond delay="0"/>
                                  </p:stCondLst>
                                  <p:childTnLst>
                                    <p:set>
                                      <p:cBhvr>
                                        <p:cTn id="303" dur="1000">
                                          <p:stCondLst>
                                            <p:cond delay="0"/>
                                          </p:stCondLst>
                                        </p:cTn>
                                        <p:tgtEl>
                                          <p:spTgt spid="105"/>
                                        </p:tgtEl>
                                        <p:attrNameLst>
                                          <p:attrName>style.visibility</p:attrName>
                                        </p:attrNameLst>
                                      </p:cBhvr>
                                      <p:to>
                                        <p:strVal val="visible"/>
                                      </p:to>
                                    </p:set>
                                  </p:childTnLst>
                                </p:cTn>
                              </p:par>
                            </p:childTnLst>
                          </p:cTn>
                        </p:par>
                        <p:par>
                          <p:cTn id="304" fill="hold">
                            <p:stCondLst>
                              <p:cond delay="92000"/>
                            </p:stCondLst>
                            <p:childTnLst>
                              <p:par>
                                <p:cTn id="305" presetID="11" presetClass="entr" presetSubtype="0" fill="hold" grpId="0" nodeType="afterEffect">
                                  <p:stCondLst>
                                    <p:cond delay="0"/>
                                  </p:stCondLst>
                                  <p:childTnLst>
                                    <p:set>
                                      <p:cBhvr>
                                        <p:cTn id="306" dur="1000">
                                          <p:stCondLst>
                                            <p:cond delay="0"/>
                                          </p:stCondLst>
                                        </p:cTn>
                                        <p:tgtEl>
                                          <p:spTgt spid="106"/>
                                        </p:tgtEl>
                                        <p:attrNameLst>
                                          <p:attrName>style.visibility</p:attrName>
                                        </p:attrNameLst>
                                      </p:cBhvr>
                                      <p:to>
                                        <p:strVal val="visible"/>
                                      </p:to>
                                    </p:set>
                                  </p:childTnLst>
                                </p:cTn>
                              </p:par>
                            </p:childTnLst>
                          </p:cTn>
                        </p:par>
                        <p:par>
                          <p:cTn id="307" fill="hold">
                            <p:stCondLst>
                              <p:cond delay="93000"/>
                            </p:stCondLst>
                            <p:childTnLst>
                              <p:par>
                                <p:cTn id="308" presetID="11" presetClass="entr" presetSubtype="0" fill="hold" grpId="0" nodeType="afterEffect">
                                  <p:stCondLst>
                                    <p:cond delay="0"/>
                                  </p:stCondLst>
                                  <p:childTnLst>
                                    <p:set>
                                      <p:cBhvr>
                                        <p:cTn id="309" dur="1000">
                                          <p:stCondLst>
                                            <p:cond delay="0"/>
                                          </p:stCondLst>
                                        </p:cTn>
                                        <p:tgtEl>
                                          <p:spTgt spid="107"/>
                                        </p:tgtEl>
                                        <p:attrNameLst>
                                          <p:attrName>style.visibility</p:attrName>
                                        </p:attrNameLst>
                                      </p:cBhvr>
                                      <p:to>
                                        <p:strVal val="visible"/>
                                      </p:to>
                                    </p:set>
                                  </p:childTnLst>
                                </p:cTn>
                              </p:par>
                            </p:childTnLst>
                          </p:cTn>
                        </p:par>
                        <p:par>
                          <p:cTn id="310" fill="hold">
                            <p:stCondLst>
                              <p:cond delay="94000"/>
                            </p:stCondLst>
                            <p:childTnLst>
                              <p:par>
                                <p:cTn id="311" presetID="11" presetClass="entr" presetSubtype="0" fill="hold" grpId="0" nodeType="afterEffect">
                                  <p:stCondLst>
                                    <p:cond delay="0"/>
                                  </p:stCondLst>
                                  <p:childTnLst>
                                    <p:set>
                                      <p:cBhvr>
                                        <p:cTn id="312" dur="1000">
                                          <p:stCondLst>
                                            <p:cond delay="0"/>
                                          </p:stCondLst>
                                        </p:cTn>
                                        <p:tgtEl>
                                          <p:spTgt spid="108"/>
                                        </p:tgtEl>
                                        <p:attrNameLst>
                                          <p:attrName>style.visibility</p:attrName>
                                        </p:attrNameLst>
                                      </p:cBhvr>
                                      <p:to>
                                        <p:strVal val="visible"/>
                                      </p:to>
                                    </p:set>
                                  </p:childTnLst>
                                </p:cTn>
                              </p:par>
                            </p:childTnLst>
                          </p:cTn>
                        </p:par>
                        <p:par>
                          <p:cTn id="313" fill="hold">
                            <p:stCondLst>
                              <p:cond delay="95000"/>
                            </p:stCondLst>
                            <p:childTnLst>
                              <p:par>
                                <p:cTn id="314" presetID="11" presetClass="entr" presetSubtype="0" fill="hold" grpId="0" nodeType="afterEffect">
                                  <p:stCondLst>
                                    <p:cond delay="0"/>
                                  </p:stCondLst>
                                  <p:childTnLst>
                                    <p:set>
                                      <p:cBhvr>
                                        <p:cTn id="315" dur="1000">
                                          <p:stCondLst>
                                            <p:cond delay="0"/>
                                          </p:stCondLst>
                                        </p:cTn>
                                        <p:tgtEl>
                                          <p:spTgt spid="109"/>
                                        </p:tgtEl>
                                        <p:attrNameLst>
                                          <p:attrName>style.visibility</p:attrName>
                                        </p:attrNameLst>
                                      </p:cBhvr>
                                      <p:to>
                                        <p:strVal val="visible"/>
                                      </p:to>
                                    </p:set>
                                  </p:childTnLst>
                                </p:cTn>
                              </p:par>
                            </p:childTnLst>
                          </p:cTn>
                        </p:par>
                        <p:par>
                          <p:cTn id="316" fill="hold">
                            <p:stCondLst>
                              <p:cond delay="96000"/>
                            </p:stCondLst>
                            <p:childTnLst>
                              <p:par>
                                <p:cTn id="317" presetID="11" presetClass="entr" presetSubtype="0" fill="hold" grpId="0" nodeType="afterEffect">
                                  <p:stCondLst>
                                    <p:cond delay="0"/>
                                  </p:stCondLst>
                                  <p:childTnLst>
                                    <p:set>
                                      <p:cBhvr>
                                        <p:cTn id="318" dur="1000">
                                          <p:stCondLst>
                                            <p:cond delay="0"/>
                                          </p:stCondLst>
                                        </p:cTn>
                                        <p:tgtEl>
                                          <p:spTgt spid="110"/>
                                        </p:tgtEl>
                                        <p:attrNameLst>
                                          <p:attrName>style.visibility</p:attrName>
                                        </p:attrNameLst>
                                      </p:cBhvr>
                                      <p:to>
                                        <p:strVal val="visible"/>
                                      </p:to>
                                    </p:set>
                                  </p:childTnLst>
                                </p:cTn>
                              </p:par>
                            </p:childTnLst>
                          </p:cTn>
                        </p:par>
                        <p:par>
                          <p:cTn id="319" fill="hold">
                            <p:stCondLst>
                              <p:cond delay="97000"/>
                            </p:stCondLst>
                            <p:childTnLst>
                              <p:par>
                                <p:cTn id="320" presetID="11" presetClass="entr" presetSubtype="0" fill="hold" grpId="0" nodeType="afterEffect">
                                  <p:stCondLst>
                                    <p:cond delay="0"/>
                                  </p:stCondLst>
                                  <p:childTnLst>
                                    <p:set>
                                      <p:cBhvr>
                                        <p:cTn id="321" dur="1000">
                                          <p:stCondLst>
                                            <p:cond delay="0"/>
                                          </p:stCondLst>
                                        </p:cTn>
                                        <p:tgtEl>
                                          <p:spTgt spid="111"/>
                                        </p:tgtEl>
                                        <p:attrNameLst>
                                          <p:attrName>style.visibility</p:attrName>
                                        </p:attrNameLst>
                                      </p:cBhvr>
                                      <p:to>
                                        <p:strVal val="visible"/>
                                      </p:to>
                                    </p:set>
                                  </p:childTnLst>
                                </p:cTn>
                              </p:par>
                            </p:childTnLst>
                          </p:cTn>
                        </p:par>
                        <p:par>
                          <p:cTn id="322" fill="hold">
                            <p:stCondLst>
                              <p:cond delay="98000"/>
                            </p:stCondLst>
                            <p:childTnLst>
                              <p:par>
                                <p:cTn id="323" presetID="11" presetClass="entr" presetSubtype="0" fill="hold" grpId="0" nodeType="afterEffect">
                                  <p:stCondLst>
                                    <p:cond delay="0"/>
                                  </p:stCondLst>
                                  <p:childTnLst>
                                    <p:set>
                                      <p:cBhvr>
                                        <p:cTn id="324" dur="1000">
                                          <p:stCondLst>
                                            <p:cond delay="0"/>
                                          </p:stCondLst>
                                        </p:cTn>
                                        <p:tgtEl>
                                          <p:spTgt spid="112"/>
                                        </p:tgtEl>
                                        <p:attrNameLst>
                                          <p:attrName>style.visibility</p:attrName>
                                        </p:attrNameLst>
                                      </p:cBhvr>
                                      <p:to>
                                        <p:strVal val="visible"/>
                                      </p:to>
                                    </p:set>
                                  </p:childTnLst>
                                </p:cTn>
                              </p:par>
                            </p:childTnLst>
                          </p:cTn>
                        </p:par>
                        <p:par>
                          <p:cTn id="325" fill="hold">
                            <p:stCondLst>
                              <p:cond delay="99000"/>
                            </p:stCondLst>
                            <p:childTnLst>
                              <p:par>
                                <p:cTn id="326" presetID="11" presetClass="entr" presetSubtype="0" fill="hold" grpId="0" nodeType="afterEffect">
                                  <p:stCondLst>
                                    <p:cond delay="0"/>
                                  </p:stCondLst>
                                  <p:childTnLst>
                                    <p:set>
                                      <p:cBhvr>
                                        <p:cTn id="327" dur="1000">
                                          <p:stCondLst>
                                            <p:cond delay="0"/>
                                          </p:stCondLst>
                                        </p:cTn>
                                        <p:tgtEl>
                                          <p:spTgt spid="113"/>
                                        </p:tgtEl>
                                        <p:attrNameLst>
                                          <p:attrName>style.visibility</p:attrName>
                                        </p:attrNameLst>
                                      </p:cBhvr>
                                      <p:to>
                                        <p:strVal val="visible"/>
                                      </p:to>
                                    </p:set>
                                  </p:childTnLst>
                                </p:cTn>
                              </p:par>
                            </p:childTnLst>
                          </p:cTn>
                        </p:par>
                        <p:par>
                          <p:cTn id="328" fill="hold">
                            <p:stCondLst>
                              <p:cond delay="100000"/>
                            </p:stCondLst>
                            <p:childTnLst>
                              <p:par>
                                <p:cTn id="329" presetID="11" presetClass="entr" presetSubtype="0" fill="hold" grpId="0" nodeType="afterEffect">
                                  <p:stCondLst>
                                    <p:cond delay="0"/>
                                  </p:stCondLst>
                                  <p:childTnLst>
                                    <p:set>
                                      <p:cBhvr>
                                        <p:cTn id="330" dur="1000">
                                          <p:stCondLst>
                                            <p:cond delay="0"/>
                                          </p:stCondLst>
                                        </p:cTn>
                                        <p:tgtEl>
                                          <p:spTgt spid="114"/>
                                        </p:tgtEl>
                                        <p:attrNameLst>
                                          <p:attrName>style.visibility</p:attrName>
                                        </p:attrNameLst>
                                      </p:cBhvr>
                                      <p:to>
                                        <p:strVal val="visible"/>
                                      </p:to>
                                    </p:set>
                                  </p:childTnLst>
                                </p:cTn>
                              </p:par>
                            </p:childTnLst>
                          </p:cTn>
                        </p:par>
                        <p:par>
                          <p:cTn id="331" fill="hold">
                            <p:stCondLst>
                              <p:cond delay="101000"/>
                            </p:stCondLst>
                            <p:childTnLst>
                              <p:par>
                                <p:cTn id="332" presetID="11" presetClass="entr" presetSubtype="0" fill="hold" grpId="0" nodeType="afterEffect">
                                  <p:stCondLst>
                                    <p:cond delay="0"/>
                                  </p:stCondLst>
                                  <p:childTnLst>
                                    <p:set>
                                      <p:cBhvr>
                                        <p:cTn id="333" dur="1000">
                                          <p:stCondLst>
                                            <p:cond delay="0"/>
                                          </p:stCondLst>
                                        </p:cTn>
                                        <p:tgtEl>
                                          <p:spTgt spid="115"/>
                                        </p:tgtEl>
                                        <p:attrNameLst>
                                          <p:attrName>style.visibility</p:attrName>
                                        </p:attrNameLst>
                                      </p:cBhvr>
                                      <p:to>
                                        <p:strVal val="visible"/>
                                      </p:to>
                                    </p:set>
                                  </p:childTnLst>
                                </p:cTn>
                              </p:par>
                            </p:childTnLst>
                          </p:cTn>
                        </p:par>
                        <p:par>
                          <p:cTn id="334" fill="hold">
                            <p:stCondLst>
                              <p:cond delay="102000"/>
                            </p:stCondLst>
                            <p:childTnLst>
                              <p:par>
                                <p:cTn id="335" presetID="11" presetClass="entr" presetSubtype="0" fill="hold" grpId="0" nodeType="afterEffect">
                                  <p:stCondLst>
                                    <p:cond delay="0"/>
                                  </p:stCondLst>
                                  <p:childTnLst>
                                    <p:set>
                                      <p:cBhvr>
                                        <p:cTn id="336" dur="1000">
                                          <p:stCondLst>
                                            <p:cond delay="0"/>
                                          </p:stCondLst>
                                        </p:cTn>
                                        <p:tgtEl>
                                          <p:spTgt spid="116"/>
                                        </p:tgtEl>
                                        <p:attrNameLst>
                                          <p:attrName>style.visibility</p:attrName>
                                        </p:attrNameLst>
                                      </p:cBhvr>
                                      <p:to>
                                        <p:strVal val="visible"/>
                                      </p:to>
                                    </p:set>
                                  </p:childTnLst>
                                </p:cTn>
                              </p:par>
                            </p:childTnLst>
                          </p:cTn>
                        </p:par>
                        <p:par>
                          <p:cTn id="337" fill="hold">
                            <p:stCondLst>
                              <p:cond delay="103000"/>
                            </p:stCondLst>
                            <p:childTnLst>
                              <p:par>
                                <p:cTn id="338" presetID="11" presetClass="entr" presetSubtype="0" fill="hold" grpId="0" nodeType="afterEffect">
                                  <p:stCondLst>
                                    <p:cond delay="0"/>
                                  </p:stCondLst>
                                  <p:childTnLst>
                                    <p:set>
                                      <p:cBhvr>
                                        <p:cTn id="339" dur="1000">
                                          <p:stCondLst>
                                            <p:cond delay="0"/>
                                          </p:stCondLst>
                                        </p:cTn>
                                        <p:tgtEl>
                                          <p:spTgt spid="117"/>
                                        </p:tgtEl>
                                        <p:attrNameLst>
                                          <p:attrName>style.visibility</p:attrName>
                                        </p:attrNameLst>
                                      </p:cBhvr>
                                      <p:to>
                                        <p:strVal val="visible"/>
                                      </p:to>
                                    </p:set>
                                  </p:childTnLst>
                                </p:cTn>
                              </p:par>
                            </p:childTnLst>
                          </p:cTn>
                        </p:par>
                        <p:par>
                          <p:cTn id="340" fill="hold">
                            <p:stCondLst>
                              <p:cond delay="104000"/>
                            </p:stCondLst>
                            <p:childTnLst>
                              <p:par>
                                <p:cTn id="341" presetID="11" presetClass="entr" presetSubtype="0" fill="hold" grpId="0" nodeType="afterEffect">
                                  <p:stCondLst>
                                    <p:cond delay="0"/>
                                  </p:stCondLst>
                                  <p:childTnLst>
                                    <p:set>
                                      <p:cBhvr>
                                        <p:cTn id="342" dur="1000">
                                          <p:stCondLst>
                                            <p:cond delay="0"/>
                                          </p:stCondLst>
                                        </p:cTn>
                                        <p:tgtEl>
                                          <p:spTgt spid="118"/>
                                        </p:tgtEl>
                                        <p:attrNameLst>
                                          <p:attrName>style.visibility</p:attrName>
                                        </p:attrNameLst>
                                      </p:cBhvr>
                                      <p:to>
                                        <p:strVal val="visible"/>
                                      </p:to>
                                    </p:set>
                                  </p:childTnLst>
                                </p:cTn>
                              </p:par>
                            </p:childTnLst>
                          </p:cTn>
                        </p:par>
                        <p:par>
                          <p:cTn id="343" fill="hold">
                            <p:stCondLst>
                              <p:cond delay="105000"/>
                            </p:stCondLst>
                            <p:childTnLst>
                              <p:par>
                                <p:cTn id="344" presetID="11" presetClass="entr" presetSubtype="0" fill="hold" grpId="0" nodeType="afterEffect">
                                  <p:stCondLst>
                                    <p:cond delay="0"/>
                                  </p:stCondLst>
                                  <p:childTnLst>
                                    <p:set>
                                      <p:cBhvr>
                                        <p:cTn id="345" dur="1000">
                                          <p:stCondLst>
                                            <p:cond delay="0"/>
                                          </p:stCondLst>
                                        </p:cTn>
                                        <p:tgtEl>
                                          <p:spTgt spid="119"/>
                                        </p:tgtEl>
                                        <p:attrNameLst>
                                          <p:attrName>style.visibility</p:attrName>
                                        </p:attrNameLst>
                                      </p:cBhvr>
                                      <p:to>
                                        <p:strVal val="visible"/>
                                      </p:to>
                                    </p:set>
                                  </p:childTnLst>
                                </p:cTn>
                              </p:par>
                            </p:childTnLst>
                          </p:cTn>
                        </p:par>
                        <p:par>
                          <p:cTn id="346" fill="hold">
                            <p:stCondLst>
                              <p:cond delay="106000"/>
                            </p:stCondLst>
                            <p:childTnLst>
                              <p:par>
                                <p:cTn id="347" presetID="11" presetClass="entr" presetSubtype="0" fill="hold" grpId="0" nodeType="afterEffect">
                                  <p:stCondLst>
                                    <p:cond delay="0"/>
                                  </p:stCondLst>
                                  <p:childTnLst>
                                    <p:set>
                                      <p:cBhvr>
                                        <p:cTn id="348" dur="1000">
                                          <p:stCondLst>
                                            <p:cond delay="0"/>
                                          </p:stCondLst>
                                        </p:cTn>
                                        <p:tgtEl>
                                          <p:spTgt spid="120"/>
                                        </p:tgtEl>
                                        <p:attrNameLst>
                                          <p:attrName>style.visibility</p:attrName>
                                        </p:attrNameLst>
                                      </p:cBhvr>
                                      <p:to>
                                        <p:strVal val="visible"/>
                                      </p:to>
                                    </p:set>
                                  </p:childTnLst>
                                </p:cTn>
                              </p:par>
                            </p:childTnLst>
                          </p:cTn>
                        </p:par>
                        <p:par>
                          <p:cTn id="349" fill="hold">
                            <p:stCondLst>
                              <p:cond delay="107000"/>
                            </p:stCondLst>
                            <p:childTnLst>
                              <p:par>
                                <p:cTn id="350" presetID="11" presetClass="entr" presetSubtype="0" fill="hold" grpId="0" nodeType="afterEffect">
                                  <p:stCondLst>
                                    <p:cond delay="0"/>
                                  </p:stCondLst>
                                  <p:childTnLst>
                                    <p:set>
                                      <p:cBhvr>
                                        <p:cTn id="351" dur="1000">
                                          <p:stCondLst>
                                            <p:cond delay="0"/>
                                          </p:stCondLst>
                                        </p:cTn>
                                        <p:tgtEl>
                                          <p:spTgt spid="121"/>
                                        </p:tgtEl>
                                        <p:attrNameLst>
                                          <p:attrName>style.visibility</p:attrName>
                                        </p:attrNameLst>
                                      </p:cBhvr>
                                      <p:to>
                                        <p:strVal val="visible"/>
                                      </p:to>
                                    </p:set>
                                  </p:childTnLst>
                                </p:cTn>
                              </p:par>
                            </p:childTnLst>
                          </p:cTn>
                        </p:par>
                        <p:par>
                          <p:cTn id="352" fill="hold">
                            <p:stCondLst>
                              <p:cond delay="108000"/>
                            </p:stCondLst>
                            <p:childTnLst>
                              <p:par>
                                <p:cTn id="353" presetID="11" presetClass="entr" presetSubtype="0" fill="hold" grpId="0" nodeType="afterEffect">
                                  <p:stCondLst>
                                    <p:cond delay="0"/>
                                  </p:stCondLst>
                                  <p:childTnLst>
                                    <p:set>
                                      <p:cBhvr>
                                        <p:cTn id="354" dur="1000">
                                          <p:stCondLst>
                                            <p:cond delay="0"/>
                                          </p:stCondLst>
                                        </p:cTn>
                                        <p:tgtEl>
                                          <p:spTgt spid="122"/>
                                        </p:tgtEl>
                                        <p:attrNameLst>
                                          <p:attrName>style.visibility</p:attrName>
                                        </p:attrNameLst>
                                      </p:cBhvr>
                                      <p:to>
                                        <p:strVal val="visible"/>
                                      </p:to>
                                    </p:set>
                                  </p:childTnLst>
                                </p:cTn>
                              </p:par>
                            </p:childTnLst>
                          </p:cTn>
                        </p:par>
                        <p:par>
                          <p:cTn id="355" fill="hold">
                            <p:stCondLst>
                              <p:cond delay="109000"/>
                            </p:stCondLst>
                            <p:childTnLst>
                              <p:par>
                                <p:cTn id="356" presetID="11" presetClass="entr" presetSubtype="0" fill="hold" grpId="0" nodeType="afterEffect">
                                  <p:stCondLst>
                                    <p:cond delay="0"/>
                                  </p:stCondLst>
                                  <p:childTnLst>
                                    <p:set>
                                      <p:cBhvr>
                                        <p:cTn id="357" dur="1000">
                                          <p:stCondLst>
                                            <p:cond delay="0"/>
                                          </p:stCondLst>
                                        </p:cTn>
                                        <p:tgtEl>
                                          <p:spTgt spid="123"/>
                                        </p:tgtEl>
                                        <p:attrNameLst>
                                          <p:attrName>style.visibility</p:attrName>
                                        </p:attrNameLst>
                                      </p:cBhvr>
                                      <p:to>
                                        <p:strVal val="visible"/>
                                      </p:to>
                                    </p:set>
                                  </p:childTnLst>
                                </p:cTn>
                              </p:par>
                            </p:childTnLst>
                          </p:cTn>
                        </p:par>
                        <p:par>
                          <p:cTn id="358" fill="hold">
                            <p:stCondLst>
                              <p:cond delay="110000"/>
                            </p:stCondLst>
                            <p:childTnLst>
                              <p:par>
                                <p:cTn id="359" presetID="11" presetClass="entr" presetSubtype="0" fill="hold" grpId="0" nodeType="afterEffect">
                                  <p:stCondLst>
                                    <p:cond delay="0"/>
                                  </p:stCondLst>
                                  <p:childTnLst>
                                    <p:set>
                                      <p:cBhvr>
                                        <p:cTn id="360" dur="1000">
                                          <p:stCondLst>
                                            <p:cond delay="0"/>
                                          </p:stCondLst>
                                        </p:cTn>
                                        <p:tgtEl>
                                          <p:spTgt spid="124"/>
                                        </p:tgtEl>
                                        <p:attrNameLst>
                                          <p:attrName>style.visibility</p:attrName>
                                        </p:attrNameLst>
                                      </p:cBhvr>
                                      <p:to>
                                        <p:strVal val="visible"/>
                                      </p:to>
                                    </p:set>
                                  </p:childTnLst>
                                </p:cTn>
                              </p:par>
                            </p:childTnLst>
                          </p:cTn>
                        </p:par>
                        <p:par>
                          <p:cTn id="361" fill="hold">
                            <p:stCondLst>
                              <p:cond delay="111000"/>
                            </p:stCondLst>
                            <p:childTnLst>
                              <p:par>
                                <p:cTn id="362" presetID="11" presetClass="entr" presetSubtype="0" fill="hold" grpId="0" nodeType="afterEffect">
                                  <p:stCondLst>
                                    <p:cond delay="0"/>
                                  </p:stCondLst>
                                  <p:childTnLst>
                                    <p:set>
                                      <p:cBhvr>
                                        <p:cTn id="363" dur="1000">
                                          <p:stCondLst>
                                            <p:cond delay="0"/>
                                          </p:stCondLst>
                                        </p:cTn>
                                        <p:tgtEl>
                                          <p:spTgt spid="125"/>
                                        </p:tgtEl>
                                        <p:attrNameLst>
                                          <p:attrName>style.visibility</p:attrName>
                                        </p:attrNameLst>
                                      </p:cBhvr>
                                      <p:to>
                                        <p:strVal val="visible"/>
                                      </p:to>
                                    </p:set>
                                  </p:childTnLst>
                                </p:cTn>
                              </p:par>
                            </p:childTnLst>
                          </p:cTn>
                        </p:par>
                        <p:par>
                          <p:cTn id="364" fill="hold">
                            <p:stCondLst>
                              <p:cond delay="112000"/>
                            </p:stCondLst>
                            <p:childTnLst>
                              <p:par>
                                <p:cTn id="365" presetID="11" presetClass="entr" presetSubtype="0" fill="hold" grpId="0" nodeType="afterEffect">
                                  <p:stCondLst>
                                    <p:cond delay="0"/>
                                  </p:stCondLst>
                                  <p:childTnLst>
                                    <p:set>
                                      <p:cBhvr>
                                        <p:cTn id="366" dur="1000">
                                          <p:stCondLst>
                                            <p:cond delay="0"/>
                                          </p:stCondLst>
                                        </p:cTn>
                                        <p:tgtEl>
                                          <p:spTgt spid="126"/>
                                        </p:tgtEl>
                                        <p:attrNameLst>
                                          <p:attrName>style.visibility</p:attrName>
                                        </p:attrNameLst>
                                      </p:cBhvr>
                                      <p:to>
                                        <p:strVal val="visible"/>
                                      </p:to>
                                    </p:set>
                                  </p:childTnLst>
                                </p:cTn>
                              </p:par>
                            </p:childTnLst>
                          </p:cTn>
                        </p:par>
                        <p:par>
                          <p:cTn id="367" fill="hold">
                            <p:stCondLst>
                              <p:cond delay="113000"/>
                            </p:stCondLst>
                            <p:childTnLst>
                              <p:par>
                                <p:cTn id="368" presetID="11" presetClass="entr" presetSubtype="0" fill="hold" grpId="0" nodeType="afterEffect">
                                  <p:stCondLst>
                                    <p:cond delay="0"/>
                                  </p:stCondLst>
                                  <p:childTnLst>
                                    <p:set>
                                      <p:cBhvr>
                                        <p:cTn id="369" dur="1000">
                                          <p:stCondLst>
                                            <p:cond delay="0"/>
                                          </p:stCondLst>
                                        </p:cTn>
                                        <p:tgtEl>
                                          <p:spTgt spid="127"/>
                                        </p:tgtEl>
                                        <p:attrNameLst>
                                          <p:attrName>style.visibility</p:attrName>
                                        </p:attrNameLst>
                                      </p:cBhvr>
                                      <p:to>
                                        <p:strVal val="visible"/>
                                      </p:to>
                                    </p:set>
                                  </p:childTnLst>
                                </p:cTn>
                              </p:par>
                            </p:childTnLst>
                          </p:cTn>
                        </p:par>
                        <p:par>
                          <p:cTn id="370" fill="hold">
                            <p:stCondLst>
                              <p:cond delay="114000"/>
                            </p:stCondLst>
                            <p:childTnLst>
                              <p:par>
                                <p:cTn id="371" presetID="11" presetClass="entr" presetSubtype="0" fill="hold" grpId="0" nodeType="afterEffect">
                                  <p:stCondLst>
                                    <p:cond delay="0"/>
                                  </p:stCondLst>
                                  <p:childTnLst>
                                    <p:set>
                                      <p:cBhvr>
                                        <p:cTn id="372" dur="1000">
                                          <p:stCondLst>
                                            <p:cond delay="0"/>
                                          </p:stCondLst>
                                        </p:cTn>
                                        <p:tgtEl>
                                          <p:spTgt spid="128"/>
                                        </p:tgtEl>
                                        <p:attrNameLst>
                                          <p:attrName>style.visibility</p:attrName>
                                        </p:attrNameLst>
                                      </p:cBhvr>
                                      <p:to>
                                        <p:strVal val="visible"/>
                                      </p:to>
                                    </p:set>
                                  </p:childTnLst>
                                </p:cTn>
                              </p:par>
                            </p:childTnLst>
                          </p:cTn>
                        </p:par>
                        <p:par>
                          <p:cTn id="373" fill="hold">
                            <p:stCondLst>
                              <p:cond delay="115000"/>
                            </p:stCondLst>
                            <p:childTnLst>
                              <p:par>
                                <p:cTn id="374" presetID="11" presetClass="entr" presetSubtype="0" fill="hold" grpId="0" nodeType="afterEffect">
                                  <p:stCondLst>
                                    <p:cond delay="0"/>
                                  </p:stCondLst>
                                  <p:childTnLst>
                                    <p:set>
                                      <p:cBhvr>
                                        <p:cTn id="375" dur="1000">
                                          <p:stCondLst>
                                            <p:cond delay="0"/>
                                          </p:stCondLst>
                                        </p:cTn>
                                        <p:tgtEl>
                                          <p:spTgt spid="129"/>
                                        </p:tgtEl>
                                        <p:attrNameLst>
                                          <p:attrName>style.visibility</p:attrName>
                                        </p:attrNameLst>
                                      </p:cBhvr>
                                      <p:to>
                                        <p:strVal val="visible"/>
                                      </p:to>
                                    </p:set>
                                  </p:childTnLst>
                                </p:cTn>
                              </p:par>
                            </p:childTnLst>
                          </p:cTn>
                        </p:par>
                        <p:par>
                          <p:cTn id="376" fill="hold">
                            <p:stCondLst>
                              <p:cond delay="116000"/>
                            </p:stCondLst>
                            <p:childTnLst>
                              <p:par>
                                <p:cTn id="377" presetID="11" presetClass="entr" presetSubtype="0" fill="hold" grpId="0" nodeType="afterEffect">
                                  <p:stCondLst>
                                    <p:cond delay="0"/>
                                  </p:stCondLst>
                                  <p:childTnLst>
                                    <p:set>
                                      <p:cBhvr>
                                        <p:cTn id="378" dur="1000">
                                          <p:stCondLst>
                                            <p:cond delay="0"/>
                                          </p:stCondLst>
                                        </p:cTn>
                                        <p:tgtEl>
                                          <p:spTgt spid="130"/>
                                        </p:tgtEl>
                                        <p:attrNameLst>
                                          <p:attrName>style.visibility</p:attrName>
                                        </p:attrNameLst>
                                      </p:cBhvr>
                                      <p:to>
                                        <p:strVal val="visible"/>
                                      </p:to>
                                    </p:set>
                                  </p:childTnLst>
                                </p:cTn>
                              </p:par>
                            </p:childTnLst>
                          </p:cTn>
                        </p:par>
                        <p:par>
                          <p:cTn id="379" fill="hold">
                            <p:stCondLst>
                              <p:cond delay="117000"/>
                            </p:stCondLst>
                            <p:childTnLst>
                              <p:par>
                                <p:cTn id="380" presetID="11" presetClass="entr" presetSubtype="0" fill="hold" grpId="0" nodeType="afterEffect">
                                  <p:stCondLst>
                                    <p:cond delay="0"/>
                                  </p:stCondLst>
                                  <p:childTnLst>
                                    <p:set>
                                      <p:cBhvr>
                                        <p:cTn id="381" dur="1000">
                                          <p:stCondLst>
                                            <p:cond delay="0"/>
                                          </p:stCondLst>
                                        </p:cTn>
                                        <p:tgtEl>
                                          <p:spTgt spid="131"/>
                                        </p:tgtEl>
                                        <p:attrNameLst>
                                          <p:attrName>style.visibility</p:attrName>
                                        </p:attrNameLst>
                                      </p:cBhvr>
                                      <p:to>
                                        <p:strVal val="visible"/>
                                      </p:to>
                                    </p:set>
                                  </p:childTnLst>
                                </p:cTn>
                              </p:par>
                            </p:childTnLst>
                          </p:cTn>
                        </p:par>
                        <p:par>
                          <p:cTn id="382" fill="hold">
                            <p:stCondLst>
                              <p:cond delay="118000"/>
                            </p:stCondLst>
                            <p:childTnLst>
                              <p:par>
                                <p:cTn id="383" presetID="11" presetClass="entr" presetSubtype="0" fill="hold" grpId="0" nodeType="afterEffect">
                                  <p:stCondLst>
                                    <p:cond delay="0"/>
                                  </p:stCondLst>
                                  <p:childTnLst>
                                    <p:set>
                                      <p:cBhvr>
                                        <p:cTn id="384" dur="1000">
                                          <p:stCondLst>
                                            <p:cond delay="0"/>
                                          </p:stCondLst>
                                        </p:cTn>
                                        <p:tgtEl>
                                          <p:spTgt spid="132"/>
                                        </p:tgtEl>
                                        <p:attrNameLst>
                                          <p:attrName>style.visibility</p:attrName>
                                        </p:attrNameLst>
                                      </p:cBhvr>
                                      <p:to>
                                        <p:strVal val="visible"/>
                                      </p:to>
                                    </p:set>
                                  </p:childTnLst>
                                </p:cTn>
                              </p:par>
                            </p:childTnLst>
                          </p:cTn>
                        </p:par>
                        <p:par>
                          <p:cTn id="385" fill="hold">
                            <p:stCondLst>
                              <p:cond delay="119000"/>
                            </p:stCondLst>
                            <p:childTnLst>
                              <p:par>
                                <p:cTn id="386" presetID="11" presetClass="entr" presetSubtype="0" fill="hold" grpId="0" nodeType="afterEffect">
                                  <p:stCondLst>
                                    <p:cond delay="0"/>
                                  </p:stCondLst>
                                  <p:childTnLst>
                                    <p:set>
                                      <p:cBhvr>
                                        <p:cTn id="387" dur="1000">
                                          <p:stCondLst>
                                            <p:cond delay="0"/>
                                          </p:stCondLst>
                                        </p:cTn>
                                        <p:tgtEl>
                                          <p:spTgt spid="133"/>
                                        </p:tgtEl>
                                        <p:attrNameLst>
                                          <p:attrName>style.visibility</p:attrName>
                                        </p:attrNameLst>
                                      </p:cBhvr>
                                      <p:to>
                                        <p:strVal val="visible"/>
                                      </p:to>
                                    </p:set>
                                  </p:childTnLst>
                                </p:cTn>
                              </p:par>
                            </p:childTnLst>
                          </p:cTn>
                        </p:par>
                        <p:par>
                          <p:cTn id="388" fill="hold">
                            <p:stCondLst>
                              <p:cond delay="120000"/>
                            </p:stCondLst>
                            <p:childTnLst>
                              <p:par>
                                <p:cTn id="389" presetID="11" presetClass="entr" presetSubtype="0" fill="hold" grpId="0" nodeType="afterEffect">
                                  <p:stCondLst>
                                    <p:cond delay="0"/>
                                  </p:stCondLst>
                                  <p:childTnLst>
                                    <p:set>
                                      <p:cBhvr>
                                        <p:cTn id="390" dur="1000">
                                          <p:stCondLst>
                                            <p:cond delay="0"/>
                                          </p:stCondLst>
                                        </p:cTn>
                                        <p:tgtEl>
                                          <p:spTgt spid="134"/>
                                        </p:tgtEl>
                                        <p:attrNameLst>
                                          <p:attrName>style.visibility</p:attrName>
                                        </p:attrNameLst>
                                      </p:cBhvr>
                                      <p:to>
                                        <p:strVal val="visible"/>
                                      </p:to>
                                    </p:set>
                                  </p:childTnLst>
                                </p:cTn>
                              </p:par>
                            </p:childTnLst>
                          </p:cTn>
                        </p:par>
                        <p:par>
                          <p:cTn id="391" fill="hold">
                            <p:stCondLst>
                              <p:cond delay="121000"/>
                            </p:stCondLst>
                            <p:childTnLst>
                              <p:par>
                                <p:cTn id="392" presetID="11" presetClass="entr" presetSubtype="0" fill="hold" grpId="0" nodeType="afterEffect">
                                  <p:stCondLst>
                                    <p:cond delay="0"/>
                                  </p:stCondLst>
                                  <p:childTnLst>
                                    <p:set>
                                      <p:cBhvr>
                                        <p:cTn id="393" dur="1000">
                                          <p:stCondLst>
                                            <p:cond delay="0"/>
                                          </p:stCondLst>
                                        </p:cTn>
                                        <p:tgtEl>
                                          <p:spTgt spid="135"/>
                                        </p:tgtEl>
                                        <p:attrNameLst>
                                          <p:attrName>style.visibility</p:attrName>
                                        </p:attrNameLst>
                                      </p:cBhvr>
                                      <p:to>
                                        <p:strVal val="visible"/>
                                      </p:to>
                                    </p:set>
                                  </p:childTnLst>
                                </p:cTn>
                              </p:par>
                            </p:childTnLst>
                          </p:cTn>
                        </p:par>
                        <p:par>
                          <p:cTn id="394" fill="hold">
                            <p:stCondLst>
                              <p:cond delay="122000"/>
                            </p:stCondLst>
                            <p:childTnLst>
                              <p:par>
                                <p:cTn id="395" presetID="11" presetClass="entr" presetSubtype="0" fill="hold" grpId="0" nodeType="afterEffect">
                                  <p:stCondLst>
                                    <p:cond delay="0"/>
                                  </p:stCondLst>
                                  <p:childTnLst>
                                    <p:set>
                                      <p:cBhvr>
                                        <p:cTn id="396" dur="1000">
                                          <p:stCondLst>
                                            <p:cond delay="0"/>
                                          </p:stCondLst>
                                        </p:cTn>
                                        <p:tgtEl>
                                          <p:spTgt spid="136"/>
                                        </p:tgtEl>
                                        <p:attrNameLst>
                                          <p:attrName>style.visibility</p:attrName>
                                        </p:attrNameLst>
                                      </p:cBhvr>
                                      <p:to>
                                        <p:strVal val="visible"/>
                                      </p:to>
                                    </p:set>
                                  </p:childTnLst>
                                </p:cTn>
                              </p:par>
                            </p:childTnLst>
                          </p:cTn>
                        </p:par>
                        <p:par>
                          <p:cTn id="397" fill="hold">
                            <p:stCondLst>
                              <p:cond delay="123000"/>
                            </p:stCondLst>
                            <p:childTnLst>
                              <p:par>
                                <p:cTn id="398" presetID="11" presetClass="entr" presetSubtype="0" fill="hold" grpId="0" nodeType="afterEffect">
                                  <p:stCondLst>
                                    <p:cond delay="0"/>
                                  </p:stCondLst>
                                  <p:childTnLst>
                                    <p:set>
                                      <p:cBhvr>
                                        <p:cTn id="399" dur="1000">
                                          <p:stCondLst>
                                            <p:cond delay="0"/>
                                          </p:stCondLst>
                                        </p:cTn>
                                        <p:tgtEl>
                                          <p:spTgt spid="137"/>
                                        </p:tgtEl>
                                        <p:attrNameLst>
                                          <p:attrName>style.visibility</p:attrName>
                                        </p:attrNameLst>
                                      </p:cBhvr>
                                      <p:to>
                                        <p:strVal val="visible"/>
                                      </p:to>
                                    </p:set>
                                  </p:childTnLst>
                                </p:cTn>
                              </p:par>
                            </p:childTnLst>
                          </p:cTn>
                        </p:par>
                        <p:par>
                          <p:cTn id="400" fill="hold">
                            <p:stCondLst>
                              <p:cond delay="124000"/>
                            </p:stCondLst>
                            <p:childTnLst>
                              <p:par>
                                <p:cTn id="401" presetID="11" presetClass="entr" presetSubtype="0" fill="hold" grpId="0" nodeType="afterEffect">
                                  <p:stCondLst>
                                    <p:cond delay="0"/>
                                  </p:stCondLst>
                                  <p:childTnLst>
                                    <p:set>
                                      <p:cBhvr>
                                        <p:cTn id="402" dur="1000">
                                          <p:stCondLst>
                                            <p:cond delay="0"/>
                                          </p:stCondLst>
                                        </p:cTn>
                                        <p:tgtEl>
                                          <p:spTgt spid="138"/>
                                        </p:tgtEl>
                                        <p:attrNameLst>
                                          <p:attrName>style.visibility</p:attrName>
                                        </p:attrNameLst>
                                      </p:cBhvr>
                                      <p:to>
                                        <p:strVal val="visible"/>
                                      </p:to>
                                    </p:set>
                                  </p:childTnLst>
                                </p:cTn>
                              </p:par>
                            </p:childTnLst>
                          </p:cTn>
                        </p:par>
                        <p:par>
                          <p:cTn id="403" fill="hold">
                            <p:stCondLst>
                              <p:cond delay="125000"/>
                            </p:stCondLst>
                            <p:childTnLst>
                              <p:par>
                                <p:cTn id="404" presetID="11" presetClass="entr" presetSubtype="0" fill="hold" grpId="0" nodeType="afterEffect">
                                  <p:stCondLst>
                                    <p:cond delay="0"/>
                                  </p:stCondLst>
                                  <p:childTnLst>
                                    <p:set>
                                      <p:cBhvr>
                                        <p:cTn id="405" dur="1000">
                                          <p:stCondLst>
                                            <p:cond delay="0"/>
                                          </p:stCondLst>
                                        </p:cTn>
                                        <p:tgtEl>
                                          <p:spTgt spid="139"/>
                                        </p:tgtEl>
                                        <p:attrNameLst>
                                          <p:attrName>style.visibility</p:attrName>
                                        </p:attrNameLst>
                                      </p:cBhvr>
                                      <p:to>
                                        <p:strVal val="visible"/>
                                      </p:to>
                                    </p:set>
                                  </p:childTnLst>
                                </p:cTn>
                              </p:par>
                            </p:childTnLst>
                          </p:cTn>
                        </p:par>
                        <p:par>
                          <p:cTn id="406" fill="hold">
                            <p:stCondLst>
                              <p:cond delay="126000"/>
                            </p:stCondLst>
                            <p:childTnLst>
                              <p:par>
                                <p:cTn id="407" presetID="11" presetClass="entr" presetSubtype="0" fill="hold" grpId="0" nodeType="afterEffect">
                                  <p:stCondLst>
                                    <p:cond delay="0"/>
                                  </p:stCondLst>
                                  <p:childTnLst>
                                    <p:set>
                                      <p:cBhvr>
                                        <p:cTn id="408" dur="1000">
                                          <p:stCondLst>
                                            <p:cond delay="0"/>
                                          </p:stCondLst>
                                        </p:cTn>
                                        <p:tgtEl>
                                          <p:spTgt spid="140"/>
                                        </p:tgtEl>
                                        <p:attrNameLst>
                                          <p:attrName>style.visibility</p:attrName>
                                        </p:attrNameLst>
                                      </p:cBhvr>
                                      <p:to>
                                        <p:strVal val="visible"/>
                                      </p:to>
                                    </p:set>
                                  </p:childTnLst>
                                </p:cTn>
                              </p:par>
                            </p:childTnLst>
                          </p:cTn>
                        </p:par>
                        <p:par>
                          <p:cTn id="409" fill="hold">
                            <p:stCondLst>
                              <p:cond delay="127000"/>
                            </p:stCondLst>
                            <p:childTnLst>
                              <p:par>
                                <p:cTn id="410" presetID="11" presetClass="entr" presetSubtype="0" fill="hold" grpId="0" nodeType="afterEffect">
                                  <p:stCondLst>
                                    <p:cond delay="0"/>
                                  </p:stCondLst>
                                  <p:childTnLst>
                                    <p:set>
                                      <p:cBhvr>
                                        <p:cTn id="411" dur="1000">
                                          <p:stCondLst>
                                            <p:cond delay="0"/>
                                          </p:stCondLst>
                                        </p:cTn>
                                        <p:tgtEl>
                                          <p:spTgt spid="141"/>
                                        </p:tgtEl>
                                        <p:attrNameLst>
                                          <p:attrName>style.visibility</p:attrName>
                                        </p:attrNameLst>
                                      </p:cBhvr>
                                      <p:to>
                                        <p:strVal val="visible"/>
                                      </p:to>
                                    </p:set>
                                  </p:childTnLst>
                                </p:cTn>
                              </p:par>
                            </p:childTnLst>
                          </p:cTn>
                        </p:par>
                        <p:par>
                          <p:cTn id="412" fill="hold">
                            <p:stCondLst>
                              <p:cond delay="128000"/>
                            </p:stCondLst>
                            <p:childTnLst>
                              <p:par>
                                <p:cTn id="413" presetID="11" presetClass="entr" presetSubtype="0" fill="hold" grpId="0" nodeType="afterEffect">
                                  <p:stCondLst>
                                    <p:cond delay="0"/>
                                  </p:stCondLst>
                                  <p:childTnLst>
                                    <p:set>
                                      <p:cBhvr>
                                        <p:cTn id="414" dur="1000">
                                          <p:stCondLst>
                                            <p:cond delay="0"/>
                                          </p:stCondLst>
                                        </p:cTn>
                                        <p:tgtEl>
                                          <p:spTgt spid="142"/>
                                        </p:tgtEl>
                                        <p:attrNameLst>
                                          <p:attrName>style.visibility</p:attrName>
                                        </p:attrNameLst>
                                      </p:cBhvr>
                                      <p:to>
                                        <p:strVal val="visible"/>
                                      </p:to>
                                    </p:set>
                                  </p:childTnLst>
                                </p:cTn>
                              </p:par>
                            </p:childTnLst>
                          </p:cTn>
                        </p:par>
                        <p:par>
                          <p:cTn id="415" fill="hold">
                            <p:stCondLst>
                              <p:cond delay="129000"/>
                            </p:stCondLst>
                            <p:childTnLst>
                              <p:par>
                                <p:cTn id="416" presetID="11" presetClass="entr" presetSubtype="0" fill="hold" grpId="0" nodeType="afterEffect">
                                  <p:stCondLst>
                                    <p:cond delay="0"/>
                                  </p:stCondLst>
                                  <p:childTnLst>
                                    <p:set>
                                      <p:cBhvr>
                                        <p:cTn id="417" dur="1000">
                                          <p:stCondLst>
                                            <p:cond delay="0"/>
                                          </p:stCondLst>
                                        </p:cTn>
                                        <p:tgtEl>
                                          <p:spTgt spid="143"/>
                                        </p:tgtEl>
                                        <p:attrNameLst>
                                          <p:attrName>style.visibility</p:attrName>
                                        </p:attrNameLst>
                                      </p:cBhvr>
                                      <p:to>
                                        <p:strVal val="visible"/>
                                      </p:to>
                                    </p:set>
                                  </p:childTnLst>
                                </p:cTn>
                              </p:par>
                            </p:childTnLst>
                          </p:cTn>
                        </p:par>
                        <p:par>
                          <p:cTn id="418" fill="hold">
                            <p:stCondLst>
                              <p:cond delay="130000"/>
                            </p:stCondLst>
                            <p:childTnLst>
                              <p:par>
                                <p:cTn id="419" presetID="11" presetClass="entr" presetSubtype="0" fill="hold" grpId="0" nodeType="afterEffect">
                                  <p:stCondLst>
                                    <p:cond delay="0"/>
                                  </p:stCondLst>
                                  <p:childTnLst>
                                    <p:set>
                                      <p:cBhvr>
                                        <p:cTn id="420" dur="1000">
                                          <p:stCondLst>
                                            <p:cond delay="0"/>
                                          </p:stCondLst>
                                        </p:cTn>
                                        <p:tgtEl>
                                          <p:spTgt spid="144"/>
                                        </p:tgtEl>
                                        <p:attrNameLst>
                                          <p:attrName>style.visibility</p:attrName>
                                        </p:attrNameLst>
                                      </p:cBhvr>
                                      <p:to>
                                        <p:strVal val="visible"/>
                                      </p:to>
                                    </p:set>
                                  </p:childTnLst>
                                </p:cTn>
                              </p:par>
                            </p:childTnLst>
                          </p:cTn>
                        </p:par>
                        <p:par>
                          <p:cTn id="421" fill="hold">
                            <p:stCondLst>
                              <p:cond delay="131000"/>
                            </p:stCondLst>
                            <p:childTnLst>
                              <p:par>
                                <p:cTn id="422" presetID="11" presetClass="entr" presetSubtype="0" fill="hold" grpId="0" nodeType="afterEffect">
                                  <p:stCondLst>
                                    <p:cond delay="0"/>
                                  </p:stCondLst>
                                  <p:childTnLst>
                                    <p:set>
                                      <p:cBhvr>
                                        <p:cTn id="423" dur="1000">
                                          <p:stCondLst>
                                            <p:cond delay="0"/>
                                          </p:stCondLst>
                                        </p:cTn>
                                        <p:tgtEl>
                                          <p:spTgt spid="145"/>
                                        </p:tgtEl>
                                        <p:attrNameLst>
                                          <p:attrName>style.visibility</p:attrName>
                                        </p:attrNameLst>
                                      </p:cBhvr>
                                      <p:to>
                                        <p:strVal val="visible"/>
                                      </p:to>
                                    </p:set>
                                  </p:childTnLst>
                                </p:cTn>
                              </p:par>
                            </p:childTnLst>
                          </p:cTn>
                        </p:par>
                        <p:par>
                          <p:cTn id="424" fill="hold">
                            <p:stCondLst>
                              <p:cond delay="132000"/>
                            </p:stCondLst>
                            <p:childTnLst>
                              <p:par>
                                <p:cTn id="425" presetID="11" presetClass="entr" presetSubtype="0" fill="hold" grpId="0" nodeType="afterEffect">
                                  <p:stCondLst>
                                    <p:cond delay="0"/>
                                  </p:stCondLst>
                                  <p:childTnLst>
                                    <p:set>
                                      <p:cBhvr>
                                        <p:cTn id="426" dur="1000">
                                          <p:stCondLst>
                                            <p:cond delay="0"/>
                                          </p:stCondLst>
                                        </p:cTn>
                                        <p:tgtEl>
                                          <p:spTgt spid="146"/>
                                        </p:tgtEl>
                                        <p:attrNameLst>
                                          <p:attrName>style.visibility</p:attrName>
                                        </p:attrNameLst>
                                      </p:cBhvr>
                                      <p:to>
                                        <p:strVal val="visible"/>
                                      </p:to>
                                    </p:set>
                                  </p:childTnLst>
                                </p:cTn>
                              </p:par>
                            </p:childTnLst>
                          </p:cTn>
                        </p:par>
                        <p:par>
                          <p:cTn id="427" fill="hold">
                            <p:stCondLst>
                              <p:cond delay="133000"/>
                            </p:stCondLst>
                            <p:childTnLst>
                              <p:par>
                                <p:cTn id="428" presetID="11" presetClass="entr" presetSubtype="0" fill="hold" grpId="0" nodeType="afterEffect">
                                  <p:stCondLst>
                                    <p:cond delay="0"/>
                                  </p:stCondLst>
                                  <p:childTnLst>
                                    <p:set>
                                      <p:cBhvr>
                                        <p:cTn id="429" dur="1000">
                                          <p:stCondLst>
                                            <p:cond delay="0"/>
                                          </p:stCondLst>
                                        </p:cTn>
                                        <p:tgtEl>
                                          <p:spTgt spid="147"/>
                                        </p:tgtEl>
                                        <p:attrNameLst>
                                          <p:attrName>style.visibility</p:attrName>
                                        </p:attrNameLst>
                                      </p:cBhvr>
                                      <p:to>
                                        <p:strVal val="visible"/>
                                      </p:to>
                                    </p:set>
                                  </p:childTnLst>
                                </p:cTn>
                              </p:par>
                            </p:childTnLst>
                          </p:cTn>
                        </p:par>
                        <p:par>
                          <p:cTn id="430" fill="hold">
                            <p:stCondLst>
                              <p:cond delay="134000"/>
                            </p:stCondLst>
                            <p:childTnLst>
                              <p:par>
                                <p:cTn id="431" presetID="11" presetClass="entr" presetSubtype="0" fill="hold" grpId="0" nodeType="afterEffect">
                                  <p:stCondLst>
                                    <p:cond delay="0"/>
                                  </p:stCondLst>
                                  <p:childTnLst>
                                    <p:set>
                                      <p:cBhvr>
                                        <p:cTn id="432" dur="1000">
                                          <p:stCondLst>
                                            <p:cond delay="0"/>
                                          </p:stCondLst>
                                        </p:cTn>
                                        <p:tgtEl>
                                          <p:spTgt spid="148"/>
                                        </p:tgtEl>
                                        <p:attrNameLst>
                                          <p:attrName>style.visibility</p:attrName>
                                        </p:attrNameLst>
                                      </p:cBhvr>
                                      <p:to>
                                        <p:strVal val="visible"/>
                                      </p:to>
                                    </p:set>
                                  </p:childTnLst>
                                </p:cTn>
                              </p:par>
                            </p:childTnLst>
                          </p:cTn>
                        </p:par>
                        <p:par>
                          <p:cTn id="433" fill="hold">
                            <p:stCondLst>
                              <p:cond delay="135000"/>
                            </p:stCondLst>
                            <p:childTnLst>
                              <p:par>
                                <p:cTn id="434" presetID="11" presetClass="entr" presetSubtype="0" fill="hold" grpId="0" nodeType="afterEffect">
                                  <p:stCondLst>
                                    <p:cond delay="0"/>
                                  </p:stCondLst>
                                  <p:childTnLst>
                                    <p:set>
                                      <p:cBhvr>
                                        <p:cTn id="435" dur="1000">
                                          <p:stCondLst>
                                            <p:cond delay="0"/>
                                          </p:stCondLst>
                                        </p:cTn>
                                        <p:tgtEl>
                                          <p:spTgt spid="149"/>
                                        </p:tgtEl>
                                        <p:attrNameLst>
                                          <p:attrName>style.visibility</p:attrName>
                                        </p:attrNameLst>
                                      </p:cBhvr>
                                      <p:to>
                                        <p:strVal val="visible"/>
                                      </p:to>
                                    </p:set>
                                  </p:childTnLst>
                                </p:cTn>
                              </p:par>
                            </p:childTnLst>
                          </p:cTn>
                        </p:par>
                        <p:par>
                          <p:cTn id="436" fill="hold">
                            <p:stCondLst>
                              <p:cond delay="136000"/>
                            </p:stCondLst>
                            <p:childTnLst>
                              <p:par>
                                <p:cTn id="437" presetID="11" presetClass="entr" presetSubtype="0" fill="hold" grpId="0" nodeType="afterEffect">
                                  <p:stCondLst>
                                    <p:cond delay="0"/>
                                  </p:stCondLst>
                                  <p:childTnLst>
                                    <p:set>
                                      <p:cBhvr>
                                        <p:cTn id="438" dur="1000">
                                          <p:stCondLst>
                                            <p:cond delay="0"/>
                                          </p:stCondLst>
                                        </p:cTn>
                                        <p:tgtEl>
                                          <p:spTgt spid="150"/>
                                        </p:tgtEl>
                                        <p:attrNameLst>
                                          <p:attrName>style.visibility</p:attrName>
                                        </p:attrNameLst>
                                      </p:cBhvr>
                                      <p:to>
                                        <p:strVal val="visible"/>
                                      </p:to>
                                    </p:set>
                                  </p:childTnLst>
                                </p:cTn>
                              </p:par>
                            </p:childTnLst>
                          </p:cTn>
                        </p:par>
                        <p:par>
                          <p:cTn id="439" fill="hold">
                            <p:stCondLst>
                              <p:cond delay="137000"/>
                            </p:stCondLst>
                            <p:childTnLst>
                              <p:par>
                                <p:cTn id="440" presetID="11" presetClass="entr" presetSubtype="0" fill="hold" grpId="0" nodeType="afterEffect">
                                  <p:stCondLst>
                                    <p:cond delay="0"/>
                                  </p:stCondLst>
                                  <p:childTnLst>
                                    <p:set>
                                      <p:cBhvr>
                                        <p:cTn id="441" dur="1000">
                                          <p:stCondLst>
                                            <p:cond delay="0"/>
                                          </p:stCondLst>
                                        </p:cTn>
                                        <p:tgtEl>
                                          <p:spTgt spid="151"/>
                                        </p:tgtEl>
                                        <p:attrNameLst>
                                          <p:attrName>style.visibility</p:attrName>
                                        </p:attrNameLst>
                                      </p:cBhvr>
                                      <p:to>
                                        <p:strVal val="visible"/>
                                      </p:to>
                                    </p:set>
                                  </p:childTnLst>
                                </p:cTn>
                              </p:par>
                            </p:childTnLst>
                          </p:cTn>
                        </p:par>
                        <p:par>
                          <p:cTn id="442" fill="hold">
                            <p:stCondLst>
                              <p:cond delay="138000"/>
                            </p:stCondLst>
                            <p:childTnLst>
                              <p:par>
                                <p:cTn id="443" presetID="11" presetClass="entr" presetSubtype="0" fill="hold" grpId="0" nodeType="afterEffect">
                                  <p:stCondLst>
                                    <p:cond delay="0"/>
                                  </p:stCondLst>
                                  <p:childTnLst>
                                    <p:set>
                                      <p:cBhvr>
                                        <p:cTn id="444" dur="1000">
                                          <p:stCondLst>
                                            <p:cond delay="0"/>
                                          </p:stCondLst>
                                        </p:cTn>
                                        <p:tgtEl>
                                          <p:spTgt spid="152"/>
                                        </p:tgtEl>
                                        <p:attrNameLst>
                                          <p:attrName>style.visibility</p:attrName>
                                        </p:attrNameLst>
                                      </p:cBhvr>
                                      <p:to>
                                        <p:strVal val="visible"/>
                                      </p:to>
                                    </p:set>
                                  </p:childTnLst>
                                </p:cTn>
                              </p:par>
                            </p:childTnLst>
                          </p:cTn>
                        </p:par>
                        <p:par>
                          <p:cTn id="445" fill="hold">
                            <p:stCondLst>
                              <p:cond delay="139000"/>
                            </p:stCondLst>
                            <p:childTnLst>
                              <p:par>
                                <p:cTn id="446" presetID="11" presetClass="entr" presetSubtype="0" fill="hold" grpId="0" nodeType="afterEffect">
                                  <p:stCondLst>
                                    <p:cond delay="0"/>
                                  </p:stCondLst>
                                  <p:childTnLst>
                                    <p:set>
                                      <p:cBhvr>
                                        <p:cTn id="447" dur="1000">
                                          <p:stCondLst>
                                            <p:cond delay="0"/>
                                          </p:stCondLst>
                                        </p:cTn>
                                        <p:tgtEl>
                                          <p:spTgt spid="153"/>
                                        </p:tgtEl>
                                        <p:attrNameLst>
                                          <p:attrName>style.visibility</p:attrName>
                                        </p:attrNameLst>
                                      </p:cBhvr>
                                      <p:to>
                                        <p:strVal val="visible"/>
                                      </p:to>
                                    </p:set>
                                  </p:childTnLst>
                                </p:cTn>
                              </p:par>
                            </p:childTnLst>
                          </p:cTn>
                        </p:par>
                        <p:par>
                          <p:cTn id="448" fill="hold">
                            <p:stCondLst>
                              <p:cond delay="140000"/>
                            </p:stCondLst>
                            <p:childTnLst>
                              <p:par>
                                <p:cTn id="449" presetID="11" presetClass="entr" presetSubtype="0" fill="hold" grpId="0" nodeType="afterEffect">
                                  <p:stCondLst>
                                    <p:cond delay="0"/>
                                  </p:stCondLst>
                                  <p:childTnLst>
                                    <p:set>
                                      <p:cBhvr>
                                        <p:cTn id="450" dur="1000">
                                          <p:stCondLst>
                                            <p:cond delay="0"/>
                                          </p:stCondLst>
                                        </p:cTn>
                                        <p:tgtEl>
                                          <p:spTgt spid="154"/>
                                        </p:tgtEl>
                                        <p:attrNameLst>
                                          <p:attrName>style.visibility</p:attrName>
                                        </p:attrNameLst>
                                      </p:cBhvr>
                                      <p:to>
                                        <p:strVal val="visible"/>
                                      </p:to>
                                    </p:set>
                                  </p:childTnLst>
                                </p:cTn>
                              </p:par>
                            </p:childTnLst>
                          </p:cTn>
                        </p:par>
                        <p:par>
                          <p:cTn id="451" fill="hold">
                            <p:stCondLst>
                              <p:cond delay="141000"/>
                            </p:stCondLst>
                            <p:childTnLst>
                              <p:par>
                                <p:cTn id="452" presetID="11" presetClass="entr" presetSubtype="0" fill="hold" grpId="0" nodeType="afterEffect">
                                  <p:stCondLst>
                                    <p:cond delay="0"/>
                                  </p:stCondLst>
                                  <p:childTnLst>
                                    <p:set>
                                      <p:cBhvr>
                                        <p:cTn id="453" dur="1000">
                                          <p:stCondLst>
                                            <p:cond delay="0"/>
                                          </p:stCondLst>
                                        </p:cTn>
                                        <p:tgtEl>
                                          <p:spTgt spid="155"/>
                                        </p:tgtEl>
                                        <p:attrNameLst>
                                          <p:attrName>style.visibility</p:attrName>
                                        </p:attrNameLst>
                                      </p:cBhvr>
                                      <p:to>
                                        <p:strVal val="visible"/>
                                      </p:to>
                                    </p:set>
                                  </p:childTnLst>
                                </p:cTn>
                              </p:par>
                            </p:childTnLst>
                          </p:cTn>
                        </p:par>
                        <p:par>
                          <p:cTn id="454" fill="hold">
                            <p:stCondLst>
                              <p:cond delay="142000"/>
                            </p:stCondLst>
                            <p:childTnLst>
                              <p:par>
                                <p:cTn id="455" presetID="11" presetClass="entr" presetSubtype="0" fill="hold" grpId="0" nodeType="afterEffect">
                                  <p:stCondLst>
                                    <p:cond delay="0"/>
                                  </p:stCondLst>
                                  <p:childTnLst>
                                    <p:set>
                                      <p:cBhvr>
                                        <p:cTn id="456" dur="1000">
                                          <p:stCondLst>
                                            <p:cond delay="0"/>
                                          </p:stCondLst>
                                        </p:cTn>
                                        <p:tgtEl>
                                          <p:spTgt spid="156"/>
                                        </p:tgtEl>
                                        <p:attrNameLst>
                                          <p:attrName>style.visibility</p:attrName>
                                        </p:attrNameLst>
                                      </p:cBhvr>
                                      <p:to>
                                        <p:strVal val="visible"/>
                                      </p:to>
                                    </p:set>
                                  </p:childTnLst>
                                </p:cTn>
                              </p:par>
                            </p:childTnLst>
                          </p:cTn>
                        </p:par>
                        <p:par>
                          <p:cTn id="457" fill="hold">
                            <p:stCondLst>
                              <p:cond delay="143000"/>
                            </p:stCondLst>
                            <p:childTnLst>
                              <p:par>
                                <p:cTn id="458" presetID="11" presetClass="entr" presetSubtype="0" fill="hold" grpId="0" nodeType="afterEffect">
                                  <p:stCondLst>
                                    <p:cond delay="0"/>
                                  </p:stCondLst>
                                  <p:childTnLst>
                                    <p:set>
                                      <p:cBhvr>
                                        <p:cTn id="459" dur="1000">
                                          <p:stCondLst>
                                            <p:cond delay="0"/>
                                          </p:stCondLst>
                                        </p:cTn>
                                        <p:tgtEl>
                                          <p:spTgt spid="157"/>
                                        </p:tgtEl>
                                        <p:attrNameLst>
                                          <p:attrName>style.visibility</p:attrName>
                                        </p:attrNameLst>
                                      </p:cBhvr>
                                      <p:to>
                                        <p:strVal val="visible"/>
                                      </p:to>
                                    </p:set>
                                  </p:childTnLst>
                                </p:cTn>
                              </p:par>
                            </p:childTnLst>
                          </p:cTn>
                        </p:par>
                        <p:par>
                          <p:cTn id="460" fill="hold">
                            <p:stCondLst>
                              <p:cond delay="144000"/>
                            </p:stCondLst>
                            <p:childTnLst>
                              <p:par>
                                <p:cTn id="461" presetID="11" presetClass="entr" presetSubtype="0" fill="hold" grpId="0" nodeType="afterEffect">
                                  <p:stCondLst>
                                    <p:cond delay="0"/>
                                  </p:stCondLst>
                                  <p:childTnLst>
                                    <p:set>
                                      <p:cBhvr>
                                        <p:cTn id="462" dur="1000">
                                          <p:stCondLst>
                                            <p:cond delay="0"/>
                                          </p:stCondLst>
                                        </p:cTn>
                                        <p:tgtEl>
                                          <p:spTgt spid="158"/>
                                        </p:tgtEl>
                                        <p:attrNameLst>
                                          <p:attrName>style.visibility</p:attrName>
                                        </p:attrNameLst>
                                      </p:cBhvr>
                                      <p:to>
                                        <p:strVal val="visible"/>
                                      </p:to>
                                    </p:set>
                                  </p:childTnLst>
                                </p:cTn>
                              </p:par>
                            </p:childTnLst>
                          </p:cTn>
                        </p:par>
                        <p:par>
                          <p:cTn id="463" fill="hold">
                            <p:stCondLst>
                              <p:cond delay="145000"/>
                            </p:stCondLst>
                            <p:childTnLst>
                              <p:par>
                                <p:cTn id="464" presetID="11" presetClass="entr" presetSubtype="0" fill="hold" grpId="0" nodeType="afterEffect">
                                  <p:stCondLst>
                                    <p:cond delay="0"/>
                                  </p:stCondLst>
                                  <p:childTnLst>
                                    <p:set>
                                      <p:cBhvr>
                                        <p:cTn id="465" dur="1000">
                                          <p:stCondLst>
                                            <p:cond delay="0"/>
                                          </p:stCondLst>
                                        </p:cTn>
                                        <p:tgtEl>
                                          <p:spTgt spid="159"/>
                                        </p:tgtEl>
                                        <p:attrNameLst>
                                          <p:attrName>style.visibility</p:attrName>
                                        </p:attrNameLst>
                                      </p:cBhvr>
                                      <p:to>
                                        <p:strVal val="visible"/>
                                      </p:to>
                                    </p:set>
                                  </p:childTnLst>
                                </p:cTn>
                              </p:par>
                            </p:childTnLst>
                          </p:cTn>
                        </p:par>
                        <p:par>
                          <p:cTn id="466" fill="hold">
                            <p:stCondLst>
                              <p:cond delay="146000"/>
                            </p:stCondLst>
                            <p:childTnLst>
                              <p:par>
                                <p:cTn id="467" presetID="11" presetClass="entr" presetSubtype="0" fill="hold" grpId="0" nodeType="afterEffect">
                                  <p:stCondLst>
                                    <p:cond delay="0"/>
                                  </p:stCondLst>
                                  <p:childTnLst>
                                    <p:set>
                                      <p:cBhvr>
                                        <p:cTn id="468" dur="1000">
                                          <p:stCondLst>
                                            <p:cond delay="0"/>
                                          </p:stCondLst>
                                        </p:cTn>
                                        <p:tgtEl>
                                          <p:spTgt spid="160"/>
                                        </p:tgtEl>
                                        <p:attrNameLst>
                                          <p:attrName>style.visibility</p:attrName>
                                        </p:attrNameLst>
                                      </p:cBhvr>
                                      <p:to>
                                        <p:strVal val="visible"/>
                                      </p:to>
                                    </p:set>
                                  </p:childTnLst>
                                </p:cTn>
                              </p:par>
                            </p:childTnLst>
                          </p:cTn>
                        </p:par>
                        <p:par>
                          <p:cTn id="469" fill="hold">
                            <p:stCondLst>
                              <p:cond delay="147000"/>
                            </p:stCondLst>
                            <p:childTnLst>
                              <p:par>
                                <p:cTn id="470" presetID="11" presetClass="entr" presetSubtype="0" fill="hold" grpId="0" nodeType="afterEffect">
                                  <p:stCondLst>
                                    <p:cond delay="0"/>
                                  </p:stCondLst>
                                  <p:childTnLst>
                                    <p:set>
                                      <p:cBhvr>
                                        <p:cTn id="471" dur="1000">
                                          <p:stCondLst>
                                            <p:cond delay="0"/>
                                          </p:stCondLst>
                                        </p:cTn>
                                        <p:tgtEl>
                                          <p:spTgt spid="161"/>
                                        </p:tgtEl>
                                        <p:attrNameLst>
                                          <p:attrName>style.visibility</p:attrName>
                                        </p:attrNameLst>
                                      </p:cBhvr>
                                      <p:to>
                                        <p:strVal val="visible"/>
                                      </p:to>
                                    </p:set>
                                  </p:childTnLst>
                                </p:cTn>
                              </p:par>
                            </p:childTnLst>
                          </p:cTn>
                        </p:par>
                        <p:par>
                          <p:cTn id="472" fill="hold">
                            <p:stCondLst>
                              <p:cond delay="148000"/>
                            </p:stCondLst>
                            <p:childTnLst>
                              <p:par>
                                <p:cTn id="473" presetID="11" presetClass="entr" presetSubtype="0" fill="hold" grpId="0" nodeType="afterEffect">
                                  <p:stCondLst>
                                    <p:cond delay="0"/>
                                  </p:stCondLst>
                                  <p:childTnLst>
                                    <p:set>
                                      <p:cBhvr>
                                        <p:cTn id="474" dur="1000">
                                          <p:stCondLst>
                                            <p:cond delay="0"/>
                                          </p:stCondLst>
                                        </p:cTn>
                                        <p:tgtEl>
                                          <p:spTgt spid="162"/>
                                        </p:tgtEl>
                                        <p:attrNameLst>
                                          <p:attrName>style.visibility</p:attrName>
                                        </p:attrNameLst>
                                      </p:cBhvr>
                                      <p:to>
                                        <p:strVal val="visible"/>
                                      </p:to>
                                    </p:set>
                                  </p:childTnLst>
                                </p:cTn>
                              </p:par>
                            </p:childTnLst>
                          </p:cTn>
                        </p:par>
                        <p:par>
                          <p:cTn id="475" fill="hold">
                            <p:stCondLst>
                              <p:cond delay="149000"/>
                            </p:stCondLst>
                            <p:childTnLst>
                              <p:par>
                                <p:cTn id="476" presetID="11" presetClass="entr" presetSubtype="0" fill="hold" grpId="0" nodeType="afterEffect">
                                  <p:stCondLst>
                                    <p:cond delay="0"/>
                                  </p:stCondLst>
                                  <p:childTnLst>
                                    <p:set>
                                      <p:cBhvr>
                                        <p:cTn id="477" dur="1000">
                                          <p:stCondLst>
                                            <p:cond delay="0"/>
                                          </p:stCondLst>
                                        </p:cTn>
                                        <p:tgtEl>
                                          <p:spTgt spid="163"/>
                                        </p:tgtEl>
                                        <p:attrNameLst>
                                          <p:attrName>style.visibility</p:attrName>
                                        </p:attrNameLst>
                                      </p:cBhvr>
                                      <p:to>
                                        <p:strVal val="visible"/>
                                      </p:to>
                                    </p:set>
                                  </p:childTnLst>
                                </p:cTn>
                              </p:par>
                            </p:childTnLst>
                          </p:cTn>
                        </p:par>
                        <p:par>
                          <p:cTn id="478" fill="hold">
                            <p:stCondLst>
                              <p:cond delay="150000"/>
                            </p:stCondLst>
                            <p:childTnLst>
                              <p:par>
                                <p:cTn id="479" presetID="11" presetClass="entr" presetSubtype="0" fill="hold" grpId="0" nodeType="afterEffect">
                                  <p:stCondLst>
                                    <p:cond delay="0"/>
                                  </p:stCondLst>
                                  <p:childTnLst>
                                    <p:set>
                                      <p:cBhvr>
                                        <p:cTn id="480" dur="1000">
                                          <p:stCondLst>
                                            <p:cond delay="0"/>
                                          </p:stCondLst>
                                        </p:cTn>
                                        <p:tgtEl>
                                          <p:spTgt spid="164"/>
                                        </p:tgtEl>
                                        <p:attrNameLst>
                                          <p:attrName>style.visibility</p:attrName>
                                        </p:attrNameLst>
                                      </p:cBhvr>
                                      <p:to>
                                        <p:strVal val="visible"/>
                                      </p:to>
                                    </p:set>
                                  </p:childTnLst>
                                </p:cTn>
                              </p:par>
                            </p:childTnLst>
                          </p:cTn>
                        </p:par>
                        <p:par>
                          <p:cTn id="481" fill="hold">
                            <p:stCondLst>
                              <p:cond delay="151000"/>
                            </p:stCondLst>
                            <p:childTnLst>
                              <p:par>
                                <p:cTn id="482" presetID="11" presetClass="entr" presetSubtype="0" fill="hold" grpId="0" nodeType="afterEffect">
                                  <p:stCondLst>
                                    <p:cond delay="0"/>
                                  </p:stCondLst>
                                  <p:childTnLst>
                                    <p:set>
                                      <p:cBhvr>
                                        <p:cTn id="483" dur="1000">
                                          <p:stCondLst>
                                            <p:cond delay="0"/>
                                          </p:stCondLst>
                                        </p:cTn>
                                        <p:tgtEl>
                                          <p:spTgt spid="165"/>
                                        </p:tgtEl>
                                        <p:attrNameLst>
                                          <p:attrName>style.visibility</p:attrName>
                                        </p:attrNameLst>
                                      </p:cBhvr>
                                      <p:to>
                                        <p:strVal val="visible"/>
                                      </p:to>
                                    </p:set>
                                  </p:childTnLst>
                                </p:cTn>
                              </p:par>
                            </p:childTnLst>
                          </p:cTn>
                        </p:par>
                        <p:par>
                          <p:cTn id="484" fill="hold">
                            <p:stCondLst>
                              <p:cond delay="152000"/>
                            </p:stCondLst>
                            <p:childTnLst>
                              <p:par>
                                <p:cTn id="485" presetID="11" presetClass="entr" presetSubtype="0" fill="hold" grpId="0" nodeType="afterEffect">
                                  <p:stCondLst>
                                    <p:cond delay="0"/>
                                  </p:stCondLst>
                                  <p:childTnLst>
                                    <p:set>
                                      <p:cBhvr>
                                        <p:cTn id="486" dur="1000">
                                          <p:stCondLst>
                                            <p:cond delay="0"/>
                                          </p:stCondLst>
                                        </p:cTn>
                                        <p:tgtEl>
                                          <p:spTgt spid="166"/>
                                        </p:tgtEl>
                                        <p:attrNameLst>
                                          <p:attrName>style.visibility</p:attrName>
                                        </p:attrNameLst>
                                      </p:cBhvr>
                                      <p:to>
                                        <p:strVal val="visible"/>
                                      </p:to>
                                    </p:set>
                                  </p:childTnLst>
                                </p:cTn>
                              </p:par>
                            </p:childTnLst>
                          </p:cTn>
                        </p:par>
                        <p:par>
                          <p:cTn id="487" fill="hold">
                            <p:stCondLst>
                              <p:cond delay="153000"/>
                            </p:stCondLst>
                            <p:childTnLst>
                              <p:par>
                                <p:cTn id="488" presetID="11" presetClass="entr" presetSubtype="0" fill="hold" grpId="0" nodeType="afterEffect">
                                  <p:stCondLst>
                                    <p:cond delay="0"/>
                                  </p:stCondLst>
                                  <p:childTnLst>
                                    <p:set>
                                      <p:cBhvr>
                                        <p:cTn id="489" dur="1000">
                                          <p:stCondLst>
                                            <p:cond delay="0"/>
                                          </p:stCondLst>
                                        </p:cTn>
                                        <p:tgtEl>
                                          <p:spTgt spid="167"/>
                                        </p:tgtEl>
                                        <p:attrNameLst>
                                          <p:attrName>style.visibility</p:attrName>
                                        </p:attrNameLst>
                                      </p:cBhvr>
                                      <p:to>
                                        <p:strVal val="visible"/>
                                      </p:to>
                                    </p:set>
                                  </p:childTnLst>
                                </p:cTn>
                              </p:par>
                            </p:childTnLst>
                          </p:cTn>
                        </p:par>
                        <p:par>
                          <p:cTn id="490" fill="hold">
                            <p:stCondLst>
                              <p:cond delay="154000"/>
                            </p:stCondLst>
                            <p:childTnLst>
                              <p:par>
                                <p:cTn id="491" presetID="11" presetClass="entr" presetSubtype="0" fill="hold" grpId="0" nodeType="afterEffect">
                                  <p:stCondLst>
                                    <p:cond delay="0"/>
                                  </p:stCondLst>
                                  <p:childTnLst>
                                    <p:set>
                                      <p:cBhvr>
                                        <p:cTn id="492" dur="1000">
                                          <p:stCondLst>
                                            <p:cond delay="0"/>
                                          </p:stCondLst>
                                        </p:cTn>
                                        <p:tgtEl>
                                          <p:spTgt spid="168"/>
                                        </p:tgtEl>
                                        <p:attrNameLst>
                                          <p:attrName>style.visibility</p:attrName>
                                        </p:attrNameLst>
                                      </p:cBhvr>
                                      <p:to>
                                        <p:strVal val="visible"/>
                                      </p:to>
                                    </p:set>
                                  </p:childTnLst>
                                </p:cTn>
                              </p:par>
                            </p:childTnLst>
                          </p:cTn>
                        </p:par>
                        <p:par>
                          <p:cTn id="493" fill="hold">
                            <p:stCondLst>
                              <p:cond delay="155000"/>
                            </p:stCondLst>
                            <p:childTnLst>
                              <p:par>
                                <p:cTn id="494" presetID="11" presetClass="entr" presetSubtype="0" fill="hold" grpId="0" nodeType="afterEffect">
                                  <p:stCondLst>
                                    <p:cond delay="0"/>
                                  </p:stCondLst>
                                  <p:childTnLst>
                                    <p:set>
                                      <p:cBhvr>
                                        <p:cTn id="495" dur="1000">
                                          <p:stCondLst>
                                            <p:cond delay="0"/>
                                          </p:stCondLst>
                                        </p:cTn>
                                        <p:tgtEl>
                                          <p:spTgt spid="169"/>
                                        </p:tgtEl>
                                        <p:attrNameLst>
                                          <p:attrName>style.visibility</p:attrName>
                                        </p:attrNameLst>
                                      </p:cBhvr>
                                      <p:to>
                                        <p:strVal val="visible"/>
                                      </p:to>
                                    </p:set>
                                  </p:childTnLst>
                                </p:cTn>
                              </p:par>
                            </p:childTnLst>
                          </p:cTn>
                        </p:par>
                        <p:par>
                          <p:cTn id="496" fill="hold">
                            <p:stCondLst>
                              <p:cond delay="156000"/>
                            </p:stCondLst>
                            <p:childTnLst>
                              <p:par>
                                <p:cTn id="497" presetID="11" presetClass="entr" presetSubtype="0" fill="hold" grpId="0" nodeType="afterEffect">
                                  <p:stCondLst>
                                    <p:cond delay="0"/>
                                  </p:stCondLst>
                                  <p:childTnLst>
                                    <p:set>
                                      <p:cBhvr>
                                        <p:cTn id="498" dur="1000">
                                          <p:stCondLst>
                                            <p:cond delay="0"/>
                                          </p:stCondLst>
                                        </p:cTn>
                                        <p:tgtEl>
                                          <p:spTgt spid="170"/>
                                        </p:tgtEl>
                                        <p:attrNameLst>
                                          <p:attrName>style.visibility</p:attrName>
                                        </p:attrNameLst>
                                      </p:cBhvr>
                                      <p:to>
                                        <p:strVal val="visible"/>
                                      </p:to>
                                    </p:set>
                                  </p:childTnLst>
                                </p:cTn>
                              </p:par>
                            </p:childTnLst>
                          </p:cTn>
                        </p:par>
                        <p:par>
                          <p:cTn id="499" fill="hold">
                            <p:stCondLst>
                              <p:cond delay="157000"/>
                            </p:stCondLst>
                            <p:childTnLst>
                              <p:par>
                                <p:cTn id="500" presetID="11" presetClass="entr" presetSubtype="0" fill="hold" grpId="0" nodeType="afterEffect">
                                  <p:stCondLst>
                                    <p:cond delay="0"/>
                                  </p:stCondLst>
                                  <p:childTnLst>
                                    <p:set>
                                      <p:cBhvr>
                                        <p:cTn id="501" dur="1000">
                                          <p:stCondLst>
                                            <p:cond delay="0"/>
                                          </p:stCondLst>
                                        </p:cTn>
                                        <p:tgtEl>
                                          <p:spTgt spid="171"/>
                                        </p:tgtEl>
                                        <p:attrNameLst>
                                          <p:attrName>style.visibility</p:attrName>
                                        </p:attrNameLst>
                                      </p:cBhvr>
                                      <p:to>
                                        <p:strVal val="visible"/>
                                      </p:to>
                                    </p:set>
                                  </p:childTnLst>
                                </p:cTn>
                              </p:par>
                            </p:childTnLst>
                          </p:cTn>
                        </p:par>
                        <p:par>
                          <p:cTn id="502" fill="hold">
                            <p:stCondLst>
                              <p:cond delay="158000"/>
                            </p:stCondLst>
                            <p:childTnLst>
                              <p:par>
                                <p:cTn id="503" presetID="11" presetClass="entr" presetSubtype="0" fill="hold" grpId="0" nodeType="afterEffect">
                                  <p:stCondLst>
                                    <p:cond delay="0"/>
                                  </p:stCondLst>
                                  <p:childTnLst>
                                    <p:set>
                                      <p:cBhvr>
                                        <p:cTn id="504" dur="1000">
                                          <p:stCondLst>
                                            <p:cond delay="0"/>
                                          </p:stCondLst>
                                        </p:cTn>
                                        <p:tgtEl>
                                          <p:spTgt spid="172"/>
                                        </p:tgtEl>
                                        <p:attrNameLst>
                                          <p:attrName>style.visibility</p:attrName>
                                        </p:attrNameLst>
                                      </p:cBhvr>
                                      <p:to>
                                        <p:strVal val="visible"/>
                                      </p:to>
                                    </p:set>
                                  </p:childTnLst>
                                </p:cTn>
                              </p:par>
                            </p:childTnLst>
                          </p:cTn>
                        </p:par>
                        <p:par>
                          <p:cTn id="505" fill="hold">
                            <p:stCondLst>
                              <p:cond delay="159000"/>
                            </p:stCondLst>
                            <p:childTnLst>
                              <p:par>
                                <p:cTn id="506" presetID="11" presetClass="entr" presetSubtype="0" fill="hold" grpId="0" nodeType="afterEffect">
                                  <p:stCondLst>
                                    <p:cond delay="0"/>
                                  </p:stCondLst>
                                  <p:childTnLst>
                                    <p:set>
                                      <p:cBhvr>
                                        <p:cTn id="507" dur="1000">
                                          <p:stCondLst>
                                            <p:cond delay="0"/>
                                          </p:stCondLst>
                                        </p:cTn>
                                        <p:tgtEl>
                                          <p:spTgt spid="173"/>
                                        </p:tgtEl>
                                        <p:attrNameLst>
                                          <p:attrName>style.visibility</p:attrName>
                                        </p:attrNameLst>
                                      </p:cBhvr>
                                      <p:to>
                                        <p:strVal val="visible"/>
                                      </p:to>
                                    </p:set>
                                  </p:childTnLst>
                                </p:cTn>
                              </p:par>
                            </p:childTnLst>
                          </p:cTn>
                        </p:par>
                        <p:par>
                          <p:cTn id="508" fill="hold">
                            <p:stCondLst>
                              <p:cond delay="160000"/>
                            </p:stCondLst>
                            <p:childTnLst>
                              <p:par>
                                <p:cTn id="509" presetID="11" presetClass="entr" presetSubtype="0" fill="hold" grpId="0" nodeType="afterEffect">
                                  <p:stCondLst>
                                    <p:cond delay="0"/>
                                  </p:stCondLst>
                                  <p:childTnLst>
                                    <p:set>
                                      <p:cBhvr>
                                        <p:cTn id="510" dur="1000">
                                          <p:stCondLst>
                                            <p:cond delay="0"/>
                                          </p:stCondLst>
                                        </p:cTn>
                                        <p:tgtEl>
                                          <p:spTgt spid="174"/>
                                        </p:tgtEl>
                                        <p:attrNameLst>
                                          <p:attrName>style.visibility</p:attrName>
                                        </p:attrNameLst>
                                      </p:cBhvr>
                                      <p:to>
                                        <p:strVal val="visible"/>
                                      </p:to>
                                    </p:set>
                                  </p:childTnLst>
                                </p:cTn>
                              </p:par>
                            </p:childTnLst>
                          </p:cTn>
                        </p:par>
                        <p:par>
                          <p:cTn id="511" fill="hold">
                            <p:stCondLst>
                              <p:cond delay="161000"/>
                            </p:stCondLst>
                            <p:childTnLst>
                              <p:par>
                                <p:cTn id="512" presetID="11" presetClass="entr" presetSubtype="0" fill="hold" grpId="0" nodeType="afterEffect">
                                  <p:stCondLst>
                                    <p:cond delay="0"/>
                                  </p:stCondLst>
                                  <p:childTnLst>
                                    <p:set>
                                      <p:cBhvr>
                                        <p:cTn id="513" dur="1000">
                                          <p:stCondLst>
                                            <p:cond delay="0"/>
                                          </p:stCondLst>
                                        </p:cTn>
                                        <p:tgtEl>
                                          <p:spTgt spid="175"/>
                                        </p:tgtEl>
                                        <p:attrNameLst>
                                          <p:attrName>style.visibility</p:attrName>
                                        </p:attrNameLst>
                                      </p:cBhvr>
                                      <p:to>
                                        <p:strVal val="visible"/>
                                      </p:to>
                                    </p:set>
                                  </p:childTnLst>
                                </p:cTn>
                              </p:par>
                            </p:childTnLst>
                          </p:cTn>
                        </p:par>
                        <p:par>
                          <p:cTn id="514" fill="hold">
                            <p:stCondLst>
                              <p:cond delay="162000"/>
                            </p:stCondLst>
                            <p:childTnLst>
                              <p:par>
                                <p:cTn id="515" presetID="11" presetClass="entr" presetSubtype="0" fill="hold" grpId="0" nodeType="afterEffect">
                                  <p:stCondLst>
                                    <p:cond delay="0"/>
                                  </p:stCondLst>
                                  <p:childTnLst>
                                    <p:set>
                                      <p:cBhvr>
                                        <p:cTn id="516" dur="1000">
                                          <p:stCondLst>
                                            <p:cond delay="0"/>
                                          </p:stCondLst>
                                        </p:cTn>
                                        <p:tgtEl>
                                          <p:spTgt spid="176"/>
                                        </p:tgtEl>
                                        <p:attrNameLst>
                                          <p:attrName>style.visibility</p:attrName>
                                        </p:attrNameLst>
                                      </p:cBhvr>
                                      <p:to>
                                        <p:strVal val="visible"/>
                                      </p:to>
                                    </p:set>
                                  </p:childTnLst>
                                </p:cTn>
                              </p:par>
                            </p:childTnLst>
                          </p:cTn>
                        </p:par>
                        <p:par>
                          <p:cTn id="517" fill="hold">
                            <p:stCondLst>
                              <p:cond delay="163000"/>
                            </p:stCondLst>
                            <p:childTnLst>
                              <p:par>
                                <p:cTn id="518" presetID="11" presetClass="entr" presetSubtype="0" fill="hold" grpId="0" nodeType="afterEffect">
                                  <p:stCondLst>
                                    <p:cond delay="0"/>
                                  </p:stCondLst>
                                  <p:childTnLst>
                                    <p:set>
                                      <p:cBhvr>
                                        <p:cTn id="519" dur="1000">
                                          <p:stCondLst>
                                            <p:cond delay="0"/>
                                          </p:stCondLst>
                                        </p:cTn>
                                        <p:tgtEl>
                                          <p:spTgt spid="177"/>
                                        </p:tgtEl>
                                        <p:attrNameLst>
                                          <p:attrName>style.visibility</p:attrName>
                                        </p:attrNameLst>
                                      </p:cBhvr>
                                      <p:to>
                                        <p:strVal val="visible"/>
                                      </p:to>
                                    </p:set>
                                  </p:childTnLst>
                                </p:cTn>
                              </p:par>
                            </p:childTnLst>
                          </p:cTn>
                        </p:par>
                        <p:par>
                          <p:cTn id="520" fill="hold">
                            <p:stCondLst>
                              <p:cond delay="164000"/>
                            </p:stCondLst>
                            <p:childTnLst>
                              <p:par>
                                <p:cTn id="521" presetID="11" presetClass="entr" presetSubtype="0" fill="hold" grpId="0" nodeType="afterEffect">
                                  <p:stCondLst>
                                    <p:cond delay="0"/>
                                  </p:stCondLst>
                                  <p:childTnLst>
                                    <p:set>
                                      <p:cBhvr>
                                        <p:cTn id="522" dur="1000">
                                          <p:stCondLst>
                                            <p:cond delay="0"/>
                                          </p:stCondLst>
                                        </p:cTn>
                                        <p:tgtEl>
                                          <p:spTgt spid="178"/>
                                        </p:tgtEl>
                                        <p:attrNameLst>
                                          <p:attrName>style.visibility</p:attrName>
                                        </p:attrNameLst>
                                      </p:cBhvr>
                                      <p:to>
                                        <p:strVal val="visible"/>
                                      </p:to>
                                    </p:set>
                                  </p:childTnLst>
                                </p:cTn>
                              </p:par>
                            </p:childTnLst>
                          </p:cTn>
                        </p:par>
                        <p:par>
                          <p:cTn id="523" fill="hold">
                            <p:stCondLst>
                              <p:cond delay="165000"/>
                            </p:stCondLst>
                            <p:childTnLst>
                              <p:par>
                                <p:cTn id="524" presetID="11" presetClass="entr" presetSubtype="0" fill="hold" grpId="0" nodeType="afterEffect">
                                  <p:stCondLst>
                                    <p:cond delay="0"/>
                                  </p:stCondLst>
                                  <p:childTnLst>
                                    <p:set>
                                      <p:cBhvr>
                                        <p:cTn id="525" dur="1000">
                                          <p:stCondLst>
                                            <p:cond delay="0"/>
                                          </p:stCondLst>
                                        </p:cTn>
                                        <p:tgtEl>
                                          <p:spTgt spid="179"/>
                                        </p:tgtEl>
                                        <p:attrNameLst>
                                          <p:attrName>style.visibility</p:attrName>
                                        </p:attrNameLst>
                                      </p:cBhvr>
                                      <p:to>
                                        <p:strVal val="visible"/>
                                      </p:to>
                                    </p:set>
                                  </p:childTnLst>
                                </p:cTn>
                              </p:par>
                            </p:childTnLst>
                          </p:cTn>
                        </p:par>
                        <p:par>
                          <p:cTn id="526" fill="hold">
                            <p:stCondLst>
                              <p:cond delay="166000"/>
                            </p:stCondLst>
                            <p:childTnLst>
                              <p:par>
                                <p:cTn id="527" presetID="11" presetClass="entr" presetSubtype="0" fill="hold" grpId="0" nodeType="afterEffect">
                                  <p:stCondLst>
                                    <p:cond delay="0"/>
                                  </p:stCondLst>
                                  <p:childTnLst>
                                    <p:set>
                                      <p:cBhvr>
                                        <p:cTn id="528" dur="1000">
                                          <p:stCondLst>
                                            <p:cond delay="0"/>
                                          </p:stCondLst>
                                        </p:cTn>
                                        <p:tgtEl>
                                          <p:spTgt spid="180"/>
                                        </p:tgtEl>
                                        <p:attrNameLst>
                                          <p:attrName>style.visibility</p:attrName>
                                        </p:attrNameLst>
                                      </p:cBhvr>
                                      <p:to>
                                        <p:strVal val="visible"/>
                                      </p:to>
                                    </p:set>
                                  </p:childTnLst>
                                </p:cTn>
                              </p:par>
                            </p:childTnLst>
                          </p:cTn>
                        </p:par>
                        <p:par>
                          <p:cTn id="529" fill="hold">
                            <p:stCondLst>
                              <p:cond delay="167000"/>
                            </p:stCondLst>
                            <p:childTnLst>
                              <p:par>
                                <p:cTn id="530" presetID="11" presetClass="entr" presetSubtype="0" fill="hold" grpId="0" nodeType="afterEffect">
                                  <p:stCondLst>
                                    <p:cond delay="0"/>
                                  </p:stCondLst>
                                  <p:childTnLst>
                                    <p:set>
                                      <p:cBhvr>
                                        <p:cTn id="531" dur="1000">
                                          <p:stCondLst>
                                            <p:cond delay="0"/>
                                          </p:stCondLst>
                                        </p:cTn>
                                        <p:tgtEl>
                                          <p:spTgt spid="181"/>
                                        </p:tgtEl>
                                        <p:attrNameLst>
                                          <p:attrName>style.visibility</p:attrName>
                                        </p:attrNameLst>
                                      </p:cBhvr>
                                      <p:to>
                                        <p:strVal val="visible"/>
                                      </p:to>
                                    </p:set>
                                  </p:childTnLst>
                                </p:cTn>
                              </p:par>
                            </p:childTnLst>
                          </p:cTn>
                        </p:par>
                        <p:par>
                          <p:cTn id="532" fill="hold">
                            <p:stCondLst>
                              <p:cond delay="168000"/>
                            </p:stCondLst>
                            <p:childTnLst>
                              <p:par>
                                <p:cTn id="533" presetID="11" presetClass="entr" presetSubtype="0" fill="hold" grpId="0" nodeType="afterEffect">
                                  <p:stCondLst>
                                    <p:cond delay="0"/>
                                  </p:stCondLst>
                                  <p:childTnLst>
                                    <p:set>
                                      <p:cBhvr>
                                        <p:cTn id="534" dur="1000">
                                          <p:stCondLst>
                                            <p:cond delay="0"/>
                                          </p:stCondLst>
                                        </p:cTn>
                                        <p:tgtEl>
                                          <p:spTgt spid="182"/>
                                        </p:tgtEl>
                                        <p:attrNameLst>
                                          <p:attrName>style.visibility</p:attrName>
                                        </p:attrNameLst>
                                      </p:cBhvr>
                                      <p:to>
                                        <p:strVal val="visible"/>
                                      </p:to>
                                    </p:set>
                                  </p:childTnLst>
                                </p:cTn>
                              </p:par>
                            </p:childTnLst>
                          </p:cTn>
                        </p:par>
                        <p:par>
                          <p:cTn id="535" fill="hold">
                            <p:stCondLst>
                              <p:cond delay="169000"/>
                            </p:stCondLst>
                            <p:childTnLst>
                              <p:par>
                                <p:cTn id="536" presetID="11" presetClass="entr" presetSubtype="0" fill="hold" grpId="0" nodeType="afterEffect">
                                  <p:stCondLst>
                                    <p:cond delay="0"/>
                                  </p:stCondLst>
                                  <p:childTnLst>
                                    <p:set>
                                      <p:cBhvr>
                                        <p:cTn id="537" dur="1000">
                                          <p:stCondLst>
                                            <p:cond delay="0"/>
                                          </p:stCondLst>
                                        </p:cTn>
                                        <p:tgtEl>
                                          <p:spTgt spid="183"/>
                                        </p:tgtEl>
                                        <p:attrNameLst>
                                          <p:attrName>style.visibility</p:attrName>
                                        </p:attrNameLst>
                                      </p:cBhvr>
                                      <p:to>
                                        <p:strVal val="visible"/>
                                      </p:to>
                                    </p:set>
                                  </p:childTnLst>
                                </p:cTn>
                              </p:par>
                            </p:childTnLst>
                          </p:cTn>
                        </p:par>
                        <p:par>
                          <p:cTn id="538" fill="hold">
                            <p:stCondLst>
                              <p:cond delay="170000"/>
                            </p:stCondLst>
                            <p:childTnLst>
                              <p:par>
                                <p:cTn id="539" presetID="11" presetClass="entr" presetSubtype="0" fill="hold" grpId="0" nodeType="afterEffect">
                                  <p:stCondLst>
                                    <p:cond delay="0"/>
                                  </p:stCondLst>
                                  <p:childTnLst>
                                    <p:set>
                                      <p:cBhvr>
                                        <p:cTn id="540" dur="1000">
                                          <p:stCondLst>
                                            <p:cond delay="0"/>
                                          </p:stCondLst>
                                        </p:cTn>
                                        <p:tgtEl>
                                          <p:spTgt spid="184"/>
                                        </p:tgtEl>
                                        <p:attrNameLst>
                                          <p:attrName>style.visibility</p:attrName>
                                        </p:attrNameLst>
                                      </p:cBhvr>
                                      <p:to>
                                        <p:strVal val="visible"/>
                                      </p:to>
                                    </p:set>
                                  </p:childTnLst>
                                </p:cTn>
                              </p:par>
                            </p:childTnLst>
                          </p:cTn>
                        </p:par>
                        <p:par>
                          <p:cTn id="541" fill="hold">
                            <p:stCondLst>
                              <p:cond delay="171000"/>
                            </p:stCondLst>
                            <p:childTnLst>
                              <p:par>
                                <p:cTn id="542" presetID="11" presetClass="entr" presetSubtype="0" fill="hold" grpId="0" nodeType="afterEffect">
                                  <p:stCondLst>
                                    <p:cond delay="0"/>
                                  </p:stCondLst>
                                  <p:childTnLst>
                                    <p:set>
                                      <p:cBhvr>
                                        <p:cTn id="543" dur="1000">
                                          <p:stCondLst>
                                            <p:cond delay="0"/>
                                          </p:stCondLst>
                                        </p:cTn>
                                        <p:tgtEl>
                                          <p:spTgt spid="185"/>
                                        </p:tgtEl>
                                        <p:attrNameLst>
                                          <p:attrName>style.visibility</p:attrName>
                                        </p:attrNameLst>
                                      </p:cBhvr>
                                      <p:to>
                                        <p:strVal val="visible"/>
                                      </p:to>
                                    </p:set>
                                  </p:childTnLst>
                                </p:cTn>
                              </p:par>
                            </p:childTnLst>
                          </p:cTn>
                        </p:par>
                        <p:par>
                          <p:cTn id="544" fill="hold">
                            <p:stCondLst>
                              <p:cond delay="172000"/>
                            </p:stCondLst>
                            <p:childTnLst>
                              <p:par>
                                <p:cTn id="545" presetID="11" presetClass="entr" presetSubtype="0" fill="hold" grpId="0" nodeType="afterEffect">
                                  <p:stCondLst>
                                    <p:cond delay="0"/>
                                  </p:stCondLst>
                                  <p:childTnLst>
                                    <p:set>
                                      <p:cBhvr>
                                        <p:cTn id="546" dur="1000">
                                          <p:stCondLst>
                                            <p:cond delay="0"/>
                                          </p:stCondLst>
                                        </p:cTn>
                                        <p:tgtEl>
                                          <p:spTgt spid="186"/>
                                        </p:tgtEl>
                                        <p:attrNameLst>
                                          <p:attrName>style.visibility</p:attrName>
                                        </p:attrNameLst>
                                      </p:cBhvr>
                                      <p:to>
                                        <p:strVal val="visible"/>
                                      </p:to>
                                    </p:set>
                                  </p:childTnLst>
                                </p:cTn>
                              </p:par>
                            </p:childTnLst>
                          </p:cTn>
                        </p:par>
                        <p:par>
                          <p:cTn id="547" fill="hold">
                            <p:stCondLst>
                              <p:cond delay="173000"/>
                            </p:stCondLst>
                            <p:childTnLst>
                              <p:par>
                                <p:cTn id="548" presetID="11" presetClass="entr" presetSubtype="0" fill="hold" grpId="0" nodeType="afterEffect">
                                  <p:stCondLst>
                                    <p:cond delay="0"/>
                                  </p:stCondLst>
                                  <p:childTnLst>
                                    <p:set>
                                      <p:cBhvr>
                                        <p:cTn id="549" dur="1000">
                                          <p:stCondLst>
                                            <p:cond delay="0"/>
                                          </p:stCondLst>
                                        </p:cTn>
                                        <p:tgtEl>
                                          <p:spTgt spid="187"/>
                                        </p:tgtEl>
                                        <p:attrNameLst>
                                          <p:attrName>style.visibility</p:attrName>
                                        </p:attrNameLst>
                                      </p:cBhvr>
                                      <p:to>
                                        <p:strVal val="visible"/>
                                      </p:to>
                                    </p:set>
                                  </p:childTnLst>
                                </p:cTn>
                              </p:par>
                            </p:childTnLst>
                          </p:cTn>
                        </p:par>
                        <p:par>
                          <p:cTn id="550" fill="hold">
                            <p:stCondLst>
                              <p:cond delay="174000"/>
                            </p:stCondLst>
                            <p:childTnLst>
                              <p:par>
                                <p:cTn id="551" presetID="11" presetClass="entr" presetSubtype="0" fill="hold" grpId="0" nodeType="afterEffect">
                                  <p:stCondLst>
                                    <p:cond delay="0"/>
                                  </p:stCondLst>
                                  <p:childTnLst>
                                    <p:set>
                                      <p:cBhvr>
                                        <p:cTn id="552" dur="1000">
                                          <p:stCondLst>
                                            <p:cond delay="0"/>
                                          </p:stCondLst>
                                        </p:cTn>
                                        <p:tgtEl>
                                          <p:spTgt spid="188"/>
                                        </p:tgtEl>
                                        <p:attrNameLst>
                                          <p:attrName>style.visibility</p:attrName>
                                        </p:attrNameLst>
                                      </p:cBhvr>
                                      <p:to>
                                        <p:strVal val="visible"/>
                                      </p:to>
                                    </p:set>
                                  </p:childTnLst>
                                </p:cTn>
                              </p:par>
                            </p:childTnLst>
                          </p:cTn>
                        </p:par>
                        <p:par>
                          <p:cTn id="553" fill="hold">
                            <p:stCondLst>
                              <p:cond delay="175000"/>
                            </p:stCondLst>
                            <p:childTnLst>
                              <p:par>
                                <p:cTn id="554" presetID="11" presetClass="entr" presetSubtype="0" fill="hold" grpId="0" nodeType="afterEffect">
                                  <p:stCondLst>
                                    <p:cond delay="0"/>
                                  </p:stCondLst>
                                  <p:childTnLst>
                                    <p:set>
                                      <p:cBhvr>
                                        <p:cTn id="555" dur="1000">
                                          <p:stCondLst>
                                            <p:cond delay="0"/>
                                          </p:stCondLst>
                                        </p:cTn>
                                        <p:tgtEl>
                                          <p:spTgt spid="189"/>
                                        </p:tgtEl>
                                        <p:attrNameLst>
                                          <p:attrName>style.visibility</p:attrName>
                                        </p:attrNameLst>
                                      </p:cBhvr>
                                      <p:to>
                                        <p:strVal val="visible"/>
                                      </p:to>
                                    </p:set>
                                  </p:childTnLst>
                                </p:cTn>
                              </p:par>
                            </p:childTnLst>
                          </p:cTn>
                        </p:par>
                        <p:par>
                          <p:cTn id="556" fill="hold">
                            <p:stCondLst>
                              <p:cond delay="176000"/>
                            </p:stCondLst>
                            <p:childTnLst>
                              <p:par>
                                <p:cTn id="557" presetID="11" presetClass="entr" presetSubtype="0" fill="hold" grpId="0" nodeType="afterEffect">
                                  <p:stCondLst>
                                    <p:cond delay="0"/>
                                  </p:stCondLst>
                                  <p:childTnLst>
                                    <p:set>
                                      <p:cBhvr>
                                        <p:cTn id="558" dur="1000">
                                          <p:stCondLst>
                                            <p:cond delay="0"/>
                                          </p:stCondLst>
                                        </p:cTn>
                                        <p:tgtEl>
                                          <p:spTgt spid="190"/>
                                        </p:tgtEl>
                                        <p:attrNameLst>
                                          <p:attrName>style.visibility</p:attrName>
                                        </p:attrNameLst>
                                      </p:cBhvr>
                                      <p:to>
                                        <p:strVal val="visible"/>
                                      </p:to>
                                    </p:set>
                                  </p:childTnLst>
                                </p:cTn>
                              </p:par>
                            </p:childTnLst>
                          </p:cTn>
                        </p:par>
                        <p:par>
                          <p:cTn id="559" fill="hold">
                            <p:stCondLst>
                              <p:cond delay="177000"/>
                            </p:stCondLst>
                            <p:childTnLst>
                              <p:par>
                                <p:cTn id="560" presetID="11" presetClass="entr" presetSubtype="0" fill="hold" grpId="0" nodeType="afterEffect">
                                  <p:stCondLst>
                                    <p:cond delay="0"/>
                                  </p:stCondLst>
                                  <p:childTnLst>
                                    <p:set>
                                      <p:cBhvr>
                                        <p:cTn id="561" dur="1000">
                                          <p:stCondLst>
                                            <p:cond delay="0"/>
                                          </p:stCondLst>
                                        </p:cTn>
                                        <p:tgtEl>
                                          <p:spTgt spid="191"/>
                                        </p:tgtEl>
                                        <p:attrNameLst>
                                          <p:attrName>style.visibility</p:attrName>
                                        </p:attrNameLst>
                                      </p:cBhvr>
                                      <p:to>
                                        <p:strVal val="visible"/>
                                      </p:to>
                                    </p:set>
                                  </p:childTnLst>
                                </p:cTn>
                              </p:par>
                            </p:childTnLst>
                          </p:cTn>
                        </p:par>
                        <p:par>
                          <p:cTn id="562" fill="hold">
                            <p:stCondLst>
                              <p:cond delay="178000"/>
                            </p:stCondLst>
                            <p:childTnLst>
                              <p:par>
                                <p:cTn id="563" presetID="11" presetClass="entr" presetSubtype="0" fill="hold" grpId="0" nodeType="afterEffect">
                                  <p:stCondLst>
                                    <p:cond delay="0"/>
                                  </p:stCondLst>
                                  <p:childTnLst>
                                    <p:set>
                                      <p:cBhvr>
                                        <p:cTn id="564" dur="1000">
                                          <p:stCondLst>
                                            <p:cond delay="0"/>
                                          </p:stCondLst>
                                        </p:cTn>
                                        <p:tgtEl>
                                          <p:spTgt spid="192"/>
                                        </p:tgtEl>
                                        <p:attrNameLst>
                                          <p:attrName>style.visibility</p:attrName>
                                        </p:attrNameLst>
                                      </p:cBhvr>
                                      <p:to>
                                        <p:strVal val="visible"/>
                                      </p:to>
                                    </p:set>
                                  </p:childTnLst>
                                </p:cTn>
                              </p:par>
                            </p:childTnLst>
                          </p:cTn>
                        </p:par>
                        <p:par>
                          <p:cTn id="565" fill="hold">
                            <p:stCondLst>
                              <p:cond delay="179000"/>
                            </p:stCondLst>
                            <p:childTnLst>
                              <p:par>
                                <p:cTn id="566" presetID="11" presetClass="entr" presetSubtype="0" fill="hold" grpId="0" nodeType="afterEffect">
                                  <p:stCondLst>
                                    <p:cond delay="0"/>
                                  </p:stCondLst>
                                  <p:childTnLst>
                                    <p:set>
                                      <p:cBhvr>
                                        <p:cTn id="567" dur="1000">
                                          <p:stCondLst>
                                            <p:cond delay="0"/>
                                          </p:stCondLst>
                                        </p:cTn>
                                        <p:tgtEl>
                                          <p:spTgt spid="193"/>
                                        </p:tgtEl>
                                        <p:attrNameLst>
                                          <p:attrName>style.visibility</p:attrName>
                                        </p:attrNameLst>
                                      </p:cBhvr>
                                      <p:to>
                                        <p:strVal val="visible"/>
                                      </p:to>
                                    </p:set>
                                  </p:childTnLst>
                                </p:cTn>
                              </p:par>
                            </p:childTnLst>
                          </p:cTn>
                        </p:par>
                        <p:par>
                          <p:cTn id="568" fill="hold">
                            <p:stCondLst>
                              <p:cond delay="180000"/>
                            </p:stCondLst>
                            <p:childTnLst>
                              <p:par>
                                <p:cTn id="569" presetID="11" presetClass="entr" presetSubtype="0" fill="hold" grpId="0" nodeType="afterEffect">
                                  <p:stCondLst>
                                    <p:cond delay="0"/>
                                  </p:stCondLst>
                                  <p:childTnLst>
                                    <p:set>
                                      <p:cBhvr>
                                        <p:cTn id="570" dur="1000">
                                          <p:stCondLst>
                                            <p:cond delay="0"/>
                                          </p:stCondLst>
                                        </p:cTn>
                                        <p:tgtEl>
                                          <p:spTgt spid="194"/>
                                        </p:tgtEl>
                                        <p:attrNameLst>
                                          <p:attrName>style.visibility</p:attrName>
                                        </p:attrNameLst>
                                      </p:cBhvr>
                                      <p:to>
                                        <p:strVal val="visible"/>
                                      </p:to>
                                    </p:set>
                                  </p:childTnLst>
                                </p:cTn>
                              </p:par>
                            </p:childTnLst>
                          </p:cTn>
                        </p:par>
                      </p:childTnLst>
                    </p:cTn>
                  </p:par>
                </p:childTnLst>
              </p:cTn>
              <p:nextCondLst>
                <p:cond evt="onClick" delay="0">
                  <p:tgtEl>
                    <p:spTgt spid="195"/>
                  </p:tgtEl>
                </p:cond>
              </p:nextCondLst>
            </p:seq>
          </p:childTnLst>
        </p:cTn>
      </p:par>
    </p:tnLst>
    <p:bldLst>
      <p:bldP spid="5" grpId="0" animBg="1"/>
      <p:bldP spid="6" grpId="0" animBg="1"/>
      <p:bldP spid="6" grpId="1" animBg="1"/>
      <p:bldP spid="11" grpId="0" animBg="1"/>
      <p:bldP spid="12" grpId="0" animBg="1"/>
      <p:bldP spid="13" grpId="0" animBg="1"/>
      <p:bldP spid="14" grpId="0" animBg="1"/>
      <p:bldP spid="15"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P spid="144" grpId="0" animBg="1"/>
      <p:bldP spid="145" grpId="0" animBg="1"/>
      <p:bldP spid="146" grpId="0" animBg="1"/>
      <p:bldP spid="147" grpId="0" animBg="1"/>
      <p:bldP spid="148"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P spid="161" grpId="0" animBg="1"/>
      <p:bldP spid="162" grpId="0" animBg="1"/>
      <p:bldP spid="163" grpId="0" animBg="1"/>
      <p:bldP spid="164" grpId="0" animBg="1"/>
      <p:bldP spid="165" grpId="0" animBg="1"/>
      <p:bldP spid="166" grpId="0" animBg="1"/>
      <p:bldP spid="167" grpId="0" animBg="1"/>
      <p:bldP spid="168" grpId="0" animBg="1"/>
      <p:bldP spid="169" grpId="0" animBg="1"/>
      <p:bldP spid="170" grpId="0" animBg="1"/>
      <p:bldP spid="171" grpId="0" animBg="1"/>
      <p:bldP spid="172" grpId="0" animBg="1"/>
      <p:bldP spid="173" grpId="0" animBg="1"/>
      <p:bldP spid="174" grpId="0" animBg="1"/>
      <p:bldP spid="175" grpId="0" animBg="1"/>
      <p:bldP spid="176" grpId="0" animBg="1"/>
      <p:bldP spid="177" grpId="0" animBg="1"/>
      <p:bldP spid="178" grpId="0" animBg="1"/>
      <p:bldP spid="179" grpId="0" animBg="1"/>
      <p:bldP spid="180" grpId="0" animBg="1"/>
      <p:bldP spid="181" grpId="0" animBg="1"/>
      <p:bldP spid="182" grpId="0" animBg="1"/>
      <p:bldP spid="183" grpId="0" animBg="1"/>
      <p:bldP spid="184" grpId="0" animBg="1"/>
      <p:bldP spid="185" grpId="0" animBg="1"/>
      <p:bldP spid="186" grpId="0" animBg="1"/>
      <p:bldP spid="187" grpId="0" animBg="1"/>
      <p:bldP spid="188" grpId="0" animBg="1"/>
      <p:bldP spid="189" grpId="0" animBg="1"/>
      <p:bldP spid="190" grpId="0" animBg="1"/>
      <p:bldP spid="191" grpId="0" animBg="1"/>
      <p:bldP spid="192" grpId="0" animBg="1"/>
      <p:bldP spid="193" grpId="0" animBg="1"/>
      <p:bldP spid="194" grpId="0" animBg="1"/>
      <p:bldP spid="20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descr="A picture containing toy, doll&#10;&#10;Description automatically generated">
            <a:extLst>
              <a:ext uri="{FF2B5EF4-FFF2-40B4-BE49-F238E27FC236}">
                <a16:creationId xmlns:a16="http://schemas.microsoft.com/office/drawing/2014/main" id="{94012C96-6F63-4828-8B28-5788394131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293" y="4122057"/>
            <a:ext cx="2963998" cy="2215558"/>
          </a:xfrm>
          <a:prstGeom prst="rect">
            <a:avLst/>
          </a:prstGeom>
        </p:spPr>
      </p:pic>
      <p:sp>
        <p:nvSpPr>
          <p:cNvPr id="196" name="TextBox 195">
            <a:extLst>
              <a:ext uri="{FF2B5EF4-FFF2-40B4-BE49-F238E27FC236}">
                <a16:creationId xmlns:a16="http://schemas.microsoft.com/office/drawing/2014/main" id="{215B2E82-CEF2-445B-ABAA-C3FD37A89F9A}"/>
              </a:ext>
            </a:extLst>
          </p:cNvPr>
          <p:cNvSpPr txBox="1"/>
          <p:nvPr/>
        </p:nvSpPr>
        <p:spPr>
          <a:xfrm>
            <a:off x="3973285" y="2937510"/>
            <a:ext cx="7260771" cy="302063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just">
              <a:lnSpc>
                <a:spcPct val="120000"/>
              </a:lnSpc>
              <a:spcBef>
                <a:spcPts val="600"/>
              </a:spcBef>
              <a:spcAft>
                <a:spcPts val="600"/>
              </a:spcAft>
            </a:pPr>
            <a:r>
              <a:rPr lang="vi-VN"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a:t>
            </a:r>
            <a:r>
              <a:rPr lang="vi-VN"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ác nhóm treo sản phẩm của nhóm mình lên vị trí của nhóm.</a:t>
            </a:r>
            <a:endParaRPr lang="vi-VN"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Bef>
                <a:spcPts val="600"/>
              </a:spcBef>
              <a:spcAft>
                <a:spcPts val="600"/>
              </a:spcAft>
            </a:pPr>
            <a:r>
              <a:rPr lang="vi-VN"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Nhóm 1 lên trình bày báo cáo câu 1. Các nhóm khác nhận xét, đánh giá.</a:t>
            </a:r>
          </a:p>
          <a:p>
            <a:pPr algn="just">
              <a:lnSpc>
                <a:spcPct val="120000"/>
              </a:lnSpc>
              <a:spcBef>
                <a:spcPts val="600"/>
              </a:spcBef>
              <a:spcAft>
                <a:spcPts val="600"/>
              </a:spcAft>
            </a:pPr>
            <a:r>
              <a:rPr lang="vi-VN"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Tương tự: Nhóm 2, 3, 4 lần lượt lên trình bày báo cáo </a:t>
            </a:r>
            <a:r>
              <a:rPr lang="vi-VN" sz="2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2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a:t>
            </a:r>
            <a:r>
              <a:rPr lang="vi-VN"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3, 4. Các nhóm khác nhận xét, đánh giá.</a:t>
            </a:r>
          </a:p>
        </p:txBody>
      </p:sp>
      <p:sp>
        <p:nvSpPr>
          <p:cNvPr id="6" name="TextBox 5">
            <a:extLst>
              <a:ext uri="{FF2B5EF4-FFF2-40B4-BE49-F238E27FC236}">
                <a16:creationId xmlns:a16="http://schemas.microsoft.com/office/drawing/2014/main" id="{D9F37826-70CE-46BF-B4B6-5BE59BF8410B}"/>
              </a:ext>
            </a:extLst>
          </p:cNvPr>
          <p:cNvSpPr txBox="1"/>
          <p:nvPr/>
        </p:nvSpPr>
        <p:spPr>
          <a:xfrm>
            <a:off x="827315" y="669314"/>
            <a:ext cx="1022168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I</a:t>
            </a:r>
            <a:r>
              <a:rPr kumimoji="0" lang="en-US" sz="3600" b="1"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vi-VN" sz="3600" b="1"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mn-cs"/>
              </a:rPr>
              <a:t>KHÁI NIỆM KHỐI LƯỢNG RIÊNG</a:t>
            </a:r>
            <a:r>
              <a:rPr lang="en-US" sz="3600" b="1">
                <a:solidFill>
                  <a:srgbClr val="FF0000"/>
                </a:solidFill>
                <a:latin typeface="Times New Roman" panose="02020603050405020304" pitchFamily="18" charset="0"/>
                <a:ea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等线"/>
              <a:ea typeface="+mn-ea"/>
              <a:cs typeface="+mn-cs"/>
            </a:endParaRPr>
          </a:p>
        </p:txBody>
      </p:sp>
      <p:pic>
        <p:nvPicPr>
          <p:cNvPr id="5" name="Picture 4">
            <a:extLst>
              <a:ext uri="{FF2B5EF4-FFF2-40B4-BE49-F238E27FC236}">
                <a16:creationId xmlns:a16="http://schemas.microsoft.com/office/drawing/2014/main" id="{D3AA2E91-70DE-81C5-A459-1CE0A1CCCF58}"/>
              </a:ext>
            </a:extLst>
          </p:cNvPr>
          <p:cNvPicPr>
            <a:picLocks noChangeAspect="1"/>
          </p:cNvPicPr>
          <p:nvPr/>
        </p:nvPicPr>
        <p:blipFill>
          <a:blip r:embed="rId4"/>
          <a:stretch>
            <a:fillRect/>
          </a:stretch>
        </p:blipFill>
        <p:spPr>
          <a:xfrm>
            <a:off x="827315" y="1526413"/>
            <a:ext cx="2914078" cy="1681244"/>
          </a:xfrm>
          <a:prstGeom prst="rect">
            <a:avLst/>
          </a:prstGeom>
        </p:spPr>
      </p:pic>
    </p:spTree>
    <p:extLst>
      <p:ext uri="{BB962C8B-B14F-4D97-AF65-F5344CB8AC3E}">
        <p14:creationId xmlns:p14="http://schemas.microsoft.com/office/powerpoint/2010/main" val="3997157134"/>
      </p:ext>
    </p:extLst>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4">
            <a:extLst>
              <a:ext uri="{FF2B5EF4-FFF2-40B4-BE49-F238E27FC236}">
                <a16:creationId xmlns:a16="http://schemas.microsoft.com/office/drawing/2014/main" id="{3C6ADF45-CAB5-E5C8-92C4-FCA906FBDA46}"/>
              </a:ext>
            </a:extLst>
          </p:cNvPr>
          <p:cNvSpPr>
            <a:spLocks noChangeArrowheads="1"/>
          </p:cNvSpPr>
          <p:nvPr/>
        </p:nvSpPr>
        <p:spPr bwMode="auto">
          <a:xfrm>
            <a:off x="769257" y="838547"/>
            <a:ext cx="10434291" cy="5180905"/>
          </a:xfrm>
          <a:prstGeom prst="rect">
            <a:avLst/>
          </a:prstGeom>
          <a:solidFill>
            <a:schemeClr val="accent2">
              <a:lumMod val="40000"/>
              <a:lumOff val="60000"/>
            </a:schemeClr>
          </a:solidFill>
          <a:ln>
            <a:noFill/>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vi-VN" altLang="en-US" sz="2400" b="1" dirty="0">
                <a:latin typeface="Times New Roman" panose="02020603050405020304" pitchFamily="18" charset="0"/>
                <a:cs typeface="Times New Roman" panose="02020603050405020304" pitchFamily="18" charset="0"/>
              </a:rPr>
              <a:t>Câu 1: </a:t>
            </a:r>
            <a:r>
              <a:rPr lang="vi-VN" altLang="en-US" sz="2400" dirty="0">
                <a:latin typeface="Times New Roman" panose="02020603050405020304" pitchFamily="18" charset="0"/>
                <a:cs typeface="Times New Roman" panose="02020603050405020304" pitchFamily="18" charset="0"/>
              </a:rPr>
              <a:t>Khối lượng nước chứa trong một bình </a:t>
            </a:r>
            <a:r>
              <a:rPr lang="vi-VN" altLang="en-US" sz="2400" dirty="0" smtClean="0">
                <a:latin typeface="Times New Roman" panose="02020603050405020304" pitchFamily="18" charset="0"/>
                <a:cs typeface="Times New Roman" panose="02020603050405020304" pitchFamily="18" charset="0"/>
              </a:rPr>
              <a:t>20</a:t>
            </a:r>
            <a:r>
              <a:rPr lang="en-US" altLang="en-US" sz="2400" dirty="0" err="1" smtClean="0">
                <a:latin typeface="Times New Roman" panose="02020603050405020304" pitchFamily="18" charset="0"/>
                <a:cs typeface="Times New Roman" panose="02020603050405020304" pitchFamily="18" charset="0"/>
              </a:rPr>
              <a:t>lít</a:t>
            </a:r>
            <a:r>
              <a:rPr lang="vi-VN" altLang="en-US" sz="2400" dirty="0" smtClean="0">
                <a:latin typeface="Times New Roman" panose="02020603050405020304" pitchFamily="18" charset="0"/>
                <a:cs typeface="Times New Roman" panose="02020603050405020304" pitchFamily="18" charset="0"/>
              </a:rPr>
              <a:t> </a:t>
            </a:r>
            <a:r>
              <a:rPr lang="vi-VN" altLang="en-US" sz="2400" dirty="0">
                <a:latin typeface="Times New Roman" panose="02020603050405020304" pitchFamily="18" charset="0"/>
                <a:cs typeface="Times New Roman" panose="02020603050405020304" pitchFamily="18" charset="0"/>
              </a:rPr>
              <a:t>nhiều hơn </a:t>
            </a:r>
            <a:r>
              <a:rPr lang="vi-VN" altLang="en-US" sz="2400" dirty="0" smtClean="0">
                <a:latin typeface="Times New Roman" panose="02020603050405020304" pitchFamily="18" charset="0"/>
                <a:cs typeface="Times New Roman" panose="02020603050405020304" pitchFamily="18" charset="0"/>
              </a:rPr>
              <a:t>trong </a:t>
            </a:r>
            <a:r>
              <a:rPr lang="vi-VN" altLang="en-US" sz="2400" dirty="0">
                <a:latin typeface="Times New Roman" panose="02020603050405020304" pitchFamily="18" charset="0"/>
                <a:cs typeface="Times New Roman" panose="02020603050405020304" pitchFamily="18" charset="0"/>
              </a:rPr>
              <a:t>một chai </a:t>
            </a:r>
            <a:r>
              <a:rPr lang="vi-VN" altLang="en-US" sz="2400" dirty="0" smtClean="0">
                <a:latin typeface="Times New Roman" panose="02020603050405020304" pitchFamily="18" charset="0"/>
                <a:cs typeface="Times New Roman" panose="02020603050405020304" pitchFamily="18" charset="0"/>
              </a:rPr>
              <a:t>0,5l</a:t>
            </a:r>
            <a:r>
              <a:rPr lang="en-US" altLang="en-US" sz="2400" dirty="0" err="1" smtClean="0">
                <a:latin typeface="Times New Roman" panose="02020603050405020304" pitchFamily="18" charset="0"/>
                <a:cs typeface="Times New Roman" panose="02020603050405020304" pitchFamily="18" charset="0"/>
              </a:rPr>
              <a:t>ít</a:t>
            </a:r>
            <a:r>
              <a:rPr lang="vi-VN" altLang="en-US" sz="2400" dirty="0" smtClean="0">
                <a:latin typeface="Times New Roman" panose="02020603050405020304" pitchFamily="18" charset="0"/>
                <a:cs typeface="Times New Roman" panose="02020603050405020304" pitchFamily="18" charset="0"/>
              </a:rPr>
              <a:t>.</a:t>
            </a:r>
            <a:endParaRPr lang="vi-VN" altLang="en-US" sz="2400" dirty="0">
              <a:latin typeface="Times New Roman" panose="02020603050405020304" pitchFamily="18" charset="0"/>
              <a:cs typeface="Times New Roman" panose="02020603050405020304" pitchFamily="18" charset="0"/>
            </a:endParaRPr>
          </a:p>
          <a:p>
            <a:pPr algn="just" eaLnBrk="0" fontAlgn="base" hangingPunct="0">
              <a:spcBef>
                <a:spcPct val="0"/>
              </a:spcBef>
              <a:spcAft>
                <a:spcPct val="0"/>
              </a:spcAft>
            </a:pPr>
            <a:r>
              <a:rPr lang="vi-VN" sz="2400" b="1" dirty="0">
                <a:latin typeface="Times New Roman" panose="02020603050405020304" pitchFamily="18" charset="0"/>
                <a:cs typeface="Times New Roman" panose="02020603050405020304" pitchFamily="18" charset="0"/>
              </a:rPr>
              <a:t>Câu 2: </a:t>
            </a:r>
            <a:r>
              <a:rPr lang="vi-VN" sz="2400" dirty="0">
                <a:latin typeface="Times New Roman" panose="02020603050405020304" pitchFamily="18" charset="0"/>
                <a:cs typeface="Times New Roman" panose="02020603050405020304" pitchFamily="18" charset="0"/>
              </a:rPr>
              <a:t>Khối lượng riêng của 1 chất được xác định bằng khối lượng của một đơn vị thể tích chất đó.</a:t>
            </a:r>
          </a:p>
          <a:p>
            <a:pPr algn="just" eaLnBrk="0" fontAlgn="base" hangingPunct="0">
              <a:spcBef>
                <a:spcPct val="0"/>
              </a:spcBef>
              <a:spcAft>
                <a:spcPct val="0"/>
              </a:spcAft>
            </a:pPr>
            <a:endParaRPr lang="vi-VN" sz="2400" dirty="0">
              <a:latin typeface="Times New Roman" panose="02020603050405020304" pitchFamily="18" charset="0"/>
              <a:cs typeface="Times New Roman" panose="02020603050405020304" pitchFamily="18" charset="0"/>
            </a:endParaRPr>
          </a:p>
          <a:p>
            <a:pPr algn="just" eaLnBrk="0" fontAlgn="base" hangingPunct="0">
              <a:spcBef>
                <a:spcPct val="0"/>
              </a:spcBef>
              <a:spcAft>
                <a:spcPct val="0"/>
              </a:spcAft>
            </a:pPr>
            <a:endParaRPr lang="vi-VN" sz="2400" dirty="0">
              <a:latin typeface="Times New Roman" panose="02020603050405020304" pitchFamily="18" charset="0"/>
              <a:cs typeface="Times New Roman" panose="02020603050405020304" pitchFamily="18" charset="0"/>
            </a:endParaRPr>
          </a:p>
          <a:p>
            <a:pPr algn="just">
              <a:lnSpc>
                <a:spcPct val="150000"/>
              </a:lnSpc>
            </a:pPr>
            <a:r>
              <a:rPr lang="vi-VN" sz="2400" b="1" dirty="0">
                <a:latin typeface="Times New Roman" panose="02020603050405020304" pitchFamily="18" charset="0"/>
                <a:cs typeface="Times New Roman" panose="02020603050405020304" pitchFamily="18" charset="0"/>
              </a:rPr>
              <a:t>Câu 3: </a:t>
            </a:r>
            <a:r>
              <a:rPr lang="vi-VN"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Một số đơn vị đo khối lượng riêng: + Kilogam trên mét khối: kg/m</a:t>
            </a:r>
            <a:r>
              <a:rPr lang="vi-VN" sz="2400" baseline="30000" dirty="0">
                <a:latin typeface="Times New Roman" panose="02020603050405020304" pitchFamily="18" charset="0"/>
                <a:cs typeface="Times New Roman" panose="02020603050405020304" pitchFamily="18" charset="0"/>
              </a:rPr>
              <a:t>3</a:t>
            </a:r>
            <a:r>
              <a:rPr lang="vi-VN" sz="2400" dirty="0">
                <a:latin typeface="Times New Roman" panose="02020603050405020304" pitchFamily="18" charset="0"/>
                <a:cs typeface="Times New Roman" panose="02020603050405020304" pitchFamily="18" charset="0"/>
              </a:rPr>
              <a:t> </a:t>
            </a:r>
          </a:p>
          <a:p>
            <a:pPr algn="just">
              <a:lnSpc>
                <a:spcPct val="150000"/>
              </a:lnSpc>
            </a:pPr>
            <a:r>
              <a:rPr lang="vi-VN" sz="2400" dirty="0">
                <a:latin typeface="Times New Roman" panose="02020603050405020304" pitchFamily="18" charset="0"/>
                <a:cs typeface="Times New Roman" panose="02020603050405020304" pitchFamily="18" charset="0"/>
              </a:rPr>
              <a:t>						+ Gam trên centimét khối: g/cm</a:t>
            </a:r>
            <a:r>
              <a:rPr lang="vi-VN" sz="2400" baseline="30000" dirty="0">
                <a:latin typeface="Times New Roman" panose="02020603050405020304" pitchFamily="18" charset="0"/>
                <a:cs typeface="Times New Roman" panose="02020603050405020304" pitchFamily="18" charset="0"/>
              </a:rPr>
              <a:t>3</a:t>
            </a:r>
            <a:endParaRPr lang="en-US" sz="2400" baseline="30000" dirty="0">
              <a:latin typeface="Times New Roman" panose="02020603050405020304" pitchFamily="18" charset="0"/>
              <a:cs typeface="Times New Roman" panose="02020603050405020304" pitchFamily="18" charset="0"/>
            </a:endParaRPr>
          </a:p>
          <a:p>
            <a:pPr algn="just">
              <a:lnSpc>
                <a:spcPct val="150000"/>
              </a:lnSpc>
              <a:spcAft>
                <a:spcPts val="800"/>
              </a:spcAft>
            </a:pPr>
            <a:r>
              <a:rPr lang="vi-VN"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Đổi</a:t>
            </a:r>
            <a:r>
              <a:rPr lang="en-US" sz="2400" dirty="0">
                <a:latin typeface="Times New Roman" panose="02020603050405020304" pitchFamily="18" charset="0"/>
                <a:cs typeface="Times New Roman" panose="02020603050405020304" pitchFamily="18" charset="0"/>
              </a:rPr>
              <a:t>:</a:t>
            </a:r>
            <a:r>
              <a:rPr lang="vi-VN" sz="2400" dirty="0">
                <a:latin typeface="Times New Roman" panose="02020603050405020304" pitchFamily="18" charset="0"/>
                <a:cs typeface="Times New Roman" panose="02020603050405020304" pitchFamily="18" charset="0"/>
              </a:rPr>
              <a:t> 1 g/cm</a:t>
            </a:r>
            <a:r>
              <a:rPr lang="vi-VN" sz="2400" baseline="30000" dirty="0">
                <a:latin typeface="Times New Roman" panose="02020603050405020304" pitchFamily="18" charset="0"/>
                <a:cs typeface="Times New Roman" panose="02020603050405020304" pitchFamily="18" charset="0"/>
              </a:rPr>
              <a:t>3</a:t>
            </a:r>
            <a:r>
              <a:rPr lang="vi-VN" sz="2400" dirty="0">
                <a:latin typeface="Times New Roman" panose="02020603050405020304" pitchFamily="18" charset="0"/>
                <a:cs typeface="Times New Roman" panose="02020603050405020304" pitchFamily="18" charset="0"/>
              </a:rPr>
              <a:t> = 1 g/ml = 1000 kg/m</a:t>
            </a:r>
            <a:r>
              <a:rPr lang="vi-VN" sz="2400" baseline="30000" dirty="0">
                <a:latin typeface="Times New Roman" panose="02020603050405020304" pitchFamily="18" charset="0"/>
                <a:cs typeface="Times New Roman" panose="02020603050405020304" pitchFamily="18" charset="0"/>
              </a:rPr>
              <a:t>3</a:t>
            </a:r>
          </a:p>
          <a:p>
            <a:pPr algn="just" eaLnBrk="0" fontAlgn="base" hangingPunct="0">
              <a:spcBef>
                <a:spcPct val="0"/>
              </a:spcBef>
              <a:spcAft>
                <a:spcPct val="0"/>
              </a:spcAft>
            </a:pPr>
            <a:r>
              <a:rPr lang="vi-VN" sz="2400" b="1" dirty="0">
                <a:latin typeface="Times New Roman" panose="02020603050405020304" pitchFamily="18" charset="0"/>
                <a:cs typeface="Times New Roman" panose="02020603050405020304" pitchFamily="18" charset="0"/>
              </a:rPr>
              <a:t>Câu 4</a:t>
            </a:r>
            <a:r>
              <a:rPr lang="vi-VN" sz="2400" dirty="0">
                <a:latin typeface="Times New Roman" panose="02020603050405020304" pitchFamily="18" charset="0"/>
                <a:cs typeface="Times New Roman" panose="02020603050405020304" pitchFamily="18" charset="0"/>
              </a:rPr>
              <a:t>:</a:t>
            </a:r>
          </a:p>
          <a:p>
            <a:pPr algn="just" eaLnBrk="0" fontAlgn="base" hangingPunct="0">
              <a:spcBef>
                <a:spcPct val="0"/>
              </a:spcBef>
              <a:spcAft>
                <a:spcPct val="0"/>
              </a:spcAft>
            </a:pPr>
            <a:endParaRPr lang="vi-VN" sz="2400" dirty="0">
              <a:latin typeface="Times New Roman" panose="02020603050405020304" pitchFamily="18" charset="0"/>
              <a:cs typeface="Times New Roman" panose="02020603050405020304" pitchFamily="18" charset="0"/>
            </a:endParaRPr>
          </a:p>
          <a:p>
            <a:pPr algn="just" eaLnBrk="0" fontAlgn="base" hangingPunct="0">
              <a:spcBef>
                <a:spcPct val="0"/>
              </a:spcBef>
              <a:spcAft>
                <a:spcPct val="0"/>
              </a:spcAft>
            </a:pPr>
            <a:endParaRPr lang="vi-VN" sz="2400" dirty="0">
              <a:latin typeface="Times New Roman" panose="02020603050405020304" pitchFamily="18" charset="0"/>
              <a:cs typeface="Times New Roman" panose="02020603050405020304" pitchFamily="18" charset="0"/>
            </a:endParaRPr>
          </a:p>
          <a:p>
            <a:pPr algn="just" eaLnBrk="0" fontAlgn="base" hangingPunct="0">
              <a:spcBef>
                <a:spcPct val="0"/>
              </a:spcBef>
              <a:spcAft>
                <a:spcPct val="0"/>
              </a:spcAft>
            </a:pPr>
            <a:endParaRPr lang="vi-VN" sz="2400" dirty="0">
              <a:latin typeface="Times New Roman" panose="02020603050405020304" pitchFamily="18" charset="0"/>
              <a:cs typeface="Times New Roman" panose="02020603050405020304" pitchFamily="18" charset="0"/>
            </a:endParaRPr>
          </a:p>
        </p:txBody>
      </p:sp>
      <p:pic>
        <p:nvPicPr>
          <p:cNvPr id="4" name="Picture 3" descr="IMG_256">
            <a:extLst>
              <a:ext uri="{FF2B5EF4-FFF2-40B4-BE49-F238E27FC236}">
                <a16:creationId xmlns:a16="http://schemas.microsoft.com/office/drawing/2014/main" id="{C5245B27-28B2-3784-F7AF-5ECD0A5CE019}"/>
              </a:ext>
            </a:extLst>
          </p:cNvPr>
          <p:cNvPicPr>
            <a:picLocks noChangeAspect="1"/>
          </p:cNvPicPr>
          <p:nvPr/>
        </p:nvPicPr>
        <p:blipFill>
          <a:blip r:embed="rId4">
            <a:lum contrast="18000"/>
          </a:blip>
          <a:stretch>
            <a:fillRect/>
          </a:stretch>
        </p:blipFill>
        <p:spPr>
          <a:xfrm>
            <a:off x="873818" y="2002285"/>
            <a:ext cx="5383321" cy="700403"/>
          </a:xfrm>
          <a:prstGeom prst="rect">
            <a:avLst/>
          </a:prstGeom>
          <a:noFill/>
          <a:ln w="9525">
            <a:noFill/>
          </a:ln>
        </p:spPr>
      </p:pic>
      <p:pic>
        <p:nvPicPr>
          <p:cNvPr id="5" name="Picture 4">
            <a:extLst>
              <a:ext uri="{FF2B5EF4-FFF2-40B4-BE49-F238E27FC236}">
                <a16:creationId xmlns:a16="http://schemas.microsoft.com/office/drawing/2014/main" id="{30198314-7D4C-2289-07CE-3117ABC9CEE2}"/>
              </a:ext>
            </a:extLst>
          </p:cNvPr>
          <p:cNvPicPr>
            <a:picLocks noChangeAspect="1"/>
          </p:cNvPicPr>
          <p:nvPr/>
        </p:nvPicPr>
        <p:blipFill>
          <a:blip r:embed="rId5"/>
          <a:stretch>
            <a:fillRect/>
          </a:stretch>
        </p:blipFill>
        <p:spPr>
          <a:xfrm>
            <a:off x="6781169" y="1950345"/>
            <a:ext cx="3898349" cy="700404"/>
          </a:xfrm>
          <a:prstGeom prst="rect">
            <a:avLst/>
          </a:prstGeom>
          <a:noFill/>
          <a:ln>
            <a:noFill/>
          </a:ln>
        </p:spPr>
      </p:pic>
      <p:graphicFrame>
        <p:nvGraphicFramePr>
          <p:cNvPr id="10" name="Object 9">
            <a:extLst>
              <a:ext uri="{FF2B5EF4-FFF2-40B4-BE49-F238E27FC236}">
                <a16:creationId xmlns:a16="http://schemas.microsoft.com/office/drawing/2014/main" id="{19EA37EB-9F44-2A5B-A9AA-7D34C8467A67}"/>
              </a:ext>
            </a:extLst>
          </p:cNvPr>
          <p:cNvGraphicFramePr>
            <a:graphicFrameLocks noChangeAspect="1"/>
          </p:cNvGraphicFramePr>
          <p:nvPr>
            <p:extLst>
              <p:ext uri="{D42A27DB-BD31-4B8C-83A1-F6EECF244321}">
                <p14:modId xmlns:p14="http://schemas.microsoft.com/office/powerpoint/2010/main" val="366249793"/>
              </p:ext>
            </p:extLst>
          </p:nvPr>
        </p:nvGraphicFramePr>
        <p:xfrm>
          <a:off x="4741540" y="4450075"/>
          <a:ext cx="3988803" cy="471957"/>
        </p:xfrm>
        <a:graphic>
          <a:graphicData uri="http://schemas.openxmlformats.org/presentationml/2006/ole">
            <mc:AlternateContent xmlns:mc="http://schemas.openxmlformats.org/markup-compatibility/2006">
              <mc:Choice xmlns:v="urn:schemas-microsoft-com:vml" Requires="v">
                <p:oleObj spid="_x0000_s1112" name="Equation" r:id="rId6" imgW="1905000" imgH="228600" progId="Equation.DSMT4">
                  <p:embed/>
                </p:oleObj>
              </mc:Choice>
              <mc:Fallback>
                <p:oleObj name="Equation" r:id="rId6" imgW="1905000" imgH="228600" progId="Equation.DSMT4">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41540" y="4450075"/>
                        <a:ext cx="3988803" cy="471957"/>
                      </a:xfrm>
                      <a:prstGeom prst="rect">
                        <a:avLst/>
                      </a:prstGeom>
                      <a:noFill/>
                    </p:spPr>
                  </p:pic>
                </p:oleObj>
              </mc:Fallback>
            </mc:AlternateContent>
          </a:graphicData>
        </a:graphic>
      </p:graphicFrame>
      <p:graphicFrame>
        <p:nvGraphicFramePr>
          <p:cNvPr id="11" name="Object 10">
            <a:extLst>
              <a:ext uri="{FF2B5EF4-FFF2-40B4-BE49-F238E27FC236}">
                <a16:creationId xmlns:a16="http://schemas.microsoft.com/office/drawing/2014/main" id="{52D10F7A-E5CD-589B-47EC-E4D0D15623D9}"/>
              </a:ext>
            </a:extLst>
          </p:cNvPr>
          <p:cNvGraphicFramePr>
            <a:graphicFrameLocks noChangeAspect="1"/>
          </p:cNvGraphicFramePr>
          <p:nvPr>
            <p:extLst>
              <p:ext uri="{D42A27DB-BD31-4B8C-83A1-F6EECF244321}">
                <p14:modId xmlns:p14="http://schemas.microsoft.com/office/powerpoint/2010/main" val="2302079314"/>
              </p:ext>
            </p:extLst>
          </p:nvPr>
        </p:nvGraphicFramePr>
        <p:xfrm>
          <a:off x="5251138" y="4743571"/>
          <a:ext cx="5617030" cy="798210"/>
        </p:xfrm>
        <a:graphic>
          <a:graphicData uri="http://schemas.openxmlformats.org/presentationml/2006/ole">
            <mc:AlternateContent xmlns:mc="http://schemas.openxmlformats.org/markup-compatibility/2006">
              <mc:Choice xmlns:v="urn:schemas-microsoft-com:vml" Requires="v">
                <p:oleObj spid="_x0000_s1113" name="Equation" r:id="rId8" imgW="2755900" imgH="393700" progId="Equation.DSMT4">
                  <p:embed/>
                </p:oleObj>
              </mc:Choice>
              <mc:Fallback>
                <p:oleObj name="Equation" r:id="rId8" imgW="2755900" imgH="393700" progId="Equation.DSMT4">
                  <p:embed/>
                  <p:pic>
                    <p:nvPicPr>
                      <p:cNvPr id="0" name="Object 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51138" y="4743571"/>
                        <a:ext cx="5617030" cy="798210"/>
                      </a:xfrm>
                      <a:prstGeom prst="rect">
                        <a:avLst/>
                      </a:prstGeom>
                      <a:noFill/>
                    </p:spPr>
                  </p:pic>
                </p:oleObj>
              </mc:Fallback>
            </mc:AlternateContent>
          </a:graphicData>
        </a:graphic>
      </p:graphicFrame>
      <p:sp>
        <p:nvSpPr>
          <p:cNvPr id="12" name="Rectangle 3">
            <a:extLst>
              <a:ext uri="{FF2B5EF4-FFF2-40B4-BE49-F238E27FC236}">
                <a16:creationId xmlns:a16="http://schemas.microsoft.com/office/drawing/2014/main" id="{F8C85019-B94F-9EF9-2D61-2164F60F96DA}"/>
              </a:ext>
            </a:extLst>
          </p:cNvPr>
          <p:cNvSpPr>
            <a:spLocks noChangeArrowheads="1"/>
          </p:cNvSpPr>
          <p:nvPr/>
        </p:nvSpPr>
        <p:spPr bwMode="auto">
          <a:xfrm>
            <a:off x="1454906" y="4454833"/>
            <a:ext cx="310854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317500" algn="just" defTabSz="914400" rtl="0" eaLnBrk="0" fontAlgn="base" latinLnBrk="0" hangingPunct="0">
              <a:lnSpc>
                <a:spcPct val="100000"/>
              </a:lnSpc>
              <a:spcBef>
                <a:spcPct val="0"/>
              </a:spcBef>
              <a:spcAft>
                <a:spcPct val="0"/>
              </a:spcAft>
              <a:buClrTx/>
              <a:buSzTx/>
              <a:buFontTx/>
              <a:buNone/>
              <a:tabLst/>
            </a:pPr>
            <a:r>
              <a:rPr lang="de-DE" altLang="en-US" sz="2400" dirty="0">
                <a:latin typeface="Times New Roman" panose="02020603050405020304" pitchFamily="18" charset="0"/>
                <a:cs typeface="Times New Roman" panose="02020603050405020304" pitchFamily="18" charset="0"/>
              </a:rPr>
              <a:t>Thể tích của bể bơi:  </a:t>
            </a:r>
          </a:p>
        </p:txBody>
      </p:sp>
      <p:sp>
        <p:nvSpPr>
          <p:cNvPr id="13" name="Rectangle 4">
            <a:extLst>
              <a:ext uri="{FF2B5EF4-FFF2-40B4-BE49-F238E27FC236}">
                <a16:creationId xmlns:a16="http://schemas.microsoft.com/office/drawing/2014/main" id="{AB2C92BD-A093-2460-AD3B-462DED8DB455}"/>
              </a:ext>
            </a:extLst>
          </p:cNvPr>
          <p:cNvSpPr>
            <a:spLocks noChangeArrowheads="1"/>
          </p:cNvSpPr>
          <p:nvPr/>
        </p:nvSpPr>
        <p:spPr bwMode="auto">
          <a:xfrm>
            <a:off x="1454906" y="4916498"/>
            <a:ext cx="379623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317500" algn="just" defTabSz="914400" rtl="0" eaLnBrk="0" fontAlgn="base" latinLnBrk="0" hangingPunct="0">
              <a:lnSpc>
                <a:spcPct val="100000"/>
              </a:lnSpc>
              <a:spcBef>
                <a:spcPct val="0"/>
              </a:spcBef>
              <a:spcAft>
                <a:spcPct val="0"/>
              </a:spcAft>
              <a:buClrTx/>
              <a:buSzTx/>
              <a:buFontTx/>
              <a:buNone/>
              <a:tabLst/>
            </a:pPr>
            <a:r>
              <a:rPr lang="en-US" altLang="en-US" sz="2400">
                <a:latin typeface="Times New Roman" panose="02020603050405020304" pitchFamily="18" charset="0"/>
                <a:cs typeface="Times New Roman" panose="02020603050405020304" pitchFamily="18" charset="0"/>
              </a:rPr>
              <a:t>Khối lượng nước trong bể:</a:t>
            </a:r>
          </a:p>
        </p:txBody>
      </p:sp>
      <p:sp>
        <p:nvSpPr>
          <p:cNvPr id="14" name="Rectangle 5">
            <a:extLst>
              <a:ext uri="{FF2B5EF4-FFF2-40B4-BE49-F238E27FC236}">
                <a16:creationId xmlns:a16="http://schemas.microsoft.com/office/drawing/2014/main" id="{1E5A35C8-0A53-17EA-032F-A3D670C817F6}"/>
              </a:ext>
            </a:extLst>
          </p:cNvPr>
          <p:cNvSpPr>
            <a:spLocks noChangeArrowheads="1"/>
          </p:cNvSpPr>
          <p:nvPr/>
        </p:nvSpPr>
        <p:spPr bwMode="auto">
          <a:xfrm>
            <a:off x="-275772" y="210576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5596833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
                                            <p:txEl>
                                              <p:pRg st="4" end="4"/>
                                            </p:txEl>
                                          </p:spTgt>
                                        </p:tgtEl>
                                        <p:attrNameLst>
                                          <p:attrName>style.visibility</p:attrName>
                                        </p:attrNameLst>
                                      </p:cBhvr>
                                      <p:to>
                                        <p:strVal val="visible"/>
                                      </p:to>
                                    </p:set>
                                    <p:animEffect transition="in" filter="fade">
                                      <p:cBhvr>
                                        <p:cTn id="24" dur="500"/>
                                        <p:tgtEl>
                                          <p:spTgt spid="2">
                                            <p:txEl>
                                              <p:pRg st="4" end="4"/>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fade">
                                      <p:cBhvr>
                                        <p:cTn id="27" dur="500"/>
                                        <p:tgtEl>
                                          <p:spTgt spid="2">
                                            <p:txEl>
                                              <p:pRg st="5" end="5"/>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2">
                                            <p:txEl>
                                              <p:pRg st="6" end="6"/>
                                            </p:txEl>
                                          </p:spTgt>
                                        </p:tgtEl>
                                        <p:attrNameLst>
                                          <p:attrName>style.visibility</p:attrName>
                                        </p:attrNameLst>
                                      </p:cBhvr>
                                      <p:to>
                                        <p:strVal val="visible"/>
                                      </p:to>
                                    </p:set>
                                    <p:animEffect transition="in" filter="fade">
                                      <p:cBhvr>
                                        <p:cTn id="30" dur="500"/>
                                        <p:tgtEl>
                                          <p:spTgt spid="2">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animEffect transition="in" filter="fade">
                                      <p:cBhvr>
                                        <p:cTn id="35" dur="500"/>
                                        <p:tgtEl>
                                          <p:spTgt spid="2">
                                            <p:txEl>
                                              <p:pRg st="7" end="7"/>
                                            </p:txEl>
                                          </p:spTgt>
                                        </p:tgtEl>
                                      </p:cBhvr>
                                    </p:animEffect>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ntr" presetSubtype="0" fill="hold"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500"/>
                                        <p:tgtEl>
                                          <p:spTgt spid="13"/>
                                        </p:tgtEl>
                                      </p:cBhvr>
                                    </p:animEffect>
                                  </p:childTnLst>
                                </p:cTn>
                              </p:par>
                              <p:par>
                                <p:cTn id="46" presetID="10" presetClass="entr" presetSubtype="0"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88FEB33-DE21-4D17-8498-8A8960C0E6E5}"/>
              </a:ext>
            </a:extLst>
          </p:cNvPr>
          <p:cNvSpPr txBox="1"/>
          <p:nvPr/>
        </p:nvSpPr>
        <p:spPr>
          <a:xfrm>
            <a:off x="827315" y="1445881"/>
            <a:ext cx="10537370" cy="304698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de-DE" sz="2400" b="1" u="sng" dirty="0">
                <a:solidFill>
                  <a:srgbClr val="0000FF"/>
                </a:solidFill>
                <a:effectLst/>
                <a:latin typeface="Times New Roman" panose="02020603050405020304" pitchFamily="18" charset="0"/>
                <a:ea typeface="Calibri" panose="020F0502020204030204" pitchFamily="34" charset="0"/>
              </a:rPr>
              <a:t>Kết luận</a:t>
            </a:r>
            <a:r>
              <a:rPr lang="de-DE" sz="2400" b="1" dirty="0">
                <a:solidFill>
                  <a:srgbClr val="0000FF"/>
                </a:solidFill>
                <a:effectLst/>
                <a:latin typeface="Times New Roman" panose="02020603050405020304" pitchFamily="18" charset="0"/>
                <a:ea typeface="Calibri" panose="020F0502020204030204" pitchFamily="34" charset="0"/>
              </a:rPr>
              <a:t>: </a:t>
            </a:r>
          </a:p>
          <a:p>
            <a:pPr algn="just" eaLnBrk="0" fontAlgn="base" hangingPunct="0">
              <a:spcBef>
                <a:spcPct val="0"/>
              </a:spcBef>
              <a:spcAft>
                <a:spcPct val="0"/>
              </a:spcAft>
            </a:pPr>
            <a:r>
              <a:rPr lang="vi-VN" sz="2400">
                <a:latin typeface="Times New Roman" panose="02020603050405020304" pitchFamily="18" charset="0"/>
                <a:cs typeface="Times New Roman" panose="02020603050405020304" pitchFamily="18" charset="0"/>
              </a:rPr>
              <a:t>Khối lượng riêng của 1 chất được xác định bằng khối lượng của một đơn vị thể tích chất đó.</a:t>
            </a:r>
            <a:endParaRPr lang="de-DE" sz="2400" dirty="0">
              <a:solidFill>
                <a:srgbClr val="000000"/>
              </a:solidFill>
              <a:latin typeface="Times New Roman" panose="02020603050405020304" pitchFamily="18" charset="0"/>
              <a:ea typeface="Calibri" panose="020F0502020204030204" pitchFamily="34" charset="0"/>
            </a:endParaRPr>
          </a:p>
          <a:p>
            <a:pPr algn="just"/>
            <a:endParaRPr lang="vi-VN" sz="2400">
              <a:solidFill>
                <a:srgbClr val="000000"/>
              </a:solidFill>
              <a:effectLst/>
              <a:latin typeface="Times New Roman" panose="02020603050405020304" pitchFamily="18" charset="0"/>
              <a:ea typeface="Calibri" panose="020F0502020204030204" pitchFamily="34" charset="0"/>
            </a:endParaRPr>
          </a:p>
          <a:p>
            <a:pPr algn="just"/>
            <a:endParaRPr lang="de-DE" sz="2400" dirty="0">
              <a:solidFill>
                <a:srgbClr val="000000"/>
              </a:solidFill>
              <a:effectLst/>
              <a:latin typeface="Times New Roman" panose="02020603050405020304" pitchFamily="18" charset="0"/>
              <a:ea typeface="Calibri" panose="020F0502020204030204" pitchFamily="34" charset="0"/>
            </a:endParaRPr>
          </a:p>
          <a:p>
            <a:pPr marL="285750" indent="-285750" algn="just">
              <a:buFontTx/>
              <a:buChar char="-"/>
            </a:pPr>
            <a:r>
              <a:rPr lang="vi-VN" sz="2400">
                <a:latin typeface="Times New Roman" panose="02020603050405020304" pitchFamily="18" charset="0"/>
                <a:cs typeface="Times New Roman" panose="02020603050405020304" pitchFamily="18" charset="0"/>
              </a:rPr>
              <a:t>Kí hiệu: </a:t>
            </a:r>
            <a:r>
              <a:rPr lang="en-US" sz="2400">
                <a:latin typeface="Times New Roman" panose="02020603050405020304" pitchFamily="18" charset="0"/>
                <a:cs typeface="Times New Roman" panose="02020603050405020304" pitchFamily="18" charset="0"/>
              </a:rPr>
              <a:t>     : </a:t>
            </a:r>
            <a:r>
              <a:rPr lang="vi-VN" altLang="en-US" sz="2400">
                <a:latin typeface="Times New Roman" panose="02020603050405020304" pitchFamily="18" charset="0"/>
                <a:cs typeface="Times New Roman" panose="02020603050405020304" pitchFamily="18" charset="0"/>
              </a:rPr>
              <a:t>Khối lượng riêng </a:t>
            </a:r>
          </a:p>
          <a:p>
            <a:pPr algn="just"/>
            <a:r>
              <a:rPr lang="de-DE" sz="2400">
                <a:solidFill>
                  <a:srgbClr val="000000"/>
                </a:solidFill>
                <a:latin typeface="Times New Roman" panose="02020603050405020304" pitchFamily="18" charset="0"/>
                <a:ea typeface="Calibri" panose="020F0502020204030204" pitchFamily="34" charset="0"/>
              </a:rPr>
              <a:t>                       : </a:t>
            </a:r>
            <a:r>
              <a:rPr lang="vi-VN" sz="2400">
                <a:solidFill>
                  <a:srgbClr val="000000"/>
                </a:solidFill>
                <a:latin typeface="Times New Roman" panose="02020603050405020304" pitchFamily="18" charset="0"/>
                <a:ea typeface="Calibri" panose="020F0502020204030204" pitchFamily="34" charset="0"/>
              </a:rPr>
              <a:t>Khối lượng (kg)</a:t>
            </a:r>
          </a:p>
          <a:p>
            <a:pPr algn="just"/>
            <a:r>
              <a:rPr lang="vi-VN" sz="2400">
                <a:solidFill>
                  <a:srgbClr val="000000"/>
                </a:solidFill>
                <a:latin typeface="Times New Roman" panose="02020603050405020304" pitchFamily="18" charset="0"/>
                <a:ea typeface="Calibri" panose="020F0502020204030204" pitchFamily="34" charset="0"/>
              </a:rPr>
              <a:t>                        : Thể tích </a:t>
            </a:r>
            <a:endParaRPr lang="de-DE" sz="2400">
              <a:solidFill>
                <a:srgbClr val="000000"/>
              </a:solidFill>
              <a:latin typeface="Times New Roman" panose="02020603050405020304" pitchFamily="18" charset="0"/>
              <a:ea typeface="Calibri" panose="020F0502020204030204" pitchFamily="34" charset="0"/>
            </a:endParaRPr>
          </a:p>
        </p:txBody>
      </p:sp>
      <p:sp>
        <p:nvSpPr>
          <p:cNvPr id="12" name="TextBox 11">
            <a:extLst>
              <a:ext uri="{FF2B5EF4-FFF2-40B4-BE49-F238E27FC236}">
                <a16:creationId xmlns:a16="http://schemas.microsoft.com/office/drawing/2014/main" id="{126388A6-92B8-490B-A678-8A56386A5CE9}"/>
              </a:ext>
            </a:extLst>
          </p:cNvPr>
          <p:cNvSpPr txBox="1"/>
          <p:nvPr/>
        </p:nvSpPr>
        <p:spPr>
          <a:xfrm>
            <a:off x="827315" y="717954"/>
            <a:ext cx="10421256"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mn-cs"/>
              </a:rPr>
              <a:t>I. </a:t>
            </a:r>
            <a:r>
              <a:rPr kumimoji="0" lang="vi-VN" sz="3600" b="1"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mn-cs"/>
              </a:rPr>
              <a:t>KHÁI NIỆM KHỐI LƯỢNG RIÊNG</a:t>
            </a:r>
            <a:r>
              <a:rPr lang="en-US" sz="3600" b="1">
                <a:solidFill>
                  <a:srgbClr val="FF0000"/>
                </a:solidFill>
                <a:latin typeface="Times New Roman" panose="02020603050405020304" pitchFamily="18" charset="0"/>
                <a:ea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等线"/>
              <a:ea typeface="+mn-ea"/>
              <a:cs typeface="+mn-cs"/>
            </a:endParaRPr>
          </a:p>
        </p:txBody>
      </p:sp>
      <p:pic>
        <p:nvPicPr>
          <p:cNvPr id="2" name="Picture 1" descr="IMG_256">
            <a:extLst>
              <a:ext uri="{FF2B5EF4-FFF2-40B4-BE49-F238E27FC236}">
                <a16:creationId xmlns:a16="http://schemas.microsoft.com/office/drawing/2014/main" id="{63648721-02DF-4906-43E5-41D61B0519D1}"/>
              </a:ext>
            </a:extLst>
          </p:cNvPr>
          <p:cNvPicPr>
            <a:picLocks noChangeAspect="1"/>
          </p:cNvPicPr>
          <p:nvPr/>
        </p:nvPicPr>
        <p:blipFill>
          <a:blip r:embed="rId4">
            <a:lum contrast="18000"/>
          </a:blip>
          <a:stretch>
            <a:fillRect/>
          </a:stretch>
        </p:blipFill>
        <p:spPr>
          <a:xfrm>
            <a:off x="2182590" y="2400602"/>
            <a:ext cx="3576952" cy="772941"/>
          </a:xfrm>
          <a:prstGeom prst="rect">
            <a:avLst/>
          </a:prstGeom>
          <a:noFill/>
          <a:ln w="9525">
            <a:noFill/>
          </a:ln>
        </p:spPr>
      </p:pic>
      <p:pic>
        <p:nvPicPr>
          <p:cNvPr id="22" name="Picture 21">
            <a:extLst>
              <a:ext uri="{FF2B5EF4-FFF2-40B4-BE49-F238E27FC236}">
                <a16:creationId xmlns:a16="http://schemas.microsoft.com/office/drawing/2014/main" id="{085EF7BF-7BA8-74BB-541C-39F4319C04DB}"/>
              </a:ext>
            </a:extLst>
          </p:cNvPr>
          <p:cNvPicPr>
            <a:picLocks noChangeAspect="1"/>
          </p:cNvPicPr>
          <p:nvPr/>
        </p:nvPicPr>
        <p:blipFill>
          <a:blip r:embed="rId5"/>
          <a:stretch>
            <a:fillRect/>
          </a:stretch>
        </p:blipFill>
        <p:spPr>
          <a:xfrm>
            <a:off x="6096000" y="2491282"/>
            <a:ext cx="3898349" cy="700404"/>
          </a:xfrm>
          <a:prstGeom prst="rect">
            <a:avLst/>
          </a:prstGeom>
          <a:noFill/>
          <a:ln>
            <a:noFill/>
          </a:ln>
        </p:spPr>
      </p:pic>
      <p:sp>
        <p:nvSpPr>
          <p:cNvPr id="44" name="Rectangle 32">
            <a:extLst>
              <a:ext uri="{FF2B5EF4-FFF2-40B4-BE49-F238E27FC236}">
                <a16:creationId xmlns:a16="http://schemas.microsoft.com/office/drawing/2014/main" id="{8C97F833-6739-2700-FE3D-9F35BFAB1699}"/>
              </a:ext>
            </a:extLst>
          </p:cNvPr>
          <p:cNvSpPr>
            <a:spLocks noChangeArrowheads="1"/>
          </p:cNvSpPr>
          <p:nvPr/>
        </p:nvSpPr>
        <p:spPr bwMode="auto">
          <a:xfrm>
            <a:off x="6003634" y="434460"/>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vi-VN"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49" name="Object 48">
            <a:extLst>
              <a:ext uri="{FF2B5EF4-FFF2-40B4-BE49-F238E27FC236}">
                <a16:creationId xmlns:a16="http://schemas.microsoft.com/office/drawing/2014/main" id="{0A6F15A9-2F27-A54A-A10F-6E46603939E9}"/>
              </a:ext>
            </a:extLst>
          </p:cNvPr>
          <p:cNvGraphicFramePr>
            <a:graphicFrameLocks noChangeAspect="1"/>
          </p:cNvGraphicFramePr>
          <p:nvPr>
            <p:extLst>
              <p:ext uri="{D42A27DB-BD31-4B8C-83A1-F6EECF244321}">
                <p14:modId xmlns:p14="http://schemas.microsoft.com/office/powerpoint/2010/main" val="2724354953"/>
              </p:ext>
            </p:extLst>
          </p:nvPr>
        </p:nvGraphicFramePr>
        <p:xfrm>
          <a:off x="2287588" y="3346450"/>
          <a:ext cx="500062" cy="352425"/>
        </p:xfrm>
        <a:graphic>
          <a:graphicData uri="http://schemas.openxmlformats.org/presentationml/2006/ole">
            <mc:AlternateContent xmlns:mc="http://schemas.openxmlformats.org/markup-compatibility/2006">
              <mc:Choice xmlns:v="urn:schemas-microsoft-com:vml" Requires="v">
                <p:oleObj spid="_x0000_s2265" name="Equation" r:id="rId6" imgW="164880" imgH="164880" progId="Equation.DSMT4">
                  <p:embed/>
                </p:oleObj>
              </mc:Choice>
              <mc:Fallback>
                <p:oleObj name="Equation" r:id="rId6" imgW="164880" imgH="164880" progId="Equation.DSMT4">
                  <p:embed/>
                  <p:pic>
                    <p:nvPicPr>
                      <p:cNvPr id="0" name=""/>
                      <p:cNvPicPr/>
                      <p:nvPr/>
                    </p:nvPicPr>
                    <p:blipFill>
                      <a:blip r:embed="rId7"/>
                      <a:stretch>
                        <a:fillRect/>
                      </a:stretch>
                    </p:blipFill>
                    <p:spPr>
                      <a:xfrm>
                        <a:off x="2287588" y="3346450"/>
                        <a:ext cx="500062" cy="352425"/>
                      </a:xfrm>
                      <a:prstGeom prst="rect">
                        <a:avLst/>
                      </a:prstGeom>
                    </p:spPr>
                  </p:pic>
                </p:oleObj>
              </mc:Fallback>
            </mc:AlternateContent>
          </a:graphicData>
        </a:graphic>
      </p:graphicFrame>
      <p:graphicFrame>
        <p:nvGraphicFramePr>
          <p:cNvPr id="50" name="Object 49">
            <a:extLst>
              <a:ext uri="{FF2B5EF4-FFF2-40B4-BE49-F238E27FC236}">
                <a16:creationId xmlns:a16="http://schemas.microsoft.com/office/drawing/2014/main" id="{3C328B04-3B9E-8442-07A3-A96A3423D45B}"/>
              </a:ext>
            </a:extLst>
          </p:cNvPr>
          <p:cNvGraphicFramePr>
            <a:graphicFrameLocks noChangeAspect="1"/>
          </p:cNvGraphicFramePr>
          <p:nvPr>
            <p:extLst>
              <p:ext uri="{D42A27DB-BD31-4B8C-83A1-F6EECF244321}">
                <p14:modId xmlns:p14="http://schemas.microsoft.com/office/powerpoint/2010/main" val="1904940818"/>
              </p:ext>
            </p:extLst>
          </p:nvPr>
        </p:nvGraphicFramePr>
        <p:xfrm>
          <a:off x="5181790" y="3271526"/>
          <a:ext cx="1204496" cy="471324"/>
        </p:xfrm>
        <a:graphic>
          <a:graphicData uri="http://schemas.openxmlformats.org/presentationml/2006/ole">
            <mc:AlternateContent xmlns:mc="http://schemas.openxmlformats.org/markup-compatibility/2006">
              <mc:Choice xmlns:v="urn:schemas-microsoft-com:vml" Requires="v">
                <p:oleObj spid="_x0000_s2266" name="Equation" r:id="rId8" imgW="583920" imgH="228600" progId="Equation.DSMT4">
                  <p:embed/>
                </p:oleObj>
              </mc:Choice>
              <mc:Fallback>
                <p:oleObj name="Equation" r:id="rId8" imgW="583920" imgH="228600" progId="Equation.DSMT4">
                  <p:embed/>
                  <p:pic>
                    <p:nvPicPr>
                      <p:cNvPr id="0" name=""/>
                      <p:cNvPicPr/>
                      <p:nvPr/>
                    </p:nvPicPr>
                    <p:blipFill>
                      <a:blip r:embed="rId9"/>
                      <a:stretch>
                        <a:fillRect/>
                      </a:stretch>
                    </p:blipFill>
                    <p:spPr>
                      <a:xfrm>
                        <a:off x="5181790" y="3271526"/>
                        <a:ext cx="1204496" cy="471324"/>
                      </a:xfrm>
                      <a:prstGeom prst="rect">
                        <a:avLst/>
                      </a:prstGeom>
                    </p:spPr>
                  </p:pic>
                </p:oleObj>
              </mc:Fallback>
            </mc:AlternateContent>
          </a:graphicData>
        </a:graphic>
      </p:graphicFrame>
      <p:graphicFrame>
        <p:nvGraphicFramePr>
          <p:cNvPr id="56" name="Object 55">
            <a:extLst>
              <a:ext uri="{FF2B5EF4-FFF2-40B4-BE49-F238E27FC236}">
                <a16:creationId xmlns:a16="http://schemas.microsoft.com/office/drawing/2014/main" id="{E3A51C7E-9EB5-AA22-5BAE-6F3DFD9CF357}"/>
              </a:ext>
            </a:extLst>
          </p:cNvPr>
          <p:cNvGraphicFramePr>
            <a:graphicFrameLocks noChangeAspect="1"/>
          </p:cNvGraphicFramePr>
          <p:nvPr>
            <p:extLst>
              <p:ext uri="{D42A27DB-BD31-4B8C-83A1-F6EECF244321}">
                <p14:modId xmlns:p14="http://schemas.microsoft.com/office/powerpoint/2010/main" val="1417201016"/>
              </p:ext>
            </p:extLst>
          </p:nvPr>
        </p:nvGraphicFramePr>
        <p:xfrm>
          <a:off x="2254461" y="3684458"/>
          <a:ext cx="500061" cy="423129"/>
        </p:xfrm>
        <a:graphic>
          <a:graphicData uri="http://schemas.openxmlformats.org/presentationml/2006/ole">
            <mc:AlternateContent xmlns:mc="http://schemas.openxmlformats.org/markup-compatibility/2006">
              <mc:Choice xmlns:v="urn:schemas-microsoft-com:vml" Requires="v">
                <p:oleObj spid="_x0000_s2267" name="Equation" r:id="rId10" imgW="164880" imgH="139680" progId="Equation.DSMT4">
                  <p:embed/>
                </p:oleObj>
              </mc:Choice>
              <mc:Fallback>
                <p:oleObj name="Equation" r:id="rId10" imgW="164880" imgH="139680" progId="Equation.DSMT4">
                  <p:embed/>
                  <p:pic>
                    <p:nvPicPr>
                      <p:cNvPr id="0" name=""/>
                      <p:cNvPicPr/>
                      <p:nvPr/>
                    </p:nvPicPr>
                    <p:blipFill>
                      <a:blip r:embed="rId11"/>
                      <a:stretch>
                        <a:fillRect/>
                      </a:stretch>
                    </p:blipFill>
                    <p:spPr>
                      <a:xfrm>
                        <a:off x="2254461" y="3684458"/>
                        <a:ext cx="500061" cy="423129"/>
                      </a:xfrm>
                      <a:prstGeom prst="rect">
                        <a:avLst/>
                      </a:prstGeom>
                    </p:spPr>
                  </p:pic>
                </p:oleObj>
              </mc:Fallback>
            </mc:AlternateContent>
          </a:graphicData>
        </a:graphic>
      </p:graphicFrame>
      <p:graphicFrame>
        <p:nvGraphicFramePr>
          <p:cNvPr id="57" name="Object 56">
            <a:extLst>
              <a:ext uri="{FF2B5EF4-FFF2-40B4-BE49-F238E27FC236}">
                <a16:creationId xmlns:a16="http://schemas.microsoft.com/office/drawing/2014/main" id="{49EDF4BC-7CD6-466D-9A56-F61A9825DCFA}"/>
              </a:ext>
            </a:extLst>
          </p:cNvPr>
          <p:cNvGraphicFramePr>
            <a:graphicFrameLocks noChangeAspect="1"/>
          </p:cNvGraphicFramePr>
          <p:nvPr>
            <p:extLst>
              <p:ext uri="{D42A27DB-BD31-4B8C-83A1-F6EECF244321}">
                <p14:modId xmlns:p14="http://schemas.microsoft.com/office/powerpoint/2010/main" val="3739619917"/>
              </p:ext>
            </p:extLst>
          </p:nvPr>
        </p:nvGraphicFramePr>
        <p:xfrm>
          <a:off x="2303275" y="3976092"/>
          <a:ext cx="402431" cy="469503"/>
        </p:xfrm>
        <a:graphic>
          <a:graphicData uri="http://schemas.openxmlformats.org/presentationml/2006/ole">
            <mc:AlternateContent xmlns:mc="http://schemas.openxmlformats.org/markup-compatibility/2006">
              <mc:Choice xmlns:v="urn:schemas-microsoft-com:vml" Requires="v">
                <p:oleObj spid="_x0000_s2268" name="Equation" r:id="rId12" imgW="152280" imgH="177480" progId="Equation.DSMT4">
                  <p:embed/>
                </p:oleObj>
              </mc:Choice>
              <mc:Fallback>
                <p:oleObj name="Equation" r:id="rId12" imgW="152280" imgH="177480" progId="Equation.DSMT4">
                  <p:embed/>
                  <p:pic>
                    <p:nvPicPr>
                      <p:cNvPr id="0" name=""/>
                      <p:cNvPicPr/>
                      <p:nvPr/>
                    </p:nvPicPr>
                    <p:blipFill>
                      <a:blip r:embed="rId13"/>
                      <a:stretch>
                        <a:fillRect/>
                      </a:stretch>
                    </p:blipFill>
                    <p:spPr>
                      <a:xfrm>
                        <a:off x="2303275" y="3976092"/>
                        <a:ext cx="402431" cy="469503"/>
                      </a:xfrm>
                      <a:prstGeom prst="rect">
                        <a:avLst/>
                      </a:prstGeom>
                    </p:spPr>
                  </p:pic>
                </p:oleObj>
              </mc:Fallback>
            </mc:AlternateContent>
          </a:graphicData>
        </a:graphic>
      </p:graphicFrame>
      <p:graphicFrame>
        <p:nvGraphicFramePr>
          <p:cNvPr id="58" name="Object 57">
            <a:extLst>
              <a:ext uri="{FF2B5EF4-FFF2-40B4-BE49-F238E27FC236}">
                <a16:creationId xmlns:a16="http://schemas.microsoft.com/office/drawing/2014/main" id="{781E236E-2B6D-FA16-9154-FDD06F7B85B4}"/>
              </a:ext>
            </a:extLst>
          </p:cNvPr>
          <p:cNvGraphicFramePr>
            <a:graphicFrameLocks noChangeAspect="1"/>
          </p:cNvGraphicFramePr>
          <p:nvPr>
            <p:extLst>
              <p:ext uri="{D42A27DB-BD31-4B8C-83A1-F6EECF244321}">
                <p14:modId xmlns:p14="http://schemas.microsoft.com/office/powerpoint/2010/main" val="1186412294"/>
              </p:ext>
            </p:extLst>
          </p:nvPr>
        </p:nvGraphicFramePr>
        <p:xfrm>
          <a:off x="4251325" y="4025900"/>
          <a:ext cx="583616" cy="419695"/>
        </p:xfrm>
        <a:graphic>
          <a:graphicData uri="http://schemas.openxmlformats.org/presentationml/2006/ole">
            <mc:AlternateContent xmlns:mc="http://schemas.openxmlformats.org/markup-compatibility/2006">
              <mc:Choice xmlns:v="urn:schemas-microsoft-com:vml" Requires="v">
                <p:oleObj spid="_x0000_s2269" name="Equation" r:id="rId14" imgW="317160" imgH="228600" progId="Equation.DSMT4">
                  <p:embed/>
                </p:oleObj>
              </mc:Choice>
              <mc:Fallback>
                <p:oleObj name="Equation" r:id="rId14" imgW="317160" imgH="228600" progId="Equation.DSMT4">
                  <p:embed/>
                  <p:pic>
                    <p:nvPicPr>
                      <p:cNvPr id="50" name="Object 49">
                        <a:extLst>
                          <a:ext uri="{FF2B5EF4-FFF2-40B4-BE49-F238E27FC236}">
                            <a16:creationId xmlns:a16="http://schemas.microsoft.com/office/drawing/2014/main" id="{3C328B04-3B9E-8442-07A3-A96A3423D45B}"/>
                          </a:ext>
                        </a:extLst>
                      </p:cNvPr>
                      <p:cNvPicPr/>
                      <p:nvPr/>
                    </p:nvPicPr>
                    <p:blipFill>
                      <a:blip r:embed="rId15"/>
                      <a:stretch>
                        <a:fillRect/>
                      </a:stretch>
                    </p:blipFill>
                    <p:spPr>
                      <a:xfrm>
                        <a:off x="4251325" y="4025900"/>
                        <a:ext cx="583616" cy="419695"/>
                      </a:xfrm>
                      <a:prstGeom prst="rect">
                        <a:avLst/>
                      </a:prstGeom>
                    </p:spPr>
                  </p:pic>
                </p:oleObj>
              </mc:Fallback>
            </mc:AlternateContent>
          </a:graphicData>
        </a:graphic>
      </p:graphicFrame>
      <p:sp>
        <p:nvSpPr>
          <p:cNvPr id="59" name="TextBox 58">
            <a:extLst>
              <a:ext uri="{FF2B5EF4-FFF2-40B4-BE49-F238E27FC236}">
                <a16:creationId xmlns:a16="http://schemas.microsoft.com/office/drawing/2014/main" id="{7C87804F-6E68-1C7D-3C9A-233742F44E44}"/>
              </a:ext>
            </a:extLst>
          </p:cNvPr>
          <p:cNvSpPr txBox="1"/>
          <p:nvPr/>
        </p:nvSpPr>
        <p:spPr>
          <a:xfrm>
            <a:off x="828999" y="4555666"/>
            <a:ext cx="10537370" cy="168796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50000"/>
              </a:lnSpc>
            </a:pPr>
            <a:r>
              <a:rPr lang="vi-VN"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Một số đơn vị đo khối lượng riêng:   + Kilogam trên mét khối: kg/m</a:t>
            </a:r>
            <a:r>
              <a:rPr lang="vi-VN" sz="2400" baseline="30000">
                <a:latin typeface="Times New Roman" panose="02020603050405020304" pitchFamily="18" charset="0"/>
                <a:cs typeface="Times New Roman" panose="02020603050405020304" pitchFamily="18" charset="0"/>
              </a:rPr>
              <a:t>3</a:t>
            </a:r>
            <a:r>
              <a:rPr lang="vi-VN" sz="2400">
                <a:latin typeface="Times New Roman" panose="02020603050405020304" pitchFamily="18" charset="0"/>
                <a:cs typeface="Times New Roman" panose="02020603050405020304" pitchFamily="18" charset="0"/>
              </a:rPr>
              <a:t> </a:t>
            </a:r>
          </a:p>
          <a:p>
            <a:pPr algn="just">
              <a:lnSpc>
                <a:spcPct val="150000"/>
              </a:lnSpc>
            </a:pPr>
            <a:r>
              <a:rPr lang="vi-VN" sz="2400">
                <a:latin typeface="Times New Roman" panose="02020603050405020304" pitchFamily="18" charset="0"/>
                <a:cs typeface="Times New Roman" panose="02020603050405020304" pitchFamily="18" charset="0"/>
              </a:rPr>
              <a:t>			                        + Gam trên centimét khối: g/cm</a:t>
            </a:r>
            <a:r>
              <a:rPr lang="vi-VN" sz="2400" baseline="30000">
                <a:latin typeface="Times New Roman" panose="02020603050405020304" pitchFamily="18" charset="0"/>
                <a:cs typeface="Times New Roman" panose="02020603050405020304" pitchFamily="18" charset="0"/>
              </a:rPr>
              <a:t>3</a:t>
            </a:r>
            <a:endParaRPr lang="en-US" sz="2400" baseline="30000">
              <a:latin typeface="Times New Roman" panose="02020603050405020304" pitchFamily="18" charset="0"/>
              <a:cs typeface="Times New Roman" panose="02020603050405020304" pitchFamily="18" charset="0"/>
            </a:endParaRPr>
          </a:p>
          <a:p>
            <a:pPr algn="just">
              <a:lnSpc>
                <a:spcPct val="150000"/>
              </a:lnSpc>
              <a:spcAft>
                <a:spcPts val="800"/>
              </a:spcAft>
            </a:pPr>
            <a:r>
              <a:rPr lang="vi-VN" sz="2400">
                <a:latin typeface="Times New Roman" panose="02020603050405020304" pitchFamily="18" charset="0"/>
                <a:cs typeface="Times New Roman" panose="02020603050405020304" pitchFamily="18" charset="0"/>
              </a:rPr>
              <a:t>                                    	            </a:t>
            </a:r>
            <a:r>
              <a:rPr lang="en-US" sz="2400">
                <a:latin typeface="Times New Roman" panose="02020603050405020304" pitchFamily="18" charset="0"/>
                <a:cs typeface="Times New Roman" panose="02020603050405020304" pitchFamily="18" charset="0"/>
              </a:rPr>
              <a:t>+ Đổi:</a:t>
            </a:r>
            <a:r>
              <a:rPr lang="vi-VN" sz="2400">
                <a:latin typeface="Times New Roman" panose="02020603050405020304" pitchFamily="18" charset="0"/>
                <a:cs typeface="Times New Roman" panose="02020603050405020304" pitchFamily="18" charset="0"/>
              </a:rPr>
              <a:t> 1 g/cm</a:t>
            </a:r>
            <a:r>
              <a:rPr lang="vi-VN" sz="2400" baseline="30000">
                <a:latin typeface="Times New Roman" panose="02020603050405020304" pitchFamily="18" charset="0"/>
                <a:cs typeface="Times New Roman" panose="02020603050405020304" pitchFamily="18" charset="0"/>
              </a:rPr>
              <a:t>3</a:t>
            </a:r>
            <a:r>
              <a:rPr lang="vi-VN" sz="2400">
                <a:latin typeface="Times New Roman" panose="02020603050405020304" pitchFamily="18" charset="0"/>
                <a:cs typeface="Times New Roman" panose="02020603050405020304" pitchFamily="18" charset="0"/>
              </a:rPr>
              <a:t> = 1 g/ml = 1000 kg/m</a:t>
            </a:r>
            <a:r>
              <a:rPr lang="vi-VN" sz="2400" baseline="30000">
                <a:latin typeface="Times New Roman" panose="02020603050405020304" pitchFamily="18" charset="0"/>
                <a:cs typeface="Times New Roman" panose="02020603050405020304" pitchFamily="18" charset="0"/>
              </a:rPr>
              <a:t>3</a:t>
            </a:r>
          </a:p>
        </p:txBody>
      </p:sp>
    </p:spTree>
    <p:extLst>
      <p:ext uri="{BB962C8B-B14F-4D97-AF65-F5344CB8AC3E}">
        <p14:creationId xmlns:p14="http://schemas.microsoft.com/office/powerpoint/2010/main" val="36812951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additive="base">
                                        <p:cTn id="7" dur="500" fill="hold"/>
                                        <p:tgtEl>
                                          <p:spTgt spid="59"/>
                                        </p:tgtEl>
                                        <p:attrNameLst>
                                          <p:attrName>ppt_x</p:attrName>
                                        </p:attrNameLst>
                                      </p:cBhvr>
                                      <p:tavLst>
                                        <p:tav tm="0">
                                          <p:val>
                                            <p:strVal val="#ppt_x"/>
                                          </p:val>
                                        </p:tav>
                                        <p:tav tm="100000">
                                          <p:val>
                                            <p:strVal val="#ppt_x"/>
                                          </p:val>
                                        </p:tav>
                                      </p:tavLst>
                                    </p:anim>
                                    <p:anim calcmode="lin" valueType="num">
                                      <p:cBhvr additive="base">
                                        <p:cTn id="8"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9377464" y="6050082"/>
            <a:ext cx="2120630" cy="4885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57"/>
            <a:endParaRPr lang="en-US">
              <a:solidFill>
                <a:prstClr val="white"/>
              </a:solidFill>
              <a:latin typeface="Calibri"/>
            </a:endParaRPr>
          </a:p>
        </p:txBody>
      </p:sp>
      <p:sp>
        <p:nvSpPr>
          <p:cNvPr id="3" name="Rounded Rectangle 2"/>
          <p:cNvSpPr/>
          <p:nvPr/>
        </p:nvSpPr>
        <p:spPr>
          <a:xfrm>
            <a:off x="3472772" y="319403"/>
            <a:ext cx="7190813" cy="150531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7"/>
            <a:endParaRPr lang="en-US">
              <a:solidFill>
                <a:prstClr val="white"/>
              </a:solidFill>
              <a:latin typeface="Calibri"/>
            </a:endParaRPr>
          </a:p>
        </p:txBody>
      </p:sp>
      <p:sp>
        <p:nvSpPr>
          <p:cNvPr id="4" name="TextBox 3"/>
          <p:cNvSpPr txBox="1"/>
          <p:nvPr/>
        </p:nvSpPr>
        <p:spPr>
          <a:xfrm>
            <a:off x="3940841" y="471895"/>
            <a:ext cx="6254677" cy="1200329"/>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914357"/>
            <a:r>
              <a:rPr lang="vi-VN" sz="3600" b="1">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latin typeface="+mj-lt"/>
                <a:cs typeface="Arial" panose="020B0604020202020204" pitchFamily="34" charset="0"/>
              </a:rPr>
              <a:t>BẢNG KHỐI LƯỢNG RIÊNG CỦA MỘT SỐ CHẤT</a:t>
            </a:r>
            <a:endParaRPr lang="en-US" sz="3600" b="1" dirty="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latin typeface="+mj-lt"/>
              <a:cs typeface="Arial" panose="020B0604020202020204" pitchFamily="34" charset="0"/>
            </a:endParaRPr>
          </a:p>
        </p:txBody>
      </p:sp>
      <p:sp>
        <p:nvSpPr>
          <p:cNvPr id="6" name="TextBox 5"/>
          <p:cNvSpPr txBox="1"/>
          <p:nvPr/>
        </p:nvSpPr>
        <p:spPr>
          <a:xfrm>
            <a:off x="1775521" y="2300679"/>
            <a:ext cx="8712968" cy="830997"/>
          </a:xfrm>
          <a:prstGeom prst="rect">
            <a:avLst/>
          </a:prstGeom>
          <a:noFill/>
          <a:ln>
            <a:solidFill>
              <a:srgbClr val="FF3300"/>
            </a:solidFill>
          </a:ln>
        </p:spPr>
        <p:txBody>
          <a:bodyPr wrap="square" rtlCol="0">
            <a:spAutoFit/>
          </a:bodyPr>
          <a:lstStyle/>
          <a:p>
            <a:pPr algn="just" defTabSz="914357"/>
            <a:r>
              <a:rPr lang="en-US" sz="2400">
                <a:solidFill>
                  <a:srgbClr val="0E5AF2"/>
                </a:solidFill>
                <a:latin typeface="Times New Roman"/>
                <a:cs typeface="Arial" panose="020B0604020202020204" pitchFamily="34" charset="0"/>
              </a:rPr>
              <a:t>CÁC </a:t>
            </a:r>
            <a:r>
              <a:rPr lang="vi-VN" sz="2400">
                <a:solidFill>
                  <a:srgbClr val="0E5AF2"/>
                </a:solidFill>
                <a:latin typeface="Times New Roman"/>
                <a:cs typeface="Arial" panose="020B0604020202020204" pitchFamily="34" charset="0"/>
              </a:rPr>
              <a:t>NHÓM</a:t>
            </a:r>
            <a:r>
              <a:rPr lang="en-US" sz="2400">
                <a:solidFill>
                  <a:srgbClr val="0E5AF2"/>
                </a:solidFill>
                <a:latin typeface="Times New Roman"/>
                <a:cs typeface="Arial" panose="020B0604020202020204" pitchFamily="34" charset="0"/>
              </a:rPr>
              <a:t> </a:t>
            </a:r>
            <a:r>
              <a:rPr lang="vi-VN" sz="2400">
                <a:solidFill>
                  <a:srgbClr val="0E5AF2"/>
                </a:solidFill>
                <a:latin typeface="Times New Roman"/>
                <a:cs typeface="Arial" panose="020B0604020202020204" pitchFamily="34" charset="0"/>
              </a:rPr>
              <a:t>NGHIÊN CỨU THÔNG TIN TRONG SGK, TÌM HIỂU BẢNG KHỐI LƯỢNG RIÊNG CỦA MỘT SỐ </a:t>
            </a:r>
            <a:r>
              <a:rPr lang="vi-VN" sz="2400" smtClean="0">
                <a:solidFill>
                  <a:srgbClr val="0E5AF2"/>
                </a:solidFill>
                <a:latin typeface="Times New Roman"/>
                <a:cs typeface="Arial" panose="020B0604020202020204" pitchFamily="34" charset="0"/>
              </a:rPr>
              <a:t>CHẤT</a:t>
            </a:r>
            <a:endParaRPr lang="en-US" sz="2400" dirty="0">
              <a:solidFill>
                <a:srgbClr val="FF0000"/>
              </a:solidFill>
              <a:latin typeface="Times New Roman"/>
              <a:cs typeface="Arial" panose="020B0604020202020204" pitchFamily="34" charset="0"/>
            </a:endParaRPr>
          </a:p>
        </p:txBody>
      </p:sp>
    </p:spTree>
    <p:extLst>
      <p:ext uri="{BB962C8B-B14F-4D97-AF65-F5344CB8AC3E}">
        <p14:creationId xmlns:p14="http://schemas.microsoft.com/office/powerpoint/2010/main" val="1466301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72BBA7-7977-34BC-6E99-234F39586DFC}"/>
              </a:ext>
            </a:extLst>
          </p:cNvPr>
          <p:cNvPicPr>
            <a:picLocks noChangeAspect="1"/>
          </p:cNvPicPr>
          <p:nvPr/>
        </p:nvPicPr>
        <p:blipFill>
          <a:blip r:embed="rId2"/>
          <a:stretch>
            <a:fillRect/>
          </a:stretch>
        </p:blipFill>
        <p:spPr>
          <a:xfrm>
            <a:off x="827315" y="1254089"/>
            <a:ext cx="10406741" cy="4934598"/>
          </a:xfrm>
          <a:prstGeom prst="rect">
            <a:avLst/>
          </a:prstGeom>
        </p:spPr>
      </p:pic>
      <p:sp>
        <p:nvSpPr>
          <p:cNvPr id="6" name="TextBox 5">
            <a:extLst>
              <a:ext uri="{FF2B5EF4-FFF2-40B4-BE49-F238E27FC236}">
                <a16:creationId xmlns:a16="http://schemas.microsoft.com/office/drawing/2014/main" id="{0038DAD4-F4F3-3980-D26B-503B1F2776FC}"/>
              </a:ext>
            </a:extLst>
          </p:cNvPr>
          <p:cNvSpPr txBox="1"/>
          <p:nvPr/>
        </p:nvSpPr>
        <p:spPr>
          <a:xfrm>
            <a:off x="827315" y="669314"/>
            <a:ext cx="1022168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mn-cs"/>
              </a:rPr>
              <a:t>BẢNG KHỐI LƯỢNG RIÊNG CỦA MỘT SỐ CHẤT</a:t>
            </a:r>
            <a:r>
              <a:rPr lang="en-US" sz="3200" b="1">
                <a:solidFill>
                  <a:srgbClr val="FF0000"/>
                </a:solidFill>
                <a:latin typeface="Times New Roman" panose="02020603050405020304" pitchFamily="18" charset="0"/>
                <a:ea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等线"/>
              <a:ea typeface="+mn-ea"/>
              <a:cs typeface="+mn-cs"/>
            </a:endParaRPr>
          </a:p>
        </p:txBody>
      </p:sp>
    </p:spTree>
    <p:extLst>
      <p:ext uri="{BB962C8B-B14F-4D97-AF65-F5344CB8AC3E}">
        <p14:creationId xmlns:p14="http://schemas.microsoft.com/office/powerpoint/2010/main" val="2092576670"/>
      </p:ext>
    </p:extLst>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002916" y="1022564"/>
            <a:ext cx="5314797" cy="3270018"/>
            <a:chOff x="376148" y="409300"/>
            <a:chExt cx="5314797" cy="3417405"/>
          </a:xfrm>
        </p:grpSpPr>
        <p:pic>
          <p:nvPicPr>
            <p:cNvPr id="12" name="Picture 34"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265642">
              <a:off x="1952115" y="870299"/>
              <a:ext cx="3738830" cy="2956406"/>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376148" y="409300"/>
              <a:ext cx="3412441" cy="1585528"/>
              <a:chOff x="6062967" y="2446084"/>
              <a:chExt cx="6469096" cy="736051"/>
            </a:xfrm>
          </p:grpSpPr>
          <p:sp>
            <p:nvSpPr>
              <p:cNvPr id="14" name="Rounded Rectangle 13"/>
              <p:cNvSpPr/>
              <p:nvPr/>
            </p:nvSpPr>
            <p:spPr>
              <a:xfrm>
                <a:off x="6062967" y="2446084"/>
                <a:ext cx="6469096" cy="736051"/>
              </a:xfrm>
              <a:prstGeom prst="roundRect">
                <a:avLst/>
              </a:prstGeom>
              <a:solidFill>
                <a:srgbClr val="CD3F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5" name="Rectangle 14"/>
              <p:cNvSpPr/>
              <p:nvPr/>
            </p:nvSpPr>
            <p:spPr>
              <a:xfrm>
                <a:off x="6474340" y="2471954"/>
                <a:ext cx="5437973" cy="671937"/>
              </a:xfrm>
              <a:prstGeom prst="rect">
                <a:avLst/>
              </a:prstGeom>
            </p:spPr>
            <p:txBody>
              <a:bodyPr wrap="square">
                <a:spAutoFit/>
              </a:bodyPr>
              <a:lstStyle/>
              <a:p>
                <a:pPr lvl="0" algn="just">
                  <a:defRPr/>
                </a:pPr>
                <a:r>
                  <a:rPr lang="de-DE" sz="2800" b="1" dirty="0">
                    <a:solidFill>
                      <a:schemeClr val="bg1"/>
                    </a:solidFill>
                    <a:latin typeface="Times New Roman" pitchFamily="18" charset="0"/>
                    <a:cs typeface="Times New Roman" pitchFamily="18" charset="0"/>
                  </a:rPr>
                  <a:t>Thảo luận </a:t>
                </a:r>
                <a:r>
                  <a:rPr lang="vi-VN" sz="2800" b="1" dirty="0">
                    <a:solidFill>
                      <a:schemeClr val="bg1"/>
                    </a:solidFill>
                    <a:latin typeface="Times New Roman" pitchFamily="18" charset="0"/>
                    <a:cs typeface="Times New Roman" pitchFamily="18" charset="0"/>
                  </a:rPr>
                  <a:t>cách xác định khối lượng riêng </a:t>
                </a:r>
                <a:endParaRPr lang="en-US" sz="2800" b="1" dirty="0">
                  <a:solidFill>
                    <a:schemeClr val="bg1"/>
                  </a:solidFill>
                  <a:latin typeface="Times New Roman" pitchFamily="18" charset="0"/>
                  <a:cs typeface="Times New Roman" pitchFamily="18" charset="0"/>
                </a:endParaRPr>
              </a:p>
            </p:txBody>
          </p:sp>
        </p:grpSp>
      </p:grpSp>
      <p:pic>
        <p:nvPicPr>
          <p:cNvPr id="7" name="Picture 5" descr="Cover"/>
          <p:cNvPicPr>
            <a:picLocks noChangeAspect="1" noChangeArrowheads="1"/>
          </p:cNvPicPr>
          <p:nvPr/>
        </p:nvPicPr>
        <p:blipFill rotWithShape="1">
          <a:blip r:embed="rId3">
            <a:extLst>
              <a:ext uri="{28A0092B-C50C-407E-A947-70E740481C1C}">
                <a14:useLocalDpi xmlns:a14="http://schemas.microsoft.com/office/drawing/2010/main" val="0"/>
              </a:ext>
            </a:extLst>
          </a:blip>
          <a:srcRect t="47776"/>
          <a:stretch/>
        </p:blipFill>
        <p:spPr bwMode="auto">
          <a:xfrm rot="20149227">
            <a:off x="4746712" y="1963611"/>
            <a:ext cx="3727304" cy="1538908"/>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D30493BB-A21B-4998-9C34-60A0B994BD60}"/>
              </a:ext>
            </a:extLst>
          </p:cNvPr>
          <p:cNvSpPr txBox="1"/>
          <p:nvPr/>
        </p:nvSpPr>
        <p:spPr>
          <a:xfrm>
            <a:off x="2089750" y="4698625"/>
            <a:ext cx="7442200" cy="1517147"/>
          </a:xfrm>
          <a:prstGeom prst="rect">
            <a:avLst/>
          </a:prstGeom>
          <a:noFill/>
        </p:spPr>
        <p:txBody>
          <a:bodyPr wrap="square">
            <a:spAutoFit/>
          </a:bodyPr>
          <a:lstStyle/>
          <a:p>
            <a:pPr algn="ctr">
              <a:lnSpc>
                <a:spcPct val="120000"/>
              </a:lnSpc>
              <a:spcAft>
                <a:spcPts val="800"/>
              </a:spcAft>
            </a:pPr>
            <a:r>
              <a:rPr lang="vi-VN" sz="40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II. XÁC ĐỊNH KHỐI LƯỢNG RIÊNG BẰNG THỰC NGHIỆM</a:t>
            </a:r>
            <a:endParaRPr lang="en-US" sz="4000" dirty="0">
              <a:solidFill>
                <a:srgbClr val="3333FF"/>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1" name="Group 20">
            <a:extLst>
              <a:ext uri="{FF2B5EF4-FFF2-40B4-BE49-F238E27FC236}">
                <a16:creationId xmlns:a16="http://schemas.microsoft.com/office/drawing/2014/main" id="{F38688E9-6D6F-4B95-93BA-A8EE861C96B6}"/>
              </a:ext>
            </a:extLst>
          </p:cNvPr>
          <p:cNvGrpSpPr/>
          <p:nvPr/>
        </p:nvGrpSpPr>
        <p:grpSpPr>
          <a:xfrm>
            <a:off x="4304440" y="2372586"/>
            <a:ext cx="3012820" cy="2382006"/>
            <a:chOff x="4040079" y="5014882"/>
            <a:chExt cx="3689475" cy="1998076"/>
          </a:xfrm>
        </p:grpSpPr>
        <p:sp>
          <p:nvSpPr>
            <p:cNvPr id="22" name="Oval 21">
              <a:extLst>
                <a:ext uri="{FF2B5EF4-FFF2-40B4-BE49-F238E27FC236}">
                  <a16:creationId xmlns:a16="http://schemas.microsoft.com/office/drawing/2014/main" id="{4F2CFD26-702D-444A-8AA3-C48907F76973}"/>
                </a:ext>
              </a:extLst>
            </p:cNvPr>
            <p:cNvSpPr/>
            <p:nvPr/>
          </p:nvSpPr>
          <p:spPr>
            <a:xfrm>
              <a:off x="4040079" y="5070200"/>
              <a:ext cx="3512774" cy="19251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23" name="Picture 18" descr="Những câu tục ngữ, ca dao hay về học tập, rèn luyện con người | Ban Dân vận  Trung ương">
              <a:extLst>
                <a:ext uri="{FF2B5EF4-FFF2-40B4-BE49-F238E27FC236}">
                  <a16:creationId xmlns:a16="http://schemas.microsoft.com/office/drawing/2014/main" id="{ABD92917-6590-4219-B097-DF61AAB4A3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0079" y="5014882"/>
              <a:ext cx="3689475" cy="199807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
        <p:nvSpPr>
          <p:cNvPr id="3" name="Rectangle: Rounded Corners 15">
            <a:extLst>
              <a:ext uri="{FF2B5EF4-FFF2-40B4-BE49-F238E27FC236}">
                <a16:creationId xmlns:a16="http://schemas.microsoft.com/office/drawing/2014/main" id="{29F26D87-B084-AD44-E31F-8E2A3C641928}"/>
              </a:ext>
            </a:extLst>
          </p:cNvPr>
          <p:cNvSpPr/>
          <p:nvPr/>
        </p:nvSpPr>
        <p:spPr>
          <a:xfrm>
            <a:off x="7317260" y="1001095"/>
            <a:ext cx="3750438" cy="1638167"/>
          </a:xfrm>
          <a:prstGeom prst="roundRect">
            <a:avLst/>
          </a:prstGeom>
          <a:solidFill>
            <a:srgbClr val="0000CC"/>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bg1"/>
                </a:solidFill>
                <a:latin typeface="Times New Roman" pitchFamily="18" charset="0"/>
                <a:cs typeface="Times New Roman" pitchFamily="18" charset="0"/>
              </a:rPr>
              <a:t>Làm</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thí</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nghiệm</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theo</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nhóm</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hoàn</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thành</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phiếu</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học</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tập</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số</a:t>
            </a:r>
            <a:r>
              <a:rPr lang="en-US" sz="2800" b="1" dirty="0">
                <a:solidFill>
                  <a:schemeClr val="bg1"/>
                </a:solidFill>
                <a:latin typeface="Times New Roman" pitchFamily="18" charset="0"/>
                <a:cs typeface="Times New Roman" pitchFamily="18" charset="0"/>
              </a:rPr>
              <a:t> </a:t>
            </a:r>
            <a:r>
              <a:rPr lang="vi-VN" sz="2800" b="1" dirty="0">
                <a:solidFill>
                  <a:schemeClr val="bg1"/>
                </a:solidFill>
                <a:latin typeface="Times New Roman" pitchFamily="18" charset="0"/>
                <a:cs typeface="Times New Roman" pitchFamily="18" charset="0"/>
              </a:rPr>
              <a:t>1</a:t>
            </a:r>
            <a:endParaRPr lang="en-US" sz="2800"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7606085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D3D0EA-04F2-841B-A22B-7AC0FF44536C}"/>
              </a:ext>
            </a:extLst>
          </p:cNvPr>
          <p:cNvSpPr txBox="1"/>
          <p:nvPr/>
        </p:nvSpPr>
        <p:spPr>
          <a:xfrm>
            <a:off x="827315" y="669314"/>
            <a:ext cx="1052648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mn-cs"/>
              </a:rPr>
              <a:t>II</a:t>
            </a: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vi-VN" sz="2800" b="1"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mn-cs"/>
              </a:rPr>
              <a:t>XÁC ĐỊNH KHỐI LƯỢNG RIÊNG BẰNG THỰC NGHIỆM</a:t>
            </a:r>
            <a:r>
              <a:rPr lang="en-US" sz="2800" b="1">
                <a:solidFill>
                  <a:srgbClr val="FF0000"/>
                </a:solidFill>
                <a:latin typeface="Times New Roman" panose="02020603050405020304" pitchFamily="18" charset="0"/>
                <a:ea typeface="Calibri" panose="020F0502020204030204" pitchFamily="34" charset="0"/>
              </a:rPr>
              <a:t>.</a:t>
            </a:r>
            <a:endParaRPr kumimoji="0" lang="en-US" sz="2800" b="0" i="0" u="none" strike="noStrike" kern="1200" cap="none" spc="0" normalizeH="0" baseline="0" noProof="0" dirty="0">
              <a:ln>
                <a:noFill/>
              </a:ln>
              <a:solidFill>
                <a:prstClr val="black"/>
              </a:solidFill>
              <a:effectLst/>
              <a:uLnTx/>
              <a:uFillTx/>
              <a:latin typeface="等线"/>
              <a:ea typeface="+mn-ea"/>
              <a:cs typeface="+mn-cs"/>
            </a:endParaRPr>
          </a:p>
        </p:txBody>
      </p:sp>
      <p:sp>
        <p:nvSpPr>
          <p:cNvPr id="4" name="TextBox 3">
            <a:extLst>
              <a:ext uri="{FF2B5EF4-FFF2-40B4-BE49-F238E27FC236}">
                <a16:creationId xmlns:a16="http://schemas.microsoft.com/office/drawing/2014/main" id="{88C9C929-8B06-11B1-CDDD-C16E81EF8DA9}"/>
              </a:ext>
            </a:extLst>
          </p:cNvPr>
          <p:cNvSpPr txBox="1"/>
          <p:nvPr/>
        </p:nvSpPr>
        <p:spPr>
          <a:xfrm>
            <a:off x="1380672" y="1192534"/>
            <a:ext cx="8880929" cy="584775"/>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914357"/>
            <a:r>
              <a:rPr lang="en-US" sz="3200" b="1">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KĨ THUẬT</a:t>
            </a:r>
            <a:r>
              <a:rPr lang="vi-VN" sz="3200" b="1">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KHĂN TRẢI BÀN,  MẢNH GHÉP</a:t>
            </a:r>
            <a:endParaRPr lang="en-US" sz="3200" b="1" dirty="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B9F84D35-94DD-63F3-2B3F-30B6C7D138E9}"/>
              </a:ext>
            </a:extLst>
          </p:cNvPr>
          <p:cNvSpPr/>
          <p:nvPr/>
        </p:nvSpPr>
        <p:spPr>
          <a:xfrm>
            <a:off x="1103993" y="1777309"/>
            <a:ext cx="9973127" cy="113490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5000"/>
              </a:lnSpc>
            </a:pPr>
            <a:r>
              <a:rPr kumimoji="0" lang="en-US" sz="2400" i="0" u="none" strike="noStrike" kern="1200" cap="none" spc="0" normalizeH="0" baseline="0" noProof="0" dirty="0">
                <a:ln>
                  <a:noFill/>
                </a:ln>
                <a:solidFill>
                  <a:schemeClr val="accent5">
                    <a:lumMod val="7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i="0" u="none" strike="noStrike" kern="1200" cap="none" spc="0" normalizeH="0" baseline="0" noProof="0" dirty="0" err="1">
                <a:ln>
                  <a:noFill/>
                </a:ln>
                <a:solidFill>
                  <a:schemeClr val="accent5">
                    <a:lumMod val="7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2400" i="0" u="none" strike="noStrike" kern="1200" cap="none" spc="0" normalizeH="0" baseline="0" noProof="0" dirty="0">
                <a:ln>
                  <a:noFill/>
                </a:ln>
                <a:solidFill>
                  <a:schemeClr val="accent5">
                    <a:lumMod val="7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i="0" u="none" strike="noStrike" kern="1200" cap="none" spc="0" normalizeH="0" baseline="0" noProof="0" dirty="0" err="1">
                <a:ln>
                  <a:noFill/>
                </a:ln>
                <a:solidFill>
                  <a:schemeClr val="accent5">
                    <a:lumMod val="7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nhóm</a:t>
            </a:r>
            <a:r>
              <a:rPr kumimoji="0" lang="en-US" sz="2400" i="0" u="none" strike="noStrike" kern="1200" cap="none" spc="0" normalizeH="0" baseline="0" noProof="0" dirty="0">
                <a:ln>
                  <a:noFill/>
                </a:ln>
                <a:solidFill>
                  <a:schemeClr val="accent5">
                    <a:lumMod val="7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400" i="0" u="none" strike="noStrike" kern="1200" cap="none" spc="0" normalizeH="0" baseline="0" noProof="0" dirty="0">
                <a:ln>
                  <a:noFill/>
                </a:ln>
                <a:solidFill>
                  <a:schemeClr val="accent5">
                    <a:lumMod val="7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hoạt động </a:t>
            </a:r>
            <a:r>
              <a:rPr kumimoji="0" lang="en-US" sz="2400" i="0" u="none" strike="noStrike" kern="1200" cap="none" spc="0" normalizeH="0" noProof="0" dirty="0" err="1">
                <a:ln>
                  <a:noFill/>
                </a:ln>
                <a:solidFill>
                  <a:schemeClr val="accent5">
                    <a:lumMod val="7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2400" i="0" u="none" strike="noStrike" kern="1200" cap="none" spc="0" normalizeH="0" noProof="0" dirty="0">
                <a:ln>
                  <a:noFill/>
                </a:ln>
                <a:solidFill>
                  <a:schemeClr val="accent5">
                    <a:lumMod val="7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i="0" u="none" strike="noStrike" kern="1200" cap="none" spc="0" normalizeH="0" noProof="0" dirty="0" err="1">
                <a:ln>
                  <a:noFill/>
                </a:ln>
                <a:solidFill>
                  <a:schemeClr val="accent5">
                    <a:lumMod val="7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vòng</a:t>
            </a:r>
            <a:r>
              <a:rPr kumimoji="0" lang="en-US" sz="2400" i="0" u="none" strike="noStrike" kern="1200" cap="none" spc="0" normalizeH="0" noProof="0" dirty="0">
                <a:ln>
                  <a:noFill/>
                </a:ln>
                <a:solidFill>
                  <a:schemeClr val="accent5">
                    <a:lumMod val="7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15 </a:t>
            </a:r>
            <a:r>
              <a:rPr kumimoji="0" lang="en-US" sz="2400" i="0" u="none" strike="noStrike" kern="1200" cap="none" spc="0" normalizeH="0" noProof="0" dirty="0" err="1">
                <a:ln>
                  <a:noFill/>
                </a:ln>
                <a:solidFill>
                  <a:schemeClr val="accent5">
                    <a:lumMod val="7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phút</a:t>
            </a:r>
            <a:r>
              <a:rPr kumimoji="0" lang="en-US" sz="2400" i="0" u="none" strike="noStrike" kern="1200" cap="none" spc="0" normalizeH="0" noProof="0" dirty="0">
                <a:ln>
                  <a:noFill/>
                </a:ln>
                <a:solidFill>
                  <a:schemeClr val="accent5">
                    <a:lumMod val="7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400" i="0" u="none" strike="noStrike" kern="1200" cap="none" spc="0" normalizeH="0" noProof="0" dirty="0">
                <a:ln>
                  <a:noFill/>
                </a:ln>
                <a:solidFill>
                  <a:schemeClr val="accent5">
                    <a:lumMod val="7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nghiên cứu thông tin trong SGK, </a:t>
            </a:r>
            <a:r>
              <a:rPr lang="de-DE" sz="2400" dirty="0">
                <a:solidFill>
                  <a:schemeClr val="accent5">
                    <a:lumMod val="75000"/>
                  </a:schemeClr>
                </a:solidFill>
                <a:latin typeface="Times New Roman" panose="02020603050405020304" pitchFamily="18" charset="0"/>
                <a:cs typeface="Times New Roman" panose="02020603050405020304" pitchFamily="18" charset="0"/>
              </a:rPr>
              <a:t>tìm </a:t>
            </a:r>
            <a:r>
              <a:rPr lang="vi-VN" sz="2400" dirty="0">
                <a:solidFill>
                  <a:schemeClr val="accent5">
                    <a:lumMod val="75000"/>
                  </a:schemeClr>
                </a:solidFill>
                <a:latin typeface="Times New Roman" panose="02020603050405020304" pitchFamily="18" charset="0"/>
                <a:cs typeface="Times New Roman" panose="02020603050405020304" pitchFamily="18" charset="0"/>
              </a:rPr>
              <a:t>hiểu, làm thí nghiệm xác định khối lượng riêng bằng thực nghiệm </a:t>
            </a:r>
            <a:r>
              <a:rPr lang="de-DE" sz="2400" dirty="0">
                <a:solidFill>
                  <a:schemeClr val="accent5">
                    <a:lumMod val="75000"/>
                  </a:schemeClr>
                </a:solidFill>
                <a:latin typeface="Times New Roman" panose="02020603050405020304" pitchFamily="18" charset="0"/>
                <a:cs typeface="Times New Roman" panose="02020603050405020304" pitchFamily="18" charset="0"/>
              </a:rPr>
              <a:t>và trình bày kết quả</a:t>
            </a:r>
            <a:r>
              <a:rPr lang="vi-VN" sz="2400" dirty="0">
                <a:solidFill>
                  <a:schemeClr val="accent5">
                    <a:lumMod val="75000"/>
                  </a:schemeClr>
                </a:solidFill>
                <a:latin typeface="Times New Roman" panose="02020603050405020304" pitchFamily="18" charset="0"/>
                <a:cs typeface="Times New Roman" panose="02020603050405020304" pitchFamily="18" charset="0"/>
              </a:rPr>
              <a:t> vào phiếu học tập  số 1</a:t>
            </a:r>
            <a:endParaRPr kumimoji="0" lang="en-US" sz="2400" i="0" u="none" strike="noStrike" kern="1200" cap="none" spc="0" normalizeH="0" baseline="0" noProof="0" dirty="0">
              <a:ln>
                <a:noFill/>
              </a:ln>
              <a:solidFill>
                <a:schemeClr val="accent5">
                  <a:lumMod val="7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6" name="Table 5">
            <a:extLst>
              <a:ext uri="{FF2B5EF4-FFF2-40B4-BE49-F238E27FC236}">
                <a16:creationId xmlns:a16="http://schemas.microsoft.com/office/drawing/2014/main" id="{7675B0C5-7666-DA3B-04F6-8840CC9D55D5}"/>
              </a:ext>
            </a:extLst>
          </p:cNvPr>
          <p:cNvGraphicFramePr>
            <a:graphicFrameLocks noGrp="1"/>
          </p:cNvGraphicFramePr>
          <p:nvPr>
            <p:extLst>
              <p:ext uri="{D42A27DB-BD31-4B8C-83A1-F6EECF244321}">
                <p14:modId xmlns:p14="http://schemas.microsoft.com/office/powerpoint/2010/main" val="1601185137"/>
              </p:ext>
            </p:extLst>
          </p:nvPr>
        </p:nvGraphicFramePr>
        <p:xfrm>
          <a:off x="3773715" y="2999304"/>
          <a:ext cx="7257142" cy="3418074"/>
        </p:xfrm>
        <a:graphic>
          <a:graphicData uri="http://schemas.openxmlformats.org/drawingml/2006/table">
            <a:tbl>
              <a:tblPr firstRow="1" firstCol="1" bandRow="1">
                <a:tableStyleId>{5C22544A-7EE6-4342-B048-85BDC9FD1C3A}</a:tableStyleId>
              </a:tblPr>
              <a:tblGrid>
                <a:gridCol w="1701152">
                  <a:extLst>
                    <a:ext uri="{9D8B030D-6E8A-4147-A177-3AD203B41FA5}">
                      <a16:colId xmlns:a16="http://schemas.microsoft.com/office/drawing/2014/main" val="3617886590"/>
                    </a:ext>
                  </a:extLst>
                </a:gridCol>
                <a:gridCol w="1842475">
                  <a:extLst>
                    <a:ext uri="{9D8B030D-6E8A-4147-A177-3AD203B41FA5}">
                      <a16:colId xmlns:a16="http://schemas.microsoft.com/office/drawing/2014/main" val="2857561296"/>
                    </a:ext>
                  </a:extLst>
                </a:gridCol>
                <a:gridCol w="1847735">
                  <a:extLst>
                    <a:ext uri="{9D8B030D-6E8A-4147-A177-3AD203B41FA5}">
                      <a16:colId xmlns:a16="http://schemas.microsoft.com/office/drawing/2014/main" val="3761403325"/>
                    </a:ext>
                  </a:extLst>
                </a:gridCol>
                <a:gridCol w="1865780">
                  <a:extLst>
                    <a:ext uri="{9D8B030D-6E8A-4147-A177-3AD203B41FA5}">
                      <a16:colId xmlns:a16="http://schemas.microsoft.com/office/drawing/2014/main" val="1146836202"/>
                    </a:ext>
                  </a:extLst>
                </a:gridCol>
              </a:tblGrid>
              <a:tr h="2183634">
                <a:tc>
                  <a:txBody>
                    <a:bodyPr/>
                    <a:lstStyle/>
                    <a:p>
                      <a:pPr algn="just">
                        <a:lnSpc>
                          <a:spcPct val="150000"/>
                        </a:lnSpc>
                        <a:spcAft>
                          <a:spcPts val="800"/>
                        </a:spcAft>
                      </a:pPr>
                      <a:r>
                        <a:rPr lang="vi-VN" sz="1400" b="1" dirty="0">
                          <a:solidFill>
                            <a:schemeClr val="tx1"/>
                          </a:solidFill>
                          <a:effectLst/>
                          <a:latin typeface="+mj-lt"/>
                        </a:rPr>
                        <a:t> </a:t>
                      </a:r>
                      <a:endParaRPr lang="en-US" sz="1400" b="1"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solidFill>
                      <a:schemeClr val="accent2">
                        <a:lumMod val="60000"/>
                        <a:lumOff val="40000"/>
                      </a:schemeClr>
                    </a:solidFill>
                  </a:tcPr>
                </a:tc>
                <a:tc>
                  <a:txBody>
                    <a:bodyPr/>
                    <a:lstStyle/>
                    <a:p>
                      <a:pPr algn="ctr">
                        <a:lnSpc>
                          <a:spcPct val="150000"/>
                        </a:lnSpc>
                        <a:spcAft>
                          <a:spcPts val="800"/>
                        </a:spcAft>
                      </a:pPr>
                      <a:r>
                        <a:rPr lang="vi-VN" sz="1400" b="1">
                          <a:solidFill>
                            <a:schemeClr val="tx1"/>
                          </a:solidFill>
                          <a:effectLst/>
                          <a:latin typeface="+mj-lt"/>
                        </a:rPr>
                        <a:t>NHÓM 1, 2</a:t>
                      </a:r>
                      <a:endParaRPr lang="en-US" sz="1400" b="1">
                        <a:solidFill>
                          <a:schemeClr val="tx1"/>
                        </a:solidFill>
                        <a:effectLst/>
                        <a:latin typeface="+mj-lt"/>
                      </a:endParaRPr>
                    </a:p>
                    <a:p>
                      <a:pPr algn="just">
                        <a:lnSpc>
                          <a:spcPct val="150000"/>
                        </a:lnSpc>
                        <a:spcAft>
                          <a:spcPts val="800"/>
                        </a:spcAft>
                      </a:pPr>
                      <a:r>
                        <a:rPr lang="vi-VN" sz="1400" b="1">
                          <a:solidFill>
                            <a:schemeClr val="tx1"/>
                          </a:solidFill>
                          <a:effectLst/>
                          <a:latin typeface="+mj-lt"/>
                        </a:rPr>
                        <a:t>Xác định khối lượng riêng của một lượng chất lỏng</a:t>
                      </a:r>
                      <a:endParaRPr lang="en-US" sz="1400" b="1">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solidFill>
                      <a:schemeClr val="accent2">
                        <a:lumMod val="60000"/>
                        <a:lumOff val="40000"/>
                      </a:schemeClr>
                    </a:solidFill>
                  </a:tcPr>
                </a:tc>
                <a:tc>
                  <a:txBody>
                    <a:bodyPr/>
                    <a:lstStyle/>
                    <a:p>
                      <a:pPr algn="ctr">
                        <a:lnSpc>
                          <a:spcPct val="150000"/>
                        </a:lnSpc>
                        <a:spcAft>
                          <a:spcPts val="800"/>
                        </a:spcAft>
                      </a:pPr>
                      <a:r>
                        <a:rPr lang="vi-VN" sz="1400" b="1">
                          <a:solidFill>
                            <a:schemeClr val="tx1"/>
                          </a:solidFill>
                          <a:effectLst/>
                          <a:latin typeface="+mj-lt"/>
                        </a:rPr>
                        <a:t>NHÓM 3, 4</a:t>
                      </a:r>
                      <a:endParaRPr lang="en-US" sz="1400" b="1">
                        <a:solidFill>
                          <a:schemeClr val="tx1"/>
                        </a:solidFill>
                        <a:effectLst/>
                        <a:latin typeface="+mj-lt"/>
                      </a:endParaRPr>
                    </a:p>
                    <a:p>
                      <a:pPr algn="just">
                        <a:lnSpc>
                          <a:spcPct val="150000"/>
                        </a:lnSpc>
                        <a:spcAft>
                          <a:spcPts val="800"/>
                        </a:spcAft>
                      </a:pPr>
                      <a:r>
                        <a:rPr lang="vi-VN" sz="1400" b="1">
                          <a:solidFill>
                            <a:schemeClr val="tx1"/>
                          </a:solidFill>
                          <a:effectLst/>
                          <a:latin typeface="+mj-lt"/>
                        </a:rPr>
                        <a:t>Xác định khối lượng riêng của một khối hộp chữ nhật</a:t>
                      </a:r>
                      <a:endParaRPr lang="en-US" sz="1400" b="1">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solidFill>
                      <a:schemeClr val="accent2">
                        <a:lumMod val="60000"/>
                        <a:lumOff val="40000"/>
                      </a:schemeClr>
                    </a:solidFill>
                  </a:tcPr>
                </a:tc>
                <a:tc>
                  <a:txBody>
                    <a:bodyPr/>
                    <a:lstStyle/>
                    <a:p>
                      <a:pPr algn="ctr">
                        <a:lnSpc>
                          <a:spcPct val="150000"/>
                        </a:lnSpc>
                        <a:spcAft>
                          <a:spcPts val="800"/>
                        </a:spcAft>
                      </a:pPr>
                      <a:r>
                        <a:rPr lang="vi-VN" sz="1400" b="1">
                          <a:solidFill>
                            <a:schemeClr val="tx1"/>
                          </a:solidFill>
                          <a:effectLst/>
                          <a:latin typeface="+mj-lt"/>
                        </a:rPr>
                        <a:t>NHÓM 5, 6</a:t>
                      </a:r>
                      <a:endParaRPr lang="en-US" sz="1400" b="1">
                        <a:solidFill>
                          <a:schemeClr val="tx1"/>
                        </a:solidFill>
                        <a:effectLst/>
                        <a:latin typeface="+mj-lt"/>
                      </a:endParaRPr>
                    </a:p>
                    <a:p>
                      <a:pPr algn="just">
                        <a:lnSpc>
                          <a:spcPct val="150000"/>
                        </a:lnSpc>
                        <a:spcAft>
                          <a:spcPts val="800"/>
                        </a:spcAft>
                      </a:pPr>
                      <a:r>
                        <a:rPr lang="vi-VN" sz="1400" b="1">
                          <a:solidFill>
                            <a:schemeClr val="tx1"/>
                          </a:solidFill>
                          <a:effectLst/>
                          <a:latin typeface="+mj-lt"/>
                        </a:rPr>
                        <a:t>Xác định khối lượng riêng của một vật có hình dạng bất kì</a:t>
                      </a:r>
                      <a:endParaRPr lang="en-US" sz="1400" b="1">
                        <a:solidFill>
                          <a:schemeClr val="tx1"/>
                        </a:solidFill>
                        <a:effectLst/>
                        <a:latin typeface="+mj-lt"/>
                      </a:endParaRPr>
                    </a:p>
                    <a:p>
                      <a:pPr algn="just">
                        <a:lnSpc>
                          <a:spcPct val="150000"/>
                        </a:lnSpc>
                        <a:spcAft>
                          <a:spcPts val="800"/>
                        </a:spcAft>
                      </a:pPr>
                      <a:r>
                        <a:rPr lang="vi-VN" sz="1400" b="1">
                          <a:solidFill>
                            <a:schemeClr val="tx1"/>
                          </a:solidFill>
                          <a:effectLst/>
                          <a:latin typeface="+mj-lt"/>
                        </a:rPr>
                        <a:t>Trả lời câu hỏi ?6 trang 76 SGK</a:t>
                      </a:r>
                      <a:endParaRPr lang="en-US" sz="1400" b="1">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solidFill>
                      <a:schemeClr val="accent2">
                        <a:lumMod val="60000"/>
                        <a:lumOff val="40000"/>
                      </a:schemeClr>
                    </a:solidFill>
                  </a:tcPr>
                </a:tc>
                <a:extLst>
                  <a:ext uri="{0D108BD9-81ED-4DB2-BD59-A6C34878D82A}">
                    <a16:rowId xmlns:a16="http://schemas.microsoft.com/office/drawing/2014/main" val="882886099"/>
                  </a:ext>
                </a:extLst>
              </a:tr>
              <a:tr h="258845">
                <a:tc>
                  <a:txBody>
                    <a:bodyPr/>
                    <a:lstStyle/>
                    <a:p>
                      <a:pPr algn="just">
                        <a:lnSpc>
                          <a:spcPct val="150000"/>
                        </a:lnSpc>
                        <a:spcAft>
                          <a:spcPts val="800"/>
                        </a:spcAft>
                      </a:pPr>
                      <a:r>
                        <a:rPr lang="vi-VN" sz="1400" b="1">
                          <a:solidFill>
                            <a:schemeClr val="tx1"/>
                          </a:solidFill>
                          <a:effectLst/>
                          <a:latin typeface="+mj-lt"/>
                        </a:rPr>
                        <a:t>Chuẩn bị</a:t>
                      </a:r>
                      <a:endParaRPr lang="en-US" sz="1400" b="1">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solidFill>
                      <a:schemeClr val="accent2">
                        <a:lumMod val="60000"/>
                        <a:lumOff val="40000"/>
                      </a:schemeClr>
                    </a:solidFill>
                  </a:tcPr>
                </a:tc>
                <a:tc>
                  <a:txBody>
                    <a:bodyPr/>
                    <a:lstStyle/>
                    <a:p>
                      <a:pPr algn="just">
                        <a:lnSpc>
                          <a:spcPct val="150000"/>
                        </a:lnSpc>
                        <a:spcAft>
                          <a:spcPts val="800"/>
                        </a:spcAft>
                      </a:pPr>
                      <a:r>
                        <a:rPr lang="vi-VN" sz="1400" b="1">
                          <a:solidFill>
                            <a:schemeClr val="tx1"/>
                          </a:solidFill>
                          <a:effectLst/>
                          <a:latin typeface="+mj-lt"/>
                        </a:rPr>
                        <a:t> </a:t>
                      </a:r>
                      <a:endParaRPr lang="en-US" sz="1400" b="1">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solidFill>
                      <a:schemeClr val="accent2">
                        <a:lumMod val="60000"/>
                        <a:lumOff val="40000"/>
                      </a:schemeClr>
                    </a:solidFill>
                  </a:tcPr>
                </a:tc>
                <a:tc>
                  <a:txBody>
                    <a:bodyPr/>
                    <a:lstStyle/>
                    <a:p>
                      <a:pPr algn="just">
                        <a:lnSpc>
                          <a:spcPct val="150000"/>
                        </a:lnSpc>
                        <a:spcAft>
                          <a:spcPts val="800"/>
                        </a:spcAft>
                      </a:pPr>
                      <a:r>
                        <a:rPr lang="vi-VN" sz="1400" b="1">
                          <a:solidFill>
                            <a:schemeClr val="tx1"/>
                          </a:solidFill>
                          <a:effectLst/>
                          <a:latin typeface="+mj-lt"/>
                        </a:rPr>
                        <a:t> </a:t>
                      </a:r>
                      <a:endParaRPr lang="en-US" sz="1400" b="1">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solidFill>
                      <a:schemeClr val="accent2">
                        <a:lumMod val="60000"/>
                        <a:lumOff val="40000"/>
                      </a:schemeClr>
                    </a:solidFill>
                  </a:tcPr>
                </a:tc>
                <a:tc>
                  <a:txBody>
                    <a:bodyPr/>
                    <a:lstStyle/>
                    <a:p>
                      <a:pPr algn="just">
                        <a:lnSpc>
                          <a:spcPct val="150000"/>
                        </a:lnSpc>
                        <a:spcAft>
                          <a:spcPts val="800"/>
                        </a:spcAft>
                      </a:pPr>
                      <a:r>
                        <a:rPr lang="vi-VN" sz="1400" b="1">
                          <a:solidFill>
                            <a:schemeClr val="tx1"/>
                          </a:solidFill>
                          <a:effectLst/>
                          <a:latin typeface="+mj-lt"/>
                        </a:rPr>
                        <a:t> </a:t>
                      </a:r>
                      <a:endParaRPr lang="en-US" sz="1400" b="1">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solidFill>
                      <a:schemeClr val="accent2">
                        <a:lumMod val="60000"/>
                        <a:lumOff val="40000"/>
                      </a:schemeClr>
                    </a:solidFill>
                  </a:tcPr>
                </a:tc>
                <a:extLst>
                  <a:ext uri="{0D108BD9-81ED-4DB2-BD59-A6C34878D82A}">
                    <a16:rowId xmlns:a16="http://schemas.microsoft.com/office/drawing/2014/main" val="180208019"/>
                  </a:ext>
                </a:extLst>
              </a:tr>
              <a:tr h="258845">
                <a:tc>
                  <a:txBody>
                    <a:bodyPr/>
                    <a:lstStyle/>
                    <a:p>
                      <a:pPr algn="just">
                        <a:lnSpc>
                          <a:spcPct val="150000"/>
                        </a:lnSpc>
                        <a:spcAft>
                          <a:spcPts val="800"/>
                        </a:spcAft>
                      </a:pPr>
                      <a:r>
                        <a:rPr lang="vi-VN" sz="1400" b="1">
                          <a:solidFill>
                            <a:schemeClr val="tx1"/>
                          </a:solidFill>
                          <a:effectLst/>
                          <a:latin typeface="+mj-lt"/>
                        </a:rPr>
                        <a:t>Cách tiến hành</a:t>
                      </a:r>
                      <a:endParaRPr lang="en-US" sz="1400" b="1">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solidFill>
                      <a:schemeClr val="accent2">
                        <a:lumMod val="60000"/>
                        <a:lumOff val="40000"/>
                      </a:schemeClr>
                    </a:solidFill>
                  </a:tcPr>
                </a:tc>
                <a:tc>
                  <a:txBody>
                    <a:bodyPr/>
                    <a:lstStyle/>
                    <a:p>
                      <a:pPr algn="just">
                        <a:lnSpc>
                          <a:spcPct val="150000"/>
                        </a:lnSpc>
                        <a:spcAft>
                          <a:spcPts val="800"/>
                        </a:spcAft>
                      </a:pPr>
                      <a:r>
                        <a:rPr lang="vi-VN" sz="1400" b="1">
                          <a:solidFill>
                            <a:schemeClr val="tx1"/>
                          </a:solidFill>
                          <a:effectLst/>
                          <a:latin typeface="+mj-lt"/>
                        </a:rPr>
                        <a:t> </a:t>
                      </a:r>
                      <a:endParaRPr lang="en-US" sz="1400" b="1">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solidFill>
                      <a:schemeClr val="accent2">
                        <a:lumMod val="60000"/>
                        <a:lumOff val="40000"/>
                      </a:schemeClr>
                    </a:solidFill>
                  </a:tcPr>
                </a:tc>
                <a:tc>
                  <a:txBody>
                    <a:bodyPr/>
                    <a:lstStyle/>
                    <a:p>
                      <a:pPr algn="just">
                        <a:lnSpc>
                          <a:spcPct val="150000"/>
                        </a:lnSpc>
                        <a:spcAft>
                          <a:spcPts val="800"/>
                        </a:spcAft>
                      </a:pPr>
                      <a:r>
                        <a:rPr lang="vi-VN" sz="1400" b="1">
                          <a:solidFill>
                            <a:schemeClr val="tx1"/>
                          </a:solidFill>
                          <a:effectLst/>
                          <a:latin typeface="+mj-lt"/>
                        </a:rPr>
                        <a:t> </a:t>
                      </a:r>
                      <a:endParaRPr lang="en-US" sz="1400" b="1">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solidFill>
                      <a:schemeClr val="accent2">
                        <a:lumMod val="60000"/>
                        <a:lumOff val="40000"/>
                      </a:schemeClr>
                    </a:solidFill>
                  </a:tcPr>
                </a:tc>
                <a:tc>
                  <a:txBody>
                    <a:bodyPr/>
                    <a:lstStyle/>
                    <a:p>
                      <a:pPr algn="just">
                        <a:lnSpc>
                          <a:spcPct val="150000"/>
                        </a:lnSpc>
                        <a:spcAft>
                          <a:spcPts val="800"/>
                        </a:spcAft>
                      </a:pPr>
                      <a:r>
                        <a:rPr lang="vi-VN" sz="1400" b="1">
                          <a:solidFill>
                            <a:schemeClr val="tx1"/>
                          </a:solidFill>
                          <a:effectLst/>
                          <a:latin typeface="+mj-lt"/>
                        </a:rPr>
                        <a:t> </a:t>
                      </a:r>
                      <a:endParaRPr lang="en-US" sz="1400" b="1">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solidFill>
                      <a:schemeClr val="accent2">
                        <a:lumMod val="60000"/>
                        <a:lumOff val="40000"/>
                      </a:schemeClr>
                    </a:solidFill>
                  </a:tcPr>
                </a:tc>
                <a:extLst>
                  <a:ext uri="{0D108BD9-81ED-4DB2-BD59-A6C34878D82A}">
                    <a16:rowId xmlns:a16="http://schemas.microsoft.com/office/drawing/2014/main" val="1829610390"/>
                  </a:ext>
                </a:extLst>
              </a:tr>
              <a:tr h="258845">
                <a:tc>
                  <a:txBody>
                    <a:bodyPr/>
                    <a:lstStyle/>
                    <a:p>
                      <a:pPr algn="just">
                        <a:lnSpc>
                          <a:spcPct val="150000"/>
                        </a:lnSpc>
                        <a:spcAft>
                          <a:spcPts val="800"/>
                        </a:spcAft>
                      </a:pPr>
                      <a:r>
                        <a:rPr lang="vi-VN" sz="1400" b="1">
                          <a:solidFill>
                            <a:schemeClr val="tx1"/>
                          </a:solidFill>
                          <a:effectLst/>
                          <a:latin typeface="+mj-lt"/>
                        </a:rPr>
                        <a:t>Công thức tính</a:t>
                      </a:r>
                      <a:endParaRPr lang="en-US" sz="1400" b="1">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solidFill>
                      <a:schemeClr val="accent2">
                        <a:lumMod val="60000"/>
                        <a:lumOff val="40000"/>
                      </a:schemeClr>
                    </a:solidFill>
                  </a:tcPr>
                </a:tc>
                <a:tc>
                  <a:txBody>
                    <a:bodyPr/>
                    <a:lstStyle/>
                    <a:p>
                      <a:pPr>
                        <a:lnSpc>
                          <a:spcPct val="150000"/>
                        </a:lnSpc>
                        <a:spcAft>
                          <a:spcPts val="800"/>
                        </a:spcAft>
                      </a:pPr>
                      <a:r>
                        <a:rPr lang="vi-VN" sz="1400" b="1">
                          <a:solidFill>
                            <a:schemeClr val="tx1"/>
                          </a:solidFill>
                          <a:effectLst/>
                          <a:latin typeface="+mj-lt"/>
                        </a:rPr>
                        <a:t> </a:t>
                      </a:r>
                      <a:endParaRPr lang="en-US" sz="1400" b="1">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solidFill>
                      <a:schemeClr val="accent2">
                        <a:lumMod val="60000"/>
                        <a:lumOff val="40000"/>
                      </a:schemeClr>
                    </a:solidFill>
                  </a:tcPr>
                </a:tc>
                <a:tc>
                  <a:txBody>
                    <a:bodyPr/>
                    <a:lstStyle/>
                    <a:p>
                      <a:pPr algn="just">
                        <a:lnSpc>
                          <a:spcPct val="150000"/>
                        </a:lnSpc>
                        <a:spcAft>
                          <a:spcPts val="800"/>
                        </a:spcAft>
                      </a:pPr>
                      <a:r>
                        <a:rPr lang="vi-VN" sz="1400" b="1">
                          <a:solidFill>
                            <a:schemeClr val="tx1"/>
                          </a:solidFill>
                          <a:effectLst/>
                          <a:latin typeface="+mj-lt"/>
                        </a:rPr>
                        <a:t> </a:t>
                      </a:r>
                      <a:endParaRPr lang="en-US" sz="1400" b="1">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solidFill>
                      <a:schemeClr val="accent2">
                        <a:lumMod val="60000"/>
                        <a:lumOff val="40000"/>
                      </a:schemeClr>
                    </a:solidFill>
                  </a:tcPr>
                </a:tc>
                <a:tc>
                  <a:txBody>
                    <a:bodyPr/>
                    <a:lstStyle/>
                    <a:p>
                      <a:pPr algn="just">
                        <a:lnSpc>
                          <a:spcPct val="150000"/>
                        </a:lnSpc>
                        <a:spcAft>
                          <a:spcPts val="800"/>
                        </a:spcAft>
                      </a:pPr>
                      <a:r>
                        <a:rPr lang="vi-VN" sz="1400" b="1">
                          <a:solidFill>
                            <a:schemeClr val="tx1"/>
                          </a:solidFill>
                          <a:effectLst/>
                          <a:latin typeface="+mj-lt"/>
                        </a:rPr>
                        <a:t> </a:t>
                      </a:r>
                      <a:endParaRPr lang="en-US" sz="1400" b="1">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solidFill>
                      <a:schemeClr val="accent2">
                        <a:lumMod val="60000"/>
                        <a:lumOff val="40000"/>
                      </a:schemeClr>
                    </a:solidFill>
                  </a:tcPr>
                </a:tc>
                <a:extLst>
                  <a:ext uri="{0D108BD9-81ED-4DB2-BD59-A6C34878D82A}">
                    <a16:rowId xmlns:a16="http://schemas.microsoft.com/office/drawing/2014/main" val="674375484"/>
                  </a:ext>
                </a:extLst>
              </a:tr>
              <a:tr h="221892">
                <a:tc>
                  <a:txBody>
                    <a:bodyPr/>
                    <a:lstStyle/>
                    <a:p>
                      <a:pPr algn="just">
                        <a:lnSpc>
                          <a:spcPct val="150000"/>
                        </a:lnSpc>
                        <a:spcAft>
                          <a:spcPts val="800"/>
                        </a:spcAft>
                      </a:pPr>
                      <a:r>
                        <a:rPr lang="vi-VN" sz="1200">
                          <a:solidFill>
                            <a:schemeClr val="tx1"/>
                          </a:solidFill>
                          <a:effectLst/>
                        </a:rPr>
                        <a:t> </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60000"/>
                        <a:lumOff val="40000"/>
                      </a:schemeClr>
                    </a:solidFill>
                  </a:tcPr>
                </a:tc>
                <a:tc>
                  <a:txBody>
                    <a:bodyPr/>
                    <a:lstStyle/>
                    <a:p>
                      <a:pPr>
                        <a:lnSpc>
                          <a:spcPct val="150000"/>
                        </a:lnSpc>
                        <a:spcAft>
                          <a:spcPts val="800"/>
                        </a:spcAft>
                      </a:pPr>
                      <a:r>
                        <a:rPr lang="vi-VN" sz="1200">
                          <a:solidFill>
                            <a:schemeClr val="tx1"/>
                          </a:solidFill>
                          <a:effectLst/>
                        </a:rPr>
                        <a:t> </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60000"/>
                        <a:lumOff val="40000"/>
                      </a:schemeClr>
                    </a:solidFill>
                  </a:tcPr>
                </a:tc>
                <a:tc>
                  <a:txBody>
                    <a:bodyPr/>
                    <a:lstStyle/>
                    <a:p>
                      <a:pPr algn="just">
                        <a:lnSpc>
                          <a:spcPct val="150000"/>
                        </a:lnSpc>
                        <a:spcAft>
                          <a:spcPts val="800"/>
                        </a:spcAft>
                      </a:pPr>
                      <a:r>
                        <a:rPr lang="vi-VN" sz="1200">
                          <a:solidFill>
                            <a:schemeClr val="tx1"/>
                          </a:solidFill>
                          <a:effectLst/>
                        </a:rPr>
                        <a:t> </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60000"/>
                        <a:lumOff val="40000"/>
                      </a:schemeClr>
                    </a:solidFill>
                  </a:tcPr>
                </a:tc>
                <a:tc>
                  <a:txBody>
                    <a:bodyPr/>
                    <a:lstStyle/>
                    <a:p>
                      <a:pPr algn="just">
                        <a:lnSpc>
                          <a:spcPct val="150000"/>
                        </a:lnSpc>
                        <a:spcAft>
                          <a:spcPts val="800"/>
                        </a:spcAft>
                      </a:pPr>
                      <a:r>
                        <a:rPr lang="vi-VN" sz="1200">
                          <a:solidFill>
                            <a:schemeClr val="tx1"/>
                          </a:solidFill>
                          <a:effectLst/>
                        </a:rPr>
                        <a:t> </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60000"/>
                        <a:lumOff val="40000"/>
                      </a:schemeClr>
                    </a:solidFill>
                  </a:tcPr>
                </a:tc>
                <a:extLst>
                  <a:ext uri="{0D108BD9-81ED-4DB2-BD59-A6C34878D82A}">
                    <a16:rowId xmlns:a16="http://schemas.microsoft.com/office/drawing/2014/main" val="223183891"/>
                  </a:ext>
                </a:extLst>
              </a:tr>
            </a:tbl>
          </a:graphicData>
        </a:graphic>
      </p:graphicFrame>
      <p:sp>
        <p:nvSpPr>
          <p:cNvPr id="7" name="Rectangle 1">
            <a:extLst>
              <a:ext uri="{FF2B5EF4-FFF2-40B4-BE49-F238E27FC236}">
                <a16:creationId xmlns:a16="http://schemas.microsoft.com/office/drawing/2014/main" id="{2716C5BC-E526-E02A-ABFF-6A8F9AC458E1}"/>
              </a:ext>
            </a:extLst>
          </p:cNvPr>
          <p:cNvSpPr>
            <a:spLocks noChangeArrowheads="1"/>
          </p:cNvSpPr>
          <p:nvPr/>
        </p:nvSpPr>
        <p:spPr bwMode="auto">
          <a:xfrm>
            <a:off x="725715" y="3841638"/>
            <a:ext cx="3048000" cy="1600438"/>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en-US" sz="200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PHIẾU HỌC TẬP SỐ 1</a:t>
            </a:r>
            <a:endParaRPr kumimoji="0" lang="en-US" altLang="en-US" sz="200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vi-VN" altLang="en-US" sz="2000" i="1"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Hoàn thành bảng sau: Cách xác định khối lượng riêng bằng thực nghiệm </a:t>
            </a:r>
            <a:endParaRPr kumimoji="0" lang="en-US" altLang="en-US" sz="200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3510735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3" name="Picture 42" descr="A picture containing toy, doll&#10;&#10;Description automatically generated">
            <a:extLst>
              <a:ext uri="{FF2B5EF4-FFF2-40B4-BE49-F238E27FC236}">
                <a16:creationId xmlns:a16="http://schemas.microsoft.com/office/drawing/2014/main" id="{94012C96-6F63-4828-8B28-5788394131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293" y="3759267"/>
            <a:ext cx="2578347" cy="2578347"/>
          </a:xfrm>
          <a:prstGeom prst="rect">
            <a:avLst/>
          </a:prstGeom>
        </p:spPr>
      </p:pic>
      <p:sp>
        <p:nvSpPr>
          <p:cNvPr id="196" name="TextBox 195">
            <a:extLst>
              <a:ext uri="{FF2B5EF4-FFF2-40B4-BE49-F238E27FC236}">
                <a16:creationId xmlns:a16="http://schemas.microsoft.com/office/drawing/2014/main" id="{215B2E82-CEF2-445B-ABAA-C3FD37A89F9A}"/>
              </a:ext>
            </a:extLst>
          </p:cNvPr>
          <p:cNvSpPr txBox="1"/>
          <p:nvPr/>
        </p:nvSpPr>
        <p:spPr>
          <a:xfrm>
            <a:off x="3179640" y="2452915"/>
            <a:ext cx="7869360" cy="3311804"/>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just">
              <a:lnSpc>
                <a:spcPct val="120000"/>
              </a:lnSpc>
              <a:spcBef>
                <a:spcPts val="600"/>
              </a:spcBef>
              <a:spcAft>
                <a:spcPts val="600"/>
              </a:spcAft>
            </a:pP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ác nhóm </a:t>
            </a:r>
            <a:r>
              <a:rPr lang="vi-VN"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treo sản phẩm của </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nhóm mình lên vị trí của nhóm.</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Bef>
                <a:spcPts val="600"/>
              </a:spcBef>
              <a:spcAft>
                <a:spcPts val="600"/>
              </a:spcAft>
            </a:pPr>
            <a:r>
              <a:rPr lang="vi-VN"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Đại diện học sinh của các nhóm lên báo cáo và giới thiệu cho các nhóm khác cách xác định khối lượng riêng bằng thực nghiệm theo nhiệm vụ được phân công của nhóm mình.</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D9F37826-70CE-46BF-B4B6-5BE59BF8410B}"/>
              </a:ext>
            </a:extLst>
          </p:cNvPr>
          <p:cNvSpPr txBox="1"/>
          <p:nvPr/>
        </p:nvSpPr>
        <p:spPr>
          <a:xfrm>
            <a:off x="885372" y="775534"/>
            <a:ext cx="1066799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mn-cs"/>
              </a:rPr>
              <a:t>II</a:t>
            </a: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vi-VN" sz="2800" b="1"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mn-cs"/>
              </a:rPr>
              <a:t>XÁC ĐỊNH KHỐI LƯỢNG RIÊNG BẰNG THỰC NGHIỆM</a:t>
            </a:r>
            <a:r>
              <a:rPr lang="en-US" sz="2800" b="1">
                <a:solidFill>
                  <a:srgbClr val="FF0000"/>
                </a:solidFill>
                <a:latin typeface="Times New Roman" panose="02020603050405020304" pitchFamily="18" charset="0"/>
                <a:ea typeface="Calibri" panose="020F0502020204030204" pitchFamily="34" charset="0"/>
              </a:rPr>
              <a:t>.</a:t>
            </a:r>
            <a:endParaRPr kumimoji="0" lang="en-US" sz="2800" b="0" i="0" u="none" strike="noStrike" kern="1200" cap="none" spc="0" normalizeH="0" baseline="0" noProof="0" dirty="0">
              <a:ln>
                <a:noFill/>
              </a:ln>
              <a:solidFill>
                <a:prstClr val="black"/>
              </a:solidFill>
              <a:effectLst/>
              <a:uLnTx/>
              <a:uFillTx/>
              <a:latin typeface="等线"/>
              <a:ea typeface="+mn-ea"/>
              <a:cs typeface="+mn-cs"/>
            </a:endParaRPr>
          </a:p>
        </p:txBody>
      </p:sp>
      <p:sp>
        <p:nvSpPr>
          <p:cNvPr id="2" name="TextBox 1">
            <a:extLst>
              <a:ext uri="{FF2B5EF4-FFF2-40B4-BE49-F238E27FC236}">
                <a16:creationId xmlns:a16="http://schemas.microsoft.com/office/drawing/2014/main" id="{E3CDB140-DD02-D400-7B8A-7BF1CA1A5CEB}"/>
              </a:ext>
            </a:extLst>
          </p:cNvPr>
          <p:cNvSpPr txBox="1"/>
          <p:nvPr/>
        </p:nvSpPr>
        <p:spPr>
          <a:xfrm>
            <a:off x="1438729" y="1291059"/>
            <a:ext cx="8880929" cy="584775"/>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914357"/>
            <a:r>
              <a:rPr lang="en-US" sz="3200" b="1">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KĨ THUẬT</a:t>
            </a:r>
            <a:r>
              <a:rPr lang="vi-VN" sz="3200" b="1">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KHĂN TRẢI BÀN,  MẢNH GHÉP</a:t>
            </a:r>
            <a:endParaRPr lang="en-US" sz="3200" b="1" dirty="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79991984"/>
      </p:ext>
    </p:extLst>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a:extLst>
              <a:ext uri="{FF2B5EF4-FFF2-40B4-BE49-F238E27FC236}">
                <a16:creationId xmlns:a16="http://schemas.microsoft.com/office/drawing/2014/main" id="{6437E96C-B4D7-4CA6-90EE-43A5C748EF9C}"/>
              </a:ext>
            </a:extLst>
          </p:cNvPr>
          <p:cNvSpPr/>
          <p:nvPr/>
        </p:nvSpPr>
        <p:spPr>
          <a:xfrm>
            <a:off x="1807028" y="1273629"/>
            <a:ext cx="4114800" cy="41148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HOẠT ĐỘNG 1</a:t>
            </a:r>
          </a:p>
        </p:txBody>
      </p:sp>
      <p:sp>
        <p:nvSpPr>
          <p:cNvPr id="11" name="TextBox 10">
            <a:extLst>
              <a:ext uri="{FF2B5EF4-FFF2-40B4-BE49-F238E27FC236}">
                <a16:creationId xmlns:a16="http://schemas.microsoft.com/office/drawing/2014/main" id="{B812FD0D-3345-4D97-BED4-5A0590056D2D}"/>
              </a:ext>
            </a:extLst>
          </p:cNvPr>
          <p:cNvSpPr txBox="1"/>
          <p:nvPr/>
        </p:nvSpPr>
        <p:spPr>
          <a:xfrm>
            <a:off x="6564086" y="2704942"/>
            <a:ext cx="4038600"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mn-cs"/>
              </a:rPr>
              <a:t>Khởi động</a:t>
            </a:r>
            <a:endParaRPr kumimoji="0" lang="en-US" sz="6000" b="0" i="0" u="none" strike="noStrike" kern="1200" cap="none" spc="0" normalizeH="0" baseline="0" noProof="0">
              <a:ln>
                <a:noFill/>
              </a:ln>
              <a:solidFill>
                <a:prstClr val="black"/>
              </a:solidFill>
              <a:effectLst/>
              <a:uLnTx/>
              <a:uFillTx/>
              <a:latin typeface="等线"/>
              <a:ea typeface="+mn-ea"/>
              <a:cs typeface="+mn-cs"/>
            </a:endParaRPr>
          </a:p>
        </p:txBody>
      </p:sp>
    </p:spTree>
    <p:extLst>
      <p:ext uri="{BB962C8B-B14F-4D97-AF65-F5344CB8AC3E}">
        <p14:creationId xmlns:p14="http://schemas.microsoft.com/office/powerpoint/2010/main" val="282805840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276736CC-438B-8744-4F61-5370AF00867F}"/>
              </a:ext>
            </a:extLst>
          </p:cNvPr>
          <p:cNvGraphicFramePr>
            <a:graphicFrameLocks noGrp="1"/>
          </p:cNvGraphicFramePr>
          <p:nvPr>
            <p:extLst>
              <p:ext uri="{D42A27DB-BD31-4B8C-83A1-F6EECF244321}">
                <p14:modId xmlns:p14="http://schemas.microsoft.com/office/powerpoint/2010/main" val="1718666751"/>
              </p:ext>
            </p:extLst>
          </p:nvPr>
        </p:nvGraphicFramePr>
        <p:xfrm>
          <a:off x="798368" y="796637"/>
          <a:ext cx="10595264" cy="5586910"/>
        </p:xfrm>
        <a:graphic>
          <a:graphicData uri="http://schemas.openxmlformats.org/drawingml/2006/table">
            <a:tbl>
              <a:tblPr firstRow="1" firstCol="1" bandRow="1">
                <a:tableStyleId>{5C22544A-7EE6-4342-B048-85BDC9FD1C3A}</a:tableStyleId>
              </a:tblPr>
              <a:tblGrid>
                <a:gridCol w="2483645">
                  <a:extLst>
                    <a:ext uri="{9D8B030D-6E8A-4147-A177-3AD203B41FA5}">
                      <a16:colId xmlns:a16="http://schemas.microsoft.com/office/drawing/2014/main" val="3617886590"/>
                    </a:ext>
                  </a:extLst>
                </a:gridCol>
                <a:gridCol w="2689970">
                  <a:extLst>
                    <a:ext uri="{9D8B030D-6E8A-4147-A177-3AD203B41FA5}">
                      <a16:colId xmlns:a16="http://schemas.microsoft.com/office/drawing/2014/main" val="2857561296"/>
                    </a:ext>
                  </a:extLst>
                </a:gridCol>
                <a:gridCol w="2697652">
                  <a:extLst>
                    <a:ext uri="{9D8B030D-6E8A-4147-A177-3AD203B41FA5}">
                      <a16:colId xmlns:a16="http://schemas.microsoft.com/office/drawing/2014/main" val="3761403325"/>
                    </a:ext>
                  </a:extLst>
                </a:gridCol>
                <a:gridCol w="2723997">
                  <a:extLst>
                    <a:ext uri="{9D8B030D-6E8A-4147-A177-3AD203B41FA5}">
                      <a16:colId xmlns:a16="http://schemas.microsoft.com/office/drawing/2014/main" val="1146836202"/>
                    </a:ext>
                  </a:extLst>
                </a:gridCol>
              </a:tblGrid>
              <a:tr h="1562505">
                <a:tc>
                  <a:txBody>
                    <a:bodyPr/>
                    <a:lstStyle/>
                    <a:p>
                      <a:pPr algn="just">
                        <a:lnSpc>
                          <a:spcPct val="150000"/>
                        </a:lnSpc>
                        <a:spcAft>
                          <a:spcPts val="800"/>
                        </a:spcAft>
                      </a:pPr>
                      <a:r>
                        <a:rPr lang="vi-VN" sz="1400" b="1" dirty="0">
                          <a:solidFill>
                            <a:schemeClr val="tx1"/>
                          </a:solidFill>
                          <a:effectLst/>
                          <a:latin typeface="+mj-lt"/>
                        </a:rPr>
                        <a:t> </a:t>
                      </a:r>
                      <a:endParaRPr lang="en-US" sz="1400" b="1"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solidFill>
                      <a:schemeClr val="accent2">
                        <a:lumMod val="60000"/>
                        <a:lumOff val="40000"/>
                      </a:schemeClr>
                    </a:solidFill>
                  </a:tcPr>
                </a:tc>
                <a:tc>
                  <a:txBody>
                    <a:bodyPr/>
                    <a:lstStyle/>
                    <a:p>
                      <a:pPr algn="just">
                        <a:lnSpc>
                          <a:spcPct val="150000"/>
                        </a:lnSpc>
                        <a:spcAft>
                          <a:spcPts val="800"/>
                        </a:spcAft>
                      </a:pPr>
                      <a:r>
                        <a:rPr lang="vi-VN" sz="1400" b="1" dirty="0">
                          <a:solidFill>
                            <a:schemeClr val="tx1"/>
                          </a:solidFill>
                          <a:effectLst/>
                          <a:latin typeface="+mj-lt"/>
                        </a:rPr>
                        <a:t>NHÓM 1, 2</a:t>
                      </a:r>
                      <a:endParaRPr lang="en-US" sz="1400" b="1" dirty="0">
                        <a:solidFill>
                          <a:schemeClr val="tx1"/>
                        </a:solidFill>
                        <a:effectLst/>
                        <a:latin typeface="+mj-lt"/>
                      </a:endParaRPr>
                    </a:p>
                    <a:p>
                      <a:pPr algn="just">
                        <a:lnSpc>
                          <a:spcPct val="150000"/>
                        </a:lnSpc>
                        <a:spcAft>
                          <a:spcPts val="800"/>
                        </a:spcAft>
                      </a:pPr>
                      <a:r>
                        <a:rPr lang="vi-VN" sz="1400" b="1" dirty="0">
                          <a:solidFill>
                            <a:schemeClr val="tx1"/>
                          </a:solidFill>
                          <a:effectLst/>
                          <a:latin typeface="+mj-lt"/>
                        </a:rPr>
                        <a:t>Xác định khối lượng riêng của một lượng chất lỏng</a:t>
                      </a:r>
                      <a:endParaRPr lang="en-US" sz="1400" b="1"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solidFill>
                      <a:schemeClr val="accent2">
                        <a:lumMod val="60000"/>
                        <a:lumOff val="40000"/>
                      </a:schemeClr>
                    </a:solidFill>
                  </a:tcPr>
                </a:tc>
                <a:tc>
                  <a:txBody>
                    <a:bodyPr/>
                    <a:lstStyle/>
                    <a:p>
                      <a:pPr algn="just">
                        <a:lnSpc>
                          <a:spcPct val="150000"/>
                        </a:lnSpc>
                        <a:spcAft>
                          <a:spcPts val="800"/>
                        </a:spcAft>
                      </a:pPr>
                      <a:r>
                        <a:rPr lang="vi-VN" sz="1400" b="1" dirty="0">
                          <a:solidFill>
                            <a:schemeClr val="tx1"/>
                          </a:solidFill>
                          <a:effectLst/>
                          <a:latin typeface="+mj-lt"/>
                        </a:rPr>
                        <a:t>NHÓM 3, 4</a:t>
                      </a:r>
                      <a:endParaRPr lang="en-US" sz="1400" b="1" dirty="0">
                        <a:solidFill>
                          <a:schemeClr val="tx1"/>
                        </a:solidFill>
                        <a:effectLst/>
                        <a:latin typeface="+mj-lt"/>
                      </a:endParaRPr>
                    </a:p>
                    <a:p>
                      <a:pPr algn="just">
                        <a:lnSpc>
                          <a:spcPct val="150000"/>
                        </a:lnSpc>
                        <a:spcAft>
                          <a:spcPts val="800"/>
                        </a:spcAft>
                      </a:pPr>
                      <a:r>
                        <a:rPr lang="vi-VN" sz="1400" b="1" dirty="0">
                          <a:solidFill>
                            <a:schemeClr val="tx1"/>
                          </a:solidFill>
                          <a:effectLst/>
                          <a:latin typeface="+mj-lt"/>
                        </a:rPr>
                        <a:t>Xác định khối lượng riêng của một khối hộp chữ nhật</a:t>
                      </a:r>
                      <a:endParaRPr lang="en-US" sz="1400" b="1"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solidFill>
                      <a:schemeClr val="accent2">
                        <a:lumMod val="60000"/>
                        <a:lumOff val="40000"/>
                      </a:schemeClr>
                    </a:solidFill>
                  </a:tcPr>
                </a:tc>
                <a:tc>
                  <a:txBody>
                    <a:bodyPr/>
                    <a:lstStyle/>
                    <a:p>
                      <a:pPr algn="just">
                        <a:lnSpc>
                          <a:spcPct val="150000"/>
                        </a:lnSpc>
                        <a:spcAft>
                          <a:spcPts val="800"/>
                        </a:spcAft>
                      </a:pPr>
                      <a:r>
                        <a:rPr lang="vi-VN" sz="1400" b="1">
                          <a:solidFill>
                            <a:schemeClr val="tx1"/>
                          </a:solidFill>
                          <a:effectLst/>
                          <a:latin typeface="+mj-lt"/>
                        </a:rPr>
                        <a:t>NHÓM 5, 6</a:t>
                      </a:r>
                      <a:endParaRPr lang="en-US" sz="1400" b="1">
                        <a:solidFill>
                          <a:schemeClr val="tx1"/>
                        </a:solidFill>
                        <a:effectLst/>
                        <a:latin typeface="+mj-lt"/>
                      </a:endParaRPr>
                    </a:p>
                    <a:p>
                      <a:pPr algn="just">
                        <a:lnSpc>
                          <a:spcPct val="150000"/>
                        </a:lnSpc>
                        <a:spcAft>
                          <a:spcPts val="800"/>
                        </a:spcAft>
                      </a:pPr>
                      <a:r>
                        <a:rPr lang="vi-VN" sz="1400" b="1">
                          <a:solidFill>
                            <a:schemeClr val="tx1"/>
                          </a:solidFill>
                          <a:effectLst/>
                          <a:latin typeface="+mj-lt"/>
                        </a:rPr>
                        <a:t>Xác định khối lượng riêng của một vật có hình dạng bất kì</a:t>
                      </a:r>
                      <a:endParaRPr lang="en-US" sz="1400" b="1">
                        <a:solidFill>
                          <a:schemeClr val="tx1"/>
                        </a:solidFill>
                        <a:effectLst/>
                        <a:latin typeface="+mj-lt"/>
                      </a:endParaRPr>
                    </a:p>
                    <a:p>
                      <a:pPr algn="just">
                        <a:lnSpc>
                          <a:spcPct val="150000"/>
                        </a:lnSpc>
                        <a:spcAft>
                          <a:spcPts val="800"/>
                        </a:spcAft>
                      </a:pPr>
                      <a:r>
                        <a:rPr lang="vi-VN" sz="1400" b="1">
                          <a:solidFill>
                            <a:schemeClr val="tx1"/>
                          </a:solidFill>
                          <a:effectLst/>
                          <a:latin typeface="+mj-lt"/>
                        </a:rPr>
                        <a:t>Trả lời câu hỏi ?6 trang 76 SGK</a:t>
                      </a:r>
                      <a:endParaRPr lang="en-US" sz="1400" b="1">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solidFill>
                      <a:schemeClr val="accent2">
                        <a:lumMod val="60000"/>
                        <a:lumOff val="40000"/>
                      </a:schemeClr>
                    </a:solidFill>
                  </a:tcPr>
                </a:tc>
                <a:extLst>
                  <a:ext uri="{0D108BD9-81ED-4DB2-BD59-A6C34878D82A}">
                    <a16:rowId xmlns:a16="http://schemas.microsoft.com/office/drawing/2014/main" val="882886099"/>
                  </a:ext>
                </a:extLst>
              </a:tr>
              <a:tr h="528706">
                <a:tc>
                  <a:txBody>
                    <a:bodyPr/>
                    <a:lstStyle/>
                    <a:p>
                      <a:pPr algn="just">
                        <a:lnSpc>
                          <a:spcPct val="150000"/>
                        </a:lnSpc>
                        <a:spcAft>
                          <a:spcPts val="800"/>
                        </a:spcAft>
                      </a:pPr>
                      <a:r>
                        <a:rPr lang="vi-VN" sz="1400" b="1">
                          <a:solidFill>
                            <a:schemeClr val="tx1"/>
                          </a:solidFill>
                          <a:effectLst/>
                          <a:latin typeface="+mj-lt"/>
                        </a:rPr>
                        <a:t>Chuẩn bị</a:t>
                      </a:r>
                      <a:endParaRPr lang="en-US" sz="1400" b="1">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solidFill>
                      <a:schemeClr val="accent2">
                        <a:lumMod val="60000"/>
                        <a:lumOff val="40000"/>
                      </a:schemeClr>
                    </a:solidFill>
                  </a:tcPr>
                </a:tc>
                <a:tc>
                  <a:txBody>
                    <a:bodyPr/>
                    <a:lstStyle/>
                    <a:p>
                      <a:pPr algn="just">
                        <a:lnSpc>
                          <a:spcPct val="107000"/>
                        </a:lnSpc>
                        <a:spcAft>
                          <a:spcPts val="800"/>
                        </a:spcAft>
                      </a:pPr>
                      <a:r>
                        <a:rPr lang="vi-VN" sz="1400" dirty="0">
                          <a:effectLst/>
                          <a:latin typeface="+mj-lt"/>
                          <a:ea typeface="Times New Roman" panose="02020603050405020304" pitchFamily="18" charset="0"/>
                          <a:cs typeface="Times New Roman" panose="02020603050405020304" pitchFamily="18" charset="0"/>
                        </a:rPr>
                        <a:t>Chất lỏng cần xác định khối lượng riêng, cốc đong, cân.</a:t>
                      </a:r>
                      <a:endParaRPr lang="en-US" sz="1400" dirty="0">
                        <a:effectLst/>
                        <a:latin typeface="+mj-lt"/>
                        <a:ea typeface="Calibri" panose="020F0502020204030204" pitchFamily="34" charset="0"/>
                        <a:cs typeface="Times New Roman" panose="02020603050405020304" pitchFamily="18" charset="0"/>
                      </a:endParaRPr>
                    </a:p>
                  </a:txBody>
                  <a:tcPr marL="68580" marR="68580" marT="0" marB="0">
                    <a:solidFill>
                      <a:schemeClr val="accent2">
                        <a:lumMod val="60000"/>
                        <a:lumOff val="40000"/>
                      </a:schemeClr>
                    </a:solidFill>
                  </a:tcPr>
                </a:tc>
                <a:tc>
                  <a:txBody>
                    <a:bodyPr/>
                    <a:lstStyle/>
                    <a:p>
                      <a:pPr algn="just">
                        <a:lnSpc>
                          <a:spcPct val="107000"/>
                        </a:lnSpc>
                        <a:spcAft>
                          <a:spcPts val="800"/>
                        </a:spcAft>
                      </a:pPr>
                      <a:r>
                        <a:rPr lang="vi-VN" sz="1400" dirty="0">
                          <a:effectLst/>
                          <a:latin typeface="+mj-lt"/>
                          <a:ea typeface="Times New Roman" panose="02020603050405020304" pitchFamily="18" charset="0"/>
                          <a:cs typeface="Times New Roman" panose="02020603050405020304" pitchFamily="18" charset="0"/>
                        </a:rPr>
                        <a:t>Thước, cân, khối hộp hình chữ nhật.</a:t>
                      </a:r>
                      <a:endParaRPr lang="en-US" sz="1400" dirty="0">
                        <a:effectLst/>
                        <a:latin typeface="+mj-lt"/>
                        <a:ea typeface="Calibri" panose="020F0502020204030204" pitchFamily="34" charset="0"/>
                        <a:cs typeface="Times New Roman" panose="02020603050405020304" pitchFamily="18" charset="0"/>
                      </a:endParaRPr>
                    </a:p>
                  </a:txBody>
                  <a:tcPr marL="68580" marR="68580" marT="0" marB="0">
                    <a:solidFill>
                      <a:schemeClr val="accent2">
                        <a:lumMod val="60000"/>
                        <a:lumOff val="40000"/>
                      </a:schemeClr>
                    </a:solidFill>
                  </a:tcPr>
                </a:tc>
                <a:tc>
                  <a:txBody>
                    <a:bodyPr/>
                    <a:lstStyle/>
                    <a:p>
                      <a:pPr algn="just">
                        <a:lnSpc>
                          <a:spcPct val="107000"/>
                        </a:lnSpc>
                        <a:spcAft>
                          <a:spcPts val="800"/>
                        </a:spcAft>
                      </a:pPr>
                      <a:r>
                        <a:rPr lang="vi-VN" sz="1400" dirty="0">
                          <a:effectLst/>
                          <a:latin typeface="+mj-lt"/>
                          <a:ea typeface="Times New Roman" panose="02020603050405020304" pitchFamily="18" charset="0"/>
                          <a:cs typeface="Times New Roman" panose="02020603050405020304" pitchFamily="18" charset="0"/>
                        </a:rPr>
                        <a:t>Viên đá (sỏi), ống đong và nước.</a:t>
                      </a:r>
                      <a:endParaRPr lang="en-US" sz="1400" dirty="0">
                        <a:effectLst/>
                        <a:latin typeface="+mj-lt"/>
                        <a:ea typeface="Calibri" panose="020F0502020204030204" pitchFamily="34" charset="0"/>
                        <a:cs typeface="Times New Roman" panose="02020603050405020304" pitchFamily="18" charset="0"/>
                      </a:endParaRPr>
                    </a:p>
                  </a:txBody>
                  <a:tcPr marL="68580" marR="68580" marT="0" marB="0">
                    <a:solidFill>
                      <a:schemeClr val="accent2">
                        <a:lumMod val="60000"/>
                        <a:lumOff val="40000"/>
                      </a:schemeClr>
                    </a:solidFill>
                  </a:tcPr>
                </a:tc>
                <a:extLst>
                  <a:ext uri="{0D108BD9-81ED-4DB2-BD59-A6C34878D82A}">
                    <a16:rowId xmlns:a16="http://schemas.microsoft.com/office/drawing/2014/main" val="180208019"/>
                  </a:ext>
                </a:extLst>
              </a:tr>
              <a:tr h="2750057">
                <a:tc>
                  <a:txBody>
                    <a:bodyPr/>
                    <a:lstStyle/>
                    <a:p>
                      <a:pPr algn="just">
                        <a:lnSpc>
                          <a:spcPct val="150000"/>
                        </a:lnSpc>
                        <a:spcAft>
                          <a:spcPts val="800"/>
                        </a:spcAft>
                      </a:pPr>
                      <a:r>
                        <a:rPr lang="vi-VN" sz="1400" b="1">
                          <a:solidFill>
                            <a:schemeClr val="tx1"/>
                          </a:solidFill>
                          <a:effectLst/>
                          <a:latin typeface="+mj-lt"/>
                        </a:rPr>
                        <a:t>Cách tiến hành</a:t>
                      </a:r>
                      <a:endParaRPr lang="en-US" sz="1400" b="1">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solidFill>
                      <a:schemeClr val="accent2">
                        <a:lumMod val="60000"/>
                        <a:lumOff val="40000"/>
                      </a:schemeClr>
                    </a:solidFill>
                  </a:tcPr>
                </a:tc>
                <a:tc>
                  <a:txBody>
                    <a:bodyPr/>
                    <a:lstStyle/>
                    <a:p>
                      <a:pPr algn="just">
                        <a:lnSpc>
                          <a:spcPct val="107000"/>
                        </a:lnSpc>
                        <a:spcAft>
                          <a:spcPts val="800"/>
                        </a:spcAft>
                      </a:pPr>
                      <a:r>
                        <a:rPr lang="vi-VN" sz="1400" dirty="0">
                          <a:effectLst/>
                          <a:latin typeface="+mj-lt"/>
                          <a:ea typeface="Times New Roman" panose="02020603050405020304" pitchFamily="18" charset="0"/>
                          <a:cs typeface="Times New Roman" panose="02020603050405020304" pitchFamily="18" charset="0"/>
                        </a:rPr>
                        <a:t>Bước 1: Xác định khối lượng của lượng chất lỏng.</a:t>
                      </a:r>
                      <a:endParaRPr lang="en-US" sz="1400" dirty="0">
                        <a:effectLst/>
                        <a:latin typeface="+mj-lt"/>
                        <a:ea typeface="Calibri" panose="020F0502020204030204" pitchFamily="34" charset="0"/>
                        <a:cs typeface="Times New Roman" panose="02020603050405020304" pitchFamily="18" charset="0"/>
                      </a:endParaRPr>
                    </a:p>
                    <a:p>
                      <a:pPr algn="just">
                        <a:lnSpc>
                          <a:spcPct val="107000"/>
                        </a:lnSpc>
                        <a:spcAft>
                          <a:spcPts val="800"/>
                        </a:spcAft>
                      </a:pPr>
                      <a:r>
                        <a:rPr lang="vi-VN" sz="1400" dirty="0">
                          <a:effectLst/>
                          <a:latin typeface="+mj-lt"/>
                          <a:ea typeface="Times New Roman" panose="02020603050405020304" pitchFamily="18" charset="0"/>
                          <a:cs typeface="Times New Roman" panose="02020603050405020304" pitchFamily="18" charset="0"/>
                        </a:rPr>
                        <a:t>Bước 2: Đo thể tích của lượng chất lỏng.</a:t>
                      </a:r>
                      <a:endParaRPr lang="en-US" sz="1400" dirty="0">
                        <a:effectLst/>
                        <a:latin typeface="+mj-lt"/>
                        <a:ea typeface="Calibri" panose="020F0502020204030204" pitchFamily="34" charset="0"/>
                        <a:cs typeface="Times New Roman" panose="02020603050405020304" pitchFamily="18" charset="0"/>
                      </a:endParaRPr>
                    </a:p>
                    <a:p>
                      <a:pPr algn="just">
                        <a:lnSpc>
                          <a:spcPct val="107000"/>
                        </a:lnSpc>
                        <a:spcAft>
                          <a:spcPts val="800"/>
                        </a:spcAft>
                      </a:pPr>
                      <a:r>
                        <a:rPr lang="vi-VN" sz="1400" dirty="0">
                          <a:effectLst/>
                          <a:latin typeface="+mj-lt"/>
                          <a:ea typeface="Times New Roman" panose="02020603050405020304" pitchFamily="18" charset="0"/>
                          <a:cs typeface="Times New Roman" panose="02020603050405020304" pitchFamily="18" charset="0"/>
                        </a:rPr>
                        <a:t>Bước 3: Tính khối lượng riêng của lượng chất lỏng.</a:t>
                      </a:r>
                      <a:endParaRPr lang="en-US" sz="1400" dirty="0">
                        <a:effectLst/>
                        <a:latin typeface="+mj-lt"/>
                        <a:ea typeface="Calibri" panose="020F0502020204030204" pitchFamily="34" charset="0"/>
                        <a:cs typeface="Times New Roman" panose="02020603050405020304" pitchFamily="18" charset="0"/>
                      </a:endParaRPr>
                    </a:p>
                    <a:p>
                      <a:pPr algn="just">
                        <a:lnSpc>
                          <a:spcPct val="107000"/>
                        </a:lnSpc>
                        <a:spcAft>
                          <a:spcPts val="800"/>
                        </a:spcAft>
                      </a:pPr>
                      <a:r>
                        <a:rPr lang="vi-VN" sz="1400" dirty="0">
                          <a:effectLst/>
                          <a:latin typeface="+mj-lt"/>
                          <a:ea typeface="Times New Roman" panose="02020603050405020304" pitchFamily="18" charset="0"/>
                          <a:cs typeface="Times New Roman" panose="02020603050405020304" pitchFamily="18" charset="0"/>
                        </a:rPr>
                        <a:t> </a:t>
                      </a:r>
                      <a:endParaRPr lang="en-US" sz="1400" dirty="0">
                        <a:effectLst/>
                        <a:latin typeface="+mj-lt"/>
                        <a:ea typeface="Calibri" panose="020F0502020204030204" pitchFamily="34" charset="0"/>
                        <a:cs typeface="Times New Roman" panose="02020603050405020304" pitchFamily="18" charset="0"/>
                      </a:endParaRPr>
                    </a:p>
                  </a:txBody>
                  <a:tcPr marL="68580" marR="68580" marT="0" marB="0">
                    <a:solidFill>
                      <a:schemeClr val="accent2">
                        <a:lumMod val="60000"/>
                        <a:lumOff val="40000"/>
                      </a:schemeClr>
                    </a:solidFill>
                  </a:tcPr>
                </a:tc>
                <a:tc>
                  <a:txBody>
                    <a:bodyPr/>
                    <a:lstStyle/>
                    <a:p>
                      <a:pPr algn="just">
                        <a:lnSpc>
                          <a:spcPct val="107000"/>
                        </a:lnSpc>
                        <a:spcAft>
                          <a:spcPts val="800"/>
                        </a:spcAft>
                      </a:pPr>
                      <a:r>
                        <a:rPr lang="vi-VN" sz="1400">
                          <a:effectLst/>
                          <a:latin typeface="+mj-lt"/>
                          <a:ea typeface="Times New Roman" panose="02020603050405020304" pitchFamily="18" charset="0"/>
                          <a:cs typeface="Times New Roman" panose="02020603050405020304" pitchFamily="18" charset="0"/>
                        </a:rPr>
                        <a:t>Bước 1: Xác định khối lượng m của khối hộp bằng cân.</a:t>
                      </a:r>
                      <a:endParaRPr lang="en-US" sz="1400">
                        <a:effectLst/>
                        <a:latin typeface="+mj-lt"/>
                        <a:ea typeface="Calibri" panose="020F0502020204030204" pitchFamily="34" charset="0"/>
                        <a:cs typeface="Times New Roman" panose="02020603050405020304" pitchFamily="18" charset="0"/>
                      </a:endParaRPr>
                    </a:p>
                    <a:p>
                      <a:pPr algn="just">
                        <a:lnSpc>
                          <a:spcPct val="107000"/>
                        </a:lnSpc>
                        <a:spcAft>
                          <a:spcPts val="800"/>
                        </a:spcAft>
                      </a:pPr>
                      <a:r>
                        <a:rPr lang="vi-VN" sz="1400">
                          <a:effectLst/>
                          <a:latin typeface="+mj-lt"/>
                          <a:ea typeface="Times New Roman" panose="02020603050405020304" pitchFamily="18" charset="0"/>
                          <a:cs typeface="Times New Roman" panose="02020603050405020304" pitchFamily="18" charset="0"/>
                        </a:rPr>
                        <a:t>Bước 2: Xác định thể tích khối hộp: Dùng thước đo chiều dài a, chiều rộng b, chiều cao c</a:t>
                      </a:r>
                      <a:endParaRPr lang="en-US" sz="1400">
                        <a:effectLst/>
                        <a:latin typeface="+mj-lt"/>
                        <a:ea typeface="Times New Roman" panose="02020603050405020304" pitchFamily="18" charset="0"/>
                        <a:cs typeface="Times New Roman" panose="02020603050405020304" pitchFamily="18" charset="0"/>
                      </a:endParaRPr>
                    </a:p>
                    <a:p>
                      <a:pPr algn="just">
                        <a:lnSpc>
                          <a:spcPct val="107000"/>
                        </a:lnSpc>
                        <a:spcAft>
                          <a:spcPts val="800"/>
                        </a:spcAft>
                      </a:pPr>
                      <a:r>
                        <a:rPr lang="en-US" sz="1400">
                          <a:effectLst/>
                          <a:latin typeface="+mj-lt"/>
                          <a:ea typeface="Calibri" panose="020F0502020204030204" pitchFamily="34" charset="0"/>
                          <a:cs typeface="Times New Roman" panose="02020603050405020304" pitchFamily="18" charset="0"/>
                        </a:rPr>
                        <a:t> </a:t>
                      </a:r>
                    </a:p>
                    <a:p>
                      <a:pPr algn="just">
                        <a:lnSpc>
                          <a:spcPct val="107000"/>
                        </a:lnSpc>
                        <a:spcAft>
                          <a:spcPts val="800"/>
                        </a:spcAft>
                      </a:pPr>
                      <a:r>
                        <a:rPr lang="vi-VN" sz="1400">
                          <a:effectLst/>
                          <a:latin typeface="+mj-lt"/>
                          <a:ea typeface="Times New Roman" panose="02020603050405020304" pitchFamily="18" charset="0"/>
                          <a:cs typeface="Times New Roman" panose="02020603050405020304" pitchFamily="18" charset="0"/>
                        </a:rPr>
                        <a:t>Bước 3: Tính khối lượng riêng của khối hộp </a:t>
                      </a:r>
                      <a:endParaRPr lang="en-US" sz="1400">
                        <a:effectLst/>
                        <a:latin typeface="+mj-lt"/>
                        <a:ea typeface="Calibri" panose="020F0502020204030204" pitchFamily="34" charset="0"/>
                        <a:cs typeface="Times New Roman" panose="02020603050405020304" pitchFamily="18" charset="0"/>
                      </a:endParaRPr>
                    </a:p>
                  </a:txBody>
                  <a:tcPr marL="68580" marR="68580" marT="0" marB="0">
                    <a:solidFill>
                      <a:schemeClr val="accent2">
                        <a:lumMod val="60000"/>
                        <a:lumOff val="40000"/>
                      </a:schemeClr>
                    </a:solidFill>
                  </a:tcPr>
                </a:tc>
                <a:tc>
                  <a:txBody>
                    <a:bodyPr/>
                    <a:lstStyle/>
                    <a:p>
                      <a:pPr algn="just">
                        <a:lnSpc>
                          <a:spcPct val="107000"/>
                        </a:lnSpc>
                        <a:spcAft>
                          <a:spcPts val="800"/>
                        </a:spcAft>
                      </a:pPr>
                      <a:r>
                        <a:rPr lang="vi-VN" sz="1400" dirty="0">
                          <a:effectLst/>
                          <a:latin typeface="+mj-lt"/>
                          <a:ea typeface="Times New Roman" panose="02020603050405020304" pitchFamily="18" charset="0"/>
                          <a:cs typeface="Times New Roman" panose="02020603050405020304" pitchFamily="18" charset="0"/>
                        </a:rPr>
                        <a:t>Bước 1: Xác định khối lượng m của vật</a:t>
                      </a:r>
                      <a:endParaRPr lang="en-US" sz="1400" dirty="0">
                        <a:effectLst/>
                        <a:latin typeface="+mj-lt"/>
                        <a:ea typeface="Calibri" panose="020F0502020204030204" pitchFamily="34" charset="0"/>
                        <a:cs typeface="Times New Roman" panose="02020603050405020304" pitchFamily="18" charset="0"/>
                      </a:endParaRPr>
                    </a:p>
                    <a:p>
                      <a:pPr algn="just">
                        <a:lnSpc>
                          <a:spcPct val="107000"/>
                        </a:lnSpc>
                        <a:spcAft>
                          <a:spcPts val="800"/>
                        </a:spcAft>
                      </a:pPr>
                      <a:r>
                        <a:rPr lang="vi-VN" sz="1400" dirty="0">
                          <a:effectLst/>
                          <a:latin typeface="+mj-lt"/>
                          <a:ea typeface="Times New Roman" panose="02020603050405020304" pitchFamily="18" charset="0"/>
                          <a:cs typeface="Times New Roman" panose="02020603050405020304" pitchFamily="18" charset="0"/>
                        </a:rPr>
                        <a:t>Bước 2: Xác định thể tích của vật</a:t>
                      </a:r>
                      <a:endParaRPr lang="en-US" sz="1400" dirty="0">
                        <a:effectLst/>
                        <a:latin typeface="+mj-lt"/>
                        <a:ea typeface="Calibri" panose="020F0502020204030204" pitchFamily="34" charset="0"/>
                        <a:cs typeface="Times New Roman" panose="02020603050405020304" pitchFamily="18" charset="0"/>
                      </a:endParaRPr>
                    </a:p>
                    <a:p>
                      <a:pPr algn="just">
                        <a:lnSpc>
                          <a:spcPct val="107000"/>
                        </a:lnSpc>
                        <a:spcAft>
                          <a:spcPts val="800"/>
                        </a:spcAft>
                      </a:pPr>
                      <a:r>
                        <a:rPr lang="vi-VN" sz="1400" dirty="0">
                          <a:effectLst/>
                          <a:latin typeface="+mj-lt"/>
                          <a:ea typeface="Times New Roman" panose="02020603050405020304" pitchFamily="18" charset="0"/>
                          <a:cs typeface="Times New Roman" panose="02020603050405020304" pitchFamily="18" charset="0"/>
                        </a:rPr>
                        <a:t>+ Đổ nước vào ống đong đọc giá trị V</a:t>
                      </a:r>
                      <a:r>
                        <a:rPr lang="vi-VN" sz="1400" baseline="-25000" dirty="0">
                          <a:effectLst/>
                          <a:latin typeface="+mj-lt"/>
                          <a:ea typeface="Times New Roman" panose="02020603050405020304" pitchFamily="18" charset="0"/>
                          <a:cs typeface="Times New Roman" panose="02020603050405020304" pitchFamily="18" charset="0"/>
                        </a:rPr>
                        <a:t>1</a:t>
                      </a:r>
                      <a:endParaRPr lang="en-US" sz="1400" dirty="0">
                        <a:effectLst/>
                        <a:latin typeface="+mj-lt"/>
                        <a:ea typeface="Calibri" panose="020F0502020204030204" pitchFamily="34" charset="0"/>
                        <a:cs typeface="Times New Roman" panose="02020603050405020304" pitchFamily="18" charset="0"/>
                      </a:endParaRPr>
                    </a:p>
                    <a:p>
                      <a:pPr algn="just">
                        <a:lnSpc>
                          <a:spcPct val="107000"/>
                        </a:lnSpc>
                        <a:spcAft>
                          <a:spcPts val="800"/>
                        </a:spcAft>
                      </a:pPr>
                      <a:r>
                        <a:rPr lang="vi-VN" sz="1400" dirty="0">
                          <a:effectLst/>
                          <a:latin typeface="+mj-lt"/>
                          <a:ea typeface="Times New Roman" panose="02020603050405020304" pitchFamily="18" charset="0"/>
                          <a:cs typeface="Times New Roman" panose="02020603050405020304" pitchFamily="18" charset="0"/>
                        </a:rPr>
                        <a:t>+ Nhúng ngập vật đọc giá trị V</a:t>
                      </a:r>
                      <a:r>
                        <a:rPr lang="vi-VN" sz="1400" baseline="-25000" dirty="0">
                          <a:effectLst/>
                          <a:latin typeface="+mj-lt"/>
                          <a:ea typeface="Times New Roman" panose="02020603050405020304" pitchFamily="18" charset="0"/>
                          <a:cs typeface="Times New Roman" panose="02020603050405020304" pitchFamily="18" charset="0"/>
                        </a:rPr>
                        <a:t>2</a:t>
                      </a:r>
                      <a:endParaRPr lang="en-US" sz="1400" dirty="0">
                        <a:effectLst/>
                        <a:latin typeface="+mj-lt"/>
                        <a:ea typeface="Calibri" panose="020F0502020204030204" pitchFamily="34" charset="0"/>
                        <a:cs typeface="Times New Roman" panose="02020603050405020304" pitchFamily="18" charset="0"/>
                      </a:endParaRPr>
                    </a:p>
                    <a:p>
                      <a:pPr algn="just">
                        <a:lnSpc>
                          <a:spcPct val="107000"/>
                        </a:lnSpc>
                        <a:spcAft>
                          <a:spcPts val="800"/>
                        </a:spcAft>
                      </a:pPr>
                      <a:r>
                        <a:rPr lang="vi-VN" sz="1400" dirty="0">
                          <a:effectLst/>
                          <a:latin typeface="+mj-lt"/>
                          <a:ea typeface="Times New Roman" panose="02020603050405020304" pitchFamily="18" charset="0"/>
                          <a:cs typeface="Times New Roman" panose="02020603050405020304" pitchFamily="18" charset="0"/>
                        </a:rPr>
                        <a:t>+ Tính thể tích vật:</a:t>
                      </a:r>
                      <a:endParaRPr lang="en-US" sz="1400" dirty="0">
                        <a:effectLst/>
                        <a:latin typeface="+mj-lt"/>
                        <a:ea typeface="Calibri" panose="020F0502020204030204" pitchFamily="34" charset="0"/>
                        <a:cs typeface="Times New Roman" panose="02020603050405020304" pitchFamily="18" charset="0"/>
                      </a:endParaRPr>
                    </a:p>
                    <a:p>
                      <a:pPr algn="just">
                        <a:lnSpc>
                          <a:spcPct val="107000"/>
                        </a:lnSpc>
                        <a:spcAft>
                          <a:spcPts val="800"/>
                        </a:spcAft>
                      </a:pPr>
                      <a:r>
                        <a:rPr lang="vi-VN" sz="1400" dirty="0">
                          <a:effectLst/>
                          <a:latin typeface="+mj-lt"/>
                          <a:ea typeface="Times New Roman" panose="02020603050405020304" pitchFamily="18" charset="0"/>
                          <a:cs typeface="Times New Roman" panose="02020603050405020304" pitchFamily="18" charset="0"/>
                        </a:rPr>
                        <a:t>Bước 3: Tính khối lượng riêng của</a:t>
                      </a:r>
                      <a:r>
                        <a:rPr lang="en-US" sz="1400" dirty="0">
                          <a:effectLst/>
                          <a:latin typeface="+mj-lt"/>
                          <a:ea typeface="Times New Roman" panose="02020603050405020304" pitchFamily="18" charset="0"/>
                          <a:cs typeface="Times New Roman" panose="02020603050405020304" pitchFamily="18" charset="0"/>
                        </a:rPr>
                        <a:t> </a:t>
                      </a:r>
                      <a:r>
                        <a:rPr lang="vi-VN" sz="1400" dirty="0">
                          <a:effectLst/>
                          <a:latin typeface="+mj-lt"/>
                          <a:ea typeface="Times New Roman" panose="02020603050405020304" pitchFamily="18" charset="0"/>
                          <a:cs typeface="Times New Roman" panose="02020603050405020304" pitchFamily="18" charset="0"/>
                        </a:rPr>
                        <a:t> </a:t>
                      </a:r>
                      <a:r>
                        <a:rPr lang="en-US" sz="1400" kern="1200" dirty="0" err="1">
                          <a:solidFill>
                            <a:schemeClr val="dk1"/>
                          </a:solidFill>
                          <a:effectLst/>
                          <a:latin typeface="Times New Roman" panose="02020603050405020304" pitchFamily="18" charset="0"/>
                          <a:ea typeface="Times New Roman" panose="02020603050405020304" pitchFamily="18" charset="0"/>
                          <a:cs typeface="Times New Roman" panose="02020603050405020304" pitchFamily="18" charset="0"/>
                        </a:rPr>
                        <a:t>viên</a:t>
                      </a:r>
                      <a:r>
                        <a:rPr lang="vi-VN" sz="1400" kern="1200" dirty="0">
                          <a:solidFill>
                            <a:schemeClr val="dk1"/>
                          </a:solidFill>
                          <a:effectLst/>
                          <a:latin typeface="Times New Roman" panose="02020603050405020304" pitchFamily="18" charset="0"/>
                          <a:ea typeface="Times New Roman" panose="02020603050405020304" pitchFamily="18" charset="0"/>
                          <a:cs typeface="Times New Roman" panose="02020603050405020304" pitchFamily="18" charset="0"/>
                        </a:rPr>
                        <a:t> đ</a:t>
                      </a:r>
                      <a:r>
                        <a:rPr lang="vi-VN" sz="1400" dirty="0">
                          <a:effectLst/>
                          <a:latin typeface="Times New Roman" panose="02020603050405020304" pitchFamily="18" charset="0"/>
                          <a:ea typeface="Times New Roman" panose="02020603050405020304" pitchFamily="18" charset="0"/>
                          <a:cs typeface="Times New Roman" panose="02020603050405020304" pitchFamily="18" charset="0"/>
                        </a:rPr>
                        <a:t>á</a:t>
                      </a:r>
                      <a:r>
                        <a:rPr lang="vi-VN" sz="1400" dirty="0">
                          <a:effectLst/>
                          <a:latin typeface="+mj-lt"/>
                          <a:ea typeface="Times New Roman" panose="02020603050405020304" pitchFamily="18" charset="0"/>
                          <a:cs typeface="Times New Roman" panose="02020603050405020304" pitchFamily="18" charset="0"/>
                        </a:rPr>
                        <a:t>.</a:t>
                      </a:r>
                      <a:endParaRPr lang="en-US" sz="1400" dirty="0">
                        <a:effectLst/>
                        <a:latin typeface="+mj-lt"/>
                        <a:ea typeface="Calibri" panose="020F0502020204030204" pitchFamily="34" charset="0"/>
                        <a:cs typeface="Times New Roman" panose="02020603050405020304" pitchFamily="18" charset="0"/>
                      </a:endParaRPr>
                    </a:p>
                  </a:txBody>
                  <a:tcPr marL="68580" marR="68580" marT="0" marB="0">
                    <a:solidFill>
                      <a:schemeClr val="accent2">
                        <a:lumMod val="60000"/>
                        <a:lumOff val="40000"/>
                      </a:schemeClr>
                    </a:solidFill>
                  </a:tcPr>
                </a:tc>
                <a:extLst>
                  <a:ext uri="{0D108BD9-81ED-4DB2-BD59-A6C34878D82A}">
                    <a16:rowId xmlns:a16="http://schemas.microsoft.com/office/drawing/2014/main" val="1829610390"/>
                  </a:ext>
                </a:extLst>
              </a:tr>
              <a:tr h="471322">
                <a:tc>
                  <a:txBody>
                    <a:bodyPr/>
                    <a:lstStyle/>
                    <a:p>
                      <a:pPr algn="just">
                        <a:lnSpc>
                          <a:spcPct val="150000"/>
                        </a:lnSpc>
                        <a:spcAft>
                          <a:spcPts val="800"/>
                        </a:spcAft>
                      </a:pPr>
                      <a:r>
                        <a:rPr lang="vi-VN" sz="1400" b="1">
                          <a:solidFill>
                            <a:schemeClr val="tx1"/>
                          </a:solidFill>
                          <a:effectLst/>
                          <a:latin typeface="+mj-lt"/>
                        </a:rPr>
                        <a:t>Công thức tính</a:t>
                      </a:r>
                      <a:endParaRPr lang="en-US" sz="1400" b="1">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solidFill>
                      <a:schemeClr val="accent2">
                        <a:lumMod val="60000"/>
                        <a:lumOff val="40000"/>
                      </a:schemeClr>
                    </a:solidFill>
                  </a:tcPr>
                </a:tc>
                <a:tc>
                  <a:txBody>
                    <a:bodyPr/>
                    <a:lstStyle/>
                    <a:p>
                      <a:pPr algn="just">
                        <a:lnSpc>
                          <a:spcPct val="150000"/>
                        </a:lnSpc>
                        <a:spcAft>
                          <a:spcPts val="800"/>
                        </a:spcAft>
                      </a:pPr>
                      <a:r>
                        <a:rPr lang="vi-VN" sz="1400" b="1">
                          <a:solidFill>
                            <a:schemeClr val="tx1"/>
                          </a:solidFill>
                          <a:effectLst/>
                          <a:latin typeface="+mj-lt"/>
                        </a:rPr>
                        <a:t> </a:t>
                      </a:r>
                      <a:endParaRPr lang="en-US" sz="1400" b="1">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solidFill>
                      <a:schemeClr val="accent2">
                        <a:lumMod val="60000"/>
                        <a:lumOff val="40000"/>
                      </a:schemeClr>
                    </a:solidFill>
                  </a:tcPr>
                </a:tc>
                <a:tc>
                  <a:txBody>
                    <a:bodyPr/>
                    <a:lstStyle/>
                    <a:p>
                      <a:pPr algn="just">
                        <a:lnSpc>
                          <a:spcPct val="150000"/>
                        </a:lnSpc>
                        <a:spcAft>
                          <a:spcPts val="800"/>
                        </a:spcAft>
                      </a:pPr>
                      <a:r>
                        <a:rPr lang="vi-VN" sz="1400" b="1">
                          <a:solidFill>
                            <a:schemeClr val="tx1"/>
                          </a:solidFill>
                          <a:effectLst/>
                          <a:latin typeface="+mj-lt"/>
                        </a:rPr>
                        <a:t> </a:t>
                      </a:r>
                      <a:endParaRPr lang="en-US" sz="1400" b="1">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solidFill>
                      <a:schemeClr val="accent2">
                        <a:lumMod val="60000"/>
                        <a:lumOff val="40000"/>
                      </a:schemeClr>
                    </a:solidFill>
                  </a:tcPr>
                </a:tc>
                <a:tc>
                  <a:txBody>
                    <a:bodyPr/>
                    <a:lstStyle/>
                    <a:p>
                      <a:pPr algn="just">
                        <a:lnSpc>
                          <a:spcPct val="150000"/>
                        </a:lnSpc>
                        <a:spcAft>
                          <a:spcPts val="800"/>
                        </a:spcAft>
                      </a:pPr>
                      <a:r>
                        <a:rPr lang="vi-VN" sz="1400" b="1" dirty="0">
                          <a:solidFill>
                            <a:schemeClr val="tx1"/>
                          </a:solidFill>
                          <a:effectLst/>
                          <a:latin typeface="+mj-lt"/>
                        </a:rPr>
                        <a:t> </a:t>
                      </a:r>
                      <a:endParaRPr lang="en-US" sz="1400" b="1"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solidFill>
                      <a:schemeClr val="accent2">
                        <a:lumMod val="60000"/>
                        <a:lumOff val="40000"/>
                      </a:schemeClr>
                    </a:solidFill>
                  </a:tcPr>
                </a:tc>
                <a:extLst>
                  <a:ext uri="{0D108BD9-81ED-4DB2-BD59-A6C34878D82A}">
                    <a16:rowId xmlns:a16="http://schemas.microsoft.com/office/drawing/2014/main" val="674375484"/>
                  </a:ext>
                </a:extLst>
              </a:tr>
              <a:tr h="263863">
                <a:tc>
                  <a:txBody>
                    <a:bodyPr/>
                    <a:lstStyle/>
                    <a:p>
                      <a:pPr algn="just">
                        <a:lnSpc>
                          <a:spcPct val="150000"/>
                        </a:lnSpc>
                        <a:spcAft>
                          <a:spcPts val="800"/>
                        </a:spcAft>
                      </a:pPr>
                      <a:r>
                        <a:rPr lang="vi-VN" sz="1200">
                          <a:solidFill>
                            <a:schemeClr val="tx1"/>
                          </a:solidFill>
                          <a:effectLst/>
                        </a:rPr>
                        <a:t> </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60000"/>
                        <a:lumOff val="40000"/>
                      </a:schemeClr>
                    </a:solidFill>
                  </a:tcPr>
                </a:tc>
                <a:tc>
                  <a:txBody>
                    <a:bodyPr/>
                    <a:lstStyle/>
                    <a:p>
                      <a:pPr algn="just">
                        <a:lnSpc>
                          <a:spcPct val="150000"/>
                        </a:lnSpc>
                        <a:spcAft>
                          <a:spcPts val="800"/>
                        </a:spcAft>
                      </a:pPr>
                      <a:r>
                        <a:rPr lang="vi-VN" sz="1200">
                          <a:solidFill>
                            <a:schemeClr val="tx1"/>
                          </a:solidFill>
                          <a:effectLst/>
                        </a:rPr>
                        <a:t> </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60000"/>
                        <a:lumOff val="40000"/>
                      </a:schemeClr>
                    </a:solidFill>
                  </a:tcPr>
                </a:tc>
                <a:tc>
                  <a:txBody>
                    <a:bodyPr/>
                    <a:lstStyle/>
                    <a:p>
                      <a:pPr algn="just">
                        <a:lnSpc>
                          <a:spcPct val="150000"/>
                        </a:lnSpc>
                        <a:spcAft>
                          <a:spcPts val="800"/>
                        </a:spcAft>
                      </a:pPr>
                      <a:r>
                        <a:rPr lang="vi-VN" sz="1200">
                          <a:solidFill>
                            <a:schemeClr val="tx1"/>
                          </a:solidFill>
                          <a:effectLst/>
                        </a:rPr>
                        <a:t> </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60000"/>
                        <a:lumOff val="40000"/>
                      </a:schemeClr>
                    </a:solidFill>
                  </a:tcPr>
                </a:tc>
                <a:tc>
                  <a:txBody>
                    <a:bodyPr/>
                    <a:lstStyle/>
                    <a:p>
                      <a:pPr algn="just">
                        <a:lnSpc>
                          <a:spcPct val="150000"/>
                        </a:lnSpc>
                        <a:spcAft>
                          <a:spcPts val="800"/>
                        </a:spcAft>
                      </a:pPr>
                      <a:r>
                        <a:rPr lang="vi-VN" sz="1200" dirty="0">
                          <a:solidFill>
                            <a:schemeClr val="tx1"/>
                          </a:solidFill>
                          <a:effectLst/>
                        </a:rPr>
                        <a:t> </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60000"/>
                        <a:lumOff val="40000"/>
                      </a:schemeClr>
                    </a:solidFill>
                  </a:tcPr>
                </a:tc>
                <a:extLst>
                  <a:ext uri="{0D108BD9-81ED-4DB2-BD59-A6C34878D82A}">
                    <a16:rowId xmlns:a16="http://schemas.microsoft.com/office/drawing/2014/main" val="223183891"/>
                  </a:ext>
                </a:extLst>
              </a:tr>
            </a:tbl>
          </a:graphicData>
        </a:graphic>
      </p:graphicFrame>
      <p:graphicFrame>
        <p:nvGraphicFramePr>
          <p:cNvPr id="8" name="Object 7">
            <a:extLst>
              <a:ext uri="{FF2B5EF4-FFF2-40B4-BE49-F238E27FC236}">
                <a16:creationId xmlns:a16="http://schemas.microsoft.com/office/drawing/2014/main" id="{6FACFCC4-FE76-3DD7-4339-BCAFE4A573CD}"/>
              </a:ext>
            </a:extLst>
          </p:cNvPr>
          <p:cNvGraphicFramePr>
            <a:graphicFrameLocks noChangeAspect="1"/>
          </p:cNvGraphicFramePr>
          <p:nvPr>
            <p:extLst>
              <p:ext uri="{D42A27DB-BD31-4B8C-83A1-F6EECF244321}">
                <p14:modId xmlns:p14="http://schemas.microsoft.com/office/powerpoint/2010/main" val="3818370979"/>
              </p:ext>
            </p:extLst>
          </p:nvPr>
        </p:nvGraphicFramePr>
        <p:xfrm>
          <a:off x="3916507" y="5630445"/>
          <a:ext cx="1437986" cy="524442"/>
        </p:xfrm>
        <a:graphic>
          <a:graphicData uri="http://schemas.openxmlformats.org/presentationml/2006/ole">
            <mc:AlternateContent xmlns:mc="http://schemas.openxmlformats.org/markup-compatibility/2006">
              <mc:Choice xmlns:v="urn:schemas-microsoft-com:vml" Requires="v">
                <p:oleObj spid="_x0000_s3294" name="Equation" r:id="rId3" imgW="1079280" imgH="393480" progId="Equation.DSMT4">
                  <p:embed/>
                </p:oleObj>
              </mc:Choice>
              <mc:Fallback>
                <p:oleObj name="Equation" r:id="rId3" imgW="1079280" imgH="393480" progId="Equation.DSMT4">
                  <p:embed/>
                  <p:pic>
                    <p:nvPicPr>
                      <p:cNvPr id="0" name=""/>
                      <p:cNvPicPr/>
                      <p:nvPr/>
                    </p:nvPicPr>
                    <p:blipFill>
                      <a:blip r:embed="rId4"/>
                      <a:stretch>
                        <a:fillRect/>
                      </a:stretch>
                    </p:blipFill>
                    <p:spPr>
                      <a:xfrm>
                        <a:off x="3916507" y="5630445"/>
                        <a:ext cx="1437986" cy="524442"/>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45BC12EC-3FE9-37B4-52A6-B9804D3C4E50}"/>
              </a:ext>
            </a:extLst>
          </p:cNvPr>
          <p:cNvGraphicFramePr>
            <a:graphicFrameLocks noChangeAspect="1"/>
          </p:cNvGraphicFramePr>
          <p:nvPr>
            <p:extLst>
              <p:ext uri="{D42A27DB-BD31-4B8C-83A1-F6EECF244321}">
                <p14:modId xmlns:p14="http://schemas.microsoft.com/office/powerpoint/2010/main" val="3586058023"/>
              </p:ext>
            </p:extLst>
          </p:nvPr>
        </p:nvGraphicFramePr>
        <p:xfrm>
          <a:off x="6534871" y="5537488"/>
          <a:ext cx="1200150" cy="523875"/>
        </p:xfrm>
        <a:graphic>
          <a:graphicData uri="http://schemas.openxmlformats.org/presentationml/2006/ole">
            <mc:AlternateContent xmlns:mc="http://schemas.openxmlformats.org/markup-compatibility/2006">
              <mc:Choice xmlns:v="urn:schemas-microsoft-com:vml" Requires="v">
                <p:oleObj spid="_x0000_s3295" name="Equation" r:id="rId5" imgW="901440" imgH="393480" progId="Equation.DSMT4">
                  <p:embed/>
                </p:oleObj>
              </mc:Choice>
              <mc:Fallback>
                <p:oleObj name="Equation" r:id="rId5" imgW="901440" imgH="393480" progId="Equation.DSMT4">
                  <p:embed/>
                  <p:pic>
                    <p:nvPicPr>
                      <p:cNvPr id="8" name="Object 7">
                        <a:extLst>
                          <a:ext uri="{FF2B5EF4-FFF2-40B4-BE49-F238E27FC236}">
                            <a16:creationId xmlns:a16="http://schemas.microsoft.com/office/drawing/2014/main" id="{6FACFCC4-FE76-3DD7-4339-BCAFE4A573CD}"/>
                          </a:ext>
                        </a:extLst>
                      </p:cNvPr>
                      <p:cNvPicPr/>
                      <p:nvPr/>
                    </p:nvPicPr>
                    <p:blipFill>
                      <a:blip r:embed="rId6"/>
                      <a:stretch>
                        <a:fillRect/>
                      </a:stretch>
                    </p:blipFill>
                    <p:spPr>
                      <a:xfrm>
                        <a:off x="6534871" y="5537488"/>
                        <a:ext cx="1200150" cy="523875"/>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0AF05E08-1F94-5190-2706-9A80921914E1}"/>
              </a:ext>
            </a:extLst>
          </p:cNvPr>
          <p:cNvGraphicFramePr>
            <a:graphicFrameLocks noChangeAspect="1"/>
          </p:cNvGraphicFramePr>
          <p:nvPr>
            <p:extLst>
              <p:ext uri="{D42A27DB-BD31-4B8C-83A1-F6EECF244321}">
                <p14:modId xmlns:p14="http://schemas.microsoft.com/office/powerpoint/2010/main" val="749622370"/>
              </p:ext>
            </p:extLst>
          </p:nvPr>
        </p:nvGraphicFramePr>
        <p:xfrm>
          <a:off x="8915400" y="5537488"/>
          <a:ext cx="1352550" cy="574675"/>
        </p:xfrm>
        <a:graphic>
          <a:graphicData uri="http://schemas.openxmlformats.org/presentationml/2006/ole">
            <mc:AlternateContent xmlns:mc="http://schemas.openxmlformats.org/markup-compatibility/2006">
              <mc:Choice xmlns:v="urn:schemas-microsoft-com:vml" Requires="v">
                <p:oleObj spid="_x0000_s3296" name="Equation" r:id="rId7" imgW="1015920" imgH="431640" progId="Equation.DSMT4">
                  <p:embed/>
                </p:oleObj>
              </mc:Choice>
              <mc:Fallback>
                <p:oleObj name="Equation" r:id="rId7" imgW="1015920" imgH="431640" progId="Equation.DSMT4">
                  <p:embed/>
                  <p:pic>
                    <p:nvPicPr>
                      <p:cNvPr id="9" name="Object 8">
                        <a:extLst>
                          <a:ext uri="{FF2B5EF4-FFF2-40B4-BE49-F238E27FC236}">
                            <a16:creationId xmlns:a16="http://schemas.microsoft.com/office/drawing/2014/main" id="{45BC12EC-3FE9-37B4-52A6-B9804D3C4E50}"/>
                          </a:ext>
                        </a:extLst>
                      </p:cNvPr>
                      <p:cNvPicPr/>
                      <p:nvPr/>
                    </p:nvPicPr>
                    <p:blipFill>
                      <a:blip r:embed="rId8"/>
                      <a:stretch>
                        <a:fillRect/>
                      </a:stretch>
                    </p:blipFill>
                    <p:spPr>
                      <a:xfrm>
                        <a:off x="8915400" y="5537488"/>
                        <a:ext cx="1352550" cy="574675"/>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1D450FC9-B235-209F-8324-427418AF8ECD}"/>
              </a:ext>
            </a:extLst>
          </p:cNvPr>
          <p:cNvGraphicFramePr>
            <a:graphicFrameLocks noChangeAspect="1"/>
          </p:cNvGraphicFramePr>
          <p:nvPr>
            <p:extLst>
              <p:ext uri="{D42A27DB-BD31-4B8C-83A1-F6EECF244321}">
                <p14:modId xmlns:p14="http://schemas.microsoft.com/office/powerpoint/2010/main" val="2409892692"/>
              </p:ext>
            </p:extLst>
          </p:nvPr>
        </p:nvGraphicFramePr>
        <p:xfrm>
          <a:off x="10267950" y="4670714"/>
          <a:ext cx="895350" cy="304800"/>
        </p:xfrm>
        <a:graphic>
          <a:graphicData uri="http://schemas.openxmlformats.org/presentationml/2006/ole">
            <mc:AlternateContent xmlns:mc="http://schemas.openxmlformats.org/markup-compatibility/2006">
              <mc:Choice xmlns:v="urn:schemas-microsoft-com:vml" Requires="v">
                <p:oleObj spid="_x0000_s3297" name="Equation" r:id="rId9" imgW="672840" imgH="228600" progId="Equation.DSMT4">
                  <p:embed/>
                </p:oleObj>
              </mc:Choice>
              <mc:Fallback>
                <p:oleObj name="Equation" r:id="rId9" imgW="672840" imgH="228600" progId="Equation.DSMT4">
                  <p:embed/>
                  <p:pic>
                    <p:nvPicPr>
                      <p:cNvPr id="10" name="Object 9">
                        <a:extLst>
                          <a:ext uri="{FF2B5EF4-FFF2-40B4-BE49-F238E27FC236}">
                            <a16:creationId xmlns:a16="http://schemas.microsoft.com/office/drawing/2014/main" id="{0AF05E08-1F94-5190-2706-9A80921914E1}"/>
                          </a:ext>
                        </a:extLst>
                      </p:cNvPr>
                      <p:cNvPicPr/>
                      <p:nvPr/>
                    </p:nvPicPr>
                    <p:blipFill>
                      <a:blip r:embed="rId10"/>
                      <a:stretch>
                        <a:fillRect/>
                      </a:stretch>
                    </p:blipFill>
                    <p:spPr>
                      <a:xfrm>
                        <a:off x="10267950" y="4670714"/>
                        <a:ext cx="895350" cy="304800"/>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8B755989-AEDC-C4A7-92AB-128A01F0ECC1}"/>
              </a:ext>
            </a:extLst>
          </p:cNvPr>
          <p:cNvGraphicFramePr>
            <a:graphicFrameLocks noChangeAspect="1"/>
          </p:cNvGraphicFramePr>
          <p:nvPr>
            <p:extLst>
              <p:ext uri="{D42A27DB-BD31-4B8C-83A1-F6EECF244321}">
                <p14:modId xmlns:p14="http://schemas.microsoft.com/office/powerpoint/2010/main" val="3847805300"/>
              </p:ext>
            </p:extLst>
          </p:nvPr>
        </p:nvGraphicFramePr>
        <p:xfrm>
          <a:off x="6726238" y="4289425"/>
          <a:ext cx="777875" cy="236538"/>
        </p:xfrm>
        <a:graphic>
          <a:graphicData uri="http://schemas.openxmlformats.org/presentationml/2006/ole">
            <mc:AlternateContent xmlns:mc="http://schemas.openxmlformats.org/markup-compatibility/2006">
              <mc:Choice xmlns:v="urn:schemas-microsoft-com:vml" Requires="v">
                <p:oleObj spid="_x0000_s3298" name="Equation" r:id="rId11" imgW="583920" imgH="177480" progId="Equation.DSMT4">
                  <p:embed/>
                </p:oleObj>
              </mc:Choice>
              <mc:Fallback>
                <p:oleObj name="Equation" r:id="rId11" imgW="583920" imgH="177480" progId="Equation.DSMT4">
                  <p:embed/>
                  <p:pic>
                    <p:nvPicPr>
                      <p:cNvPr id="9" name="Object 8">
                        <a:extLst>
                          <a:ext uri="{FF2B5EF4-FFF2-40B4-BE49-F238E27FC236}">
                            <a16:creationId xmlns:a16="http://schemas.microsoft.com/office/drawing/2014/main" id="{45BC12EC-3FE9-37B4-52A6-B9804D3C4E50}"/>
                          </a:ext>
                        </a:extLst>
                      </p:cNvPr>
                      <p:cNvPicPr/>
                      <p:nvPr/>
                    </p:nvPicPr>
                    <p:blipFill>
                      <a:blip r:embed="rId12"/>
                      <a:stretch>
                        <a:fillRect/>
                      </a:stretch>
                    </p:blipFill>
                    <p:spPr>
                      <a:xfrm>
                        <a:off x="6726238" y="4289425"/>
                        <a:ext cx="777875" cy="236538"/>
                      </a:xfrm>
                      <a:prstGeom prst="rect">
                        <a:avLst/>
                      </a:prstGeom>
                    </p:spPr>
                  </p:pic>
                </p:oleObj>
              </mc:Fallback>
            </mc:AlternateContent>
          </a:graphicData>
        </a:graphic>
      </p:graphicFrame>
    </p:spTree>
    <p:extLst>
      <p:ext uri="{BB962C8B-B14F-4D97-AF65-F5344CB8AC3E}">
        <p14:creationId xmlns:p14="http://schemas.microsoft.com/office/powerpoint/2010/main" val="1496626831"/>
      </p:ext>
    </p:extLst>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76133AD-B2C1-42C2-9754-93ED85548C71}"/>
              </a:ext>
            </a:extLst>
          </p:cNvPr>
          <p:cNvGrpSpPr>
            <a:grpSpLocks/>
          </p:cNvGrpSpPr>
          <p:nvPr/>
        </p:nvGrpSpPr>
        <p:grpSpPr bwMode="auto">
          <a:xfrm>
            <a:off x="720013" y="-271833"/>
            <a:ext cx="11846456" cy="6323412"/>
            <a:chOff x="-124291" y="19785"/>
            <a:chExt cx="10613308" cy="6762044"/>
          </a:xfrm>
        </p:grpSpPr>
        <p:sp>
          <p:nvSpPr>
            <p:cNvPr id="3" name="AutoShape 4" descr="20%">
              <a:extLst>
                <a:ext uri="{FF2B5EF4-FFF2-40B4-BE49-F238E27FC236}">
                  <a16:creationId xmlns:a16="http://schemas.microsoft.com/office/drawing/2014/main" id="{2CFD206A-1AF9-4CCB-AD1D-9B208392FDB3}"/>
                </a:ext>
              </a:extLst>
            </p:cNvPr>
            <p:cNvSpPr>
              <a:spLocks noChangeArrowheads="1"/>
            </p:cNvSpPr>
            <p:nvPr/>
          </p:nvSpPr>
          <p:spPr bwMode="auto">
            <a:xfrm>
              <a:off x="-124291" y="694284"/>
              <a:ext cx="3580968" cy="6087545"/>
            </a:xfrm>
            <a:prstGeom prst="foldedCorner">
              <a:avLst>
                <a:gd name="adj" fmla="val 12500"/>
              </a:avLst>
            </a:prstGeom>
            <a:pattFill prst="pct20">
              <a:fgClr>
                <a:srgbClr val="CCECFF"/>
              </a:fgClr>
              <a:bgClr>
                <a:sysClr val="window" lastClr="FFFFFF"/>
              </a:bgClr>
            </a:pattFill>
            <a:ln w="9525">
              <a:solidFill>
                <a:srgbClr val="FF0000"/>
              </a:solidFill>
              <a:round/>
              <a:headEnd/>
              <a:tailEnd/>
            </a:ln>
            <a:effectLst>
              <a:outerShdw dist="107763" dir="18900000" algn="ctr" rotWithShape="0">
                <a:srgbClr val="E7E6E6">
                  <a:alpha val="50000"/>
                </a:srgbClr>
              </a:outerShdw>
            </a:effectLst>
          </p:spPr>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defRP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gn="ctr" eaLnBrk="1" fontAlgn="base" hangingPunct="1">
                <a:spcBef>
                  <a:spcPct val="0"/>
                </a:spcBef>
                <a:spcAft>
                  <a:spcPct val="0"/>
                </a:spcAft>
                <a:defRPr/>
              </a:pPr>
              <a:endParaRPr lang="en-US" sz="1800">
                <a:latin typeface="Calibri" panose="020F0502020204030204" pitchFamily="34" charset="0"/>
                <a:ea typeface="Calibri" panose="020F0502020204030204" pitchFamily="34" charset="0"/>
                <a:cs typeface="Times New Roman" panose="02020603050405020304" pitchFamily="18" charset="0"/>
              </a:endParaRPr>
            </a:p>
            <a:p>
              <a:pPr algn="ctr" eaLnBrk="1" fontAlgn="base" hangingPunct="1">
                <a:spcBef>
                  <a:spcPct val="0"/>
                </a:spcBef>
                <a:spcAft>
                  <a:spcPct val="0"/>
                </a:spcAft>
                <a:defRP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gn="ctr" eaLnBrk="1" fontAlgn="base" hangingPunct="1">
                <a:spcBef>
                  <a:spcPct val="0"/>
                </a:spcBef>
                <a:spcAft>
                  <a:spcPct val="0"/>
                </a:spcAft>
                <a:defRPr/>
              </a:pPr>
              <a:endParaRPr lang="en-US" sz="1800">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eaLnBrk="1" fontAlgn="base" latinLnBrk="0" hangingPunct="1">
                <a:lnSpc>
                  <a:spcPct val="100000"/>
                </a:lnSpc>
                <a:spcBef>
                  <a:spcPct val="0"/>
                </a:spcBef>
                <a:spcAft>
                  <a:spcPct val="0"/>
                </a:spcAft>
                <a:buClrTx/>
                <a:buSzTx/>
                <a:buFontTx/>
                <a:buNone/>
                <a:tabLst/>
                <a:defRPr/>
              </a:pPr>
              <a:endParaRPr kumimoji="0" lang="vi-VN" altLang="en-US" sz="2400" b="1" i="0" u="none" strike="noStrike" kern="0" cap="none" spc="0" normalizeH="0" baseline="0" noProof="0">
                <a:ln>
                  <a:noFill/>
                </a:ln>
                <a:solidFill>
                  <a:srgbClr val="000000"/>
                </a:solidFill>
                <a:effectLst/>
                <a:uLnTx/>
                <a:uFillTx/>
                <a:latin typeface="VNI-Swiss-Condense" pitchFamily="2" charset="0"/>
              </a:endParaRPr>
            </a:p>
          </p:txBody>
        </p:sp>
        <p:sp>
          <p:nvSpPr>
            <p:cNvPr id="4" name="WordArt 10">
              <a:extLst>
                <a:ext uri="{FF2B5EF4-FFF2-40B4-BE49-F238E27FC236}">
                  <a16:creationId xmlns:a16="http://schemas.microsoft.com/office/drawing/2014/main" id="{E4695258-179A-474E-B973-044F691BC5E7}"/>
                </a:ext>
              </a:extLst>
            </p:cNvPr>
            <p:cNvSpPr>
              <a:spLocks noChangeArrowheads="1" noChangeShapeType="1" noTextEdit="1"/>
            </p:cNvSpPr>
            <p:nvPr/>
          </p:nvSpPr>
          <p:spPr bwMode="auto">
            <a:xfrm>
              <a:off x="44741" y="19785"/>
              <a:ext cx="10444276" cy="43656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6000" b="1" i="0" u="none" strike="noStrike" kern="10" cap="none" spc="0" normalizeH="0" baseline="0" noProof="0" dirty="0">
                <a:ln>
                  <a:noFill/>
                </a:ln>
                <a:solidFill>
                  <a:srgbClr val="FF00FF"/>
                </a:solidFill>
                <a:effectLst/>
                <a:uLnTx/>
                <a:uFillTx/>
                <a:latin typeface="Times New Roman" panose="02020603050405020304" pitchFamily="18" charset="0"/>
                <a:cs typeface="Times New Roman" panose="02020603050405020304" pitchFamily="18" charset="0"/>
              </a:endParaRPr>
            </a:p>
          </p:txBody>
        </p:sp>
      </p:grpSp>
      <p:sp>
        <p:nvSpPr>
          <p:cNvPr id="6" name="TextBox 5">
            <a:extLst>
              <a:ext uri="{FF2B5EF4-FFF2-40B4-BE49-F238E27FC236}">
                <a16:creationId xmlns:a16="http://schemas.microsoft.com/office/drawing/2014/main" id="{AB7D2C73-EB60-437A-9356-9CF921D95579}"/>
              </a:ext>
            </a:extLst>
          </p:cNvPr>
          <p:cNvSpPr txBox="1"/>
          <p:nvPr/>
        </p:nvSpPr>
        <p:spPr>
          <a:xfrm>
            <a:off x="826852" y="702201"/>
            <a:ext cx="4197531" cy="707886"/>
          </a:xfrm>
          <a:prstGeom prst="rect">
            <a:avLst/>
          </a:prstGeom>
          <a:noFill/>
        </p:spPr>
        <p:txBody>
          <a:bodyPr wrap="square" rtlCol="0">
            <a:spAutoFit/>
          </a:bodyPr>
          <a:lstStyle/>
          <a:p>
            <a:r>
              <a:rPr lang="en-US" sz="2000" b="1" dirty="0">
                <a:solidFill>
                  <a:srgbClr val="FF0000"/>
                </a:solidFill>
                <a:latin typeface="Times New Roman" panose="02020603050405020304" pitchFamily="18" charset="0"/>
                <a:cs typeface="Times New Roman" panose="02020603050405020304" pitchFamily="18" charset="0"/>
              </a:rPr>
              <a:t>II</a:t>
            </a:r>
            <a:r>
              <a:rPr lang="en-US" sz="2000" b="1">
                <a:solidFill>
                  <a:srgbClr val="FF0000"/>
                </a:solidFill>
                <a:latin typeface="Times New Roman" panose="02020603050405020304" pitchFamily="18" charset="0"/>
                <a:cs typeface="Times New Roman" panose="02020603050405020304" pitchFamily="18" charset="0"/>
              </a:rPr>
              <a:t>. </a:t>
            </a:r>
            <a:r>
              <a:rPr lang="vi-VN" sz="2000" b="1">
                <a:solidFill>
                  <a:srgbClr val="FF0000"/>
                </a:solidFill>
                <a:latin typeface="Times New Roman" panose="02020603050405020304" pitchFamily="18" charset="0"/>
                <a:ea typeface="Calibri" panose="020F0502020204030204" pitchFamily="34" charset="0"/>
              </a:rPr>
              <a:t>XÁC ĐỊNH KHỐI LƯỢNG RIÊNG BẰNG THỰC NGHIỆM</a:t>
            </a:r>
            <a:r>
              <a:rPr lang="en-US" sz="2000" b="1">
                <a:solidFill>
                  <a:srgbClr val="FF0000"/>
                </a:solidFill>
                <a:latin typeface="Times New Roman" panose="02020603050405020304" pitchFamily="18" charset="0"/>
                <a:ea typeface="Calibri" panose="020F0502020204030204" pitchFamily="34" charset="0"/>
              </a:rPr>
              <a:t>.</a:t>
            </a:r>
            <a:endParaRPr lang="en-US" sz="2000">
              <a:solidFill>
                <a:prstClr val="black"/>
              </a:solidFill>
            </a:endParaRPr>
          </a:p>
        </p:txBody>
      </p:sp>
      <p:sp>
        <p:nvSpPr>
          <p:cNvPr id="13" name="Rectangle 12">
            <a:extLst>
              <a:ext uri="{FF2B5EF4-FFF2-40B4-BE49-F238E27FC236}">
                <a16:creationId xmlns:a16="http://schemas.microsoft.com/office/drawing/2014/main" id="{AD81719E-C369-4473-A786-C88A2117F708}"/>
              </a:ext>
            </a:extLst>
          </p:cNvPr>
          <p:cNvSpPr/>
          <p:nvPr/>
        </p:nvSpPr>
        <p:spPr>
          <a:xfrm>
            <a:off x="269967" y="1758687"/>
            <a:ext cx="4313296" cy="400110"/>
          </a:xfrm>
          <a:prstGeom prst="rect">
            <a:avLst/>
          </a:prstGeom>
        </p:spPr>
        <p:txBody>
          <a:bodyPr wrap="square">
            <a:spAutoFit/>
          </a:bodyPr>
          <a:lstStyle/>
          <a:p>
            <a:endParaRPr lang="en-US" sz="2000" dirty="0">
              <a:solidFill>
                <a:prstClr val="black"/>
              </a:solidFill>
              <a:latin typeface="Calibri" panose="020F0502020204030204"/>
            </a:endParaRPr>
          </a:p>
        </p:txBody>
      </p:sp>
      <p:sp>
        <p:nvSpPr>
          <p:cNvPr id="14" name="Rectangle 13">
            <a:extLst>
              <a:ext uri="{FF2B5EF4-FFF2-40B4-BE49-F238E27FC236}">
                <a16:creationId xmlns:a16="http://schemas.microsoft.com/office/drawing/2014/main" id="{F1BB5C0E-6D2D-4DC7-942A-B846032F8257}"/>
              </a:ext>
            </a:extLst>
          </p:cNvPr>
          <p:cNvSpPr/>
          <p:nvPr/>
        </p:nvSpPr>
        <p:spPr>
          <a:xfrm>
            <a:off x="5281329" y="4554141"/>
            <a:ext cx="5552926" cy="1251240"/>
          </a:xfrm>
          <a:prstGeom prst="rect">
            <a:avLst/>
          </a:prstGeom>
          <a:solidFill>
            <a:schemeClr val="accent6">
              <a:lumMod val="60000"/>
              <a:lumOff val="40000"/>
            </a:schemeClr>
          </a:solidFill>
        </p:spPr>
        <p:txBody>
          <a:bodyPr wrap="square">
            <a:spAutoFit/>
          </a:bodyPr>
          <a:lstStyle/>
          <a:p>
            <a:pPr indent="450215" algn="just">
              <a:lnSpc>
                <a:spcPct val="107000"/>
              </a:lnSpc>
              <a:spcBef>
                <a:spcPts val="600"/>
              </a:spcBef>
              <a:spcAft>
                <a:spcPts val="600"/>
              </a:spcAft>
            </a:pPr>
            <a:r>
              <a:rPr lang="vi-VN" sz="2400" dirty="0">
                <a:latin typeface="Times New Roman" panose="02020603050405020304" pitchFamily="18" charset="0"/>
                <a:cs typeface="Times New Roman" panose="02020603050405020304" pitchFamily="18" charset="0"/>
              </a:rPr>
              <a:t>Để xác định khối lượng riêng bằng thực nghiệm, cần xác định được khối lượng và thể tích tương ứng với khối lượng ấy</a:t>
            </a:r>
            <a:r>
              <a:rPr lang="en-US" sz="2400" dirty="0">
                <a:latin typeface="Times New Roman" panose="02020603050405020304" pitchFamily="18" charset="0"/>
                <a:cs typeface="Times New Roman" panose="02020603050405020304" pitchFamily="18" charset="0"/>
              </a:rPr>
              <a:t>.</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0" name="Picture 19">
            <a:extLst>
              <a:ext uri="{FF2B5EF4-FFF2-40B4-BE49-F238E27FC236}">
                <a16:creationId xmlns:a16="http://schemas.microsoft.com/office/drawing/2014/main" id="{D26EAC5E-7D68-CC11-5032-A55678ED6EFF}"/>
              </a:ext>
            </a:extLst>
          </p:cNvPr>
          <p:cNvPicPr>
            <a:picLocks noChangeAspect="1"/>
          </p:cNvPicPr>
          <p:nvPr/>
        </p:nvPicPr>
        <p:blipFill>
          <a:blip r:embed="rId2"/>
          <a:stretch>
            <a:fillRect/>
          </a:stretch>
        </p:blipFill>
        <p:spPr>
          <a:xfrm>
            <a:off x="5004885" y="787930"/>
            <a:ext cx="2039660" cy="3338455"/>
          </a:xfrm>
          <a:prstGeom prst="rect">
            <a:avLst/>
          </a:prstGeom>
        </p:spPr>
      </p:pic>
      <p:pic>
        <p:nvPicPr>
          <p:cNvPr id="22" name="Picture 21">
            <a:extLst>
              <a:ext uri="{FF2B5EF4-FFF2-40B4-BE49-F238E27FC236}">
                <a16:creationId xmlns:a16="http://schemas.microsoft.com/office/drawing/2014/main" id="{8BBA96A8-1129-8175-54E2-7F06B0A41A18}"/>
              </a:ext>
            </a:extLst>
          </p:cNvPr>
          <p:cNvPicPr>
            <a:picLocks noChangeAspect="1"/>
          </p:cNvPicPr>
          <p:nvPr/>
        </p:nvPicPr>
        <p:blipFill>
          <a:blip r:embed="rId3"/>
          <a:stretch>
            <a:fillRect/>
          </a:stretch>
        </p:blipFill>
        <p:spPr>
          <a:xfrm>
            <a:off x="7178332" y="829790"/>
            <a:ext cx="2635925" cy="3315970"/>
          </a:xfrm>
          <a:prstGeom prst="rect">
            <a:avLst/>
          </a:prstGeom>
        </p:spPr>
      </p:pic>
      <p:pic>
        <p:nvPicPr>
          <p:cNvPr id="24" name="Picture 23">
            <a:extLst>
              <a:ext uri="{FF2B5EF4-FFF2-40B4-BE49-F238E27FC236}">
                <a16:creationId xmlns:a16="http://schemas.microsoft.com/office/drawing/2014/main" id="{D92C910B-306C-2DDF-7555-096CEDE3723B}"/>
              </a:ext>
            </a:extLst>
          </p:cNvPr>
          <p:cNvPicPr>
            <a:picLocks noChangeAspect="1"/>
          </p:cNvPicPr>
          <p:nvPr/>
        </p:nvPicPr>
        <p:blipFill>
          <a:blip r:embed="rId4"/>
          <a:stretch>
            <a:fillRect/>
          </a:stretch>
        </p:blipFill>
        <p:spPr>
          <a:xfrm>
            <a:off x="9921096" y="852275"/>
            <a:ext cx="1444052" cy="3315970"/>
          </a:xfrm>
          <a:prstGeom prst="rect">
            <a:avLst/>
          </a:prstGeom>
        </p:spPr>
      </p:pic>
      <p:sp>
        <p:nvSpPr>
          <p:cNvPr id="26" name="TextBox 25">
            <a:extLst>
              <a:ext uri="{FF2B5EF4-FFF2-40B4-BE49-F238E27FC236}">
                <a16:creationId xmlns:a16="http://schemas.microsoft.com/office/drawing/2014/main" id="{D905912B-F14F-1AED-A5AE-B1A3A2C88099}"/>
              </a:ext>
            </a:extLst>
          </p:cNvPr>
          <p:cNvSpPr txBox="1"/>
          <p:nvPr/>
        </p:nvSpPr>
        <p:spPr>
          <a:xfrm>
            <a:off x="826852" y="1510227"/>
            <a:ext cx="3634312" cy="707886"/>
          </a:xfrm>
          <a:prstGeom prst="rect">
            <a:avLst/>
          </a:prstGeom>
          <a:noFill/>
        </p:spPr>
        <p:txBody>
          <a:bodyPr wrap="square">
            <a:spAutoFit/>
          </a:bodyPr>
          <a:lstStyle/>
          <a:p>
            <a:pPr algn="just"/>
            <a:r>
              <a:rPr lang="en-US" sz="2000" dirty="0">
                <a:latin typeface="Times New Roman" panose="02020603050405020304" pitchFamily="18" charset="0"/>
                <a:ea typeface="Calibri" panose="020F0502020204030204" pitchFamily="34" charset="0"/>
                <a:cs typeface="Times New Roman" panose="02020603050405020304" pitchFamily="18" charset="0"/>
              </a:rPr>
              <a:t>1.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Xá</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khối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riêng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lỏng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DC24E2A0-6F67-790F-A7D1-9ED8D973FD3A}"/>
              </a:ext>
            </a:extLst>
          </p:cNvPr>
          <p:cNvSpPr txBox="1"/>
          <p:nvPr/>
        </p:nvSpPr>
        <p:spPr>
          <a:xfrm>
            <a:off x="860122" y="2184231"/>
            <a:ext cx="3583032" cy="707886"/>
          </a:xfrm>
          <a:prstGeom prst="rect">
            <a:avLst/>
          </a:prstGeom>
          <a:noFill/>
        </p:spPr>
        <p:txBody>
          <a:bodyPr wrap="square">
            <a:spAutoFit/>
          </a:bodyPr>
          <a:lstStyle/>
          <a:p>
            <a:pPr algn="just"/>
            <a:r>
              <a:rPr lang="en-US" sz="2000" dirty="0">
                <a:effectLst/>
                <a:latin typeface="Times New Roman" panose="02020603050405020304" pitchFamily="18" charset="0"/>
                <a:ea typeface="Calibri" panose="020F0502020204030204" pitchFamily="34" charset="0"/>
                <a:cs typeface="Times New Roman" panose="02020603050405020304" pitchFamily="18" charset="0"/>
              </a:rPr>
              <a:t>2</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định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khối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lượng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riêng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khối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hộp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chữ</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nhật</a:t>
            </a:r>
            <a:r>
              <a:rPr lang="en-US" sz="2000" dirty="0">
                <a:latin typeface="Times New Roman" panose="02020603050405020304" pitchFamily="18" charset="0"/>
                <a:cs typeface="Times New Roman" panose="02020603050405020304" pitchFamily="18" charset="0"/>
              </a:rPr>
              <a:t>.</a:t>
            </a:r>
          </a:p>
        </p:txBody>
      </p:sp>
      <p:sp>
        <p:nvSpPr>
          <p:cNvPr id="32" name="TextBox 31">
            <a:extLst>
              <a:ext uri="{FF2B5EF4-FFF2-40B4-BE49-F238E27FC236}">
                <a16:creationId xmlns:a16="http://schemas.microsoft.com/office/drawing/2014/main" id="{6A485A6D-EC4E-D950-808E-5DAFDA41B52B}"/>
              </a:ext>
            </a:extLst>
          </p:cNvPr>
          <p:cNvSpPr txBox="1"/>
          <p:nvPr/>
        </p:nvSpPr>
        <p:spPr>
          <a:xfrm>
            <a:off x="720013" y="2923888"/>
            <a:ext cx="3863250" cy="677108"/>
          </a:xfrm>
          <a:prstGeom prst="rect">
            <a:avLst/>
          </a:prstGeom>
          <a:noFill/>
        </p:spPr>
        <p:txBody>
          <a:bodyPr wrap="square">
            <a:spAutoFit/>
          </a:bodyPr>
          <a:lstStyle/>
          <a:p>
            <a:pPr algn="just" eaLnBrk="1" fontAlgn="base" hangingPunct="1">
              <a:spcBef>
                <a:spcPct val="0"/>
              </a:spcBef>
              <a:spcAft>
                <a:spcPct val="0"/>
              </a:spcAft>
              <a:defRP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3.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Xác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khối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riêng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dạng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bất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kì</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t>
            </a:r>
          </a:p>
        </p:txBody>
      </p:sp>
      <p:sp>
        <p:nvSpPr>
          <p:cNvPr id="33" name="Right Arrow 5">
            <a:extLst>
              <a:ext uri="{FF2B5EF4-FFF2-40B4-BE49-F238E27FC236}">
                <a16:creationId xmlns:a16="http://schemas.microsoft.com/office/drawing/2014/main" id="{1589315A-33A8-789F-00BC-1751D428EA5A}"/>
              </a:ext>
            </a:extLst>
          </p:cNvPr>
          <p:cNvSpPr/>
          <p:nvPr/>
        </p:nvSpPr>
        <p:spPr>
          <a:xfrm>
            <a:off x="702075" y="4593241"/>
            <a:ext cx="4447083" cy="1058047"/>
          </a:xfrm>
          <a:prstGeom prst="rightArrow">
            <a:avLst/>
          </a:prstGeom>
          <a:solidFill>
            <a:srgbClr val="5B9BD5"/>
          </a:solidFill>
          <a:ln w="12700" cap="flat" cmpd="sng" algn="ctr">
            <a:solidFill>
              <a:srgbClr val="5B9BD5">
                <a:shade val="50000"/>
              </a:srgbClr>
            </a:solidFill>
            <a:prstDash val="solid"/>
            <a:miter lim="800000"/>
          </a:ln>
          <a:effectLst/>
        </p:spPr>
        <p:txBody>
          <a:bodyPr rtlCol="0" anchor="ctr"/>
          <a:lstStyle/>
          <a:p>
            <a:pPr lvl="0" algn="ctr">
              <a:defRPr/>
            </a:pPr>
            <a:r>
              <a:rPr lang="en-US" sz="2000" dirty="0">
                <a:latin typeface="Times New Roman" panose="02020603050405020304" pitchFamily="18" charset="0"/>
                <a:cs typeface="Times New Roman" panose="02020603050405020304" pitchFamily="18" charset="0"/>
              </a:rPr>
              <a:t>X</a:t>
            </a:r>
            <a:r>
              <a:rPr lang="vi-VN" sz="2000" dirty="0">
                <a:latin typeface="Times New Roman" panose="02020603050405020304" pitchFamily="18" charset="0"/>
                <a:cs typeface="Times New Roman" panose="02020603050405020304" pitchFamily="18" charset="0"/>
              </a:rPr>
              <a:t>ác định khối lượng riêng bằng thực nghiệm</a:t>
            </a:r>
            <a:endParaRPr kumimoji="0" lang="en-US" sz="20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87516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circle(in)">
                                      <p:cBhvr>
                                        <p:cTn id="19" dur="20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circle(in)">
                                      <p:cBhvr>
                                        <p:cTn id="24"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6" grpId="0"/>
      <p:bldP spid="29" grpId="0"/>
      <p:bldP spid="32" grpId="0"/>
      <p:bldP spid="3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83CC32-9376-4224-FBED-C962329965E7}"/>
              </a:ext>
            </a:extLst>
          </p:cNvPr>
          <p:cNvSpPr txBox="1"/>
          <p:nvPr/>
        </p:nvSpPr>
        <p:spPr>
          <a:xfrm>
            <a:off x="885372" y="775534"/>
            <a:ext cx="1066799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mn-cs"/>
              </a:rPr>
              <a:t>II</a:t>
            </a: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vi-VN" sz="2800" b="1"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mn-cs"/>
              </a:rPr>
              <a:t>XÁC ĐỊNH KHỐI LƯỢNG RIÊNG BẰNG THỰC NGHIỆM</a:t>
            </a:r>
            <a:r>
              <a:rPr lang="en-US" sz="2800" b="1">
                <a:solidFill>
                  <a:srgbClr val="FF0000"/>
                </a:solidFill>
                <a:latin typeface="Times New Roman" panose="02020603050405020304" pitchFamily="18" charset="0"/>
                <a:ea typeface="Calibri" panose="020F0502020204030204" pitchFamily="34" charset="0"/>
              </a:rPr>
              <a:t>.</a:t>
            </a:r>
            <a:endParaRPr kumimoji="0" lang="en-US" sz="2800" b="0" i="0" u="none" strike="noStrike" kern="1200" cap="none" spc="0" normalizeH="0" baseline="0" noProof="0" dirty="0">
              <a:ln>
                <a:noFill/>
              </a:ln>
              <a:solidFill>
                <a:prstClr val="black"/>
              </a:solidFill>
              <a:effectLst/>
              <a:uLnTx/>
              <a:uFillTx/>
              <a:latin typeface="等线"/>
              <a:ea typeface="+mn-ea"/>
              <a:cs typeface="+mn-cs"/>
            </a:endParaRPr>
          </a:p>
        </p:txBody>
      </p:sp>
      <p:pic>
        <p:nvPicPr>
          <p:cNvPr id="4" name="Picture 3">
            <a:extLst>
              <a:ext uri="{FF2B5EF4-FFF2-40B4-BE49-F238E27FC236}">
                <a16:creationId xmlns:a16="http://schemas.microsoft.com/office/drawing/2014/main" id="{3CBC0363-DC4B-2684-FF0A-A51AC056F5C1}"/>
              </a:ext>
            </a:extLst>
          </p:cNvPr>
          <p:cNvPicPr>
            <a:picLocks noChangeAspect="1"/>
          </p:cNvPicPr>
          <p:nvPr/>
        </p:nvPicPr>
        <p:blipFill>
          <a:blip r:embed="rId2"/>
          <a:stretch>
            <a:fillRect/>
          </a:stretch>
        </p:blipFill>
        <p:spPr>
          <a:xfrm>
            <a:off x="1038223" y="1335357"/>
            <a:ext cx="3201267" cy="4819374"/>
          </a:xfrm>
          <a:prstGeom prst="rect">
            <a:avLst/>
          </a:prstGeom>
        </p:spPr>
      </p:pic>
      <p:sp>
        <p:nvSpPr>
          <p:cNvPr id="6" name="TextBox 5">
            <a:extLst>
              <a:ext uri="{FF2B5EF4-FFF2-40B4-BE49-F238E27FC236}">
                <a16:creationId xmlns:a16="http://schemas.microsoft.com/office/drawing/2014/main" id="{44D22DB2-B23E-502F-F804-DD613345ADD6}"/>
              </a:ext>
            </a:extLst>
          </p:cNvPr>
          <p:cNvSpPr txBox="1"/>
          <p:nvPr/>
        </p:nvSpPr>
        <p:spPr>
          <a:xfrm>
            <a:off x="4544290" y="2284782"/>
            <a:ext cx="6609485" cy="3785652"/>
          </a:xfrm>
          <a:prstGeom prst="rect">
            <a:avLst/>
          </a:prstGeom>
          <a:solidFill>
            <a:schemeClr val="accent2">
              <a:lumMod val="20000"/>
              <a:lumOff val="80000"/>
            </a:schemeClr>
          </a:solidFill>
        </p:spPr>
        <p:txBody>
          <a:bodyPr wrap="square">
            <a:spAutoFit/>
          </a:bodyPr>
          <a:lstStyle/>
          <a:p>
            <a:pPr algn="just"/>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Cách</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10 </a:t>
            </a:r>
            <a:r>
              <a:rPr lang="en-US" sz="2400" dirty="0" err="1">
                <a:latin typeface="Times New Roman" panose="02020603050405020304" pitchFamily="18" charset="0"/>
                <a:cs typeface="Times New Roman" panose="02020603050405020304" pitchFamily="18" charset="0"/>
              </a:rPr>
              <a:t>viên</a:t>
            </a:r>
            <a:r>
              <a:rPr lang="en-US" sz="2400" dirty="0">
                <a:latin typeface="Times New Roman" panose="02020603050405020304" pitchFamily="18" charset="0"/>
                <a:cs typeface="Times New Roman" panose="02020603050405020304" pitchFamily="18" charset="0"/>
              </a:rPr>
              <a:t> bi </a:t>
            </a:r>
            <a:r>
              <a:rPr lang="en-US" sz="2400" dirty="0" err="1">
                <a:latin typeface="Times New Roman" panose="02020603050405020304" pitchFamily="18" charset="0"/>
                <a:cs typeface="Times New Roman" panose="02020603050405020304" pitchFamily="18" charset="0"/>
              </a:rPr>
              <a:t>sẽ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hơn</a:t>
            </a:r>
            <a:r>
              <a:rPr lang="en-US" sz="2400" dirty="0">
                <a:latin typeface="Times New Roman" panose="02020603050405020304" pitchFamily="18" charset="0"/>
                <a:cs typeface="Times New Roman" panose="02020603050405020304" pitchFamily="18" charset="0"/>
              </a:rPr>
              <a:t>. </a:t>
            </a:r>
            <a:endParaRPr lang="vi-VN" sz="2400" dirty="0">
              <a:latin typeface="Times New Roman" panose="02020603050405020304" pitchFamily="18" charset="0"/>
              <a:cs typeface="Times New Roman" panose="02020603050405020304" pitchFamily="18" charset="0"/>
            </a:endParaRPr>
          </a:p>
          <a:p>
            <a:pPr algn="just"/>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Vì</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10 </a:t>
            </a:r>
            <a:r>
              <a:rPr lang="en-US" sz="2400" dirty="0" err="1">
                <a:latin typeface="Times New Roman" panose="02020603050405020304" pitchFamily="18" charset="0"/>
                <a:cs typeface="Times New Roman" panose="02020603050405020304" pitchFamily="18" charset="0"/>
              </a:rPr>
              <a:t>viên</a:t>
            </a:r>
            <a:r>
              <a:rPr lang="en-US" sz="2400" dirty="0">
                <a:latin typeface="Times New Roman" panose="02020603050405020304" pitchFamily="18" charset="0"/>
                <a:cs typeface="Times New Roman" panose="02020603050405020304" pitchFamily="18" charset="0"/>
              </a:rPr>
              <a:t> bi </a:t>
            </a:r>
            <a:r>
              <a:rPr lang="en-US" sz="2400" dirty="0" err="1">
                <a:latin typeface="Times New Roman" panose="02020603050405020304" pitchFamily="18" charset="0"/>
                <a:cs typeface="Times New Roman" panose="02020603050405020304" pitchFamily="18" charset="0"/>
              </a:rPr>
              <a:t>sẽ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giúp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chúng</a:t>
            </a:r>
            <a:r>
              <a:rPr lang="en-US" sz="2400" dirty="0">
                <a:latin typeface="Times New Roman" panose="02020603050405020304" pitchFamily="18" charset="0"/>
                <a:cs typeface="Times New Roman" panose="02020603050405020304" pitchFamily="18" charset="0"/>
              </a:rPr>
              <a:t> ta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do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viên</a:t>
            </a:r>
            <a:r>
              <a:rPr lang="en-US" sz="2400" dirty="0">
                <a:latin typeface="Times New Roman" panose="02020603050405020304" pitchFamily="18" charset="0"/>
                <a:cs typeface="Times New Roman" panose="02020603050405020304" pitchFamily="18" charset="0"/>
              </a:rPr>
              <a:t> bi </a:t>
            </a:r>
            <a:r>
              <a:rPr lang="en-US" sz="2400" dirty="0" err="1">
                <a:latin typeface="Times New Roman" panose="02020603050405020304" pitchFamily="18" charset="0"/>
                <a:cs typeface="Times New Roman" panose="02020603050405020304" pitchFamily="18" charset="0"/>
              </a:rPr>
              <a:t>giống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nên</a:t>
            </a:r>
            <a:r>
              <a:rPr lang="en-US" sz="2400" dirty="0">
                <a:latin typeface="Times New Roman" panose="02020603050405020304" pitchFamily="18" charset="0"/>
                <a:cs typeface="Times New Roman" panose="02020603050405020304" pitchFamily="18" charset="0"/>
              </a:rPr>
              <a:t> ta </a:t>
            </a:r>
            <a:r>
              <a:rPr lang="en-US" sz="2400" dirty="0" err="1">
                <a:latin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cần</a:t>
            </a:r>
            <a:r>
              <a:rPr lang="en-US" sz="2400" dirty="0">
                <a:latin typeface="Times New Roman" panose="02020603050405020304" pitchFamily="18" charset="0"/>
                <a:cs typeface="Times New Roman" panose="02020603050405020304" pitchFamily="18" charset="0"/>
              </a:rPr>
              <a:t> chia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10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riêng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viên</a:t>
            </a:r>
            <a:r>
              <a:rPr lang="en-US" sz="2400" dirty="0">
                <a:latin typeface="Times New Roman" panose="02020603050405020304" pitchFamily="18" charset="0"/>
                <a:cs typeface="Times New Roman" panose="02020603050405020304" pitchFamily="18" charset="0"/>
              </a:rPr>
              <a:t> bi. </a:t>
            </a:r>
            <a:endParaRPr lang="vi-VN" sz="2400" dirty="0">
              <a:latin typeface="Times New Roman" panose="02020603050405020304" pitchFamily="18" charset="0"/>
              <a:cs typeface="Times New Roman" panose="02020603050405020304" pitchFamily="18" charset="0"/>
            </a:endParaRPr>
          </a:p>
          <a:p>
            <a:pPr algn="just"/>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Nếu</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nghiệm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viên</a:t>
            </a:r>
            <a:r>
              <a:rPr lang="en-US" sz="2400" dirty="0">
                <a:latin typeface="Times New Roman" panose="02020603050405020304" pitchFamily="18" charset="0"/>
                <a:cs typeface="Times New Roman" panose="02020603050405020304" pitchFamily="18" charset="0"/>
              </a:rPr>
              <a:t> bi </a:t>
            </a:r>
            <a:r>
              <a:rPr lang="en-US" sz="2400" dirty="0" err="1">
                <a:latin typeface="Times New Roman" panose="02020603050405020304" pitchFamily="18" charset="0"/>
                <a:cs typeface="Times New Roman" panose="02020603050405020304" pitchFamily="18" charset="0"/>
              </a:rPr>
              <a:t>thì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nhỏ</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dẫn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đo</a:t>
            </a:r>
            <a:r>
              <a:rPr lang="en-US" sz="2400" dirty="0">
                <a:latin typeface="Times New Roman" panose="02020603050405020304" pitchFamily="18" charset="0"/>
                <a:cs typeface="Times New Roman" panose="02020603050405020304" pitchFamily="18" charset="0"/>
              </a:rPr>
              <a:t>.</a:t>
            </a:r>
          </a:p>
        </p:txBody>
      </p:sp>
      <p:sp>
        <p:nvSpPr>
          <p:cNvPr id="9" name="Rectangle: Rounded Corners 8">
            <a:extLst>
              <a:ext uri="{FF2B5EF4-FFF2-40B4-BE49-F238E27FC236}">
                <a16:creationId xmlns:a16="http://schemas.microsoft.com/office/drawing/2014/main" id="{286E879C-A237-6861-6DF7-053F9774CA31}"/>
              </a:ext>
            </a:extLst>
          </p:cNvPr>
          <p:cNvSpPr/>
          <p:nvPr/>
        </p:nvSpPr>
        <p:spPr>
          <a:xfrm>
            <a:off x="4544290" y="1615363"/>
            <a:ext cx="6609485" cy="52322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5000"/>
              </a:lnSpc>
            </a:pPr>
            <a:r>
              <a:rPr kumimoji="0" lang="en-US" sz="2400" i="0" u="none" strike="noStrike" kern="1200" cap="none" spc="0" normalizeH="0" baseline="0" noProof="0">
                <a:ln>
                  <a:noFill/>
                </a:ln>
                <a:solidFill>
                  <a:schemeClr val="accent5">
                    <a:lumMod val="7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400" b="1" i="0" u="none" strike="noStrike" kern="1200" cap="none" spc="0" normalizeH="0" baseline="0" noProof="0">
                <a:ln>
                  <a:noFill/>
                </a:ln>
                <a:solidFill>
                  <a:schemeClr val="accent5">
                    <a:lumMod val="7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Trả lời ?6</a:t>
            </a:r>
            <a:r>
              <a:rPr kumimoji="0" lang="vi-VN" sz="2400" b="1" i="0" u="none" strike="noStrike" kern="1200" cap="none" spc="0" normalizeH="0" noProof="0">
                <a:ln>
                  <a:noFill/>
                </a:ln>
                <a:solidFill>
                  <a:schemeClr val="accent5">
                    <a:lumMod val="7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SGK Trang 76</a:t>
            </a:r>
            <a:endParaRPr kumimoji="0" lang="en-US" sz="2400" b="1" i="0" u="none" strike="noStrike" kern="1200" cap="none" spc="0" normalizeH="0" baseline="0" noProof="0" dirty="0">
              <a:ln>
                <a:noFill/>
              </a:ln>
              <a:solidFill>
                <a:schemeClr val="accent5">
                  <a:lumMod val="7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911580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a:extLst>
              <a:ext uri="{FF2B5EF4-FFF2-40B4-BE49-F238E27FC236}">
                <a16:creationId xmlns:a16="http://schemas.microsoft.com/office/drawing/2014/main" id="{6437E96C-B4D7-4CA6-90EE-43A5C748EF9C}"/>
              </a:ext>
            </a:extLst>
          </p:cNvPr>
          <p:cNvSpPr/>
          <p:nvPr/>
        </p:nvSpPr>
        <p:spPr>
          <a:xfrm>
            <a:off x="968828" y="1328057"/>
            <a:ext cx="4114800" cy="41148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HOẠT ĐỘNG 3</a:t>
            </a:r>
          </a:p>
        </p:txBody>
      </p:sp>
      <p:sp>
        <p:nvSpPr>
          <p:cNvPr id="11" name="TextBox 10">
            <a:extLst>
              <a:ext uri="{FF2B5EF4-FFF2-40B4-BE49-F238E27FC236}">
                <a16:creationId xmlns:a16="http://schemas.microsoft.com/office/drawing/2014/main" id="{B812FD0D-3345-4D97-BED4-5A0590056D2D}"/>
              </a:ext>
            </a:extLst>
          </p:cNvPr>
          <p:cNvSpPr txBox="1"/>
          <p:nvPr/>
        </p:nvSpPr>
        <p:spPr>
          <a:xfrm>
            <a:off x="5476441" y="2415961"/>
            <a:ext cx="4126436"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Luyện</a:t>
            </a:r>
            <a:r>
              <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60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tập</a:t>
            </a:r>
            <a:r>
              <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endParaRPr kumimoji="0" lang="en-US" sz="6000" b="0" i="0" u="none" strike="noStrike" kern="1200" cap="none" spc="0" normalizeH="0" baseline="0" noProof="0" dirty="0">
              <a:ln>
                <a:noFill/>
              </a:ln>
              <a:solidFill>
                <a:prstClr val="black"/>
              </a:solidFill>
              <a:effectLst/>
              <a:uLnTx/>
              <a:uFillTx/>
              <a:latin typeface="等线"/>
              <a:ea typeface="+mn-ea"/>
              <a:cs typeface="+mn-cs"/>
            </a:endParaRPr>
          </a:p>
        </p:txBody>
      </p:sp>
    </p:spTree>
    <p:extLst>
      <p:ext uri="{BB962C8B-B14F-4D97-AF65-F5344CB8AC3E}">
        <p14:creationId xmlns:p14="http://schemas.microsoft.com/office/powerpoint/2010/main" val="241133761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descr="A picture containing toy, doll&#10;&#10;Description automatically generated">
            <a:extLst>
              <a:ext uri="{FF2B5EF4-FFF2-40B4-BE49-F238E27FC236}">
                <a16:creationId xmlns:a16="http://schemas.microsoft.com/office/drawing/2014/main" id="{94012C96-6F63-4828-8B28-5788394131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530" y="3544374"/>
            <a:ext cx="2431423" cy="2431423"/>
          </a:xfrm>
          <a:prstGeom prst="rect">
            <a:avLst/>
          </a:prstGeom>
        </p:spPr>
      </p:pic>
      <p:sp>
        <p:nvSpPr>
          <p:cNvPr id="8" name="TextBox 7">
            <a:extLst>
              <a:ext uri="{FF2B5EF4-FFF2-40B4-BE49-F238E27FC236}">
                <a16:creationId xmlns:a16="http://schemas.microsoft.com/office/drawing/2014/main" id="{334FB642-B63E-425A-853A-0C399BD89F72}"/>
              </a:ext>
            </a:extLst>
          </p:cNvPr>
          <p:cNvSpPr txBox="1"/>
          <p:nvPr/>
        </p:nvSpPr>
        <p:spPr>
          <a:xfrm>
            <a:off x="3042000" y="1290004"/>
            <a:ext cx="8214378" cy="769441"/>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914357"/>
            <a:r>
              <a:rPr lang="en-US" sz="4400" b="1" dirty="0" smtClean="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PHƯƠNG PHÁP ĐỘNG NÃO</a:t>
            </a:r>
            <a:endParaRPr lang="en-US" sz="4400" b="1" dirty="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68E0D999-46D0-4D08-81DB-E332E15B2311}"/>
              </a:ext>
            </a:extLst>
          </p:cNvPr>
          <p:cNvSpPr/>
          <p:nvPr/>
        </p:nvSpPr>
        <p:spPr>
          <a:xfrm>
            <a:off x="3025550" y="2391711"/>
            <a:ext cx="8214378" cy="161136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15000"/>
              </a:lnSpc>
            </a:pPr>
            <a:r>
              <a:rPr kumimoji="0" lang="en-US" sz="32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nhóm</a:t>
            </a:r>
            <a:r>
              <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thảo</a:t>
            </a:r>
            <a:r>
              <a:rPr kumimoji="0" lang="en-US" sz="3200" b="0" i="0" u="none" strike="noStrike" kern="1200" cap="none" spc="0" normalizeH="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luận</a:t>
            </a:r>
            <a:r>
              <a:rPr kumimoji="0" lang="en-US" sz="3200" b="0" i="0" u="none" strike="noStrike" kern="1200" cap="none" spc="0" normalizeH="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3200" b="0" i="0" u="none" strike="noStrike" kern="1200" cap="none" spc="0" normalizeH="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vòng</a:t>
            </a:r>
            <a:r>
              <a:rPr lang="en-US" sz="3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5</a:t>
            </a:r>
            <a:r>
              <a:rPr kumimoji="0" lang="en-US" sz="3200" b="0" i="0" u="none" strike="noStrike" kern="1200" cap="none" spc="0" normalizeH="0" noProof="0" dirty="0" smtClean="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phút</a:t>
            </a:r>
            <a:r>
              <a:rPr kumimoji="0" lang="en-US" sz="3200" b="0" i="0" u="none" strike="noStrike" kern="1200" cap="none" spc="0" normalizeH="0" noProof="0" dirty="0" smtClean="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solidFill>
                  <a:schemeClr val="tx1"/>
                </a:solidFill>
                <a:latin typeface="Times New Roman" panose="02020603050405020304" pitchFamily="18" charset="0"/>
                <a:cs typeface="Times New Roman" panose="02020603050405020304" pitchFamily="18" charset="0"/>
              </a:rPr>
              <a:t>vận dụng lý thuyết và công thức đã học để trả lời các câu hỏi trong phiếu học </a:t>
            </a:r>
            <a:r>
              <a:rPr lang="vi-VN" sz="3200" dirty="0" smtClean="0">
                <a:solidFill>
                  <a:schemeClr val="tx1"/>
                </a:solidFill>
                <a:latin typeface="Times New Roman" panose="02020603050405020304" pitchFamily="18" charset="0"/>
                <a:cs typeface="Times New Roman" panose="02020603050405020304" pitchFamily="18" charset="0"/>
              </a:rPr>
              <a:t>tập</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số</a:t>
            </a:r>
            <a:r>
              <a:rPr lang="en-US" sz="3200" dirty="0" smtClean="0">
                <a:solidFill>
                  <a:schemeClr val="tx1"/>
                </a:solidFill>
                <a:latin typeface="Times New Roman" panose="02020603050405020304" pitchFamily="18" charset="0"/>
                <a:cs typeface="Times New Roman" panose="02020603050405020304" pitchFamily="18" charset="0"/>
              </a:rPr>
              <a:t> 2</a:t>
            </a:r>
            <a:r>
              <a:rPr lang="vi-VN" sz="3200" dirty="0" smtClean="0">
                <a:solidFill>
                  <a:schemeClr val="tx1"/>
                </a:solidFill>
                <a:latin typeface="Times New Roman" panose="02020603050405020304" pitchFamily="18" charset="0"/>
                <a:cs typeface="Times New Roman" panose="02020603050405020304" pitchFamily="18" charset="0"/>
              </a:rPr>
              <a:t>. </a:t>
            </a:r>
            <a:endParaRPr lang="vi-VN" sz="3200" dirty="0">
              <a:solidFill>
                <a:schemeClr val="tx1"/>
              </a:solidFill>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E1419514-DC29-4EDB-954C-25243AE4F908}"/>
              </a:ext>
            </a:extLst>
          </p:cNvPr>
          <p:cNvSpPr/>
          <p:nvPr/>
        </p:nvSpPr>
        <p:spPr>
          <a:xfrm>
            <a:off x="1006928" y="1682458"/>
            <a:ext cx="1621972" cy="369391"/>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Times New Roman" panose="02020603050405020304" pitchFamily="18" charset="0"/>
                <a:cs typeface="Times New Roman" panose="02020603050405020304" pitchFamily="18" charset="0"/>
              </a:rPr>
              <a:t>CÒN </a:t>
            </a:r>
            <a:r>
              <a:rPr lang="en-US" b="1" dirty="0" smtClean="0">
                <a:solidFill>
                  <a:schemeClr val="bg1"/>
                </a:solidFill>
                <a:latin typeface="Times New Roman" panose="02020603050405020304" pitchFamily="18" charset="0"/>
                <a:cs typeface="Times New Roman" panose="02020603050405020304" pitchFamily="18" charset="0"/>
              </a:rPr>
              <a:t>1 </a:t>
            </a:r>
            <a:r>
              <a:rPr lang="en-US" b="1" dirty="0">
                <a:solidFill>
                  <a:schemeClr val="bg1"/>
                </a:solidFill>
                <a:latin typeface="Times New Roman" panose="02020603050405020304" pitchFamily="18" charset="0"/>
                <a:cs typeface="Times New Roman" panose="02020603050405020304" pitchFamily="18" charset="0"/>
              </a:rPr>
              <a:t>PHÚT</a:t>
            </a:r>
          </a:p>
        </p:txBody>
      </p:sp>
      <p:sp>
        <p:nvSpPr>
          <p:cNvPr id="11" name="Rounded Rectangle 4">
            <a:extLst>
              <a:ext uri="{FF2B5EF4-FFF2-40B4-BE49-F238E27FC236}">
                <a16:creationId xmlns:a16="http://schemas.microsoft.com/office/drawing/2014/main" id="{B62D8A84-7DFE-4500-A4FC-70552E56C69A}"/>
              </a:ext>
            </a:extLst>
          </p:cNvPr>
          <p:cNvSpPr/>
          <p:nvPr/>
        </p:nvSpPr>
        <p:spPr>
          <a:xfrm>
            <a:off x="1334584" y="2261060"/>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01:00</a:t>
            </a:r>
            <a:endParaRPr lang="en-US" sz="2800" dirty="0"/>
          </a:p>
        </p:txBody>
      </p:sp>
      <p:sp>
        <p:nvSpPr>
          <p:cNvPr id="135" name="Rounded Rectangle 125">
            <a:extLst>
              <a:ext uri="{FF2B5EF4-FFF2-40B4-BE49-F238E27FC236}">
                <a16:creationId xmlns:a16="http://schemas.microsoft.com/office/drawing/2014/main" id="{BE31C83D-007F-41A4-9529-E25E4C9CDE7A}"/>
              </a:ext>
            </a:extLst>
          </p:cNvPr>
          <p:cNvSpPr/>
          <p:nvPr/>
        </p:nvSpPr>
        <p:spPr>
          <a:xfrm>
            <a:off x="1334584" y="2261060"/>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00:59</a:t>
            </a:r>
          </a:p>
        </p:txBody>
      </p:sp>
      <p:sp>
        <p:nvSpPr>
          <p:cNvPr id="136" name="Rounded Rectangle 126">
            <a:extLst>
              <a:ext uri="{FF2B5EF4-FFF2-40B4-BE49-F238E27FC236}">
                <a16:creationId xmlns:a16="http://schemas.microsoft.com/office/drawing/2014/main" id="{ABD6C60B-BEE3-4A11-9D4D-037EAFF45557}"/>
              </a:ext>
            </a:extLst>
          </p:cNvPr>
          <p:cNvSpPr/>
          <p:nvPr/>
        </p:nvSpPr>
        <p:spPr>
          <a:xfrm>
            <a:off x="1334584" y="2261060"/>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00:58</a:t>
            </a:r>
          </a:p>
        </p:txBody>
      </p:sp>
      <p:sp>
        <p:nvSpPr>
          <p:cNvPr id="137" name="Rounded Rectangle 127">
            <a:extLst>
              <a:ext uri="{FF2B5EF4-FFF2-40B4-BE49-F238E27FC236}">
                <a16:creationId xmlns:a16="http://schemas.microsoft.com/office/drawing/2014/main" id="{034FD3C6-B385-477D-B6A5-86E84E3D3202}"/>
              </a:ext>
            </a:extLst>
          </p:cNvPr>
          <p:cNvSpPr/>
          <p:nvPr/>
        </p:nvSpPr>
        <p:spPr>
          <a:xfrm>
            <a:off x="1334584" y="2261060"/>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00:57</a:t>
            </a:r>
          </a:p>
        </p:txBody>
      </p:sp>
      <p:sp>
        <p:nvSpPr>
          <p:cNvPr id="138" name="Rounded Rectangle 128">
            <a:extLst>
              <a:ext uri="{FF2B5EF4-FFF2-40B4-BE49-F238E27FC236}">
                <a16:creationId xmlns:a16="http://schemas.microsoft.com/office/drawing/2014/main" id="{8D8E5E2E-A43F-49F2-A558-79909BEE5E04}"/>
              </a:ext>
            </a:extLst>
          </p:cNvPr>
          <p:cNvSpPr/>
          <p:nvPr/>
        </p:nvSpPr>
        <p:spPr>
          <a:xfrm>
            <a:off x="1334584" y="2261060"/>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00:56</a:t>
            </a:r>
          </a:p>
        </p:txBody>
      </p:sp>
      <p:sp>
        <p:nvSpPr>
          <p:cNvPr id="139" name="Rounded Rectangle 129">
            <a:extLst>
              <a:ext uri="{FF2B5EF4-FFF2-40B4-BE49-F238E27FC236}">
                <a16:creationId xmlns:a16="http://schemas.microsoft.com/office/drawing/2014/main" id="{A795A35C-7D48-4B47-8949-18C8B6FFD446}"/>
              </a:ext>
            </a:extLst>
          </p:cNvPr>
          <p:cNvSpPr/>
          <p:nvPr/>
        </p:nvSpPr>
        <p:spPr>
          <a:xfrm>
            <a:off x="1334584" y="2261060"/>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00:55</a:t>
            </a:r>
          </a:p>
        </p:txBody>
      </p:sp>
      <p:sp>
        <p:nvSpPr>
          <p:cNvPr id="140" name="Rounded Rectangle 130">
            <a:extLst>
              <a:ext uri="{FF2B5EF4-FFF2-40B4-BE49-F238E27FC236}">
                <a16:creationId xmlns:a16="http://schemas.microsoft.com/office/drawing/2014/main" id="{150705E9-48F9-4978-8BAE-1A91AA5A88F8}"/>
              </a:ext>
            </a:extLst>
          </p:cNvPr>
          <p:cNvSpPr/>
          <p:nvPr/>
        </p:nvSpPr>
        <p:spPr>
          <a:xfrm>
            <a:off x="1334584" y="2261060"/>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00:54</a:t>
            </a:r>
          </a:p>
        </p:txBody>
      </p:sp>
      <p:sp>
        <p:nvSpPr>
          <p:cNvPr id="141" name="Rounded Rectangle 131">
            <a:extLst>
              <a:ext uri="{FF2B5EF4-FFF2-40B4-BE49-F238E27FC236}">
                <a16:creationId xmlns:a16="http://schemas.microsoft.com/office/drawing/2014/main" id="{0C9AD380-83B5-425F-AD9B-B4D34CA3008F}"/>
              </a:ext>
            </a:extLst>
          </p:cNvPr>
          <p:cNvSpPr/>
          <p:nvPr/>
        </p:nvSpPr>
        <p:spPr>
          <a:xfrm>
            <a:off x="1334584" y="2261060"/>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00:53</a:t>
            </a:r>
          </a:p>
        </p:txBody>
      </p:sp>
      <p:sp>
        <p:nvSpPr>
          <p:cNvPr id="142" name="Rounded Rectangle 132">
            <a:extLst>
              <a:ext uri="{FF2B5EF4-FFF2-40B4-BE49-F238E27FC236}">
                <a16:creationId xmlns:a16="http://schemas.microsoft.com/office/drawing/2014/main" id="{E99DB5EE-AB19-4E58-BD99-743D983EA434}"/>
              </a:ext>
            </a:extLst>
          </p:cNvPr>
          <p:cNvSpPr/>
          <p:nvPr/>
        </p:nvSpPr>
        <p:spPr>
          <a:xfrm>
            <a:off x="1334584" y="2261060"/>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00:52</a:t>
            </a:r>
          </a:p>
        </p:txBody>
      </p:sp>
      <p:sp>
        <p:nvSpPr>
          <p:cNvPr id="143" name="Rounded Rectangle 133">
            <a:extLst>
              <a:ext uri="{FF2B5EF4-FFF2-40B4-BE49-F238E27FC236}">
                <a16:creationId xmlns:a16="http://schemas.microsoft.com/office/drawing/2014/main" id="{BDCC4963-8E7B-4372-BD10-F8F8B81FA79D}"/>
              </a:ext>
            </a:extLst>
          </p:cNvPr>
          <p:cNvSpPr/>
          <p:nvPr/>
        </p:nvSpPr>
        <p:spPr>
          <a:xfrm>
            <a:off x="1334584" y="2261060"/>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00:51</a:t>
            </a:r>
          </a:p>
        </p:txBody>
      </p:sp>
      <p:sp>
        <p:nvSpPr>
          <p:cNvPr id="144" name="Rounded Rectangle 134">
            <a:extLst>
              <a:ext uri="{FF2B5EF4-FFF2-40B4-BE49-F238E27FC236}">
                <a16:creationId xmlns:a16="http://schemas.microsoft.com/office/drawing/2014/main" id="{0315B732-DF4C-4B41-A58F-B166A7610932}"/>
              </a:ext>
            </a:extLst>
          </p:cNvPr>
          <p:cNvSpPr/>
          <p:nvPr/>
        </p:nvSpPr>
        <p:spPr>
          <a:xfrm>
            <a:off x="1334584" y="2261060"/>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00:50</a:t>
            </a:r>
          </a:p>
        </p:txBody>
      </p:sp>
      <p:sp>
        <p:nvSpPr>
          <p:cNvPr id="145" name="Rounded Rectangle 135">
            <a:extLst>
              <a:ext uri="{FF2B5EF4-FFF2-40B4-BE49-F238E27FC236}">
                <a16:creationId xmlns:a16="http://schemas.microsoft.com/office/drawing/2014/main" id="{F3EA0590-3061-452A-B3EB-FDBADD5B0E49}"/>
              </a:ext>
            </a:extLst>
          </p:cNvPr>
          <p:cNvSpPr/>
          <p:nvPr/>
        </p:nvSpPr>
        <p:spPr>
          <a:xfrm>
            <a:off x="1334584" y="2261060"/>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00:49</a:t>
            </a:r>
          </a:p>
        </p:txBody>
      </p:sp>
      <p:sp>
        <p:nvSpPr>
          <p:cNvPr id="146" name="Rounded Rectangle 136">
            <a:extLst>
              <a:ext uri="{FF2B5EF4-FFF2-40B4-BE49-F238E27FC236}">
                <a16:creationId xmlns:a16="http://schemas.microsoft.com/office/drawing/2014/main" id="{CF977B09-EF27-4F2C-8D35-B5B63F294F10}"/>
              </a:ext>
            </a:extLst>
          </p:cNvPr>
          <p:cNvSpPr/>
          <p:nvPr/>
        </p:nvSpPr>
        <p:spPr>
          <a:xfrm>
            <a:off x="1334584" y="2261060"/>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00:48</a:t>
            </a:r>
          </a:p>
        </p:txBody>
      </p:sp>
      <p:sp>
        <p:nvSpPr>
          <p:cNvPr id="147" name="Rounded Rectangle 137">
            <a:extLst>
              <a:ext uri="{FF2B5EF4-FFF2-40B4-BE49-F238E27FC236}">
                <a16:creationId xmlns:a16="http://schemas.microsoft.com/office/drawing/2014/main" id="{3C00F172-B830-43E8-9585-462A9CAC9926}"/>
              </a:ext>
            </a:extLst>
          </p:cNvPr>
          <p:cNvSpPr/>
          <p:nvPr/>
        </p:nvSpPr>
        <p:spPr>
          <a:xfrm>
            <a:off x="1334584" y="2261060"/>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00:47</a:t>
            </a:r>
          </a:p>
        </p:txBody>
      </p:sp>
      <p:sp>
        <p:nvSpPr>
          <p:cNvPr id="148" name="Rounded Rectangle 138">
            <a:extLst>
              <a:ext uri="{FF2B5EF4-FFF2-40B4-BE49-F238E27FC236}">
                <a16:creationId xmlns:a16="http://schemas.microsoft.com/office/drawing/2014/main" id="{07378621-106D-4ED4-871F-AFEDD5FD3DD6}"/>
              </a:ext>
            </a:extLst>
          </p:cNvPr>
          <p:cNvSpPr/>
          <p:nvPr/>
        </p:nvSpPr>
        <p:spPr>
          <a:xfrm>
            <a:off x="1334584" y="2261060"/>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00:46</a:t>
            </a:r>
          </a:p>
        </p:txBody>
      </p:sp>
      <p:sp>
        <p:nvSpPr>
          <p:cNvPr id="149" name="Rounded Rectangle 139">
            <a:extLst>
              <a:ext uri="{FF2B5EF4-FFF2-40B4-BE49-F238E27FC236}">
                <a16:creationId xmlns:a16="http://schemas.microsoft.com/office/drawing/2014/main" id="{310E7572-BEB1-4078-9E72-7F8020A78F44}"/>
              </a:ext>
            </a:extLst>
          </p:cNvPr>
          <p:cNvSpPr/>
          <p:nvPr/>
        </p:nvSpPr>
        <p:spPr>
          <a:xfrm>
            <a:off x="1334584" y="2261060"/>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00:45</a:t>
            </a:r>
          </a:p>
        </p:txBody>
      </p:sp>
      <p:sp>
        <p:nvSpPr>
          <p:cNvPr id="150" name="Rounded Rectangle 140">
            <a:extLst>
              <a:ext uri="{FF2B5EF4-FFF2-40B4-BE49-F238E27FC236}">
                <a16:creationId xmlns:a16="http://schemas.microsoft.com/office/drawing/2014/main" id="{F0360CA6-A72E-4A3A-957B-9F97BA512079}"/>
              </a:ext>
            </a:extLst>
          </p:cNvPr>
          <p:cNvSpPr/>
          <p:nvPr/>
        </p:nvSpPr>
        <p:spPr>
          <a:xfrm>
            <a:off x="1334584" y="2261060"/>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00:44</a:t>
            </a:r>
          </a:p>
        </p:txBody>
      </p:sp>
      <p:sp>
        <p:nvSpPr>
          <p:cNvPr id="151" name="Rounded Rectangle 141">
            <a:extLst>
              <a:ext uri="{FF2B5EF4-FFF2-40B4-BE49-F238E27FC236}">
                <a16:creationId xmlns:a16="http://schemas.microsoft.com/office/drawing/2014/main" id="{843F2C84-D85F-45FF-8D6D-A67ACBA99301}"/>
              </a:ext>
            </a:extLst>
          </p:cNvPr>
          <p:cNvSpPr/>
          <p:nvPr/>
        </p:nvSpPr>
        <p:spPr>
          <a:xfrm>
            <a:off x="1334584" y="2261060"/>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00:43</a:t>
            </a:r>
          </a:p>
        </p:txBody>
      </p:sp>
      <p:sp>
        <p:nvSpPr>
          <p:cNvPr id="152" name="Rounded Rectangle 142">
            <a:extLst>
              <a:ext uri="{FF2B5EF4-FFF2-40B4-BE49-F238E27FC236}">
                <a16:creationId xmlns:a16="http://schemas.microsoft.com/office/drawing/2014/main" id="{1360CDC3-43B4-42C7-9CEE-2524506FA5DE}"/>
              </a:ext>
            </a:extLst>
          </p:cNvPr>
          <p:cNvSpPr/>
          <p:nvPr/>
        </p:nvSpPr>
        <p:spPr>
          <a:xfrm>
            <a:off x="1334584" y="2261060"/>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00:42</a:t>
            </a:r>
          </a:p>
        </p:txBody>
      </p:sp>
      <p:sp>
        <p:nvSpPr>
          <p:cNvPr id="153" name="Rounded Rectangle 143">
            <a:extLst>
              <a:ext uri="{FF2B5EF4-FFF2-40B4-BE49-F238E27FC236}">
                <a16:creationId xmlns:a16="http://schemas.microsoft.com/office/drawing/2014/main" id="{DF0526FC-0AEA-47F0-9004-6C403A25B9D6}"/>
              </a:ext>
            </a:extLst>
          </p:cNvPr>
          <p:cNvSpPr/>
          <p:nvPr/>
        </p:nvSpPr>
        <p:spPr>
          <a:xfrm>
            <a:off x="1334584" y="2261060"/>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00:41</a:t>
            </a:r>
          </a:p>
        </p:txBody>
      </p:sp>
      <p:sp>
        <p:nvSpPr>
          <p:cNvPr id="154" name="Rounded Rectangle 144">
            <a:extLst>
              <a:ext uri="{FF2B5EF4-FFF2-40B4-BE49-F238E27FC236}">
                <a16:creationId xmlns:a16="http://schemas.microsoft.com/office/drawing/2014/main" id="{A0CDC5E2-D76A-48BA-8DBD-4BA42FBF34CB}"/>
              </a:ext>
            </a:extLst>
          </p:cNvPr>
          <p:cNvSpPr/>
          <p:nvPr/>
        </p:nvSpPr>
        <p:spPr>
          <a:xfrm>
            <a:off x="1334584" y="2261060"/>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00:40</a:t>
            </a:r>
          </a:p>
        </p:txBody>
      </p:sp>
      <p:sp>
        <p:nvSpPr>
          <p:cNvPr id="155" name="Rounded Rectangle 145">
            <a:extLst>
              <a:ext uri="{FF2B5EF4-FFF2-40B4-BE49-F238E27FC236}">
                <a16:creationId xmlns:a16="http://schemas.microsoft.com/office/drawing/2014/main" id="{CF60B84A-F4C4-40E6-9B21-64F75E8F2296}"/>
              </a:ext>
            </a:extLst>
          </p:cNvPr>
          <p:cNvSpPr/>
          <p:nvPr/>
        </p:nvSpPr>
        <p:spPr>
          <a:xfrm>
            <a:off x="1334584" y="2261060"/>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00:39</a:t>
            </a:r>
          </a:p>
        </p:txBody>
      </p:sp>
      <p:sp>
        <p:nvSpPr>
          <p:cNvPr id="156" name="Rounded Rectangle 146">
            <a:extLst>
              <a:ext uri="{FF2B5EF4-FFF2-40B4-BE49-F238E27FC236}">
                <a16:creationId xmlns:a16="http://schemas.microsoft.com/office/drawing/2014/main" id="{8F0E4E7D-5731-4DAC-BB6B-79A727BA4AD5}"/>
              </a:ext>
            </a:extLst>
          </p:cNvPr>
          <p:cNvSpPr/>
          <p:nvPr/>
        </p:nvSpPr>
        <p:spPr>
          <a:xfrm>
            <a:off x="1334584" y="2261060"/>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00:38</a:t>
            </a:r>
          </a:p>
        </p:txBody>
      </p:sp>
      <p:sp>
        <p:nvSpPr>
          <p:cNvPr id="157" name="Rounded Rectangle 147">
            <a:extLst>
              <a:ext uri="{FF2B5EF4-FFF2-40B4-BE49-F238E27FC236}">
                <a16:creationId xmlns:a16="http://schemas.microsoft.com/office/drawing/2014/main" id="{920F81C5-D138-4A58-B7EC-EC46A64BF581}"/>
              </a:ext>
            </a:extLst>
          </p:cNvPr>
          <p:cNvSpPr/>
          <p:nvPr/>
        </p:nvSpPr>
        <p:spPr>
          <a:xfrm>
            <a:off x="1334584" y="2261060"/>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00:37</a:t>
            </a:r>
          </a:p>
        </p:txBody>
      </p:sp>
      <p:sp>
        <p:nvSpPr>
          <p:cNvPr id="158" name="Rounded Rectangle 148">
            <a:extLst>
              <a:ext uri="{FF2B5EF4-FFF2-40B4-BE49-F238E27FC236}">
                <a16:creationId xmlns:a16="http://schemas.microsoft.com/office/drawing/2014/main" id="{B020BF63-0D6F-4154-965D-3791DAFF5075}"/>
              </a:ext>
            </a:extLst>
          </p:cNvPr>
          <p:cNvSpPr/>
          <p:nvPr/>
        </p:nvSpPr>
        <p:spPr>
          <a:xfrm>
            <a:off x="1334584" y="2261060"/>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00:36</a:t>
            </a:r>
          </a:p>
        </p:txBody>
      </p:sp>
      <p:sp>
        <p:nvSpPr>
          <p:cNvPr id="159" name="Rounded Rectangle 149">
            <a:extLst>
              <a:ext uri="{FF2B5EF4-FFF2-40B4-BE49-F238E27FC236}">
                <a16:creationId xmlns:a16="http://schemas.microsoft.com/office/drawing/2014/main" id="{D2786F09-5350-4AC4-97DB-AD5204B5C0CC}"/>
              </a:ext>
            </a:extLst>
          </p:cNvPr>
          <p:cNvSpPr/>
          <p:nvPr/>
        </p:nvSpPr>
        <p:spPr>
          <a:xfrm>
            <a:off x="1334584" y="2261060"/>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00:35</a:t>
            </a:r>
          </a:p>
        </p:txBody>
      </p:sp>
      <p:sp>
        <p:nvSpPr>
          <p:cNvPr id="160" name="Rounded Rectangle 150">
            <a:extLst>
              <a:ext uri="{FF2B5EF4-FFF2-40B4-BE49-F238E27FC236}">
                <a16:creationId xmlns:a16="http://schemas.microsoft.com/office/drawing/2014/main" id="{01691DC7-748C-4EF9-BA21-F71421EAC3C2}"/>
              </a:ext>
            </a:extLst>
          </p:cNvPr>
          <p:cNvSpPr/>
          <p:nvPr/>
        </p:nvSpPr>
        <p:spPr>
          <a:xfrm>
            <a:off x="1334584" y="2261060"/>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00:34</a:t>
            </a:r>
          </a:p>
        </p:txBody>
      </p:sp>
      <p:sp>
        <p:nvSpPr>
          <p:cNvPr id="161" name="Rounded Rectangle 151">
            <a:extLst>
              <a:ext uri="{FF2B5EF4-FFF2-40B4-BE49-F238E27FC236}">
                <a16:creationId xmlns:a16="http://schemas.microsoft.com/office/drawing/2014/main" id="{4A46550E-9656-4BBB-8DDC-DD881716FB45}"/>
              </a:ext>
            </a:extLst>
          </p:cNvPr>
          <p:cNvSpPr/>
          <p:nvPr/>
        </p:nvSpPr>
        <p:spPr>
          <a:xfrm>
            <a:off x="1334584" y="2261060"/>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00:33</a:t>
            </a:r>
          </a:p>
        </p:txBody>
      </p:sp>
      <p:sp>
        <p:nvSpPr>
          <p:cNvPr id="162" name="Rounded Rectangle 152">
            <a:extLst>
              <a:ext uri="{FF2B5EF4-FFF2-40B4-BE49-F238E27FC236}">
                <a16:creationId xmlns:a16="http://schemas.microsoft.com/office/drawing/2014/main" id="{631C92A0-5F0A-44C6-8170-8904E92595FD}"/>
              </a:ext>
            </a:extLst>
          </p:cNvPr>
          <p:cNvSpPr/>
          <p:nvPr/>
        </p:nvSpPr>
        <p:spPr>
          <a:xfrm>
            <a:off x="1334584" y="2261060"/>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00:32</a:t>
            </a:r>
          </a:p>
        </p:txBody>
      </p:sp>
      <p:sp>
        <p:nvSpPr>
          <p:cNvPr id="163" name="Rounded Rectangle 153">
            <a:extLst>
              <a:ext uri="{FF2B5EF4-FFF2-40B4-BE49-F238E27FC236}">
                <a16:creationId xmlns:a16="http://schemas.microsoft.com/office/drawing/2014/main" id="{F431F768-E67E-47FF-9A53-7365A2F61B89}"/>
              </a:ext>
            </a:extLst>
          </p:cNvPr>
          <p:cNvSpPr/>
          <p:nvPr/>
        </p:nvSpPr>
        <p:spPr>
          <a:xfrm>
            <a:off x="1334584" y="2261060"/>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00:31</a:t>
            </a:r>
          </a:p>
        </p:txBody>
      </p:sp>
      <p:sp>
        <p:nvSpPr>
          <p:cNvPr id="164" name="Rounded Rectangle 154">
            <a:extLst>
              <a:ext uri="{FF2B5EF4-FFF2-40B4-BE49-F238E27FC236}">
                <a16:creationId xmlns:a16="http://schemas.microsoft.com/office/drawing/2014/main" id="{577569C5-DFEA-496E-8983-3A598B4A896B}"/>
              </a:ext>
            </a:extLst>
          </p:cNvPr>
          <p:cNvSpPr/>
          <p:nvPr/>
        </p:nvSpPr>
        <p:spPr>
          <a:xfrm>
            <a:off x="1334584" y="2261060"/>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00:30</a:t>
            </a:r>
          </a:p>
        </p:txBody>
      </p:sp>
      <p:sp>
        <p:nvSpPr>
          <p:cNvPr id="165" name="Rounded Rectangle 155">
            <a:extLst>
              <a:ext uri="{FF2B5EF4-FFF2-40B4-BE49-F238E27FC236}">
                <a16:creationId xmlns:a16="http://schemas.microsoft.com/office/drawing/2014/main" id="{697E7442-F6C3-48AF-8C20-CE15EBABD05F}"/>
              </a:ext>
            </a:extLst>
          </p:cNvPr>
          <p:cNvSpPr/>
          <p:nvPr/>
        </p:nvSpPr>
        <p:spPr>
          <a:xfrm>
            <a:off x="1334584" y="2261060"/>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00:29</a:t>
            </a:r>
          </a:p>
        </p:txBody>
      </p:sp>
      <p:sp>
        <p:nvSpPr>
          <p:cNvPr id="166" name="Rounded Rectangle 156">
            <a:extLst>
              <a:ext uri="{FF2B5EF4-FFF2-40B4-BE49-F238E27FC236}">
                <a16:creationId xmlns:a16="http://schemas.microsoft.com/office/drawing/2014/main" id="{524118BA-4FC8-4AE8-BAE2-7F1D0ECEAE74}"/>
              </a:ext>
            </a:extLst>
          </p:cNvPr>
          <p:cNvSpPr/>
          <p:nvPr/>
        </p:nvSpPr>
        <p:spPr>
          <a:xfrm>
            <a:off x="1334584" y="2261060"/>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00:28</a:t>
            </a:r>
          </a:p>
        </p:txBody>
      </p:sp>
      <p:sp>
        <p:nvSpPr>
          <p:cNvPr id="167" name="Rounded Rectangle 157">
            <a:extLst>
              <a:ext uri="{FF2B5EF4-FFF2-40B4-BE49-F238E27FC236}">
                <a16:creationId xmlns:a16="http://schemas.microsoft.com/office/drawing/2014/main" id="{4AE556EE-C404-4A27-BE12-2E151853F546}"/>
              </a:ext>
            </a:extLst>
          </p:cNvPr>
          <p:cNvSpPr/>
          <p:nvPr/>
        </p:nvSpPr>
        <p:spPr>
          <a:xfrm>
            <a:off x="1334584" y="2261060"/>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00:27</a:t>
            </a:r>
          </a:p>
        </p:txBody>
      </p:sp>
      <p:sp>
        <p:nvSpPr>
          <p:cNvPr id="168" name="Rounded Rectangle 158">
            <a:extLst>
              <a:ext uri="{FF2B5EF4-FFF2-40B4-BE49-F238E27FC236}">
                <a16:creationId xmlns:a16="http://schemas.microsoft.com/office/drawing/2014/main" id="{A66D4180-3032-4E2F-97FC-1BED48121D7B}"/>
              </a:ext>
            </a:extLst>
          </p:cNvPr>
          <p:cNvSpPr/>
          <p:nvPr/>
        </p:nvSpPr>
        <p:spPr>
          <a:xfrm>
            <a:off x="1334584" y="2261060"/>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00:26</a:t>
            </a:r>
          </a:p>
        </p:txBody>
      </p:sp>
      <p:sp>
        <p:nvSpPr>
          <p:cNvPr id="169" name="Rounded Rectangle 159">
            <a:extLst>
              <a:ext uri="{FF2B5EF4-FFF2-40B4-BE49-F238E27FC236}">
                <a16:creationId xmlns:a16="http://schemas.microsoft.com/office/drawing/2014/main" id="{222E933D-8694-469D-AFB7-43FB125A1F40}"/>
              </a:ext>
            </a:extLst>
          </p:cNvPr>
          <p:cNvSpPr/>
          <p:nvPr/>
        </p:nvSpPr>
        <p:spPr>
          <a:xfrm>
            <a:off x="1334584" y="2261060"/>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00:25</a:t>
            </a:r>
          </a:p>
        </p:txBody>
      </p:sp>
      <p:sp>
        <p:nvSpPr>
          <p:cNvPr id="170" name="Rounded Rectangle 160">
            <a:extLst>
              <a:ext uri="{FF2B5EF4-FFF2-40B4-BE49-F238E27FC236}">
                <a16:creationId xmlns:a16="http://schemas.microsoft.com/office/drawing/2014/main" id="{AFD49561-E254-4674-9AE6-B0B511CF120A}"/>
              </a:ext>
            </a:extLst>
          </p:cNvPr>
          <p:cNvSpPr/>
          <p:nvPr/>
        </p:nvSpPr>
        <p:spPr>
          <a:xfrm>
            <a:off x="1334584" y="2261060"/>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00:24</a:t>
            </a:r>
          </a:p>
        </p:txBody>
      </p:sp>
      <p:sp>
        <p:nvSpPr>
          <p:cNvPr id="171" name="Rounded Rectangle 161">
            <a:extLst>
              <a:ext uri="{FF2B5EF4-FFF2-40B4-BE49-F238E27FC236}">
                <a16:creationId xmlns:a16="http://schemas.microsoft.com/office/drawing/2014/main" id="{6B8E5BC0-0EED-4919-9276-CD0956AE1073}"/>
              </a:ext>
            </a:extLst>
          </p:cNvPr>
          <p:cNvSpPr/>
          <p:nvPr/>
        </p:nvSpPr>
        <p:spPr>
          <a:xfrm>
            <a:off x="1334584" y="2261060"/>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00:23</a:t>
            </a:r>
          </a:p>
        </p:txBody>
      </p:sp>
      <p:sp>
        <p:nvSpPr>
          <p:cNvPr id="172" name="Rounded Rectangle 162">
            <a:extLst>
              <a:ext uri="{FF2B5EF4-FFF2-40B4-BE49-F238E27FC236}">
                <a16:creationId xmlns:a16="http://schemas.microsoft.com/office/drawing/2014/main" id="{A3849164-5A45-4CCC-BC51-94D91EBF4AAF}"/>
              </a:ext>
            </a:extLst>
          </p:cNvPr>
          <p:cNvSpPr/>
          <p:nvPr/>
        </p:nvSpPr>
        <p:spPr>
          <a:xfrm>
            <a:off x="1334584" y="2261060"/>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00:22</a:t>
            </a:r>
          </a:p>
        </p:txBody>
      </p:sp>
      <p:sp>
        <p:nvSpPr>
          <p:cNvPr id="173" name="Rounded Rectangle 163">
            <a:extLst>
              <a:ext uri="{FF2B5EF4-FFF2-40B4-BE49-F238E27FC236}">
                <a16:creationId xmlns:a16="http://schemas.microsoft.com/office/drawing/2014/main" id="{DC7AC911-8FBC-4A7D-9AA9-B42A30528F00}"/>
              </a:ext>
            </a:extLst>
          </p:cNvPr>
          <p:cNvSpPr/>
          <p:nvPr/>
        </p:nvSpPr>
        <p:spPr>
          <a:xfrm>
            <a:off x="1334584" y="2261060"/>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00:21</a:t>
            </a:r>
          </a:p>
        </p:txBody>
      </p:sp>
      <p:sp>
        <p:nvSpPr>
          <p:cNvPr id="174" name="Rounded Rectangle 164">
            <a:extLst>
              <a:ext uri="{FF2B5EF4-FFF2-40B4-BE49-F238E27FC236}">
                <a16:creationId xmlns:a16="http://schemas.microsoft.com/office/drawing/2014/main" id="{90B2B830-8C5D-4672-AB19-CF24F17C3E42}"/>
              </a:ext>
            </a:extLst>
          </p:cNvPr>
          <p:cNvSpPr/>
          <p:nvPr/>
        </p:nvSpPr>
        <p:spPr>
          <a:xfrm>
            <a:off x="1334584" y="2261060"/>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00:20</a:t>
            </a:r>
          </a:p>
        </p:txBody>
      </p:sp>
      <p:sp>
        <p:nvSpPr>
          <p:cNvPr id="175" name="Rounded Rectangle 165">
            <a:extLst>
              <a:ext uri="{FF2B5EF4-FFF2-40B4-BE49-F238E27FC236}">
                <a16:creationId xmlns:a16="http://schemas.microsoft.com/office/drawing/2014/main" id="{B22AA8F1-F5E0-4D59-9195-9BAC89AECA6C}"/>
              </a:ext>
            </a:extLst>
          </p:cNvPr>
          <p:cNvSpPr/>
          <p:nvPr/>
        </p:nvSpPr>
        <p:spPr>
          <a:xfrm>
            <a:off x="1334584" y="2261060"/>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00:19</a:t>
            </a:r>
          </a:p>
        </p:txBody>
      </p:sp>
      <p:sp>
        <p:nvSpPr>
          <p:cNvPr id="176" name="Rounded Rectangle 166">
            <a:extLst>
              <a:ext uri="{FF2B5EF4-FFF2-40B4-BE49-F238E27FC236}">
                <a16:creationId xmlns:a16="http://schemas.microsoft.com/office/drawing/2014/main" id="{3D758A95-40F9-4EE7-8689-1DC8F26C1E7C}"/>
              </a:ext>
            </a:extLst>
          </p:cNvPr>
          <p:cNvSpPr/>
          <p:nvPr/>
        </p:nvSpPr>
        <p:spPr>
          <a:xfrm>
            <a:off x="1334584" y="2261060"/>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00:18</a:t>
            </a:r>
          </a:p>
        </p:txBody>
      </p:sp>
      <p:sp>
        <p:nvSpPr>
          <p:cNvPr id="177" name="Rounded Rectangle 167">
            <a:extLst>
              <a:ext uri="{FF2B5EF4-FFF2-40B4-BE49-F238E27FC236}">
                <a16:creationId xmlns:a16="http://schemas.microsoft.com/office/drawing/2014/main" id="{DFD59F76-7E96-41CF-AE15-7C2F1817FB01}"/>
              </a:ext>
            </a:extLst>
          </p:cNvPr>
          <p:cNvSpPr/>
          <p:nvPr/>
        </p:nvSpPr>
        <p:spPr>
          <a:xfrm>
            <a:off x="1334584" y="2261060"/>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00:17</a:t>
            </a:r>
          </a:p>
        </p:txBody>
      </p:sp>
      <p:sp>
        <p:nvSpPr>
          <p:cNvPr id="178" name="Rounded Rectangle 168">
            <a:extLst>
              <a:ext uri="{FF2B5EF4-FFF2-40B4-BE49-F238E27FC236}">
                <a16:creationId xmlns:a16="http://schemas.microsoft.com/office/drawing/2014/main" id="{BBC54B3E-52CD-4EB7-8F4B-F52A30A7379E}"/>
              </a:ext>
            </a:extLst>
          </p:cNvPr>
          <p:cNvSpPr/>
          <p:nvPr/>
        </p:nvSpPr>
        <p:spPr>
          <a:xfrm>
            <a:off x="1334584" y="2261060"/>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00:16</a:t>
            </a:r>
          </a:p>
        </p:txBody>
      </p:sp>
      <p:sp>
        <p:nvSpPr>
          <p:cNvPr id="179" name="Rounded Rectangle 169">
            <a:extLst>
              <a:ext uri="{FF2B5EF4-FFF2-40B4-BE49-F238E27FC236}">
                <a16:creationId xmlns:a16="http://schemas.microsoft.com/office/drawing/2014/main" id="{BE5CA2F6-E5D8-4245-A7D0-A743D2F05C3C}"/>
              </a:ext>
            </a:extLst>
          </p:cNvPr>
          <p:cNvSpPr/>
          <p:nvPr/>
        </p:nvSpPr>
        <p:spPr>
          <a:xfrm>
            <a:off x="1334584" y="2261060"/>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00:15</a:t>
            </a:r>
          </a:p>
        </p:txBody>
      </p:sp>
      <p:sp>
        <p:nvSpPr>
          <p:cNvPr id="180" name="Rounded Rectangle 170">
            <a:extLst>
              <a:ext uri="{FF2B5EF4-FFF2-40B4-BE49-F238E27FC236}">
                <a16:creationId xmlns:a16="http://schemas.microsoft.com/office/drawing/2014/main" id="{788D414B-99C9-44F6-8206-7877260D5EDF}"/>
              </a:ext>
            </a:extLst>
          </p:cNvPr>
          <p:cNvSpPr/>
          <p:nvPr/>
        </p:nvSpPr>
        <p:spPr>
          <a:xfrm>
            <a:off x="1334584" y="2261060"/>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00:14</a:t>
            </a:r>
          </a:p>
        </p:txBody>
      </p:sp>
      <p:sp>
        <p:nvSpPr>
          <p:cNvPr id="181" name="Rounded Rectangle 171">
            <a:extLst>
              <a:ext uri="{FF2B5EF4-FFF2-40B4-BE49-F238E27FC236}">
                <a16:creationId xmlns:a16="http://schemas.microsoft.com/office/drawing/2014/main" id="{1E444512-85BA-40A1-BE03-75B8BD38841D}"/>
              </a:ext>
            </a:extLst>
          </p:cNvPr>
          <p:cNvSpPr/>
          <p:nvPr/>
        </p:nvSpPr>
        <p:spPr>
          <a:xfrm>
            <a:off x="1334584" y="2261060"/>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00:13</a:t>
            </a:r>
          </a:p>
        </p:txBody>
      </p:sp>
      <p:sp>
        <p:nvSpPr>
          <p:cNvPr id="182" name="Rounded Rectangle 172">
            <a:extLst>
              <a:ext uri="{FF2B5EF4-FFF2-40B4-BE49-F238E27FC236}">
                <a16:creationId xmlns:a16="http://schemas.microsoft.com/office/drawing/2014/main" id="{31711E7F-099F-436C-9C8A-BE8A7427364A}"/>
              </a:ext>
            </a:extLst>
          </p:cNvPr>
          <p:cNvSpPr/>
          <p:nvPr/>
        </p:nvSpPr>
        <p:spPr>
          <a:xfrm>
            <a:off x="1334584" y="2261060"/>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00:12</a:t>
            </a:r>
          </a:p>
        </p:txBody>
      </p:sp>
      <p:sp>
        <p:nvSpPr>
          <p:cNvPr id="183" name="Rounded Rectangle 173">
            <a:extLst>
              <a:ext uri="{FF2B5EF4-FFF2-40B4-BE49-F238E27FC236}">
                <a16:creationId xmlns:a16="http://schemas.microsoft.com/office/drawing/2014/main" id="{9DED07DA-E89E-4E2D-A1EB-3B8CB63BF83C}"/>
              </a:ext>
            </a:extLst>
          </p:cNvPr>
          <p:cNvSpPr/>
          <p:nvPr/>
        </p:nvSpPr>
        <p:spPr>
          <a:xfrm>
            <a:off x="1334584" y="2261060"/>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00:11</a:t>
            </a:r>
          </a:p>
        </p:txBody>
      </p:sp>
      <p:sp>
        <p:nvSpPr>
          <p:cNvPr id="184" name="Rounded Rectangle 174">
            <a:extLst>
              <a:ext uri="{FF2B5EF4-FFF2-40B4-BE49-F238E27FC236}">
                <a16:creationId xmlns:a16="http://schemas.microsoft.com/office/drawing/2014/main" id="{55D8CC0F-96F3-4656-B01D-179C525F1F51}"/>
              </a:ext>
            </a:extLst>
          </p:cNvPr>
          <p:cNvSpPr/>
          <p:nvPr/>
        </p:nvSpPr>
        <p:spPr>
          <a:xfrm>
            <a:off x="1334584" y="2261060"/>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00:10</a:t>
            </a:r>
          </a:p>
        </p:txBody>
      </p:sp>
      <p:sp>
        <p:nvSpPr>
          <p:cNvPr id="185" name="Rounded Rectangle 175">
            <a:extLst>
              <a:ext uri="{FF2B5EF4-FFF2-40B4-BE49-F238E27FC236}">
                <a16:creationId xmlns:a16="http://schemas.microsoft.com/office/drawing/2014/main" id="{2739F418-E0AF-4D85-846B-165296D15BC7}"/>
              </a:ext>
            </a:extLst>
          </p:cNvPr>
          <p:cNvSpPr/>
          <p:nvPr/>
        </p:nvSpPr>
        <p:spPr>
          <a:xfrm>
            <a:off x="1334584" y="2261060"/>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00:09</a:t>
            </a:r>
          </a:p>
        </p:txBody>
      </p:sp>
      <p:sp>
        <p:nvSpPr>
          <p:cNvPr id="186" name="Rounded Rectangle 176">
            <a:extLst>
              <a:ext uri="{FF2B5EF4-FFF2-40B4-BE49-F238E27FC236}">
                <a16:creationId xmlns:a16="http://schemas.microsoft.com/office/drawing/2014/main" id="{8916EA8B-4F95-4021-A50C-C8FD73EDF9DF}"/>
              </a:ext>
            </a:extLst>
          </p:cNvPr>
          <p:cNvSpPr/>
          <p:nvPr/>
        </p:nvSpPr>
        <p:spPr>
          <a:xfrm>
            <a:off x="1334584" y="2261060"/>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00:08</a:t>
            </a:r>
          </a:p>
        </p:txBody>
      </p:sp>
      <p:sp>
        <p:nvSpPr>
          <p:cNvPr id="187" name="Rounded Rectangle 177">
            <a:extLst>
              <a:ext uri="{FF2B5EF4-FFF2-40B4-BE49-F238E27FC236}">
                <a16:creationId xmlns:a16="http://schemas.microsoft.com/office/drawing/2014/main" id="{33E4CF5F-A78F-4A4A-953C-381BB30FA86C}"/>
              </a:ext>
            </a:extLst>
          </p:cNvPr>
          <p:cNvSpPr/>
          <p:nvPr/>
        </p:nvSpPr>
        <p:spPr>
          <a:xfrm>
            <a:off x="1334584" y="2261060"/>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00:07</a:t>
            </a:r>
          </a:p>
        </p:txBody>
      </p:sp>
      <p:sp>
        <p:nvSpPr>
          <p:cNvPr id="188" name="Rounded Rectangle 178">
            <a:extLst>
              <a:ext uri="{FF2B5EF4-FFF2-40B4-BE49-F238E27FC236}">
                <a16:creationId xmlns:a16="http://schemas.microsoft.com/office/drawing/2014/main" id="{94228A51-82AC-4CF2-8FAC-BDB2ECFC35E0}"/>
              </a:ext>
            </a:extLst>
          </p:cNvPr>
          <p:cNvSpPr/>
          <p:nvPr/>
        </p:nvSpPr>
        <p:spPr>
          <a:xfrm>
            <a:off x="1334584" y="2261060"/>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00:06</a:t>
            </a:r>
          </a:p>
        </p:txBody>
      </p:sp>
      <p:sp>
        <p:nvSpPr>
          <p:cNvPr id="189" name="Rounded Rectangle 179">
            <a:extLst>
              <a:ext uri="{FF2B5EF4-FFF2-40B4-BE49-F238E27FC236}">
                <a16:creationId xmlns:a16="http://schemas.microsoft.com/office/drawing/2014/main" id="{602309A1-4700-4DDD-9399-E0BEAB1B34F2}"/>
              </a:ext>
            </a:extLst>
          </p:cNvPr>
          <p:cNvSpPr/>
          <p:nvPr/>
        </p:nvSpPr>
        <p:spPr>
          <a:xfrm>
            <a:off x="1334584" y="2261060"/>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00:05</a:t>
            </a:r>
          </a:p>
        </p:txBody>
      </p:sp>
      <p:sp>
        <p:nvSpPr>
          <p:cNvPr id="190" name="Rounded Rectangle 180">
            <a:extLst>
              <a:ext uri="{FF2B5EF4-FFF2-40B4-BE49-F238E27FC236}">
                <a16:creationId xmlns:a16="http://schemas.microsoft.com/office/drawing/2014/main" id="{5800B050-68C0-4823-850C-3AA49FC4173F}"/>
              </a:ext>
            </a:extLst>
          </p:cNvPr>
          <p:cNvSpPr/>
          <p:nvPr/>
        </p:nvSpPr>
        <p:spPr>
          <a:xfrm>
            <a:off x="1334584" y="2261060"/>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00:04</a:t>
            </a:r>
          </a:p>
        </p:txBody>
      </p:sp>
      <p:sp>
        <p:nvSpPr>
          <p:cNvPr id="191" name="Rounded Rectangle 181">
            <a:extLst>
              <a:ext uri="{FF2B5EF4-FFF2-40B4-BE49-F238E27FC236}">
                <a16:creationId xmlns:a16="http://schemas.microsoft.com/office/drawing/2014/main" id="{6089F1EA-31AF-41BA-9A94-3AD475067130}"/>
              </a:ext>
            </a:extLst>
          </p:cNvPr>
          <p:cNvSpPr/>
          <p:nvPr/>
        </p:nvSpPr>
        <p:spPr>
          <a:xfrm>
            <a:off x="1334584" y="2261060"/>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00:03</a:t>
            </a:r>
          </a:p>
        </p:txBody>
      </p:sp>
      <p:sp>
        <p:nvSpPr>
          <p:cNvPr id="192" name="Rounded Rectangle 182">
            <a:extLst>
              <a:ext uri="{FF2B5EF4-FFF2-40B4-BE49-F238E27FC236}">
                <a16:creationId xmlns:a16="http://schemas.microsoft.com/office/drawing/2014/main" id="{942CDB91-A206-4F68-B38A-095BC3165E83}"/>
              </a:ext>
            </a:extLst>
          </p:cNvPr>
          <p:cNvSpPr/>
          <p:nvPr/>
        </p:nvSpPr>
        <p:spPr>
          <a:xfrm>
            <a:off x="1334584" y="2261060"/>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00:02</a:t>
            </a:r>
          </a:p>
        </p:txBody>
      </p:sp>
      <p:sp>
        <p:nvSpPr>
          <p:cNvPr id="193" name="Rounded Rectangle 183">
            <a:extLst>
              <a:ext uri="{FF2B5EF4-FFF2-40B4-BE49-F238E27FC236}">
                <a16:creationId xmlns:a16="http://schemas.microsoft.com/office/drawing/2014/main" id="{DACF9CA6-25DB-4959-A494-712F2ECFBA62}"/>
              </a:ext>
            </a:extLst>
          </p:cNvPr>
          <p:cNvSpPr/>
          <p:nvPr/>
        </p:nvSpPr>
        <p:spPr>
          <a:xfrm>
            <a:off x="1334584" y="2261060"/>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00:01</a:t>
            </a:r>
          </a:p>
        </p:txBody>
      </p:sp>
      <p:sp>
        <p:nvSpPr>
          <p:cNvPr id="194" name="Rounded Rectangle 184">
            <a:extLst>
              <a:ext uri="{FF2B5EF4-FFF2-40B4-BE49-F238E27FC236}">
                <a16:creationId xmlns:a16="http://schemas.microsoft.com/office/drawing/2014/main" id="{ED6EB68A-DE07-4AF2-9DB7-DA0DBD0E28F7}"/>
              </a:ext>
            </a:extLst>
          </p:cNvPr>
          <p:cNvSpPr/>
          <p:nvPr/>
        </p:nvSpPr>
        <p:spPr>
          <a:xfrm>
            <a:off x="1297109" y="2243572"/>
            <a:ext cx="1217951" cy="5683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00:00</a:t>
            </a:r>
          </a:p>
        </p:txBody>
      </p:sp>
      <p:pic>
        <p:nvPicPr>
          <p:cNvPr id="195" name="Picture 2" descr="Káº¿t quáº£ hÃ¬nh áº£nh cho icon Äá»ng há»">
            <a:extLst>
              <a:ext uri="{FF2B5EF4-FFF2-40B4-BE49-F238E27FC236}">
                <a16:creationId xmlns:a16="http://schemas.microsoft.com/office/drawing/2014/main" id="{7588E230-29F0-4EB3-A39E-8FEB440CDA8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57294" y="2968692"/>
            <a:ext cx="789361" cy="790575"/>
          </a:xfrm>
          <a:prstGeom prst="rect">
            <a:avLst/>
          </a:prstGeom>
          <a:noFill/>
          <a:extLst>
            <a:ext uri="{909E8E84-426E-40DD-AFC4-6F175D3DCCD1}">
              <a14:hiddenFill xmlns:a14="http://schemas.microsoft.com/office/drawing/2010/main">
                <a:solidFill>
                  <a:srgbClr val="FFFFFF"/>
                </a:solidFill>
              </a14:hiddenFill>
            </a:ext>
          </a:extLst>
        </p:spPr>
      </p:pic>
      <p:sp>
        <p:nvSpPr>
          <p:cNvPr id="198" name="TextBox 197">
            <a:extLst>
              <a:ext uri="{FF2B5EF4-FFF2-40B4-BE49-F238E27FC236}">
                <a16:creationId xmlns:a16="http://schemas.microsoft.com/office/drawing/2014/main" id="{D9F37826-70CE-46BF-B4B6-5BE59BF8410B}"/>
              </a:ext>
            </a:extLst>
          </p:cNvPr>
          <p:cNvSpPr txBox="1"/>
          <p:nvPr/>
        </p:nvSpPr>
        <p:spPr>
          <a:xfrm>
            <a:off x="827315" y="669314"/>
            <a:ext cx="1022168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mn-cs"/>
              </a:rPr>
              <a:t>III. LUYỆN</a:t>
            </a:r>
            <a:r>
              <a:rPr kumimoji="0" lang="en-US" sz="3600" b="1" i="0" u="none" strike="noStrike" kern="1200" cap="none" spc="0" normalizeH="0" noProof="0" dirty="0" smtClean="0">
                <a:ln>
                  <a:noFill/>
                </a:ln>
                <a:solidFill>
                  <a:srgbClr val="FF0000"/>
                </a:solidFill>
                <a:effectLst/>
                <a:uLnTx/>
                <a:uFillTx/>
                <a:latin typeface="Times New Roman" panose="02020603050405020304" pitchFamily="18" charset="0"/>
                <a:ea typeface="Calibri" panose="020F0502020204030204" pitchFamily="34" charset="0"/>
                <a:cs typeface="+mn-cs"/>
              </a:rPr>
              <a:t> TẬP</a:t>
            </a:r>
            <a:endParaRPr kumimoji="0" lang="en-US" sz="3600" b="0" i="0" u="none" strike="noStrike" kern="1200" cap="none" spc="0" normalizeH="0" baseline="0" noProof="0" dirty="0">
              <a:ln>
                <a:noFill/>
              </a:ln>
              <a:solidFill>
                <a:prstClr val="black"/>
              </a:solidFill>
              <a:effectLst/>
              <a:uLnTx/>
              <a:uFillTx/>
              <a:latin typeface="等线"/>
              <a:ea typeface="+mn-ea"/>
              <a:cs typeface="+mn-cs"/>
            </a:endParaRPr>
          </a:p>
        </p:txBody>
      </p:sp>
      <p:sp>
        <p:nvSpPr>
          <p:cNvPr id="196" name="TextBox 195">
            <a:extLst>
              <a:ext uri="{FF2B5EF4-FFF2-40B4-BE49-F238E27FC236}">
                <a16:creationId xmlns:a16="http://schemas.microsoft.com/office/drawing/2014/main" id="{215B2E82-CEF2-445B-ABAA-C3FD37A89F9A}"/>
              </a:ext>
            </a:extLst>
          </p:cNvPr>
          <p:cNvSpPr txBox="1"/>
          <p:nvPr/>
        </p:nvSpPr>
        <p:spPr>
          <a:xfrm>
            <a:off x="3073715" y="4370912"/>
            <a:ext cx="8213571" cy="156966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just"/>
            <a:r>
              <a:rPr lang="vi-VN" sz="3200" dirty="0">
                <a:solidFill>
                  <a:srgbClr val="000000"/>
                </a:solidFill>
                <a:latin typeface="+mj-lt"/>
                <a:ea typeface="Calibri" panose="020F0502020204030204" pitchFamily="34"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N</a:t>
            </a:r>
            <a:r>
              <a:rPr lang="vi-VN" sz="3200" dirty="0" smtClean="0">
                <a:latin typeface="Times New Roman" panose="02020603050405020304" pitchFamily="18" charset="0"/>
                <a:cs typeface="Times New Roman" panose="02020603050405020304" pitchFamily="18" charset="0"/>
              </a:rPr>
              <a:t>hóm </a:t>
            </a:r>
            <a:r>
              <a:rPr lang="en-US" sz="3200" dirty="0" smtClean="0">
                <a:latin typeface="Times New Roman" panose="02020603050405020304" pitchFamily="18" charset="0"/>
                <a:cs typeface="Times New Roman" panose="02020603050405020304" pitchFamily="18" charset="0"/>
              </a:rPr>
              <a:t>1</a:t>
            </a:r>
            <a:r>
              <a:rPr lang="en-US" sz="3200" dirty="0">
                <a:latin typeface="Times New Roman" panose="02020603050405020304" pitchFamily="18" charset="0"/>
                <a:cs typeface="Times New Roman" panose="02020603050405020304" pitchFamily="18" charset="0"/>
              </a:rPr>
              <a:t>, 3, 5, 7</a:t>
            </a:r>
            <a:r>
              <a:rPr lang="vi-VN" sz="3200" dirty="0">
                <a:latin typeface="Times New Roman" panose="02020603050405020304" pitchFamily="18" charset="0"/>
                <a:cs typeface="Times New Roman" panose="02020603050405020304" pitchFamily="18" charset="0"/>
              </a:rPr>
              <a:t> lên bảng trình </a:t>
            </a:r>
            <a:r>
              <a:rPr lang="vi-VN" sz="3200" dirty="0">
                <a:latin typeface="+mj-lt"/>
              </a:rPr>
              <a:t>bày.</a:t>
            </a:r>
            <a:endParaRPr lang="en-US" sz="3200" dirty="0">
              <a:latin typeface="+mj-lt"/>
            </a:endParaRPr>
          </a:p>
          <a:p>
            <a:pPr algn="just"/>
            <a:r>
              <a:rPr lang="vi-VN" sz="3200" dirty="0">
                <a:latin typeface="+mj-lt"/>
              </a:rPr>
              <a:t>- Nhóm chẵn đối chiếu kết quả, các nhóm nhận xét câu trả lời</a:t>
            </a:r>
            <a:r>
              <a:rPr lang="vi-VN" sz="3200" dirty="0" smtClean="0">
                <a:latin typeface="+mj-lt"/>
              </a:rPr>
              <a:t>.</a:t>
            </a:r>
            <a:endParaRPr lang="en-US" sz="32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01585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circle(in)">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6"/>
                                        </p:tgtEl>
                                        <p:attrNameLst>
                                          <p:attrName>style.visibility</p:attrName>
                                        </p:attrNameLst>
                                      </p:cBhvr>
                                      <p:to>
                                        <p:strVal val="visible"/>
                                      </p:to>
                                    </p:set>
                                    <p:animEffect transition="in" filter="fade">
                                      <p:cBhvr>
                                        <p:cTn id="22" dur="500"/>
                                        <p:tgtEl>
                                          <p:spTgt spid="19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6"/>
                                        </p:tgtEl>
                                      </p:cBhvr>
                                    </p:animEffect>
                                    <p:set>
                                      <p:cBhvr>
                                        <p:cTn id="32" dur="1" fill="hold">
                                          <p:stCondLst>
                                            <p:cond delay="499"/>
                                          </p:stCondLst>
                                        </p:cTn>
                                        <p:tgtEl>
                                          <p:spTgt spid="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nodeType="afterEffect">
                                  <p:stCondLst>
                                    <p:cond delay="0"/>
                                  </p:stCondLst>
                                  <p:childTnLst>
                                    <p:set>
                                      <p:cBhvr>
                                        <p:cTn id="39" dur="1" fill="hold">
                                          <p:stCondLst>
                                            <p:cond delay="0"/>
                                          </p:stCondLst>
                                        </p:cTn>
                                        <p:tgtEl>
                                          <p:spTgt spid="195"/>
                                        </p:tgtEl>
                                        <p:attrNameLst>
                                          <p:attrName>style.visibility</p:attrName>
                                        </p:attrNameLst>
                                      </p:cBhvr>
                                      <p:to>
                                        <p:strVal val="visible"/>
                                      </p:to>
                                    </p:set>
                                  </p:childTnLst>
                                </p:cTn>
                              </p:par>
                            </p:childTnLst>
                          </p:cTn>
                        </p:par>
                        <p:par>
                          <p:cTn id="40" fill="hold">
                            <p:stCondLst>
                              <p:cond delay="0"/>
                            </p:stCondLst>
                            <p:childTnLst>
                              <p:par>
                                <p:cTn id="41" presetID="1" presetClass="entr" presetSubtype="0" fill="hold" grpId="0" nodeType="afterEffect">
                                  <p:stCondLst>
                                    <p:cond delay="1000"/>
                                  </p:stCondLst>
                                  <p:childTnLst>
                                    <p:set>
                                      <p:cBhvr>
                                        <p:cTn id="42" dur="1" fill="hold">
                                          <p:stCondLst>
                                            <p:cond delay="9"/>
                                          </p:stCondLst>
                                        </p:cTn>
                                        <p:tgtEl>
                                          <p:spTgt spid="135"/>
                                        </p:tgtEl>
                                        <p:attrNameLst>
                                          <p:attrName>style.visibility</p:attrName>
                                        </p:attrNameLst>
                                      </p:cBhvr>
                                      <p:to>
                                        <p:strVal val="visible"/>
                                      </p:to>
                                    </p:set>
                                  </p:childTnLst>
                                </p:cTn>
                              </p:par>
                            </p:childTnLst>
                          </p:cTn>
                        </p:par>
                        <p:par>
                          <p:cTn id="43" fill="hold">
                            <p:stCondLst>
                              <p:cond delay="1010"/>
                            </p:stCondLst>
                            <p:childTnLst>
                              <p:par>
                                <p:cTn id="44" presetID="1" presetClass="entr" presetSubtype="0" fill="hold" grpId="0" nodeType="afterEffect">
                                  <p:stCondLst>
                                    <p:cond delay="1000"/>
                                  </p:stCondLst>
                                  <p:childTnLst>
                                    <p:set>
                                      <p:cBhvr>
                                        <p:cTn id="45" dur="1" fill="hold">
                                          <p:stCondLst>
                                            <p:cond delay="9"/>
                                          </p:stCondLst>
                                        </p:cTn>
                                        <p:tgtEl>
                                          <p:spTgt spid="136"/>
                                        </p:tgtEl>
                                        <p:attrNameLst>
                                          <p:attrName>style.visibility</p:attrName>
                                        </p:attrNameLst>
                                      </p:cBhvr>
                                      <p:to>
                                        <p:strVal val="visible"/>
                                      </p:to>
                                    </p:set>
                                  </p:childTnLst>
                                </p:cTn>
                              </p:par>
                            </p:childTnLst>
                          </p:cTn>
                        </p:par>
                        <p:par>
                          <p:cTn id="46" fill="hold">
                            <p:stCondLst>
                              <p:cond delay="2020"/>
                            </p:stCondLst>
                            <p:childTnLst>
                              <p:par>
                                <p:cTn id="47" presetID="1" presetClass="entr" presetSubtype="0" fill="hold" grpId="0" nodeType="afterEffect">
                                  <p:stCondLst>
                                    <p:cond delay="1000"/>
                                  </p:stCondLst>
                                  <p:childTnLst>
                                    <p:set>
                                      <p:cBhvr>
                                        <p:cTn id="48" dur="1" fill="hold">
                                          <p:stCondLst>
                                            <p:cond delay="9"/>
                                          </p:stCondLst>
                                        </p:cTn>
                                        <p:tgtEl>
                                          <p:spTgt spid="137"/>
                                        </p:tgtEl>
                                        <p:attrNameLst>
                                          <p:attrName>style.visibility</p:attrName>
                                        </p:attrNameLst>
                                      </p:cBhvr>
                                      <p:to>
                                        <p:strVal val="visible"/>
                                      </p:to>
                                    </p:set>
                                  </p:childTnLst>
                                </p:cTn>
                              </p:par>
                            </p:childTnLst>
                          </p:cTn>
                        </p:par>
                        <p:par>
                          <p:cTn id="49" fill="hold">
                            <p:stCondLst>
                              <p:cond delay="3030"/>
                            </p:stCondLst>
                            <p:childTnLst>
                              <p:par>
                                <p:cTn id="50" presetID="1" presetClass="entr" presetSubtype="0" fill="hold" grpId="0" nodeType="afterEffect">
                                  <p:stCondLst>
                                    <p:cond delay="1000"/>
                                  </p:stCondLst>
                                  <p:childTnLst>
                                    <p:set>
                                      <p:cBhvr>
                                        <p:cTn id="51" dur="1" fill="hold">
                                          <p:stCondLst>
                                            <p:cond delay="9"/>
                                          </p:stCondLst>
                                        </p:cTn>
                                        <p:tgtEl>
                                          <p:spTgt spid="138"/>
                                        </p:tgtEl>
                                        <p:attrNameLst>
                                          <p:attrName>style.visibility</p:attrName>
                                        </p:attrNameLst>
                                      </p:cBhvr>
                                      <p:to>
                                        <p:strVal val="visible"/>
                                      </p:to>
                                    </p:set>
                                  </p:childTnLst>
                                </p:cTn>
                              </p:par>
                            </p:childTnLst>
                          </p:cTn>
                        </p:par>
                        <p:par>
                          <p:cTn id="52" fill="hold">
                            <p:stCondLst>
                              <p:cond delay="4040"/>
                            </p:stCondLst>
                            <p:childTnLst>
                              <p:par>
                                <p:cTn id="53" presetID="1" presetClass="entr" presetSubtype="0" fill="hold" grpId="0" nodeType="afterEffect">
                                  <p:stCondLst>
                                    <p:cond delay="1000"/>
                                  </p:stCondLst>
                                  <p:childTnLst>
                                    <p:set>
                                      <p:cBhvr>
                                        <p:cTn id="54" dur="1" fill="hold">
                                          <p:stCondLst>
                                            <p:cond delay="9"/>
                                          </p:stCondLst>
                                        </p:cTn>
                                        <p:tgtEl>
                                          <p:spTgt spid="139"/>
                                        </p:tgtEl>
                                        <p:attrNameLst>
                                          <p:attrName>style.visibility</p:attrName>
                                        </p:attrNameLst>
                                      </p:cBhvr>
                                      <p:to>
                                        <p:strVal val="visible"/>
                                      </p:to>
                                    </p:set>
                                  </p:childTnLst>
                                </p:cTn>
                              </p:par>
                            </p:childTnLst>
                          </p:cTn>
                        </p:par>
                        <p:par>
                          <p:cTn id="55" fill="hold">
                            <p:stCondLst>
                              <p:cond delay="5050"/>
                            </p:stCondLst>
                            <p:childTnLst>
                              <p:par>
                                <p:cTn id="56" presetID="1" presetClass="entr" presetSubtype="0" fill="hold" grpId="0" nodeType="afterEffect">
                                  <p:stCondLst>
                                    <p:cond delay="1000"/>
                                  </p:stCondLst>
                                  <p:childTnLst>
                                    <p:set>
                                      <p:cBhvr>
                                        <p:cTn id="57" dur="1" fill="hold">
                                          <p:stCondLst>
                                            <p:cond delay="9"/>
                                          </p:stCondLst>
                                        </p:cTn>
                                        <p:tgtEl>
                                          <p:spTgt spid="140"/>
                                        </p:tgtEl>
                                        <p:attrNameLst>
                                          <p:attrName>style.visibility</p:attrName>
                                        </p:attrNameLst>
                                      </p:cBhvr>
                                      <p:to>
                                        <p:strVal val="visible"/>
                                      </p:to>
                                    </p:set>
                                  </p:childTnLst>
                                </p:cTn>
                              </p:par>
                            </p:childTnLst>
                          </p:cTn>
                        </p:par>
                        <p:par>
                          <p:cTn id="58" fill="hold">
                            <p:stCondLst>
                              <p:cond delay="6060"/>
                            </p:stCondLst>
                            <p:childTnLst>
                              <p:par>
                                <p:cTn id="59" presetID="1" presetClass="entr" presetSubtype="0" fill="hold" grpId="0" nodeType="afterEffect">
                                  <p:stCondLst>
                                    <p:cond delay="1000"/>
                                  </p:stCondLst>
                                  <p:childTnLst>
                                    <p:set>
                                      <p:cBhvr>
                                        <p:cTn id="60" dur="1" fill="hold">
                                          <p:stCondLst>
                                            <p:cond delay="9"/>
                                          </p:stCondLst>
                                        </p:cTn>
                                        <p:tgtEl>
                                          <p:spTgt spid="141"/>
                                        </p:tgtEl>
                                        <p:attrNameLst>
                                          <p:attrName>style.visibility</p:attrName>
                                        </p:attrNameLst>
                                      </p:cBhvr>
                                      <p:to>
                                        <p:strVal val="visible"/>
                                      </p:to>
                                    </p:set>
                                  </p:childTnLst>
                                </p:cTn>
                              </p:par>
                            </p:childTnLst>
                          </p:cTn>
                        </p:par>
                        <p:par>
                          <p:cTn id="61" fill="hold">
                            <p:stCondLst>
                              <p:cond delay="7070"/>
                            </p:stCondLst>
                            <p:childTnLst>
                              <p:par>
                                <p:cTn id="62" presetID="1" presetClass="entr" presetSubtype="0" fill="hold" grpId="0" nodeType="afterEffect">
                                  <p:stCondLst>
                                    <p:cond delay="1000"/>
                                  </p:stCondLst>
                                  <p:childTnLst>
                                    <p:set>
                                      <p:cBhvr>
                                        <p:cTn id="63" dur="1" fill="hold">
                                          <p:stCondLst>
                                            <p:cond delay="9"/>
                                          </p:stCondLst>
                                        </p:cTn>
                                        <p:tgtEl>
                                          <p:spTgt spid="142"/>
                                        </p:tgtEl>
                                        <p:attrNameLst>
                                          <p:attrName>style.visibility</p:attrName>
                                        </p:attrNameLst>
                                      </p:cBhvr>
                                      <p:to>
                                        <p:strVal val="visible"/>
                                      </p:to>
                                    </p:set>
                                  </p:childTnLst>
                                </p:cTn>
                              </p:par>
                            </p:childTnLst>
                          </p:cTn>
                        </p:par>
                        <p:par>
                          <p:cTn id="64" fill="hold">
                            <p:stCondLst>
                              <p:cond delay="8080"/>
                            </p:stCondLst>
                            <p:childTnLst>
                              <p:par>
                                <p:cTn id="65" presetID="1" presetClass="entr" presetSubtype="0" fill="hold" grpId="0" nodeType="afterEffect">
                                  <p:stCondLst>
                                    <p:cond delay="1000"/>
                                  </p:stCondLst>
                                  <p:childTnLst>
                                    <p:set>
                                      <p:cBhvr>
                                        <p:cTn id="66" dur="1" fill="hold">
                                          <p:stCondLst>
                                            <p:cond delay="9"/>
                                          </p:stCondLst>
                                        </p:cTn>
                                        <p:tgtEl>
                                          <p:spTgt spid="143"/>
                                        </p:tgtEl>
                                        <p:attrNameLst>
                                          <p:attrName>style.visibility</p:attrName>
                                        </p:attrNameLst>
                                      </p:cBhvr>
                                      <p:to>
                                        <p:strVal val="visible"/>
                                      </p:to>
                                    </p:set>
                                  </p:childTnLst>
                                </p:cTn>
                              </p:par>
                            </p:childTnLst>
                          </p:cTn>
                        </p:par>
                        <p:par>
                          <p:cTn id="67" fill="hold">
                            <p:stCondLst>
                              <p:cond delay="9090"/>
                            </p:stCondLst>
                            <p:childTnLst>
                              <p:par>
                                <p:cTn id="68" presetID="1" presetClass="entr" presetSubtype="0" fill="hold" grpId="0" nodeType="afterEffect">
                                  <p:stCondLst>
                                    <p:cond delay="1000"/>
                                  </p:stCondLst>
                                  <p:childTnLst>
                                    <p:set>
                                      <p:cBhvr>
                                        <p:cTn id="69" dur="1" fill="hold">
                                          <p:stCondLst>
                                            <p:cond delay="9"/>
                                          </p:stCondLst>
                                        </p:cTn>
                                        <p:tgtEl>
                                          <p:spTgt spid="144"/>
                                        </p:tgtEl>
                                        <p:attrNameLst>
                                          <p:attrName>style.visibility</p:attrName>
                                        </p:attrNameLst>
                                      </p:cBhvr>
                                      <p:to>
                                        <p:strVal val="visible"/>
                                      </p:to>
                                    </p:set>
                                  </p:childTnLst>
                                </p:cTn>
                              </p:par>
                            </p:childTnLst>
                          </p:cTn>
                        </p:par>
                        <p:par>
                          <p:cTn id="70" fill="hold">
                            <p:stCondLst>
                              <p:cond delay="10100"/>
                            </p:stCondLst>
                            <p:childTnLst>
                              <p:par>
                                <p:cTn id="71" presetID="1" presetClass="entr" presetSubtype="0" fill="hold" grpId="0" nodeType="afterEffect">
                                  <p:stCondLst>
                                    <p:cond delay="1000"/>
                                  </p:stCondLst>
                                  <p:childTnLst>
                                    <p:set>
                                      <p:cBhvr>
                                        <p:cTn id="72" dur="1" fill="hold">
                                          <p:stCondLst>
                                            <p:cond delay="9"/>
                                          </p:stCondLst>
                                        </p:cTn>
                                        <p:tgtEl>
                                          <p:spTgt spid="145"/>
                                        </p:tgtEl>
                                        <p:attrNameLst>
                                          <p:attrName>style.visibility</p:attrName>
                                        </p:attrNameLst>
                                      </p:cBhvr>
                                      <p:to>
                                        <p:strVal val="visible"/>
                                      </p:to>
                                    </p:set>
                                  </p:childTnLst>
                                </p:cTn>
                              </p:par>
                            </p:childTnLst>
                          </p:cTn>
                        </p:par>
                        <p:par>
                          <p:cTn id="73" fill="hold">
                            <p:stCondLst>
                              <p:cond delay="11110"/>
                            </p:stCondLst>
                            <p:childTnLst>
                              <p:par>
                                <p:cTn id="74" presetID="1" presetClass="entr" presetSubtype="0" fill="hold" grpId="0" nodeType="afterEffect">
                                  <p:stCondLst>
                                    <p:cond delay="1000"/>
                                  </p:stCondLst>
                                  <p:childTnLst>
                                    <p:set>
                                      <p:cBhvr>
                                        <p:cTn id="75" dur="1" fill="hold">
                                          <p:stCondLst>
                                            <p:cond delay="9"/>
                                          </p:stCondLst>
                                        </p:cTn>
                                        <p:tgtEl>
                                          <p:spTgt spid="146"/>
                                        </p:tgtEl>
                                        <p:attrNameLst>
                                          <p:attrName>style.visibility</p:attrName>
                                        </p:attrNameLst>
                                      </p:cBhvr>
                                      <p:to>
                                        <p:strVal val="visible"/>
                                      </p:to>
                                    </p:set>
                                  </p:childTnLst>
                                </p:cTn>
                              </p:par>
                            </p:childTnLst>
                          </p:cTn>
                        </p:par>
                        <p:par>
                          <p:cTn id="76" fill="hold">
                            <p:stCondLst>
                              <p:cond delay="12120"/>
                            </p:stCondLst>
                            <p:childTnLst>
                              <p:par>
                                <p:cTn id="77" presetID="1" presetClass="entr" presetSubtype="0" fill="hold" grpId="0" nodeType="afterEffect">
                                  <p:stCondLst>
                                    <p:cond delay="1000"/>
                                  </p:stCondLst>
                                  <p:childTnLst>
                                    <p:set>
                                      <p:cBhvr>
                                        <p:cTn id="78" dur="1" fill="hold">
                                          <p:stCondLst>
                                            <p:cond delay="9"/>
                                          </p:stCondLst>
                                        </p:cTn>
                                        <p:tgtEl>
                                          <p:spTgt spid="147"/>
                                        </p:tgtEl>
                                        <p:attrNameLst>
                                          <p:attrName>style.visibility</p:attrName>
                                        </p:attrNameLst>
                                      </p:cBhvr>
                                      <p:to>
                                        <p:strVal val="visible"/>
                                      </p:to>
                                    </p:set>
                                  </p:childTnLst>
                                </p:cTn>
                              </p:par>
                            </p:childTnLst>
                          </p:cTn>
                        </p:par>
                        <p:par>
                          <p:cTn id="79" fill="hold">
                            <p:stCondLst>
                              <p:cond delay="13130"/>
                            </p:stCondLst>
                            <p:childTnLst>
                              <p:par>
                                <p:cTn id="80" presetID="1" presetClass="entr" presetSubtype="0" fill="hold" grpId="0" nodeType="afterEffect">
                                  <p:stCondLst>
                                    <p:cond delay="1000"/>
                                  </p:stCondLst>
                                  <p:childTnLst>
                                    <p:set>
                                      <p:cBhvr>
                                        <p:cTn id="81" dur="1" fill="hold">
                                          <p:stCondLst>
                                            <p:cond delay="9"/>
                                          </p:stCondLst>
                                        </p:cTn>
                                        <p:tgtEl>
                                          <p:spTgt spid="148"/>
                                        </p:tgtEl>
                                        <p:attrNameLst>
                                          <p:attrName>style.visibility</p:attrName>
                                        </p:attrNameLst>
                                      </p:cBhvr>
                                      <p:to>
                                        <p:strVal val="visible"/>
                                      </p:to>
                                    </p:set>
                                  </p:childTnLst>
                                </p:cTn>
                              </p:par>
                            </p:childTnLst>
                          </p:cTn>
                        </p:par>
                        <p:par>
                          <p:cTn id="82" fill="hold">
                            <p:stCondLst>
                              <p:cond delay="14140"/>
                            </p:stCondLst>
                            <p:childTnLst>
                              <p:par>
                                <p:cTn id="83" presetID="1" presetClass="entr" presetSubtype="0" fill="hold" grpId="0" nodeType="afterEffect">
                                  <p:stCondLst>
                                    <p:cond delay="1000"/>
                                  </p:stCondLst>
                                  <p:childTnLst>
                                    <p:set>
                                      <p:cBhvr>
                                        <p:cTn id="84" dur="1" fill="hold">
                                          <p:stCondLst>
                                            <p:cond delay="9"/>
                                          </p:stCondLst>
                                        </p:cTn>
                                        <p:tgtEl>
                                          <p:spTgt spid="149"/>
                                        </p:tgtEl>
                                        <p:attrNameLst>
                                          <p:attrName>style.visibility</p:attrName>
                                        </p:attrNameLst>
                                      </p:cBhvr>
                                      <p:to>
                                        <p:strVal val="visible"/>
                                      </p:to>
                                    </p:set>
                                  </p:childTnLst>
                                </p:cTn>
                              </p:par>
                            </p:childTnLst>
                          </p:cTn>
                        </p:par>
                        <p:par>
                          <p:cTn id="85" fill="hold">
                            <p:stCondLst>
                              <p:cond delay="15150"/>
                            </p:stCondLst>
                            <p:childTnLst>
                              <p:par>
                                <p:cTn id="86" presetID="1" presetClass="entr" presetSubtype="0" fill="hold" grpId="0" nodeType="afterEffect">
                                  <p:stCondLst>
                                    <p:cond delay="1000"/>
                                  </p:stCondLst>
                                  <p:childTnLst>
                                    <p:set>
                                      <p:cBhvr>
                                        <p:cTn id="87" dur="1" fill="hold">
                                          <p:stCondLst>
                                            <p:cond delay="9"/>
                                          </p:stCondLst>
                                        </p:cTn>
                                        <p:tgtEl>
                                          <p:spTgt spid="150"/>
                                        </p:tgtEl>
                                        <p:attrNameLst>
                                          <p:attrName>style.visibility</p:attrName>
                                        </p:attrNameLst>
                                      </p:cBhvr>
                                      <p:to>
                                        <p:strVal val="visible"/>
                                      </p:to>
                                    </p:set>
                                  </p:childTnLst>
                                </p:cTn>
                              </p:par>
                            </p:childTnLst>
                          </p:cTn>
                        </p:par>
                        <p:par>
                          <p:cTn id="88" fill="hold">
                            <p:stCondLst>
                              <p:cond delay="16160"/>
                            </p:stCondLst>
                            <p:childTnLst>
                              <p:par>
                                <p:cTn id="89" presetID="1" presetClass="entr" presetSubtype="0" fill="hold" grpId="0" nodeType="afterEffect">
                                  <p:stCondLst>
                                    <p:cond delay="1000"/>
                                  </p:stCondLst>
                                  <p:childTnLst>
                                    <p:set>
                                      <p:cBhvr>
                                        <p:cTn id="90" dur="1" fill="hold">
                                          <p:stCondLst>
                                            <p:cond delay="9"/>
                                          </p:stCondLst>
                                        </p:cTn>
                                        <p:tgtEl>
                                          <p:spTgt spid="151"/>
                                        </p:tgtEl>
                                        <p:attrNameLst>
                                          <p:attrName>style.visibility</p:attrName>
                                        </p:attrNameLst>
                                      </p:cBhvr>
                                      <p:to>
                                        <p:strVal val="visible"/>
                                      </p:to>
                                    </p:set>
                                  </p:childTnLst>
                                </p:cTn>
                              </p:par>
                            </p:childTnLst>
                          </p:cTn>
                        </p:par>
                        <p:par>
                          <p:cTn id="91" fill="hold">
                            <p:stCondLst>
                              <p:cond delay="17170"/>
                            </p:stCondLst>
                            <p:childTnLst>
                              <p:par>
                                <p:cTn id="92" presetID="1" presetClass="entr" presetSubtype="0" fill="hold" grpId="0" nodeType="afterEffect">
                                  <p:stCondLst>
                                    <p:cond delay="1000"/>
                                  </p:stCondLst>
                                  <p:childTnLst>
                                    <p:set>
                                      <p:cBhvr>
                                        <p:cTn id="93" dur="1" fill="hold">
                                          <p:stCondLst>
                                            <p:cond delay="9"/>
                                          </p:stCondLst>
                                        </p:cTn>
                                        <p:tgtEl>
                                          <p:spTgt spid="152"/>
                                        </p:tgtEl>
                                        <p:attrNameLst>
                                          <p:attrName>style.visibility</p:attrName>
                                        </p:attrNameLst>
                                      </p:cBhvr>
                                      <p:to>
                                        <p:strVal val="visible"/>
                                      </p:to>
                                    </p:set>
                                  </p:childTnLst>
                                </p:cTn>
                              </p:par>
                            </p:childTnLst>
                          </p:cTn>
                        </p:par>
                        <p:par>
                          <p:cTn id="94" fill="hold">
                            <p:stCondLst>
                              <p:cond delay="18180"/>
                            </p:stCondLst>
                            <p:childTnLst>
                              <p:par>
                                <p:cTn id="95" presetID="1" presetClass="entr" presetSubtype="0" fill="hold" grpId="0" nodeType="afterEffect">
                                  <p:stCondLst>
                                    <p:cond delay="1000"/>
                                  </p:stCondLst>
                                  <p:childTnLst>
                                    <p:set>
                                      <p:cBhvr>
                                        <p:cTn id="96" dur="1" fill="hold">
                                          <p:stCondLst>
                                            <p:cond delay="9"/>
                                          </p:stCondLst>
                                        </p:cTn>
                                        <p:tgtEl>
                                          <p:spTgt spid="153"/>
                                        </p:tgtEl>
                                        <p:attrNameLst>
                                          <p:attrName>style.visibility</p:attrName>
                                        </p:attrNameLst>
                                      </p:cBhvr>
                                      <p:to>
                                        <p:strVal val="visible"/>
                                      </p:to>
                                    </p:set>
                                  </p:childTnLst>
                                </p:cTn>
                              </p:par>
                            </p:childTnLst>
                          </p:cTn>
                        </p:par>
                        <p:par>
                          <p:cTn id="97" fill="hold">
                            <p:stCondLst>
                              <p:cond delay="19190"/>
                            </p:stCondLst>
                            <p:childTnLst>
                              <p:par>
                                <p:cTn id="98" presetID="1" presetClass="entr" presetSubtype="0" fill="hold" grpId="0" nodeType="afterEffect">
                                  <p:stCondLst>
                                    <p:cond delay="1000"/>
                                  </p:stCondLst>
                                  <p:childTnLst>
                                    <p:set>
                                      <p:cBhvr>
                                        <p:cTn id="99" dur="1" fill="hold">
                                          <p:stCondLst>
                                            <p:cond delay="9"/>
                                          </p:stCondLst>
                                        </p:cTn>
                                        <p:tgtEl>
                                          <p:spTgt spid="154"/>
                                        </p:tgtEl>
                                        <p:attrNameLst>
                                          <p:attrName>style.visibility</p:attrName>
                                        </p:attrNameLst>
                                      </p:cBhvr>
                                      <p:to>
                                        <p:strVal val="visible"/>
                                      </p:to>
                                    </p:set>
                                  </p:childTnLst>
                                </p:cTn>
                              </p:par>
                            </p:childTnLst>
                          </p:cTn>
                        </p:par>
                        <p:par>
                          <p:cTn id="100" fill="hold">
                            <p:stCondLst>
                              <p:cond delay="20200"/>
                            </p:stCondLst>
                            <p:childTnLst>
                              <p:par>
                                <p:cTn id="101" presetID="1" presetClass="entr" presetSubtype="0" fill="hold" grpId="0" nodeType="afterEffect">
                                  <p:stCondLst>
                                    <p:cond delay="1000"/>
                                  </p:stCondLst>
                                  <p:childTnLst>
                                    <p:set>
                                      <p:cBhvr>
                                        <p:cTn id="102" dur="1" fill="hold">
                                          <p:stCondLst>
                                            <p:cond delay="9"/>
                                          </p:stCondLst>
                                        </p:cTn>
                                        <p:tgtEl>
                                          <p:spTgt spid="155"/>
                                        </p:tgtEl>
                                        <p:attrNameLst>
                                          <p:attrName>style.visibility</p:attrName>
                                        </p:attrNameLst>
                                      </p:cBhvr>
                                      <p:to>
                                        <p:strVal val="visible"/>
                                      </p:to>
                                    </p:set>
                                  </p:childTnLst>
                                </p:cTn>
                              </p:par>
                            </p:childTnLst>
                          </p:cTn>
                        </p:par>
                        <p:par>
                          <p:cTn id="103" fill="hold">
                            <p:stCondLst>
                              <p:cond delay="21210"/>
                            </p:stCondLst>
                            <p:childTnLst>
                              <p:par>
                                <p:cTn id="104" presetID="1" presetClass="entr" presetSubtype="0" fill="hold" grpId="0" nodeType="afterEffect">
                                  <p:stCondLst>
                                    <p:cond delay="1000"/>
                                  </p:stCondLst>
                                  <p:childTnLst>
                                    <p:set>
                                      <p:cBhvr>
                                        <p:cTn id="105" dur="1" fill="hold">
                                          <p:stCondLst>
                                            <p:cond delay="9"/>
                                          </p:stCondLst>
                                        </p:cTn>
                                        <p:tgtEl>
                                          <p:spTgt spid="156"/>
                                        </p:tgtEl>
                                        <p:attrNameLst>
                                          <p:attrName>style.visibility</p:attrName>
                                        </p:attrNameLst>
                                      </p:cBhvr>
                                      <p:to>
                                        <p:strVal val="visible"/>
                                      </p:to>
                                    </p:set>
                                  </p:childTnLst>
                                </p:cTn>
                              </p:par>
                            </p:childTnLst>
                          </p:cTn>
                        </p:par>
                        <p:par>
                          <p:cTn id="106" fill="hold">
                            <p:stCondLst>
                              <p:cond delay="22220"/>
                            </p:stCondLst>
                            <p:childTnLst>
                              <p:par>
                                <p:cTn id="107" presetID="1" presetClass="entr" presetSubtype="0" fill="hold" grpId="0" nodeType="afterEffect">
                                  <p:stCondLst>
                                    <p:cond delay="1000"/>
                                  </p:stCondLst>
                                  <p:childTnLst>
                                    <p:set>
                                      <p:cBhvr>
                                        <p:cTn id="108" dur="1" fill="hold">
                                          <p:stCondLst>
                                            <p:cond delay="9"/>
                                          </p:stCondLst>
                                        </p:cTn>
                                        <p:tgtEl>
                                          <p:spTgt spid="157"/>
                                        </p:tgtEl>
                                        <p:attrNameLst>
                                          <p:attrName>style.visibility</p:attrName>
                                        </p:attrNameLst>
                                      </p:cBhvr>
                                      <p:to>
                                        <p:strVal val="visible"/>
                                      </p:to>
                                    </p:set>
                                  </p:childTnLst>
                                </p:cTn>
                              </p:par>
                            </p:childTnLst>
                          </p:cTn>
                        </p:par>
                        <p:par>
                          <p:cTn id="109" fill="hold">
                            <p:stCondLst>
                              <p:cond delay="23230"/>
                            </p:stCondLst>
                            <p:childTnLst>
                              <p:par>
                                <p:cTn id="110" presetID="1" presetClass="entr" presetSubtype="0" fill="hold" grpId="0" nodeType="afterEffect">
                                  <p:stCondLst>
                                    <p:cond delay="1000"/>
                                  </p:stCondLst>
                                  <p:childTnLst>
                                    <p:set>
                                      <p:cBhvr>
                                        <p:cTn id="111" dur="1" fill="hold">
                                          <p:stCondLst>
                                            <p:cond delay="9"/>
                                          </p:stCondLst>
                                        </p:cTn>
                                        <p:tgtEl>
                                          <p:spTgt spid="158"/>
                                        </p:tgtEl>
                                        <p:attrNameLst>
                                          <p:attrName>style.visibility</p:attrName>
                                        </p:attrNameLst>
                                      </p:cBhvr>
                                      <p:to>
                                        <p:strVal val="visible"/>
                                      </p:to>
                                    </p:set>
                                  </p:childTnLst>
                                </p:cTn>
                              </p:par>
                            </p:childTnLst>
                          </p:cTn>
                        </p:par>
                        <p:par>
                          <p:cTn id="112" fill="hold">
                            <p:stCondLst>
                              <p:cond delay="24240"/>
                            </p:stCondLst>
                            <p:childTnLst>
                              <p:par>
                                <p:cTn id="113" presetID="1" presetClass="entr" presetSubtype="0" fill="hold" grpId="0" nodeType="afterEffect">
                                  <p:stCondLst>
                                    <p:cond delay="1000"/>
                                  </p:stCondLst>
                                  <p:childTnLst>
                                    <p:set>
                                      <p:cBhvr>
                                        <p:cTn id="114" dur="1" fill="hold">
                                          <p:stCondLst>
                                            <p:cond delay="9"/>
                                          </p:stCondLst>
                                        </p:cTn>
                                        <p:tgtEl>
                                          <p:spTgt spid="159"/>
                                        </p:tgtEl>
                                        <p:attrNameLst>
                                          <p:attrName>style.visibility</p:attrName>
                                        </p:attrNameLst>
                                      </p:cBhvr>
                                      <p:to>
                                        <p:strVal val="visible"/>
                                      </p:to>
                                    </p:set>
                                  </p:childTnLst>
                                </p:cTn>
                              </p:par>
                            </p:childTnLst>
                          </p:cTn>
                        </p:par>
                        <p:par>
                          <p:cTn id="115" fill="hold">
                            <p:stCondLst>
                              <p:cond delay="25250"/>
                            </p:stCondLst>
                            <p:childTnLst>
                              <p:par>
                                <p:cTn id="116" presetID="1" presetClass="entr" presetSubtype="0" fill="hold" grpId="0" nodeType="afterEffect">
                                  <p:stCondLst>
                                    <p:cond delay="1000"/>
                                  </p:stCondLst>
                                  <p:childTnLst>
                                    <p:set>
                                      <p:cBhvr>
                                        <p:cTn id="117" dur="1" fill="hold">
                                          <p:stCondLst>
                                            <p:cond delay="9"/>
                                          </p:stCondLst>
                                        </p:cTn>
                                        <p:tgtEl>
                                          <p:spTgt spid="160"/>
                                        </p:tgtEl>
                                        <p:attrNameLst>
                                          <p:attrName>style.visibility</p:attrName>
                                        </p:attrNameLst>
                                      </p:cBhvr>
                                      <p:to>
                                        <p:strVal val="visible"/>
                                      </p:to>
                                    </p:set>
                                  </p:childTnLst>
                                </p:cTn>
                              </p:par>
                            </p:childTnLst>
                          </p:cTn>
                        </p:par>
                        <p:par>
                          <p:cTn id="118" fill="hold">
                            <p:stCondLst>
                              <p:cond delay="26260"/>
                            </p:stCondLst>
                            <p:childTnLst>
                              <p:par>
                                <p:cTn id="119" presetID="1" presetClass="entr" presetSubtype="0" fill="hold" grpId="0" nodeType="afterEffect">
                                  <p:stCondLst>
                                    <p:cond delay="1000"/>
                                  </p:stCondLst>
                                  <p:childTnLst>
                                    <p:set>
                                      <p:cBhvr>
                                        <p:cTn id="120" dur="1" fill="hold">
                                          <p:stCondLst>
                                            <p:cond delay="9"/>
                                          </p:stCondLst>
                                        </p:cTn>
                                        <p:tgtEl>
                                          <p:spTgt spid="161"/>
                                        </p:tgtEl>
                                        <p:attrNameLst>
                                          <p:attrName>style.visibility</p:attrName>
                                        </p:attrNameLst>
                                      </p:cBhvr>
                                      <p:to>
                                        <p:strVal val="visible"/>
                                      </p:to>
                                    </p:set>
                                  </p:childTnLst>
                                </p:cTn>
                              </p:par>
                            </p:childTnLst>
                          </p:cTn>
                        </p:par>
                        <p:par>
                          <p:cTn id="121" fill="hold">
                            <p:stCondLst>
                              <p:cond delay="27270"/>
                            </p:stCondLst>
                            <p:childTnLst>
                              <p:par>
                                <p:cTn id="122" presetID="1" presetClass="entr" presetSubtype="0" fill="hold" grpId="0" nodeType="afterEffect">
                                  <p:stCondLst>
                                    <p:cond delay="1000"/>
                                  </p:stCondLst>
                                  <p:childTnLst>
                                    <p:set>
                                      <p:cBhvr>
                                        <p:cTn id="123" dur="1" fill="hold">
                                          <p:stCondLst>
                                            <p:cond delay="9"/>
                                          </p:stCondLst>
                                        </p:cTn>
                                        <p:tgtEl>
                                          <p:spTgt spid="162"/>
                                        </p:tgtEl>
                                        <p:attrNameLst>
                                          <p:attrName>style.visibility</p:attrName>
                                        </p:attrNameLst>
                                      </p:cBhvr>
                                      <p:to>
                                        <p:strVal val="visible"/>
                                      </p:to>
                                    </p:set>
                                  </p:childTnLst>
                                </p:cTn>
                              </p:par>
                            </p:childTnLst>
                          </p:cTn>
                        </p:par>
                        <p:par>
                          <p:cTn id="124" fill="hold">
                            <p:stCondLst>
                              <p:cond delay="28280"/>
                            </p:stCondLst>
                            <p:childTnLst>
                              <p:par>
                                <p:cTn id="125" presetID="1" presetClass="entr" presetSubtype="0" fill="hold" grpId="0" nodeType="afterEffect">
                                  <p:stCondLst>
                                    <p:cond delay="1000"/>
                                  </p:stCondLst>
                                  <p:childTnLst>
                                    <p:set>
                                      <p:cBhvr>
                                        <p:cTn id="126" dur="1" fill="hold">
                                          <p:stCondLst>
                                            <p:cond delay="9"/>
                                          </p:stCondLst>
                                        </p:cTn>
                                        <p:tgtEl>
                                          <p:spTgt spid="163"/>
                                        </p:tgtEl>
                                        <p:attrNameLst>
                                          <p:attrName>style.visibility</p:attrName>
                                        </p:attrNameLst>
                                      </p:cBhvr>
                                      <p:to>
                                        <p:strVal val="visible"/>
                                      </p:to>
                                    </p:set>
                                  </p:childTnLst>
                                </p:cTn>
                              </p:par>
                            </p:childTnLst>
                          </p:cTn>
                        </p:par>
                        <p:par>
                          <p:cTn id="127" fill="hold">
                            <p:stCondLst>
                              <p:cond delay="29290"/>
                            </p:stCondLst>
                            <p:childTnLst>
                              <p:par>
                                <p:cTn id="128" presetID="1" presetClass="entr" presetSubtype="0" fill="hold" grpId="0" nodeType="afterEffect">
                                  <p:stCondLst>
                                    <p:cond delay="1000"/>
                                  </p:stCondLst>
                                  <p:childTnLst>
                                    <p:set>
                                      <p:cBhvr>
                                        <p:cTn id="129" dur="1" fill="hold">
                                          <p:stCondLst>
                                            <p:cond delay="9"/>
                                          </p:stCondLst>
                                        </p:cTn>
                                        <p:tgtEl>
                                          <p:spTgt spid="164"/>
                                        </p:tgtEl>
                                        <p:attrNameLst>
                                          <p:attrName>style.visibility</p:attrName>
                                        </p:attrNameLst>
                                      </p:cBhvr>
                                      <p:to>
                                        <p:strVal val="visible"/>
                                      </p:to>
                                    </p:set>
                                  </p:childTnLst>
                                </p:cTn>
                              </p:par>
                            </p:childTnLst>
                          </p:cTn>
                        </p:par>
                        <p:par>
                          <p:cTn id="130" fill="hold">
                            <p:stCondLst>
                              <p:cond delay="30300"/>
                            </p:stCondLst>
                            <p:childTnLst>
                              <p:par>
                                <p:cTn id="131" presetID="1" presetClass="entr" presetSubtype="0" fill="hold" grpId="0" nodeType="afterEffect">
                                  <p:stCondLst>
                                    <p:cond delay="1000"/>
                                  </p:stCondLst>
                                  <p:childTnLst>
                                    <p:set>
                                      <p:cBhvr>
                                        <p:cTn id="132" dur="1" fill="hold">
                                          <p:stCondLst>
                                            <p:cond delay="9"/>
                                          </p:stCondLst>
                                        </p:cTn>
                                        <p:tgtEl>
                                          <p:spTgt spid="165"/>
                                        </p:tgtEl>
                                        <p:attrNameLst>
                                          <p:attrName>style.visibility</p:attrName>
                                        </p:attrNameLst>
                                      </p:cBhvr>
                                      <p:to>
                                        <p:strVal val="visible"/>
                                      </p:to>
                                    </p:set>
                                  </p:childTnLst>
                                </p:cTn>
                              </p:par>
                            </p:childTnLst>
                          </p:cTn>
                        </p:par>
                        <p:par>
                          <p:cTn id="133" fill="hold">
                            <p:stCondLst>
                              <p:cond delay="31310"/>
                            </p:stCondLst>
                            <p:childTnLst>
                              <p:par>
                                <p:cTn id="134" presetID="1" presetClass="entr" presetSubtype="0" fill="hold" grpId="0" nodeType="afterEffect">
                                  <p:stCondLst>
                                    <p:cond delay="1000"/>
                                  </p:stCondLst>
                                  <p:childTnLst>
                                    <p:set>
                                      <p:cBhvr>
                                        <p:cTn id="135" dur="1" fill="hold">
                                          <p:stCondLst>
                                            <p:cond delay="9"/>
                                          </p:stCondLst>
                                        </p:cTn>
                                        <p:tgtEl>
                                          <p:spTgt spid="166"/>
                                        </p:tgtEl>
                                        <p:attrNameLst>
                                          <p:attrName>style.visibility</p:attrName>
                                        </p:attrNameLst>
                                      </p:cBhvr>
                                      <p:to>
                                        <p:strVal val="visible"/>
                                      </p:to>
                                    </p:set>
                                  </p:childTnLst>
                                </p:cTn>
                              </p:par>
                            </p:childTnLst>
                          </p:cTn>
                        </p:par>
                        <p:par>
                          <p:cTn id="136" fill="hold">
                            <p:stCondLst>
                              <p:cond delay="32320"/>
                            </p:stCondLst>
                            <p:childTnLst>
                              <p:par>
                                <p:cTn id="137" presetID="1" presetClass="entr" presetSubtype="0" fill="hold" grpId="0" nodeType="afterEffect">
                                  <p:stCondLst>
                                    <p:cond delay="1000"/>
                                  </p:stCondLst>
                                  <p:childTnLst>
                                    <p:set>
                                      <p:cBhvr>
                                        <p:cTn id="138" dur="1" fill="hold">
                                          <p:stCondLst>
                                            <p:cond delay="9"/>
                                          </p:stCondLst>
                                        </p:cTn>
                                        <p:tgtEl>
                                          <p:spTgt spid="167"/>
                                        </p:tgtEl>
                                        <p:attrNameLst>
                                          <p:attrName>style.visibility</p:attrName>
                                        </p:attrNameLst>
                                      </p:cBhvr>
                                      <p:to>
                                        <p:strVal val="visible"/>
                                      </p:to>
                                    </p:set>
                                  </p:childTnLst>
                                </p:cTn>
                              </p:par>
                            </p:childTnLst>
                          </p:cTn>
                        </p:par>
                        <p:par>
                          <p:cTn id="139" fill="hold">
                            <p:stCondLst>
                              <p:cond delay="33330"/>
                            </p:stCondLst>
                            <p:childTnLst>
                              <p:par>
                                <p:cTn id="140" presetID="1" presetClass="entr" presetSubtype="0" fill="hold" grpId="0" nodeType="afterEffect">
                                  <p:stCondLst>
                                    <p:cond delay="1000"/>
                                  </p:stCondLst>
                                  <p:childTnLst>
                                    <p:set>
                                      <p:cBhvr>
                                        <p:cTn id="141" dur="1" fill="hold">
                                          <p:stCondLst>
                                            <p:cond delay="9"/>
                                          </p:stCondLst>
                                        </p:cTn>
                                        <p:tgtEl>
                                          <p:spTgt spid="168"/>
                                        </p:tgtEl>
                                        <p:attrNameLst>
                                          <p:attrName>style.visibility</p:attrName>
                                        </p:attrNameLst>
                                      </p:cBhvr>
                                      <p:to>
                                        <p:strVal val="visible"/>
                                      </p:to>
                                    </p:set>
                                  </p:childTnLst>
                                </p:cTn>
                              </p:par>
                            </p:childTnLst>
                          </p:cTn>
                        </p:par>
                        <p:par>
                          <p:cTn id="142" fill="hold">
                            <p:stCondLst>
                              <p:cond delay="34340"/>
                            </p:stCondLst>
                            <p:childTnLst>
                              <p:par>
                                <p:cTn id="143" presetID="1" presetClass="entr" presetSubtype="0" fill="hold" grpId="0" nodeType="afterEffect">
                                  <p:stCondLst>
                                    <p:cond delay="1000"/>
                                  </p:stCondLst>
                                  <p:childTnLst>
                                    <p:set>
                                      <p:cBhvr>
                                        <p:cTn id="144" dur="1" fill="hold">
                                          <p:stCondLst>
                                            <p:cond delay="9"/>
                                          </p:stCondLst>
                                        </p:cTn>
                                        <p:tgtEl>
                                          <p:spTgt spid="169"/>
                                        </p:tgtEl>
                                        <p:attrNameLst>
                                          <p:attrName>style.visibility</p:attrName>
                                        </p:attrNameLst>
                                      </p:cBhvr>
                                      <p:to>
                                        <p:strVal val="visible"/>
                                      </p:to>
                                    </p:set>
                                  </p:childTnLst>
                                </p:cTn>
                              </p:par>
                            </p:childTnLst>
                          </p:cTn>
                        </p:par>
                        <p:par>
                          <p:cTn id="145" fill="hold">
                            <p:stCondLst>
                              <p:cond delay="35350"/>
                            </p:stCondLst>
                            <p:childTnLst>
                              <p:par>
                                <p:cTn id="146" presetID="1" presetClass="entr" presetSubtype="0" fill="hold" grpId="0" nodeType="afterEffect">
                                  <p:stCondLst>
                                    <p:cond delay="1000"/>
                                  </p:stCondLst>
                                  <p:childTnLst>
                                    <p:set>
                                      <p:cBhvr>
                                        <p:cTn id="147" dur="1" fill="hold">
                                          <p:stCondLst>
                                            <p:cond delay="9"/>
                                          </p:stCondLst>
                                        </p:cTn>
                                        <p:tgtEl>
                                          <p:spTgt spid="170"/>
                                        </p:tgtEl>
                                        <p:attrNameLst>
                                          <p:attrName>style.visibility</p:attrName>
                                        </p:attrNameLst>
                                      </p:cBhvr>
                                      <p:to>
                                        <p:strVal val="visible"/>
                                      </p:to>
                                    </p:set>
                                  </p:childTnLst>
                                </p:cTn>
                              </p:par>
                            </p:childTnLst>
                          </p:cTn>
                        </p:par>
                        <p:par>
                          <p:cTn id="148" fill="hold">
                            <p:stCondLst>
                              <p:cond delay="36360"/>
                            </p:stCondLst>
                            <p:childTnLst>
                              <p:par>
                                <p:cTn id="149" presetID="1" presetClass="entr" presetSubtype="0" fill="hold" grpId="0" nodeType="afterEffect">
                                  <p:stCondLst>
                                    <p:cond delay="1000"/>
                                  </p:stCondLst>
                                  <p:childTnLst>
                                    <p:set>
                                      <p:cBhvr>
                                        <p:cTn id="150" dur="1" fill="hold">
                                          <p:stCondLst>
                                            <p:cond delay="9"/>
                                          </p:stCondLst>
                                        </p:cTn>
                                        <p:tgtEl>
                                          <p:spTgt spid="171"/>
                                        </p:tgtEl>
                                        <p:attrNameLst>
                                          <p:attrName>style.visibility</p:attrName>
                                        </p:attrNameLst>
                                      </p:cBhvr>
                                      <p:to>
                                        <p:strVal val="visible"/>
                                      </p:to>
                                    </p:set>
                                  </p:childTnLst>
                                </p:cTn>
                              </p:par>
                            </p:childTnLst>
                          </p:cTn>
                        </p:par>
                        <p:par>
                          <p:cTn id="151" fill="hold">
                            <p:stCondLst>
                              <p:cond delay="37370"/>
                            </p:stCondLst>
                            <p:childTnLst>
                              <p:par>
                                <p:cTn id="152" presetID="1" presetClass="entr" presetSubtype="0" fill="hold" grpId="0" nodeType="afterEffect">
                                  <p:stCondLst>
                                    <p:cond delay="1000"/>
                                  </p:stCondLst>
                                  <p:childTnLst>
                                    <p:set>
                                      <p:cBhvr>
                                        <p:cTn id="153" dur="1" fill="hold">
                                          <p:stCondLst>
                                            <p:cond delay="9"/>
                                          </p:stCondLst>
                                        </p:cTn>
                                        <p:tgtEl>
                                          <p:spTgt spid="172"/>
                                        </p:tgtEl>
                                        <p:attrNameLst>
                                          <p:attrName>style.visibility</p:attrName>
                                        </p:attrNameLst>
                                      </p:cBhvr>
                                      <p:to>
                                        <p:strVal val="visible"/>
                                      </p:to>
                                    </p:set>
                                  </p:childTnLst>
                                </p:cTn>
                              </p:par>
                            </p:childTnLst>
                          </p:cTn>
                        </p:par>
                        <p:par>
                          <p:cTn id="154" fill="hold">
                            <p:stCondLst>
                              <p:cond delay="38380"/>
                            </p:stCondLst>
                            <p:childTnLst>
                              <p:par>
                                <p:cTn id="155" presetID="1" presetClass="entr" presetSubtype="0" fill="hold" grpId="0" nodeType="afterEffect">
                                  <p:stCondLst>
                                    <p:cond delay="1000"/>
                                  </p:stCondLst>
                                  <p:childTnLst>
                                    <p:set>
                                      <p:cBhvr>
                                        <p:cTn id="156" dur="1" fill="hold">
                                          <p:stCondLst>
                                            <p:cond delay="9"/>
                                          </p:stCondLst>
                                        </p:cTn>
                                        <p:tgtEl>
                                          <p:spTgt spid="173"/>
                                        </p:tgtEl>
                                        <p:attrNameLst>
                                          <p:attrName>style.visibility</p:attrName>
                                        </p:attrNameLst>
                                      </p:cBhvr>
                                      <p:to>
                                        <p:strVal val="visible"/>
                                      </p:to>
                                    </p:set>
                                  </p:childTnLst>
                                </p:cTn>
                              </p:par>
                            </p:childTnLst>
                          </p:cTn>
                        </p:par>
                        <p:par>
                          <p:cTn id="157" fill="hold">
                            <p:stCondLst>
                              <p:cond delay="39390"/>
                            </p:stCondLst>
                            <p:childTnLst>
                              <p:par>
                                <p:cTn id="158" presetID="1" presetClass="entr" presetSubtype="0" fill="hold" grpId="0" nodeType="afterEffect">
                                  <p:stCondLst>
                                    <p:cond delay="1000"/>
                                  </p:stCondLst>
                                  <p:childTnLst>
                                    <p:set>
                                      <p:cBhvr>
                                        <p:cTn id="159" dur="1" fill="hold">
                                          <p:stCondLst>
                                            <p:cond delay="9"/>
                                          </p:stCondLst>
                                        </p:cTn>
                                        <p:tgtEl>
                                          <p:spTgt spid="174"/>
                                        </p:tgtEl>
                                        <p:attrNameLst>
                                          <p:attrName>style.visibility</p:attrName>
                                        </p:attrNameLst>
                                      </p:cBhvr>
                                      <p:to>
                                        <p:strVal val="visible"/>
                                      </p:to>
                                    </p:set>
                                  </p:childTnLst>
                                </p:cTn>
                              </p:par>
                            </p:childTnLst>
                          </p:cTn>
                        </p:par>
                        <p:par>
                          <p:cTn id="160" fill="hold">
                            <p:stCondLst>
                              <p:cond delay="40400"/>
                            </p:stCondLst>
                            <p:childTnLst>
                              <p:par>
                                <p:cTn id="161" presetID="1" presetClass="entr" presetSubtype="0" fill="hold" grpId="0" nodeType="afterEffect">
                                  <p:stCondLst>
                                    <p:cond delay="1000"/>
                                  </p:stCondLst>
                                  <p:childTnLst>
                                    <p:set>
                                      <p:cBhvr>
                                        <p:cTn id="162" dur="1" fill="hold">
                                          <p:stCondLst>
                                            <p:cond delay="9"/>
                                          </p:stCondLst>
                                        </p:cTn>
                                        <p:tgtEl>
                                          <p:spTgt spid="175"/>
                                        </p:tgtEl>
                                        <p:attrNameLst>
                                          <p:attrName>style.visibility</p:attrName>
                                        </p:attrNameLst>
                                      </p:cBhvr>
                                      <p:to>
                                        <p:strVal val="visible"/>
                                      </p:to>
                                    </p:set>
                                  </p:childTnLst>
                                </p:cTn>
                              </p:par>
                            </p:childTnLst>
                          </p:cTn>
                        </p:par>
                        <p:par>
                          <p:cTn id="163" fill="hold">
                            <p:stCondLst>
                              <p:cond delay="41410"/>
                            </p:stCondLst>
                            <p:childTnLst>
                              <p:par>
                                <p:cTn id="164" presetID="1" presetClass="entr" presetSubtype="0" fill="hold" grpId="0" nodeType="afterEffect">
                                  <p:stCondLst>
                                    <p:cond delay="1000"/>
                                  </p:stCondLst>
                                  <p:childTnLst>
                                    <p:set>
                                      <p:cBhvr>
                                        <p:cTn id="165" dur="1" fill="hold">
                                          <p:stCondLst>
                                            <p:cond delay="9"/>
                                          </p:stCondLst>
                                        </p:cTn>
                                        <p:tgtEl>
                                          <p:spTgt spid="176"/>
                                        </p:tgtEl>
                                        <p:attrNameLst>
                                          <p:attrName>style.visibility</p:attrName>
                                        </p:attrNameLst>
                                      </p:cBhvr>
                                      <p:to>
                                        <p:strVal val="visible"/>
                                      </p:to>
                                    </p:set>
                                  </p:childTnLst>
                                </p:cTn>
                              </p:par>
                            </p:childTnLst>
                          </p:cTn>
                        </p:par>
                        <p:par>
                          <p:cTn id="166" fill="hold">
                            <p:stCondLst>
                              <p:cond delay="42420"/>
                            </p:stCondLst>
                            <p:childTnLst>
                              <p:par>
                                <p:cTn id="167" presetID="1" presetClass="entr" presetSubtype="0" fill="hold" grpId="0" nodeType="afterEffect">
                                  <p:stCondLst>
                                    <p:cond delay="1000"/>
                                  </p:stCondLst>
                                  <p:childTnLst>
                                    <p:set>
                                      <p:cBhvr>
                                        <p:cTn id="168" dur="1" fill="hold">
                                          <p:stCondLst>
                                            <p:cond delay="9"/>
                                          </p:stCondLst>
                                        </p:cTn>
                                        <p:tgtEl>
                                          <p:spTgt spid="177"/>
                                        </p:tgtEl>
                                        <p:attrNameLst>
                                          <p:attrName>style.visibility</p:attrName>
                                        </p:attrNameLst>
                                      </p:cBhvr>
                                      <p:to>
                                        <p:strVal val="visible"/>
                                      </p:to>
                                    </p:set>
                                  </p:childTnLst>
                                </p:cTn>
                              </p:par>
                            </p:childTnLst>
                          </p:cTn>
                        </p:par>
                        <p:par>
                          <p:cTn id="169" fill="hold">
                            <p:stCondLst>
                              <p:cond delay="43430"/>
                            </p:stCondLst>
                            <p:childTnLst>
                              <p:par>
                                <p:cTn id="170" presetID="1" presetClass="entr" presetSubtype="0" fill="hold" grpId="0" nodeType="afterEffect">
                                  <p:stCondLst>
                                    <p:cond delay="1000"/>
                                  </p:stCondLst>
                                  <p:childTnLst>
                                    <p:set>
                                      <p:cBhvr>
                                        <p:cTn id="171" dur="1" fill="hold">
                                          <p:stCondLst>
                                            <p:cond delay="9"/>
                                          </p:stCondLst>
                                        </p:cTn>
                                        <p:tgtEl>
                                          <p:spTgt spid="178"/>
                                        </p:tgtEl>
                                        <p:attrNameLst>
                                          <p:attrName>style.visibility</p:attrName>
                                        </p:attrNameLst>
                                      </p:cBhvr>
                                      <p:to>
                                        <p:strVal val="visible"/>
                                      </p:to>
                                    </p:set>
                                  </p:childTnLst>
                                </p:cTn>
                              </p:par>
                            </p:childTnLst>
                          </p:cTn>
                        </p:par>
                        <p:par>
                          <p:cTn id="172" fill="hold">
                            <p:stCondLst>
                              <p:cond delay="44440"/>
                            </p:stCondLst>
                            <p:childTnLst>
                              <p:par>
                                <p:cTn id="173" presetID="1" presetClass="entr" presetSubtype="0" fill="hold" grpId="0" nodeType="afterEffect">
                                  <p:stCondLst>
                                    <p:cond delay="1000"/>
                                  </p:stCondLst>
                                  <p:childTnLst>
                                    <p:set>
                                      <p:cBhvr>
                                        <p:cTn id="174" dur="1" fill="hold">
                                          <p:stCondLst>
                                            <p:cond delay="9"/>
                                          </p:stCondLst>
                                        </p:cTn>
                                        <p:tgtEl>
                                          <p:spTgt spid="179"/>
                                        </p:tgtEl>
                                        <p:attrNameLst>
                                          <p:attrName>style.visibility</p:attrName>
                                        </p:attrNameLst>
                                      </p:cBhvr>
                                      <p:to>
                                        <p:strVal val="visible"/>
                                      </p:to>
                                    </p:set>
                                  </p:childTnLst>
                                </p:cTn>
                              </p:par>
                            </p:childTnLst>
                          </p:cTn>
                        </p:par>
                        <p:par>
                          <p:cTn id="175" fill="hold">
                            <p:stCondLst>
                              <p:cond delay="45450"/>
                            </p:stCondLst>
                            <p:childTnLst>
                              <p:par>
                                <p:cTn id="176" presetID="1" presetClass="entr" presetSubtype="0" fill="hold" grpId="0" nodeType="afterEffect">
                                  <p:stCondLst>
                                    <p:cond delay="1000"/>
                                  </p:stCondLst>
                                  <p:childTnLst>
                                    <p:set>
                                      <p:cBhvr>
                                        <p:cTn id="177" dur="1" fill="hold">
                                          <p:stCondLst>
                                            <p:cond delay="9"/>
                                          </p:stCondLst>
                                        </p:cTn>
                                        <p:tgtEl>
                                          <p:spTgt spid="180"/>
                                        </p:tgtEl>
                                        <p:attrNameLst>
                                          <p:attrName>style.visibility</p:attrName>
                                        </p:attrNameLst>
                                      </p:cBhvr>
                                      <p:to>
                                        <p:strVal val="visible"/>
                                      </p:to>
                                    </p:set>
                                  </p:childTnLst>
                                </p:cTn>
                              </p:par>
                            </p:childTnLst>
                          </p:cTn>
                        </p:par>
                        <p:par>
                          <p:cTn id="178" fill="hold">
                            <p:stCondLst>
                              <p:cond delay="46460"/>
                            </p:stCondLst>
                            <p:childTnLst>
                              <p:par>
                                <p:cTn id="179" presetID="1" presetClass="entr" presetSubtype="0" fill="hold" grpId="0" nodeType="afterEffect">
                                  <p:stCondLst>
                                    <p:cond delay="1000"/>
                                  </p:stCondLst>
                                  <p:childTnLst>
                                    <p:set>
                                      <p:cBhvr>
                                        <p:cTn id="180" dur="1" fill="hold">
                                          <p:stCondLst>
                                            <p:cond delay="9"/>
                                          </p:stCondLst>
                                        </p:cTn>
                                        <p:tgtEl>
                                          <p:spTgt spid="181"/>
                                        </p:tgtEl>
                                        <p:attrNameLst>
                                          <p:attrName>style.visibility</p:attrName>
                                        </p:attrNameLst>
                                      </p:cBhvr>
                                      <p:to>
                                        <p:strVal val="visible"/>
                                      </p:to>
                                    </p:set>
                                  </p:childTnLst>
                                </p:cTn>
                              </p:par>
                            </p:childTnLst>
                          </p:cTn>
                        </p:par>
                        <p:par>
                          <p:cTn id="181" fill="hold">
                            <p:stCondLst>
                              <p:cond delay="47470"/>
                            </p:stCondLst>
                            <p:childTnLst>
                              <p:par>
                                <p:cTn id="182" presetID="1" presetClass="entr" presetSubtype="0" fill="hold" grpId="0" nodeType="afterEffect">
                                  <p:stCondLst>
                                    <p:cond delay="1000"/>
                                  </p:stCondLst>
                                  <p:childTnLst>
                                    <p:set>
                                      <p:cBhvr>
                                        <p:cTn id="183" dur="1" fill="hold">
                                          <p:stCondLst>
                                            <p:cond delay="9"/>
                                          </p:stCondLst>
                                        </p:cTn>
                                        <p:tgtEl>
                                          <p:spTgt spid="182"/>
                                        </p:tgtEl>
                                        <p:attrNameLst>
                                          <p:attrName>style.visibility</p:attrName>
                                        </p:attrNameLst>
                                      </p:cBhvr>
                                      <p:to>
                                        <p:strVal val="visible"/>
                                      </p:to>
                                    </p:set>
                                  </p:childTnLst>
                                </p:cTn>
                              </p:par>
                            </p:childTnLst>
                          </p:cTn>
                        </p:par>
                        <p:par>
                          <p:cTn id="184" fill="hold">
                            <p:stCondLst>
                              <p:cond delay="48480"/>
                            </p:stCondLst>
                            <p:childTnLst>
                              <p:par>
                                <p:cTn id="185" presetID="1" presetClass="entr" presetSubtype="0" fill="hold" grpId="0" nodeType="afterEffect">
                                  <p:stCondLst>
                                    <p:cond delay="1000"/>
                                  </p:stCondLst>
                                  <p:childTnLst>
                                    <p:set>
                                      <p:cBhvr>
                                        <p:cTn id="186" dur="1" fill="hold">
                                          <p:stCondLst>
                                            <p:cond delay="9"/>
                                          </p:stCondLst>
                                        </p:cTn>
                                        <p:tgtEl>
                                          <p:spTgt spid="183"/>
                                        </p:tgtEl>
                                        <p:attrNameLst>
                                          <p:attrName>style.visibility</p:attrName>
                                        </p:attrNameLst>
                                      </p:cBhvr>
                                      <p:to>
                                        <p:strVal val="visible"/>
                                      </p:to>
                                    </p:set>
                                  </p:childTnLst>
                                </p:cTn>
                              </p:par>
                            </p:childTnLst>
                          </p:cTn>
                        </p:par>
                        <p:par>
                          <p:cTn id="187" fill="hold">
                            <p:stCondLst>
                              <p:cond delay="49490"/>
                            </p:stCondLst>
                            <p:childTnLst>
                              <p:par>
                                <p:cTn id="188" presetID="1" presetClass="entr" presetSubtype="0" fill="hold" grpId="0" nodeType="afterEffect">
                                  <p:stCondLst>
                                    <p:cond delay="1000"/>
                                  </p:stCondLst>
                                  <p:childTnLst>
                                    <p:set>
                                      <p:cBhvr>
                                        <p:cTn id="189" dur="1" fill="hold">
                                          <p:stCondLst>
                                            <p:cond delay="9"/>
                                          </p:stCondLst>
                                        </p:cTn>
                                        <p:tgtEl>
                                          <p:spTgt spid="184"/>
                                        </p:tgtEl>
                                        <p:attrNameLst>
                                          <p:attrName>style.visibility</p:attrName>
                                        </p:attrNameLst>
                                      </p:cBhvr>
                                      <p:to>
                                        <p:strVal val="visible"/>
                                      </p:to>
                                    </p:set>
                                  </p:childTnLst>
                                </p:cTn>
                              </p:par>
                            </p:childTnLst>
                          </p:cTn>
                        </p:par>
                        <p:par>
                          <p:cTn id="190" fill="hold">
                            <p:stCondLst>
                              <p:cond delay="50500"/>
                            </p:stCondLst>
                            <p:childTnLst>
                              <p:par>
                                <p:cTn id="191" presetID="1" presetClass="entr" presetSubtype="0" fill="hold" grpId="0" nodeType="afterEffect">
                                  <p:stCondLst>
                                    <p:cond delay="1000"/>
                                  </p:stCondLst>
                                  <p:childTnLst>
                                    <p:set>
                                      <p:cBhvr>
                                        <p:cTn id="192" dur="1" fill="hold">
                                          <p:stCondLst>
                                            <p:cond delay="9"/>
                                          </p:stCondLst>
                                        </p:cTn>
                                        <p:tgtEl>
                                          <p:spTgt spid="185"/>
                                        </p:tgtEl>
                                        <p:attrNameLst>
                                          <p:attrName>style.visibility</p:attrName>
                                        </p:attrNameLst>
                                      </p:cBhvr>
                                      <p:to>
                                        <p:strVal val="visible"/>
                                      </p:to>
                                    </p:set>
                                  </p:childTnLst>
                                </p:cTn>
                              </p:par>
                            </p:childTnLst>
                          </p:cTn>
                        </p:par>
                        <p:par>
                          <p:cTn id="193" fill="hold">
                            <p:stCondLst>
                              <p:cond delay="51510"/>
                            </p:stCondLst>
                            <p:childTnLst>
                              <p:par>
                                <p:cTn id="194" presetID="1" presetClass="entr" presetSubtype="0" fill="hold" grpId="0" nodeType="afterEffect">
                                  <p:stCondLst>
                                    <p:cond delay="1000"/>
                                  </p:stCondLst>
                                  <p:childTnLst>
                                    <p:set>
                                      <p:cBhvr>
                                        <p:cTn id="195" dur="1" fill="hold">
                                          <p:stCondLst>
                                            <p:cond delay="9"/>
                                          </p:stCondLst>
                                        </p:cTn>
                                        <p:tgtEl>
                                          <p:spTgt spid="186"/>
                                        </p:tgtEl>
                                        <p:attrNameLst>
                                          <p:attrName>style.visibility</p:attrName>
                                        </p:attrNameLst>
                                      </p:cBhvr>
                                      <p:to>
                                        <p:strVal val="visible"/>
                                      </p:to>
                                    </p:set>
                                  </p:childTnLst>
                                </p:cTn>
                              </p:par>
                            </p:childTnLst>
                          </p:cTn>
                        </p:par>
                        <p:par>
                          <p:cTn id="196" fill="hold">
                            <p:stCondLst>
                              <p:cond delay="52520"/>
                            </p:stCondLst>
                            <p:childTnLst>
                              <p:par>
                                <p:cTn id="197" presetID="1" presetClass="entr" presetSubtype="0" fill="hold" grpId="0" nodeType="afterEffect">
                                  <p:stCondLst>
                                    <p:cond delay="1000"/>
                                  </p:stCondLst>
                                  <p:childTnLst>
                                    <p:set>
                                      <p:cBhvr>
                                        <p:cTn id="198" dur="1" fill="hold">
                                          <p:stCondLst>
                                            <p:cond delay="9"/>
                                          </p:stCondLst>
                                        </p:cTn>
                                        <p:tgtEl>
                                          <p:spTgt spid="187"/>
                                        </p:tgtEl>
                                        <p:attrNameLst>
                                          <p:attrName>style.visibility</p:attrName>
                                        </p:attrNameLst>
                                      </p:cBhvr>
                                      <p:to>
                                        <p:strVal val="visible"/>
                                      </p:to>
                                    </p:set>
                                  </p:childTnLst>
                                </p:cTn>
                              </p:par>
                            </p:childTnLst>
                          </p:cTn>
                        </p:par>
                        <p:par>
                          <p:cTn id="199" fill="hold">
                            <p:stCondLst>
                              <p:cond delay="53530"/>
                            </p:stCondLst>
                            <p:childTnLst>
                              <p:par>
                                <p:cTn id="200" presetID="1" presetClass="entr" presetSubtype="0" fill="hold" grpId="0" nodeType="afterEffect">
                                  <p:stCondLst>
                                    <p:cond delay="1000"/>
                                  </p:stCondLst>
                                  <p:childTnLst>
                                    <p:set>
                                      <p:cBhvr>
                                        <p:cTn id="201" dur="1" fill="hold">
                                          <p:stCondLst>
                                            <p:cond delay="9"/>
                                          </p:stCondLst>
                                        </p:cTn>
                                        <p:tgtEl>
                                          <p:spTgt spid="188"/>
                                        </p:tgtEl>
                                        <p:attrNameLst>
                                          <p:attrName>style.visibility</p:attrName>
                                        </p:attrNameLst>
                                      </p:cBhvr>
                                      <p:to>
                                        <p:strVal val="visible"/>
                                      </p:to>
                                    </p:set>
                                  </p:childTnLst>
                                </p:cTn>
                              </p:par>
                            </p:childTnLst>
                          </p:cTn>
                        </p:par>
                        <p:par>
                          <p:cTn id="202" fill="hold">
                            <p:stCondLst>
                              <p:cond delay="54540"/>
                            </p:stCondLst>
                            <p:childTnLst>
                              <p:par>
                                <p:cTn id="203" presetID="1" presetClass="entr" presetSubtype="0" fill="hold" grpId="0" nodeType="afterEffect">
                                  <p:stCondLst>
                                    <p:cond delay="1000"/>
                                  </p:stCondLst>
                                  <p:childTnLst>
                                    <p:set>
                                      <p:cBhvr>
                                        <p:cTn id="204" dur="1" fill="hold">
                                          <p:stCondLst>
                                            <p:cond delay="9"/>
                                          </p:stCondLst>
                                        </p:cTn>
                                        <p:tgtEl>
                                          <p:spTgt spid="189"/>
                                        </p:tgtEl>
                                        <p:attrNameLst>
                                          <p:attrName>style.visibility</p:attrName>
                                        </p:attrNameLst>
                                      </p:cBhvr>
                                      <p:to>
                                        <p:strVal val="visible"/>
                                      </p:to>
                                    </p:set>
                                  </p:childTnLst>
                                </p:cTn>
                              </p:par>
                            </p:childTnLst>
                          </p:cTn>
                        </p:par>
                        <p:par>
                          <p:cTn id="205" fill="hold">
                            <p:stCondLst>
                              <p:cond delay="55550"/>
                            </p:stCondLst>
                            <p:childTnLst>
                              <p:par>
                                <p:cTn id="206" presetID="1" presetClass="entr" presetSubtype="0" fill="hold" grpId="0" nodeType="afterEffect">
                                  <p:stCondLst>
                                    <p:cond delay="1000"/>
                                  </p:stCondLst>
                                  <p:childTnLst>
                                    <p:set>
                                      <p:cBhvr>
                                        <p:cTn id="207" dur="1" fill="hold">
                                          <p:stCondLst>
                                            <p:cond delay="9"/>
                                          </p:stCondLst>
                                        </p:cTn>
                                        <p:tgtEl>
                                          <p:spTgt spid="190"/>
                                        </p:tgtEl>
                                        <p:attrNameLst>
                                          <p:attrName>style.visibility</p:attrName>
                                        </p:attrNameLst>
                                      </p:cBhvr>
                                      <p:to>
                                        <p:strVal val="visible"/>
                                      </p:to>
                                    </p:set>
                                  </p:childTnLst>
                                </p:cTn>
                              </p:par>
                            </p:childTnLst>
                          </p:cTn>
                        </p:par>
                        <p:par>
                          <p:cTn id="208" fill="hold">
                            <p:stCondLst>
                              <p:cond delay="56560"/>
                            </p:stCondLst>
                            <p:childTnLst>
                              <p:par>
                                <p:cTn id="209" presetID="1" presetClass="entr" presetSubtype="0" fill="hold" grpId="0" nodeType="afterEffect">
                                  <p:stCondLst>
                                    <p:cond delay="1000"/>
                                  </p:stCondLst>
                                  <p:childTnLst>
                                    <p:set>
                                      <p:cBhvr>
                                        <p:cTn id="210" dur="1" fill="hold">
                                          <p:stCondLst>
                                            <p:cond delay="9"/>
                                          </p:stCondLst>
                                        </p:cTn>
                                        <p:tgtEl>
                                          <p:spTgt spid="191"/>
                                        </p:tgtEl>
                                        <p:attrNameLst>
                                          <p:attrName>style.visibility</p:attrName>
                                        </p:attrNameLst>
                                      </p:cBhvr>
                                      <p:to>
                                        <p:strVal val="visible"/>
                                      </p:to>
                                    </p:set>
                                  </p:childTnLst>
                                </p:cTn>
                              </p:par>
                            </p:childTnLst>
                          </p:cTn>
                        </p:par>
                        <p:par>
                          <p:cTn id="211" fill="hold">
                            <p:stCondLst>
                              <p:cond delay="57570"/>
                            </p:stCondLst>
                            <p:childTnLst>
                              <p:par>
                                <p:cTn id="212" presetID="1" presetClass="entr" presetSubtype="0" fill="hold" grpId="0" nodeType="afterEffect">
                                  <p:stCondLst>
                                    <p:cond delay="1000"/>
                                  </p:stCondLst>
                                  <p:childTnLst>
                                    <p:set>
                                      <p:cBhvr>
                                        <p:cTn id="213" dur="1" fill="hold">
                                          <p:stCondLst>
                                            <p:cond delay="9"/>
                                          </p:stCondLst>
                                        </p:cTn>
                                        <p:tgtEl>
                                          <p:spTgt spid="192"/>
                                        </p:tgtEl>
                                        <p:attrNameLst>
                                          <p:attrName>style.visibility</p:attrName>
                                        </p:attrNameLst>
                                      </p:cBhvr>
                                      <p:to>
                                        <p:strVal val="visible"/>
                                      </p:to>
                                    </p:set>
                                  </p:childTnLst>
                                </p:cTn>
                              </p:par>
                            </p:childTnLst>
                          </p:cTn>
                        </p:par>
                        <p:par>
                          <p:cTn id="214" fill="hold">
                            <p:stCondLst>
                              <p:cond delay="58580"/>
                            </p:stCondLst>
                            <p:childTnLst>
                              <p:par>
                                <p:cTn id="215" presetID="1" presetClass="entr" presetSubtype="0" fill="hold" grpId="0" nodeType="afterEffect">
                                  <p:stCondLst>
                                    <p:cond delay="1000"/>
                                  </p:stCondLst>
                                  <p:childTnLst>
                                    <p:set>
                                      <p:cBhvr>
                                        <p:cTn id="216" dur="1" fill="hold">
                                          <p:stCondLst>
                                            <p:cond delay="9"/>
                                          </p:stCondLst>
                                        </p:cTn>
                                        <p:tgtEl>
                                          <p:spTgt spid="193"/>
                                        </p:tgtEl>
                                        <p:attrNameLst>
                                          <p:attrName>style.visibility</p:attrName>
                                        </p:attrNameLst>
                                      </p:cBhvr>
                                      <p:to>
                                        <p:strVal val="visible"/>
                                      </p:to>
                                    </p:set>
                                  </p:childTnLst>
                                </p:cTn>
                              </p:par>
                            </p:childTnLst>
                          </p:cTn>
                        </p:par>
                        <p:par>
                          <p:cTn id="217" fill="hold">
                            <p:stCondLst>
                              <p:cond delay="59590"/>
                            </p:stCondLst>
                            <p:childTnLst>
                              <p:par>
                                <p:cTn id="218" presetID="1" presetClass="entr" presetSubtype="0" fill="hold" grpId="0" nodeType="afterEffect">
                                  <p:stCondLst>
                                    <p:cond delay="1000"/>
                                  </p:stCondLst>
                                  <p:childTnLst>
                                    <p:set>
                                      <p:cBhvr>
                                        <p:cTn id="219" dur="1" fill="hold">
                                          <p:stCondLst>
                                            <p:cond delay="9"/>
                                          </p:stCondLst>
                                        </p:cTn>
                                        <p:tgtEl>
                                          <p:spTgt spid="1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6" grpId="0" animBg="1"/>
      <p:bldP spid="6" grpId="1" animBg="1"/>
      <p:bldP spid="11"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P spid="144" grpId="0" animBg="1"/>
      <p:bldP spid="145" grpId="0" animBg="1"/>
      <p:bldP spid="146" grpId="0" animBg="1"/>
      <p:bldP spid="147" grpId="0" animBg="1"/>
      <p:bldP spid="148"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P spid="161" grpId="0" animBg="1"/>
      <p:bldP spid="162" grpId="0" animBg="1"/>
      <p:bldP spid="163" grpId="0" animBg="1"/>
      <p:bldP spid="164" grpId="0" animBg="1"/>
      <p:bldP spid="165" grpId="0" animBg="1"/>
      <p:bldP spid="166" grpId="0" animBg="1"/>
      <p:bldP spid="167" grpId="0" animBg="1"/>
      <p:bldP spid="168" grpId="0" animBg="1"/>
      <p:bldP spid="169" grpId="0" animBg="1"/>
      <p:bldP spid="170" grpId="0" animBg="1"/>
      <p:bldP spid="171" grpId="0" animBg="1"/>
      <p:bldP spid="172" grpId="0" animBg="1"/>
      <p:bldP spid="173" grpId="0" animBg="1"/>
      <p:bldP spid="174" grpId="0" animBg="1"/>
      <p:bldP spid="175" grpId="0" animBg="1"/>
      <p:bldP spid="176" grpId="0" animBg="1"/>
      <p:bldP spid="177" grpId="0" animBg="1"/>
      <p:bldP spid="178" grpId="0" animBg="1"/>
      <p:bldP spid="179" grpId="0" animBg="1"/>
      <p:bldP spid="180" grpId="0" animBg="1"/>
      <p:bldP spid="181" grpId="0" animBg="1"/>
      <p:bldP spid="182" grpId="0" animBg="1"/>
      <p:bldP spid="183" grpId="0" animBg="1"/>
      <p:bldP spid="184" grpId="0" animBg="1"/>
      <p:bldP spid="185" grpId="0" animBg="1"/>
      <p:bldP spid="186" grpId="0" animBg="1"/>
      <p:bldP spid="187" grpId="0" animBg="1"/>
      <p:bldP spid="188" grpId="0" animBg="1"/>
      <p:bldP spid="189" grpId="0" animBg="1"/>
      <p:bldP spid="190" grpId="0" animBg="1"/>
      <p:bldP spid="191" grpId="0" animBg="1"/>
      <p:bldP spid="192" grpId="0" animBg="1"/>
      <p:bldP spid="193" grpId="0" animBg="1"/>
      <p:bldP spid="194" grpId="0" animBg="1"/>
      <p:bldP spid="19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utoShape 10"/>
          <p:cNvSpPr/>
          <p:nvPr/>
        </p:nvSpPr>
        <p:spPr>
          <a:xfrm>
            <a:off x="5231417" y="955504"/>
            <a:ext cx="1676400" cy="551175"/>
          </a:xfrm>
          <a:prstGeom prst="roundRect">
            <a:avLst>
              <a:gd name="adj" fmla="val 16667"/>
            </a:avLst>
          </a:prstGeom>
          <a:solidFill>
            <a:schemeClr val="accent1">
              <a:lumMod val="20000"/>
              <a:lumOff val="80000"/>
            </a:schemeClr>
          </a:solidFill>
          <a:ln w="9525">
            <a:solidFill>
              <a:schemeClr val="accent1">
                <a:lumMod val="60000"/>
                <a:lumOff val="40000"/>
              </a:schemeClr>
            </a:solidFill>
          </a:ln>
        </p:spPr>
        <p:txBody>
          <a:bodyPr wrap="none" anchor="ctr"/>
          <a:lstStyle/>
          <a:p>
            <a:pPr algn="ctr"/>
            <a:r>
              <a:rPr lang="en-US" altLang="en-US" sz="2800" b="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Câu</a:t>
            </a:r>
            <a:r>
              <a:rPr lang="en-US" altLang="en-US" sz="2800" b="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1</a:t>
            </a:r>
            <a:endParaRPr lang="vi-VN" alt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2" name="Title 1"/>
          <p:cNvSpPr>
            <a:spLocks noGrp="1"/>
          </p:cNvSpPr>
          <p:nvPr>
            <p:ph type="title"/>
          </p:nvPr>
        </p:nvSpPr>
        <p:spPr>
          <a:xfrm>
            <a:off x="1491343" y="182245"/>
            <a:ext cx="8697686" cy="706029"/>
          </a:xfrm>
        </p:spPr>
        <p:txBody>
          <a:bodyPr>
            <a:normAutofit/>
          </a:bodyPr>
          <a:lstStyle/>
          <a:p>
            <a:pPr lvl="0" algn="ctr">
              <a:lnSpc>
                <a:spcPct val="100000"/>
              </a:lnSpc>
              <a:spcBef>
                <a:spcPts val="0"/>
              </a:spcBef>
              <a:defRPr/>
            </a:pPr>
            <a:r>
              <a:rPr lang="en-US" sz="3600" b="1" dirty="0">
                <a:solidFill>
                  <a:srgbClr val="FF0000"/>
                </a:solidFill>
                <a:latin typeface="Times New Roman" panose="02020603050405020304" pitchFamily="18" charset="0"/>
                <a:ea typeface="Calibri" panose="020F0502020204030204" pitchFamily="34" charset="0"/>
              </a:rPr>
              <a:t>PHIẾU HỌC TẬP SỐ 2</a:t>
            </a:r>
            <a:endParaRPr lang="en-US" sz="3600" dirty="0">
              <a:solidFill>
                <a:prstClr val="black"/>
              </a:solidFill>
              <a:latin typeface="等线"/>
            </a:endParaRPr>
          </a:p>
        </p:txBody>
      </p:sp>
      <p:grpSp>
        <p:nvGrpSpPr>
          <p:cNvPr id="13" name="Group 7"/>
          <p:cNvGrpSpPr/>
          <p:nvPr/>
        </p:nvGrpSpPr>
        <p:grpSpPr>
          <a:xfrm>
            <a:off x="444690" y="1105137"/>
            <a:ext cx="4980940" cy="5752861"/>
            <a:chOff x="456" y="768"/>
            <a:chExt cx="2556" cy="3552"/>
          </a:xfrm>
        </p:grpSpPr>
        <p:sp>
          <p:nvSpPr>
            <p:cNvPr id="17" name="Rectangle 4"/>
            <p:cNvSpPr>
              <a:spLocks noChangeArrowheads="1"/>
            </p:cNvSpPr>
            <p:nvPr/>
          </p:nvSpPr>
          <p:spPr bwMode="auto">
            <a:xfrm>
              <a:off x="708" y="2423"/>
              <a:ext cx="252" cy="241"/>
            </a:xfrm>
            <a:prstGeom prst="rect">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solidFill>
                <a:schemeClr val="hlink"/>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1"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9" name="Rectangle 34"/>
            <p:cNvSpPr>
              <a:spLocks noChangeArrowheads="1"/>
            </p:cNvSpPr>
            <p:nvPr/>
          </p:nvSpPr>
          <p:spPr bwMode="auto">
            <a:xfrm>
              <a:off x="456" y="768"/>
              <a:ext cx="288" cy="3552"/>
            </a:xfrm>
            <a:prstGeom prst="rect">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9525">
              <a:solidFill>
                <a:schemeClr val="hlink"/>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1"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20" name="Rectangle 35"/>
            <p:cNvSpPr>
              <a:spLocks noChangeArrowheads="1"/>
            </p:cNvSpPr>
            <p:nvPr/>
          </p:nvSpPr>
          <p:spPr bwMode="auto">
            <a:xfrm>
              <a:off x="708" y="777"/>
              <a:ext cx="2304" cy="144"/>
            </a:xfrm>
            <a:prstGeom prst="rect">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solidFill>
                <a:schemeClr val="hlink"/>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1"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grpSp>
      <p:sp>
        <p:nvSpPr>
          <p:cNvPr id="26" name="Rectangle 54"/>
          <p:cNvSpPr/>
          <p:nvPr/>
        </p:nvSpPr>
        <p:spPr>
          <a:xfrm>
            <a:off x="1360945" y="1727021"/>
            <a:ext cx="10136142" cy="2942468"/>
          </a:xfrm>
          <a:prstGeom prst="rect">
            <a:avLst/>
          </a:prstGeom>
          <a:solidFill>
            <a:srgbClr val="FFFF00">
              <a:alpha val="41959"/>
            </a:srgbClr>
          </a:solidFill>
          <a:ln w="9525"/>
          <a:scene3d>
            <a:camera prst="legacyObliqueTopRight">
              <a:rot lat="0" lon="0" rev="0"/>
            </a:camera>
            <a:lightRig rig="legacyFlat3" dir="b"/>
          </a:scene3d>
          <a:sp3d extrusionH="430200" prstMaterial="legacyMatte">
            <a:bevelT w="13500" h="13500" prst="angle"/>
            <a:bevelB w="13500" h="13500" prst="angle"/>
            <a:extrusionClr>
              <a:srgbClr val="C6D1C1"/>
            </a:extrusionClr>
          </a:sp3d>
        </p:spPr>
        <p:txBody>
          <a:bodyPr wrap="none" anchor="ctr">
            <a:flatTx/>
          </a:bodyPr>
          <a:lstStyle/>
          <a:p>
            <a:endParaRPr lang="pt-BR" altLang="en-US" sz="2800" b="1" dirty="0">
              <a:solidFill>
                <a:srgbClr val="9900FF"/>
              </a:solidFill>
              <a:latin typeface="Times New Roman" panose="02020603050405020304" pitchFamily="18" charset="0"/>
              <a:ea typeface="Arial" panose="020B0604020202020204" pitchFamily="34" charset="0"/>
            </a:endParaRPr>
          </a:p>
        </p:txBody>
      </p:sp>
      <mc:AlternateContent xmlns:mc="http://schemas.openxmlformats.org/markup-compatibility/2006" xmlns:a14="http://schemas.microsoft.com/office/drawing/2010/main">
        <mc:Choice Requires="a14">
          <p:sp>
            <p:nvSpPr>
              <p:cNvPr id="18" name="Flowchart: Terminator 17"/>
              <p:cNvSpPr/>
              <p:nvPr/>
            </p:nvSpPr>
            <p:spPr>
              <a:xfrm>
                <a:off x="1629573" y="3519847"/>
                <a:ext cx="2133600" cy="869281"/>
              </a:xfrm>
              <a:prstGeom prst="flowChartTerminator">
                <a:avLst/>
              </a:prstGeom>
              <a:solidFill>
                <a:srgbClr val="FFFF00"/>
              </a:solidFill>
            </p:spPr>
            <p:style>
              <a:lnRef idx="1">
                <a:schemeClr val="accent1"/>
              </a:lnRef>
              <a:fillRef idx="2">
                <a:schemeClr val="accent1"/>
              </a:fillRef>
              <a:effectRef idx="1">
                <a:schemeClr val="accent1"/>
              </a:effectRef>
              <a:fontRef idx="minor">
                <a:schemeClr val="dk1"/>
              </a:fontRef>
            </p:style>
            <p:txBody>
              <a:bodyPr tIns="0" rtlCol="0" anchor="t">
                <a:scene3d>
                  <a:camera prst="perspectiveLeft"/>
                  <a:lightRig rig="threePt" dir="t"/>
                </a:scene3d>
                <a:sp3d extrusionH="57150">
                  <a:bevelT h="25400" prst="softRound"/>
                </a:sp3d>
              </a:bodyPr>
              <a:lstStyle/>
              <a:p>
                <a:pPr lvl="0" algn="ctr">
                  <a:defRPr/>
                </a:pPr>
                <a:r>
                  <a:rPr lang="pt-BR" altLang="en-US" sz="3200" b="1" dirty="0" smtClean="0">
                    <a:solidFill>
                      <a:schemeClr val="tx1"/>
                    </a:solidFill>
                    <a:latin typeface="Times New Roman" panose="02020603050405020304" pitchFamily="18" charset="0"/>
                    <a:ea typeface="Arial" panose="020B0604020202020204" pitchFamily="34" charset="0"/>
                  </a:rPr>
                  <a:t>A.</a:t>
                </a:r>
                <a:r>
                  <a:rPr lang="en-US" altLang="en-US" sz="3200" b="1" dirty="0" smtClean="0">
                    <a:solidFill>
                      <a:schemeClr val="tx1"/>
                    </a:solidFill>
                    <a:latin typeface="Times New Roman" panose="02020603050405020304" pitchFamily="18" charset="0"/>
                    <a:ea typeface="Arial" panose="020B0604020202020204" pitchFamily="34" charset="0"/>
                  </a:rPr>
                  <a:t> </a:t>
                </a:r>
                <a:r>
                  <a:rPr lang="en-US" altLang="en-US" sz="3200" b="1" dirty="0">
                    <a:solidFill>
                      <a:schemeClr val="tx1"/>
                    </a:solidFill>
                    <a:latin typeface="Times New Roman" panose="02020603050405020304" pitchFamily="18" charset="0"/>
                    <a:ea typeface="Arial" panose="020B0604020202020204" pitchFamily="34" charset="0"/>
                  </a:rPr>
                  <a:t>D </a:t>
                </a:r>
                <a14:m>
                  <m:oMath xmlns:m="http://schemas.openxmlformats.org/officeDocument/2006/math">
                    <m:r>
                      <a:rPr lang="en-US" altLang="en-US" sz="3200" b="1" i="0">
                        <a:solidFill>
                          <a:schemeClr val="tx1"/>
                        </a:solidFill>
                        <a:latin typeface="Cambria Math" panose="02040503050406030204" pitchFamily="18" charset="0"/>
                      </a:rPr>
                      <m:t>=</m:t>
                    </m:r>
                    <m:f>
                      <m:fPr>
                        <m:ctrlPr>
                          <a:rPr lang="en-US" altLang="en-US" sz="3200" b="1" i="1">
                            <a:solidFill>
                              <a:schemeClr val="tx1"/>
                            </a:solidFill>
                            <a:latin typeface="Cambria Math" panose="02040503050406030204" pitchFamily="18" charset="0"/>
                          </a:rPr>
                        </m:ctrlPr>
                      </m:fPr>
                      <m:num>
                        <m:r>
                          <a:rPr lang="en-US" altLang="en-US" sz="3200" b="1" i="0">
                            <a:solidFill>
                              <a:schemeClr val="tx1"/>
                            </a:solidFill>
                            <a:latin typeface="Cambria Math" panose="02040503050406030204" pitchFamily="18" charset="0"/>
                          </a:rPr>
                          <m:t>𝐕</m:t>
                        </m:r>
                      </m:num>
                      <m:den>
                        <m:r>
                          <a:rPr lang="en-US" altLang="en-US" sz="3200" b="1" i="0">
                            <a:solidFill>
                              <a:schemeClr val="tx1"/>
                            </a:solidFill>
                            <a:latin typeface="Cambria Math" panose="02040503050406030204" pitchFamily="18" charset="0"/>
                          </a:rPr>
                          <m:t>𝐦</m:t>
                        </m:r>
                      </m:den>
                    </m:f>
                  </m:oMath>
                </a14:m>
                <a:endParaRPr kumimoji="0" lang="en-US" sz="3200" b="1" u="none" strike="noStrike" kern="1200" cap="none" spc="0" normalizeH="0" baseline="0" noProof="0" dirty="0">
                  <a:ln w="0"/>
                  <a:solidFill>
                    <a:srgbClr val="00B050"/>
                  </a:solidFill>
                  <a:effectLst/>
                  <a:uLnTx/>
                  <a:uFillTx/>
                  <a:latin typeface="Times New Roman" panose="02020603050405020304" pitchFamily="18" charset="0"/>
                  <a:cs typeface="Times New Roman" panose="02020603050405020304" pitchFamily="18" charset="0"/>
                </a:endParaRPr>
              </a:p>
            </p:txBody>
          </p:sp>
        </mc:Choice>
        <mc:Fallback xmlns="">
          <p:sp>
            <p:nvSpPr>
              <p:cNvPr id="18" name="Flowchart: Terminator 17"/>
              <p:cNvSpPr>
                <a:spLocks noRot="1" noChangeAspect="1" noMove="1" noResize="1" noEditPoints="1" noAdjustHandles="1" noChangeArrowheads="1" noChangeShapeType="1" noTextEdit="1"/>
              </p:cNvSpPr>
              <p:nvPr/>
            </p:nvSpPr>
            <p:spPr>
              <a:xfrm>
                <a:off x="1629573" y="3519847"/>
                <a:ext cx="2133600" cy="869281"/>
              </a:xfrm>
              <a:prstGeom prst="flowChartTerminator">
                <a:avLst/>
              </a:prstGeom>
              <a:blipFill rotWithShape="0">
                <a:blip r:embed="rId4"/>
                <a:stretch>
                  <a:fillRect/>
                </a:stretch>
              </a:blipFill>
            </p:spPr>
            <p:txBody>
              <a:bodyPr/>
              <a:lstStyle/>
              <a:p>
                <a:r>
                  <a:rPr lang="en-US">
                    <a:noFill/>
                  </a:rPr>
                  <a:t> </a:t>
                </a:r>
              </a:p>
            </p:txBody>
          </p:sp>
        </mc:Fallback>
      </mc:AlternateContent>
      <p:sp>
        <p:nvSpPr>
          <p:cNvPr id="23" name="Flowchart: Terminator 22"/>
          <p:cNvSpPr/>
          <p:nvPr/>
        </p:nvSpPr>
        <p:spPr>
          <a:xfrm>
            <a:off x="4226962" y="3542764"/>
            <a:ext cx="2397335" cy="823446"/>
          </a:xfrm>
          <a:prstGeom prst="flowChartTerminator">
            <a:avLst/>
          </a:prstGeom>
          <a:solidFill>
            <a:srgbClr val="FFFF00"/>
          </a:solidFill>
        </p:spPr>
        <p:style>
          <a:lnRef idx="1">
            <a:schemeClr val="accent1"/>
          </a:lnRef>
          <a:fillRef idx="2">
            <a:schemeClr val="accent1"/>
          </a:fillRef>
          <a:effectRef idx="1">
            <a:schemeClr val="accent1"/>
          </a:effectRef>
          <a:fontRef idx="minor">
            <a:schemeClr val="dk1"/>
          </a:fontRef>
        </p:style>
        <p:txBody>
          <a:bodyPr tIns="0" rtlCol="0" anchor="t">
            <a:scene3d>
              <a:camera prst="perspectiveLeft"/>
              <a:lightRig rig="threePt" dir="t"/>
            </a:scene3d>
            <a:sp3d extrusionH="57150">
              <a:bevelT h="25400" prst="softRound"/>
            </a:sp3d>
          </a:bodyPr>
          <a:lstStyle/>
          <a:p>
            <a:pPr algn="just"/>
            <a:r>
              <a:rPr lang="pt-BR" altLang="en-US" sz="3200" b="1" dirty="0" smtClean="0">
                <a:solidFill>
                  <a:schemeClr val="tx1"/>
                </a:solidFill>
                <a:latin typeface="Times New Roman" panose="02020603050405020304" pitchFamily="18" charset="0"/>
                <a:ea typeface="Arial" panose="020B0604020202020204" pitchFamily="34" charset="0"/>
              </a:rPr>
              <a:t>B. </a:t>
            </a:r>
            <a:r>
              <a:rPr lang="pt-BR" altLang="en-US" sz="3200" b="1" dirty="0">
                <a:solidFill>
                  <a:schemeClr val="tx1"/>
                </a:solidFill>
                <a:latin typeface="Times New Roman" panose="02020603050405020304" pitchFamily="18" charset="0"/>
                <a:ea typeface="Arial" panose="020B0604020202020204" pitchFamily="34" charset="0"/>
              </a:rPr>
              <a:t>D = m.V</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srgbClr val="00B050"/>
              </a:solidFill>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4" name="Flowchart: Terminator 23"/>
              <p:cNvSpPr/>
              <p:nvPr/>
            </p:nvSpPr>
            <p:spPr>
              <a:xfrm>
                <a:off x="6938602" y="3518653"/>
                <a:ext cx="2133600" cy="837714"/>
              </a:xfrm>
              <a:prstGeom prst="flowChartTerminator">
                <a:avLst/>
              </a:prstGeom>
              <a:solidFill>
                <a:srgbClr val="FFFF00"/>
              </a:solidFill>
            </p:spPr>
            <p:style>
              <a:lnRef idx="1">
                <a:schemeClr val="accent1"/>
              </a:lnRef>
              <a:fillRef idx="2">
                <a:schemeClr val="accent1"/>
              </a:fillRef>
              <a:effectRef idx="1">
                <a:schemeClr val="accent1"/>
              </a:effectRef>
              <a:fontRef idx="minor">
                <a:schemeClr val="dk1"/>
              </a:fontRef>
            </p:style>
            <p:txBody>
              <a:bodyPr tIns="0" rtlCol="0" anchor="t">
                <a:scene3d>
                  <a:camera prst="perspectiveLeft"/>
                  <a:lightRig rig="threePt" dir="t"/>
                </a:scene3d>
                <a:sp3d extrusionH="57150">
                  <a:bevelT h="25400" prst="softRound"/>
                </a:sp3d>
              </a:bodyPr>
              <a:lstStyle/>
              <a:p>
                <a:pPr lvl="0" algn="ctr">
                  <a:defRPr/>
                </a:pPr>
                <a:r>
                  <a:rPr lang="pt-BR" altLang="en-US" sz="3200" b="1" dirty="0" smtClean="0">
                    <a:solidFill>
                      <a:schemeClr val="tx1"/>
                    </a:solidFill>
                    <a:latin typeface="Times New Roman" panose="02020603050405020304" pitchFamily="18" charset="0"/>
                    <a:ea typeface="Arial" panose="020B0604020202020204" pitchFamily="34" charset="0"/>
                  </a:rPr>
                  <a:t>C. </a:t>
                </a:r>
                <a:r>
                  <a:rPr lang="pt-BR" altLang="en-US" sz="3200" b="1" dirty="0">
                    <a:solidFill>
                      <a:schemeClr val="tx1"/>
                    </a:solidFill>
                    <a:latin typeface="Times New Roman" panose="02020603050405020304" pitchFamily="18" charset="0"/>
                    <a:ea typeface="Arial" panose="020B0604020202020204" pitchFamily="34" charset="0"/>
                  </a:rPr>
                  <a:t>D = </a:t>
                </a:r>
                <a14:m>
                  <m:oMath xmlns:m="http://schemas.openxmlformats.org/officeDocument/2006/math">
                    <m:f>
                      <m:fPr>
                        <m:ctrlPr>
                          <a:rPr lang="en-US" altLang="en-US" sz="3200" b="1" i="1">
                            <a:solidFill>
                              <a:schemeClr val="tx1"/>
                            </a:solidFill>
                            <a:latin typeface="Cambria Math" panose="02040503050406030204" pitchFamily="18" charset="0"/>
                          </a:rPr>
                        </m:ctrlPr>
                      </m:fPr>
                      <m:num>
                        <m:r>
                          <a:rPr lang="en-US" altLang="en-US" sz="3200" b="1" i="0">
                            <a:solidFill>
                              <a:schemeClr val="tx1"/>
                            </a:solidFill>
                            <a:latin typeface="Cambria Math" panose="02040503050406030204" pitchFamily="18" charset="0"/>
                          </a:rPr>
                          <m:t>𝐌</m:t>
                        </m:r>
                      </m:num>
                      <m:den>
                        <m:r>
                          <a:rPr lang="en-US" altLang="en-US" sz="3200" b="1" i="0">
                            <a:solidFill>
                              <a:schemeClr val="tx1"/>
                            </a:solidFill>
                            <a:latin typeface="Cambria Math" panose="02040503050406030204" pitchFamily="18" charset="0"/>
                          </a:rPr>
                          <m:t>𝐯</m:t>
                        </m:r>
                      </m:den>
                    </m:f>
                  </m:oMath>
                </a14:m>
                <a:endParaRPr kumimoji="0" lang="en-US" sz="3200" b="1" u="none" strike="noStrike" kern="1200" cap="none" spc="0" normalizeH="0" baseline="0" noProof="0" dirty="0">
                  <a:ln w="0"/>
                  <a:solidFill>
                    <a:srgbClr val="00B050"/>
                  </a:solidFill>
                  <a:effectLst/>
                  <a:uLnTx/>
                  <a:uFillTx/>
                  <a:latin typeface="Times New Roman" panose="02020603050405020304" pitchFamily="18" charset="0"/>
                  <a:cs typeface="Times New Roman" panose="02020603050405020304" pitchFamily="18" charset="0"/>
                </a:endParaRPr>
              </a:p>
            </p:txBody>
          </p:sp>
        </mc:Choice>
        <mc:Fallback xmlns="">
          <p:sp>
            <p:nvSpPr>
              <p:cNvPr id="24" name="Flowchart: Terminator 23"/>
              <p:cNvSpPr>
                <a:spLocks noRot="1" noChangeAspect="1" noMove="1" noResize="1" noEditPoints="1" noAdjustHandles="1" noChangeArrowheads="1" noChangeShapeType="1" noTextEdit="1"/>
              </p:cNvSpPr>
              <p:nvPr/>
            </p:nvSpPr>
            <p:spPr>
              <a:xfrm>
                <a:off x="6938602" y="3518653"/>
                <a:ext cx="2133600" cy="837714"/>
              </a:xfrm>
              <a:prstGeom prst="flowChartTerminator">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Flowchart: Terminator 24"/>
              <p:cNvSpPr/>
              <p:nvPr/>
            </p:nvSpPr>
            <p:spPr>
              <a:xfrm>
                <a:off x="9427224" y="3513110"/>
                <a:ext cx="2041491" cy="843257"/>
              </a:xfrm>
              <a:prstGeom prst="flowChartTerminator">
                <a:avLst/>
              </a:prstGeom>
              <a:solidFill>
                <a:srgbClr val="FFFF00"/>
              </a:solidFill>
            </p:spPr>
            <p:style>
              <a:lnRef idx="1">
                <a:schemeClr val="accent1"/>
              </a:lnRef>
              <a:fillRef idx="2">
                <a:schemeClr val="accent1"/>
              </a:fillRef>
              <a:effectRef idx="1">
                <a:schemeClr val="accent1"/>
              </a:effectRef>
              <a:fontRef idx="minor">
                <a:schemeClr val="dk1"/>
              </a:fontRef>
            </p:style>
            <p:txBody>
              <a:bodyPr tIns="0" rtlCol="0" anchor="t">
                <a:scene3d>
                  <a:camera prst="perspectiveLeft"/>
                  <a:lightRig rig="threePt" dir="t"/>
                </a:scene3d>
                <a:sp3d extrusionH="57150">
                  <a:bevelT h="25400" prst="softRound"/>
                </a:sp3d>
              </a:bodyPr>
              <a:lstStyle/>
              <a:p>
                <a:pPr lvl="0" algn="ctr">
                  <a:defRPr/>
                </a:pPr>
                <a:r>
                  <a:rPr lang="en-US" altLang="en-US" sz="3200" b="1" dirty="0">
                    <a:solidFill>
                      <a:schemeClr val="tx1"/>
                    </a:solidFill>
                    <a:latin typeface="Times New Roman" panose="02020603050405020304" pitchFamily="18" charset="0"/>
                    <a:ea typeface="Arial" panose="020B0604020202020204" pitchFamily="34" charset="0"/>
                  </a:rPr>
                  <a:t>D </a:t>
                </a:r>
                <a14:m>
                  <m:oMath xmlns:m="http://schemas.openxmlformats.org/officeDocument/2006/math">
                    <m:r>
                      <a:rPr lang="en-US" altLang="en-US" sz="3200" b="1" i="0">
                        <a:solidFill>
                          <a:schemeClr val="tx1"/>
                        </a:solidFill>
                        <a:latin typeface="Cambria Math" panose="02040503050406030204" pitchFamily="18" charset="0"/>
                      </a:rPr>
                      <m:t>=</m:t>
                    </m:r>
                    <m:f>
                      <m:fPr>
                        <m:ctrlPr>
                          <a:rPr lang="en-US" altLang="en-US" sz="3200" b="1" i="1">
                            <a:solidFill>
                              <a:schemeClr val="tx1"/>
                            </a:solidFill>
                            <a:latin typeface="Cambria Math" panose="02040503050406030204" pitchFamily="18" charset="0"/>
                          </a:rPr>
                        </m:ctrlPr>
                      </m:fPr>
                      <m:num>
                        <m:r>
                          <a:rPr lang="en-US" altLang="en-US" sz="3200" b="1" i="0">
                            <a:solidFill>
                              <a:schemeClr val="tx1"/>
                            </a:solidFill>
                            <a:latin typeface="Cambria Math" panose="02040503050406030204" pitchFamily="18" charset="0"/>
                          </a:rPr>
                          <m:t>𝐦</m:t>
                        </m:r>
                      </m:num>
                      <m:den>
                        <m:r>
                          <a:rPr lang="en-US" altLang="en-US" sz="3200" b="1" i="0">
                            <a:solidFill>
                              <a:schemeClr val="tx1"/>
                            </a:solidFill>
                            <a:latin typeface="Cambria Math" panose="02040503050406030204" pitchFamily="18" charset="0"/>
                          </a:rPr>
                          <m:t>𝐕</m:t>
                        </m:r>
                      </m:den>
                    </m:f>
                  </m:oMath>
                </a14:m>
                <a:endParaRPr kumimoji="0" lang="en-US" sz="3200" b="1" u="none" strike="noStrike" kern="1200" cap="none" spc="0" normalizeH="0" baseline="0" noProof="0" dirty="0">
                  <a:ln w="0"/>
                  <a:solidFill>
                    <a:srgbClr val="00B050"/>
                  </a:solidFill>
                  <a:effectLst/>
                  <a:uLnTx/>
                  <a:uFillTx/>
                  <a:latin typeface="Times New Roman" panose="02020603050405020304" pitchFamily="18" charset="0"/>
                  <a:cs typeface="Times New Roman" panose="02020603050405020304" pitchFamily="18" charset="0"/>
                </a:endParaRPr>
              </a:p>
            </p:txBody>
          </p:sp>
        </mc:Choice>
        <mc:Fallback xmlns="">
          <p:sp>
            <p:nvSpPr>
              <p:cNvPr id="25" name="Flowchart: Terminator 24"/>
              <p:cNvSpPr>
                <a:spLocks noRot="1" noChangeAspect="1" noMove="1" noResize="1" noEditPoints="1" noAdjustHandles="1" noChangeArrowheads="1" noChangeShapeType="1" noTextEdit="1"/>
              </p:cNvSpPr>
              <p:nvPr/>
            </p:nvSpPr>
            <p:spPr>
              <a:xfrm>
                <a:off x="9427224" y="3513110"/>
                <a:ext cx="2041491" cy="843257"/>
              </a:xfrm>
              <a:prstGeom prst="flowChartTerminator">
                <a:avLst/>
              </a:prstGeom>
              <a:blipFill rotWithShape="0">
                <a:blip r:embed="rId6"/>
                <a:stretch>
                  <a:fillRect/>
                </a:stretch>
              </a:blipFill>
            </p:spPr>
            <p:txBody>
              <a:bodyPr/>
              <a:lstStyle/>
              <a:p>
                <a:r>
                  <a:rPr lang="en-US">
                    <a:noFill/>
                  </a:rPr>
                  <a:t> </a:t>
                </a:r>
              </a:p>
            </p:txBody>
          </p:sp>
        </mc:Fallback>
      </mc:AlternateContent>
      <p:pic>
        <p:nvPicPr>
          <p:cNvPr id="14" name="Picture 13"/>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86823" y="4709311"/>
            <a:ext cx="1689187" cy="1989192"/>
          </a:xfrm>
          <a:prstGeom prst="rect">
            <a:avLst/>
          </a:prstGeom>
        </p:spPr>
      </p:pic>
      <p:pic>
        <p:nvPicPr>
          <p:cNvPr id="15" name="Picture 14"/>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91439" y="4689399"/>
            <a:ext cx="1627926" cy="1917050"/>
          </a:xfrm>
          <a:prstGeom prst="rect">
            <a:avLst/>
          </a:prstGeom>
        </p:spPr>
      </p:pic>
      <p:sp>
        <p:nvSpPr>
          <p:cNvPr id="3" name="Rectangle 2"/>
          <p:cNvSpPr/>
          <p:nvPr/>
        </p:nvSpPr>
        <p:spPr>
          <a:xfrm>
            <a:off x="1576908" y="2134550"/>
            <a:ext cx="8998203" cy="861413"/>
          </a:xfrm>
          <a:prstGeom prst="rect">
            <a:avLst/>
          </a:prstGeom>
          <a:solidFill>
            <a:schemeClr val="accent4">
              <a:lumMod val="60000"/>
              <a:lumOff val="4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vi-VN" altLang="en-US" sz="3200" b="1" dirty="0">
                <a:solidFill>
                  <a:schemeClr val="tx1"/>
                </a:solidFill>
                <a:latin typeface="Times New Roman" panose="02020603050405020304" pitchFamily="18" charset="0"/>
                <a:ea typeface="Arial" panose="020B0604020202020204" pitchFamily="34" charset="0"/>
              </a:rPr>
              <a:t>Công thức tính khối lượng riêng là:</a:t>
            </a:r>
            <a:endParaRPr lang="en-US" altLang="en-US" sz="3200" b="1" dirty="0">
              <a:solidFill>
                <a:schemeClr val="tx1"/>
              </a:solidFill>
              <a:latin typeface="Times New Roman" panose="02020603050405020304" pitchFamily="18" charset="0"/>
              <a:ea typeface="Arial" panose="020B0604020202020204" pitchFamily="34" charset="0"/>
            </a:endParaRPr>
          </a:p>
        </p:txBody>
      </p:sp>
      <p:pic>
        <p:nvPicPr>
          <p:cNvPr id="7" name="Picture 6"/>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26266" y="4709311"/>
            <a:ext cx="1594109" cy="1877227"/>
          </a:xfrm>
          <a:prstGeom prst="rect">
            <a:avLst/>
          </a:prstGeom>
        </p:spPr>
      </p:pic>
      <p:pic>
        <p:nvPicPr>
          <p:cNvPr id="29" name="Picture 2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72202" y="7107763"/>
            <a:ext cx="714375" cy="666750"/>
          </a:xfrm>
          <a:prstGeom prst="rect">
            <a:avLst/>
          </a:prstGeom>
        </p:spPr>
      </p:pic>
      <p:pic>
        <p:nvPicPr>
          <p:cNvPr id="16" name="Picture 15"/>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35429" y="4674651"/>
            <a:ext cx="1623542" cy="1911887"/>
          </a:xfrm>
          <a:prstGeom prst="rect">
            <a:avLst/>
          </a:prstGeom>
        </p:spPr>
      </p:pic>
    </p:spTree>
    <p:extLst>
      <p:ext uri="{BB962C8B-B14F-4D97-AF65-F5344CB8AC3E}">
        <p14:creationId xmlns:p14="http://schemas.microsoft.com/office/powerpoint/2010/main" val="9574590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par>
                          <p:cTn id="20" fill="hold">
                            <p:stCondLst>
                              <p:cond delay="500"/>
                            </p:stCondLst>
                            <p:childTnLst>
                              <p:par>
                                <p:cTn id="21" presetID="22" presetClass="entr" presetSubtype="4"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500"/>
                                        <p:tgtEl>
                                          <p:spTgt spid="18"/>
                                        </p:tgtEl>
                                      </p:cBhvr>
                                    </p:animEffect>
                                  </p:childTnLst>
                                </p:cTn>
                              </p:par>
                            </p:childTnLst>
                          </p:cTn>
                        </p:par>
                        <p:par>
                          <p:cTn id="24" fill="hold">
                            <p:stCondLst>
                              <p:cond delay="1000"/>
                            </p:stCondLst>
                            <p:childTnLst>
                              <p:par>
                                <p:cTn id="25" presetID="22" presetClass="entr" presetSubtype="4"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par>
                          <p:cTn id="28" fill="hold">
                            <p:stCondLst>
                              <p:cond delay="1500"/>
                            </p:stCondLst>
                            <p:childTnLst>
                              <p:par>
                                <p:cTn id="29" presetID="22" presetClass="entr" presetSubtype="4" fill="hold" grpId="0"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down)">
                                      <p:cBhvr>
                                        <p:cTn id="31" dur="500"/>
                                        <p:tgtEl>
                                          <p:spTgt spid="23"/>
                                        </p:tgtEl>
                                      </p:cBhvr>
                                    </p:animEffect>
                                  </p:childTnLst>
                                </p:cTn>
                              </p:par>
                            </p:childTnLst>
                          </p:cTn>
                        </p:par>
                        <p:par>
                          <p:cTn id="32" fill="hold">
                            <p:stCondLst>
                              <p:cond delay="2000"/>
                            </p:stCondLst>
                            <p:childTnLst>
                              <p:par>
                                <p:cTn id="33" presetID="22" presetClass="entr" presetSubtype="4" fill="hold"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00"/>
                                        <p:tgtEl>
                                          <p:spTgt spid="15"/>
                                        </p:tgtEl>
                                      </p:cBhvr>
                                    </p:animEffect>
                                  </p:childTnLst>
                                </p:cTn>
                              </p:par>
                            </p:childTnLst>
                          </p:cTn>
                        </p:par>
                        <p:par>
                          <p:cTn id="36" fill="hold">
                            <p:stCondLst>
                              <p:cond delay="2500"/>
                            </p:stCondLst>
                            <p:childTnLst>
                              <p:par>
                                <p:cTn id="37" presetID="22" presetClass="entr" presetSubtype="4" fill="hold" grpId="0" nodeType="after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500"/>
                                        <p:tgtEl>
                                          <p:spTgt spid="24"/>
                                        </p:tgtEl>
                                      </p:cBhvr>
                                    </p:animEffect>
                                  </p:childTnLst>
                                </p:cTn>
                              </p:par>
                            </p:childTnLst>
                          </p:cTn>
                        </p:par>
                        <p:par>
                          <p:cTn id="40" fill="hold">
                            <p:stCondLst>
                              <p:cond delay="3000"/>
                            </p:stCondLst>
                            <p:childTnLst>
                              <p:par>
                                <p:cTn id="41" presetID="22" presetClass="entr" presetSubtype="4" fill="hold" nodeType="after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down)">
                                      <p:cBhvr>
                                        <p:cTn id="43" dur="500"/>
                                        <p:tgtEl>
                                          <p:spTgt spid="16"/>
                                        </p:tgtEl>
                                      </p:cBhvr>
                                    </p:animEffect>
                                  </p:childTnLst>
                                </p:cTn>
                              </p:par>
                            </p:childTnLst>
                          </p:cTn>
                        </p:par>
                        <p:par>
                          <p:cTn id="44" fill="hold">
                            <p:stCondLst>
                              <p:cond delay="3500"/>
                            </p:stCondLst>
                            <p:childTnLst>
                              <p:par>
                                <p:cTn id="45" presetID="22" presetClass="entr" presetSubtype="4" fill="hold" grpId="0" nodeType="after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down)">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41" presetClass="entr" presetSubtype="0" fill="hold" nodeType="clickEffect" nodePh="1">
                                  <p:stCondLst>
                                    <p:cond delay="0"/>
                                  </p:stCondLst>
                                  <p:endCondLst>
                                    <p:cond evt="begin" delay="0">
                                      <p:tn val="50"/>
                                    </p:cond>
                                  </p:endCondLst>
                                  <p:iterate type="lt">
                                    <p:tmPct val="10000"/>
                                  </p:iterate>
                                  <p:childTnLst>
                                    <p:set>
                                      <p:cBhvr>
                                        <p:cTn id="51" dur="1" fill="hold">
                                          <p:stCondLst>
                                            <p:cond delay="0"/>
                                          </p:stCondLst>
                                        </p:cTn>
                                        <p:tgtEl>
                                          <p:spTgt spid="26">
                                            <p:txEl>
                                              <p:pRg st="0" end="0"/>
                                            </p:txEl>
                                          </p:spTgt>
                                        </p:tgtEl>
                                        <p:attrNameLst>
                                          <p:attrName>style.visibility</p:attrName>
                                        </p:attrNameLst>
                                      </p:cBhvr>
                                      <p:to>
                                        <p:strVal val="visible"/>
                                      </p:to>
                                    </p:set>
                                    <p:anim calcmode="lin" valueType="num">
                                      <p:cBhvr>
                                        <p:cTn id="52" dur="500" fill="hold"/>
                                        <p:tgtEl>
                                          <p:spTgt spid="26">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53" dur="500" fill="hold"/>
                                        <p:tgtEl>
                                          <p:spTgt spid="26">
                                            <p:txEl>
                                              <p:pRg st="0" end="0"/>
                                            </p:txEl>
                                          </p:spTgt>
                                        </p:tgtEl>
                                        <p:attrNameLst>
                                          <p:attrName>ppt_y</p:attrName>
                                        </p:attrNameLst>
                                      </p:cBhvr>
                                      <p:tavLst>
                                        <p:tav tm="0">
                                          <p:val>
                                            <p:strVal val="#ppt_y"/>
                                          </p:val>
                                        </p:tav>
                                        <p:tav tm="100000">
                                          <p:val>
                                            <p:strVal val="#ppt_y"/>
                                          </p:val>
                                        </p:tav>
                                      </p:tavLst>
                                    </p:anim>
                                    <p:anim calcmode="lin" valueType="num">
                                      <p:cBhvr>
                                        <p:cTn id="54" dur="500" fill="hold"/>
                                        <p:tgtEl>
                                          <p:spTgt spid="26">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5" dur="500" fill="hold"/>
                                        <p:tgtEl>
                                          <p:spTgt spid="26">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6" dur="500" tmFilter="0,0; .5, 1; 1, 1"/>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18"/>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500" fill="hold"/>
                                        <p:tgtEl>
                                          <p:spTgt spid="18"/>
                                        </p:tgtEl>
                                        <p:attrNameLst>
                                          <p:attrName>fillcolor</p:attrName>
                                        </p:attrNameLst>
                                      </p:cBhvr>
                                      <p:to>
                                        <a:srgbClr val="FF0000"/>
                                      </p:to>
                                    </p:animClr>
                                    <p:set>
                                      <p:cBhvr>
                                        <p:cTn id="62" dur="500" fill="hold"/>
                                        <p:tgtEl>
                                          <p:spTgt spid="18"/>
                                        </p:tgtEl>
                                        <p:attrNameLst>
                                          <p:attrName>fill.type</p:attrName>
                                        </p:attrNameLst>
                                      </p:cBhvr>
                                      <p:to>
                                        <p:strVal val="solid"/>
                                      </p:to>
                                    </p:set>
                                    <p:set>
                                      <p:cBhvr>
                                        <p:cTn id="63" dur="500" fill="hold"/>
                                        <p:tgtEl>
                                          <p:spTgt spid="18"/>
                                        </p:tgtEl>
                                        <p:attrNameLst>
                                          <p:attrName>fill.on</p:attrName>
                                        </p:attrNameLst>
                                      </p:cBhvr>
                                      <p:to>
                                        <p:strVal val="true"/>
                                      </p:to>
                                    </p:set>
                                  </p:childTnLst>
                                  <p:subTnLst>
                                    <p:audio>
                                      <p:cMediaNode vol="100000">
                                        <p:cTn display="0" masterRel="sameClick">
                                          <p:stCondLst>
                                            <p:cond evt="begin" delay="0">
                                              <p:tn val="60"/>
                                            </p:cond>
                                          </p:stCondLst>
                                          <p:endCondLst>
                                            <p:cond evt="onStopAudio" delay="0">
                                              <p:tgtEl>
                                                <p:sldTgt/>
                                              </p:tgtEl>
                                            </p:cond>
                                          </p:endCondLst>
                                        </p:cTn>
                                        <p:tgtEl>
                                          <p:sndTgt r:embed="rId2" name="hammer.wav"/>
                                        </p:tgtEl>
                                      </p:cMediaNode>
                                    </p:audio>
                                  </p:subTnLst>
                                </p:cTn>
                              </p:par>
                            </p:childTnLst>
                          </p:cTn>
                        </p:par>
                      </p:childTnLst>
                    </p:cTn>
                  </p:par>
                </p:childTnLst>
              </p:cTn>
              <p:nextCondLst>
                <p:cond evt="onClick" delay="0">
                  <p:tgtEl>
                    <p:spTgt spid="18"/>
                  </p:tgtEl>
                </p:cond>
              </p:nextCondLst>
            </p:seq>
            <p:seq concurrent="1" nextAc="seek">
              <p:cTn id="64" restart="whenNotActive" fill="hold" evtFilter="cancelBubble" nodeType="interactiveSeq">
                <p:stCondLst>
                  <p:cond evt="onClick" delay="0">
                    <p:tgtEl>
                      <p:spTgt spid="23"/>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23"/>
                                        </p:tgtEl>
                                        <p:attrNameLst>
                                          <p:attrName>fillcolor</p:attrName>
                                        </p:attrNameLst>
                                      </p:cBhvr>
                                      <p:to>
                                        <a:srgbClr val="FF0000"/>
                                      </p:to>
                                    </p:animClr>
                                    <p:set>
                                      <p:cBhvr>
                                        <p:cTn id="69" dur="500" fill="hold"/>
                                        <p:tgtEl>
                                          <p:spTgt spid="23"/>
                                        </p:tgtEl>
                                        <p:attrNameLst>
                                          <p:attrName>fill.type</p:attrName>
                                        </p:attrNameLst>
                                      </p:cBhvr>
                                      <p:to>
                                        <p:strVal val="solid"/>
                                      </p:to>
                                    </p:set>
                                    <p:set>
                                      <p:cBhvr>
                                        <p:cTn id="70" dur="500" fill="hold"/>
                                        <p:tgtEl>
                                          <p:spTgt spid="23"/>
                                        </p:tgtEl>
                                        <p:attrNameLst>
                                          <p:attrName>fill.on</p:attrName>
                                        </p:attrNameLst>
                                      </p:cBhvr>
                                      <p:to>
                                        <p:strVal val="true"/>
                                      </p:to>
                                    </p:set>
                                  </p:childTnLst>
                                  <p:subTnLst>
                                    <p:audio>
                                      <p:cMediaNode vol="100000">
                                        <p:cTn display="0" masterRel="sameClick">
                                          <p:stCondLst>
                                            <p:cond evt="begin" delay="0">
                                              <p:tn val="67"/>
                                            </p:cond>
                                          </p:stCondLst>
                                          <p:endCondLst>
                                            <p:cond evt="onStopAudio" delay="0">
                                              <p:tgtEl>
                                                <p:sldTgt/>
                                              </p:tgtEl>
                                            </p:cond>
                                          </p:endCondLst>
                                        </p:cTn>
                                        <p:tgtEl>
                                          <p:sndTgt r:embed="rId2" name="hammer.wav"/>
                                        </p:tgtEl>
                                      </p:cMediaNode>
                                    </p:audio>
                                  </p:subTnLst>
                                </p:cTn>
                              </p:par>
                            </p:childTnLst>
                          </p:cTn>
                        </p:par>
                      </p:childTnLst>
                    </p:cTn>
                  </p:par>
                </p:childTnLst>
              </p:cTn>
              <p:nextCondLst>
                <p:cond evt="onClick" delay="0">
                  <p:tgtEl>
                    <p:spTgt spid="23"/>
                  </p:tgtEl>
                </p:cond>
              </p:nextCondLst>
            </p:seq>
            <p:seq concurrent="1" nextAc="seek">
              <p:cTn id="71" restart="whenNotActive" fill="hold" evtFilter="cancelBubble" nodeType="interactiveSeq">
                <p:stCondLst>
                  <p:cond evt="onClick" delay="0">
                    <p:tgtEl>
                      <p:spTgt spid="24"/>
                    </p:tgtEl>
                  </p:cond>
                </p:stCondLst>
                <p:endSync evt="end" delay="0">
                  <p:rtn val="all"/>
                </p:endSync>
                <p:childTnLst>
                  <p:par>
                    <p:cTn id="72" fill="hold">
                      <p:stCondLst>
                        <p:cond delay="0"/>
                      </p:stCondLst>
                      <p:childTnLst>
                        <p:par>
                          <p:cTn id="73" fill="hold">
                            <p:stCondLst>
                              <p:cond delay="0"/>
                            </p:stCondLst>
                            <p:childTnLst>
                              <p:par>
                                <p:cTn id="74" presetID="1" presetClass="emph" presetSubtype="2" fill="hold" nodeType="clickEffect">
                                  <p:stCondLst>
                                    <p:cond delay="0"/>
                                  </p:stCondLst>
                                  <p:childTnLst>
                                    <p:animClr clrSpc="rgb" dir="cw">
                                      <p:cBhvr>
                                        <p:cTn id="75" dur="500" fill="hold"/>
                                        <p:tgtEl>
                                          <p:spTgt spid="24"/>
                                        </p:tgtEl>
                                        <p:attrNameLst>
                                          <p:attrName>fillcolor</p:attrName>
                                        </p:attrNameLst>
                                      </p:cBhvr>
                                      <p:to>
                                        <a:srgbClr val="FF0000"/>
                                      </p:to>
                                    </p:animClr>
                                    <p:set>
                                      <p:cBhvr>
                                        <p:cTn id="76" dur="500" fill="hold"/>
                                        <p:tgtEl>
                                          <p:spTgt spid="24"/>
                                        </p:tgtEl>
                                        <p:attrNameLst>
                                          <p:attrName>fill.type</p:attrName>
                                        </p:attrNameLst>
                                      </p:cBhvr>
                                      <p:to>
                                        <p:strVal val="solid"/>
                                      </p:to>
                                    </p:set>
                                    <p:set>
                                      <p:cBhvr>
                                        <p:cTn id="77" dur="500" fill="hold"/>
                                        <p:tgtEl>
                                          <p:spTgt spid="24"/>
                                        </p:tgtEl>
                                        <p:attrNameLst>
                                          <p:attrName>fill.on</p:attrName>
                                        </p:attrNameLst>
                                      </p:cBhvr>
                                      <p:to>
                                        <p:strVal val="true"/>
                                      </p:to>
                                    </p:set>
                                  </p:childTnLst>
                                  <p:subTnLst>
                                    <p:audio>
                                      <p:cMediaNode vol="90000">
                                        <p:cTn display="0" masterRel="sameClick">
                                          <p:stCondLst>
                                            <p:cond evt="begin" delay="0">
                                              <p:tn val="74"/>
                                            </p:cond>
                                          </p:stCondLst>
                                          <p:endCondLst>
                                            <p:cond evt="onStopAudio" delay="0">
                                              <p:tgtEl>
                                                <p:sldTgt/>
                                              </p:tgtEl>
                                            </p:cond>
                                          </p:endCondLst>
                                        </p:cTn>
                                        <p:tgtEl>
                                          <p:sndTgt r:embed="rId2" name="hammer.wav"/>
                                        </p:tgtEl>
                                      </p:cMediaNode>
                                    </p:audio>
                                  </p:subTnLst>
                                </p:cTn>
                              </p:par>
                            </p:childTnLst>
                          </p:cTn>
                        </p:par>
                      </p:childTnLst>
                    </p:cTn>
                  </p:par>
                </p:childTnLst>
              </p:cTn>
              <p:nextCondLst>
                <p:cond evt="onClick" delay="0">
                  <p:tgtEl>
                    <p:spTgt spid="24"/>
                  </p:tgtEl>
                </p:cond>
              </p:nextCondLst>
            </p:seq>
            <p:seq concurrent="1" nextAc="seek">
              <p:cTn id="78" restart="whenNotActive" fill="hold" evtFilter="cancelBubble" nodeType="interactiveSeq">
                <p:stCondLst>
                  <p:cond evt="onClick" delay="0">
                    <p:tgtEl>
                      <p:spTgt spid="25"/>
                    </p:tgtEl>
                  </p:cond>
                </p:stCondLst>
                <p:endSync evt="end" delay="0">
                  <p:rtn val="all"/>
                </p:endSync>
                <p:childTnLst>
                  <p:par>
                    <p:cTn id="79" fill="hold">
                      <p:stCondLst>
                        <p:cond delay="0"/>
                      </p:stCondLst>
                      <p:childTnLst>
                        <p:par>
                          <p:cTn id="80" fill="hold">
                            <p:stCondLst>
                              <p:cond delay="0"/>
                            </p:stCondLst>
                            <p:childTnLst>
                              <p:par>
                                <p:cTn id="81" presetID="1" presetClass="emph" presetSubtype="2" fill="hold" nodeType="clickEffect">
                                  <p:stCondLst>
                                    <p:cond delay="0"/>
                                  </p:stCondLst>
                                  <p:childTnLst>
                                    <p:animClr clrSpc="rgb" dir="cw">
                                      <p:cBhvr>
                                        <p:cTn id="82" dur="500" fill="hold"/>
                                        <p:tgtEl>
                                          <p:spTgt spid="25"/>
                                        </p:tgtEl>
                                        <p:attrNameLst>
                                          <p:attrName>fillcolor</p:attrName>
                                        </p:attrNameLst>
                                      </p:cBhvr>
                                      <p:to>
                                        <a:srgbClr val="00B050"/>
                                      </p:to>
                                    </p:animClr>
                                    <p:set>
                                      <p:cBhvr>
                                        <p:cTn id="83" dur="500" fill="hold"/>
                                        <p:tgtEl>
                                          <p:spTgt spid="25"/>
                                        </p:tgtEl>
                                        <p:attrNameLst>
                                          <p:attrName>fill.type</p:attrName>
                                        </p:attrNameLst>
                                      </p:cBhvr>
                                      <p:to>
                                        <p:strVal val="solid"/>
                                      </p:to>
                                    </p:set>
                                    <p:set>
                                      <p:cBhvr>
                                        <p:cTn id="84" dur="500" fill="hold"/>
                                        <p:tgtEl>
                                          <p:spTgt spid="25"/>
                                        </p:tgtEl>
                                        <p:attrNameLst>
                                          <p:attrName>fill.on</p:attrName>
                                        </p:attrNameLst>
                                      </p:cBhvr>
                                      <p:to>
                                        <p:strVal val="true"/>
                                      </p:to>
                                    </p:set>
                                  </p:childTnLst>
                                  <p:subTnLst>
                                    <p:audio>
                                      <p:cMediaNode vol="90000">
                                        <p:cTn display="0" masterRel="sameClick">
                                          <p:stCondLst>
                                            <p:cond evt="begin" delay="0">
                                              <p:tn val="81"/>
                                            </p:cond>
                                          </p:stCondLst>
                                          <p:endCondLst>
                                            <p:cond evt="onStopAudio" delay="0">
                                              <p:tgtEl>
                                                <p:sldTgt/>
                                              </p:tgtEl>
                                            </p:cond>
                                          </p:endCondLst>
                                        </p:cTn>
                                        <p:tgtEl>
                                          <p:sndTgt r:embed="rId3" name="chimes.wav"/>
                                        </p:tgtEl>
                                      </p:cMediaNode>
                                    </p:audio>
                                  </p:subTnLst>
                                </p:cTn>
                              </p:par>
                              <p:par>
                                <p:cTn id="85" presetID="60" presetClass="path" presetSubtype="0" accel="50000" decel="50000" fill="hold" nodeType="withEffect">
                                  <p:stCondLst>
                                    <p:cond delay="0"/>
                                  </p:stCondLst>
                                  <p:childTnLst>
                                    <p:animMotion origin="layout" path="M 0.02734 0.01158 C 0.06419 0.01574 0.11497 0.01482 0.11575 -0.0125 C 0.11758 -0.05277 -0.05209 -0.0831 -0.05065 -0.13009 C -0.04831 -0.17407 0.09922 -0.12685 0.10052 -0.16921 C 0.10416 -0.21203 -0.00599 -0.20532 -0.00391 -0.25324 C -0.0017 -0.29444 0.06966 -0.25972 0.07109 -0.29652 C 0.07344 -0.33264 0.0181 -0.32245 0.01849 -0.35463 C 0.01966 -0.37361 0.03502 -0.37245 0.04635 -0.37361 " pathEditMode="relative" rAng="16500000" ptsTypes="AAAAAAAA">
                                      <p:cBhvr>
                                        <p:cTn id="86" dur="3000" fill="hold"/>
                                        <p:tgtEl>
                                          <p:spTgt spid="29"/>
                                        </p:tgtEl>
                                        <p:attrNameLst>
                                          <p:attrName>ppt_x</p:attrName>
                                          <p:attrName>ppt_y</p:attrName>
                                        </p:attrNameLst>
                                      </p:cBhvr>
                                      <p:rCtr x="1055" y="-19236"/>
                                    </p:animMotion>
                                  </p:childTnLst>
                                </p:cTn>
                              </p:par>
                            </p:childTnLst>
                          </p:cTn>
                        </p:par>
                      </p:childTnLst>
                    </p:cTn>
                  </p:par>
                </p:childTnLst>
              </p:cTn>
              <p:nextCondLst>
                <p:cond evt="onClick" delay="0">
                  <p:tgtEl>
                    <p:spTgt spid="25"/>
                  </p:tgtEl>
                </p:cond>
              </p:nextCondLst>
            </p:seq>
          </p:childTnLst>
        </p:cTn>
      </p:par>
    </p:tnLst>
    <p:bldLst>
      <p:bldP spid="22" grpId="0" animBg="1"/>
      <p:bldP spid="2" grpId="0"/>
      <p:bldP spid="18" grpId="0" animBg="1"/>
      <p:bldP spid="23" grpId="0" animBg="1"/>
      <p:bldP spid="24" grpId="0" animBg="1"/>
      <p:bldP spid="25" grpId="0" animBg="1"/>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utoShape 10"/>
          <p:cNvSpPr/>
          <p:nvPr/>
        </p:nvSpPr>
        <p:spPr>
          <a:xfrm>
            <a:off x="5386258" y="637546"/>
            <a:ext cx="1676400" cy="413426"/>
          </a:xfrm>
          <a:prstGeom prst="roundRect">
            <a:avLst>
              <a:gd name="adj" fmla="val 16667"/>
            </a:avLst>
          </a:prstGeom>
          <a:solidFill>
            <a:schemeClr val="accent1">
              <a:lumMod val="20000"/>
              <a:lumOff val="80000"/>
            </a:schemeClr>
          </a:solidFill>
          <a:ln w="9525">
            <a:solidFill>
              <a:schemeClr val="accent1">
                <a:lumMod val="60000"/>
                <a:lumOff val="40000"/>
              </a:schemeClr>
            </a:solidFill>
          </a:ln>
        </p:spPr>
        <p:txBody>
          <a:bodyPr wrap="none" anchor="ctr"/>
          <a:lstStyle/>
          <a:p>
            <a:pPr algn="ctr"/>
            <a:r>
              <a:rPr lang="en-US" altLang="en-US" sz="2800" b="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Câu</a:t>
            </a:r>
            <a:r>
              <a:rPr lang="en-US" altLang="en-US" sz="2800" b="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2</a:t>
            </a:r>
            <a:endParaRPr lang="vi-VN" alt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2" name="Title 1"/>
          <p:cNvSpPr>
            <a:spLocks noGrp="1"/>
          </p:cNvSpPr>
          <p:nvPr>
            <p:ph type="title"/>
          </p:nvPr>
        </p:nvSpPr>
        <p:spPr>
          <a:xfrm>
            <a:off x="1491343" y="-57790"/>
            <a:ext cx="8697686" cy="706029"/>
          </a:xfrm>
        </p:spPr>
        <p:txBody>
          <a:bodyPr>
            <a:normAutofit/>
          </a:bodyPr>
          <a:lstStyle/>
          <a:p>
            <a:pPr lvl="0" algn="ctr">
              <a:lnSpc>
                <a:spcPct val="100000"/>
              </a:lnSpc>
              <a:spcBef>
                <a:spcPts val="0"/>
              </a:spcBef>
              <a:defRPr/>
            </a:pPr>
            <a:r>
              <a:rPr lang="en-US" sz="3600" b="1" dirty="0">
                <a:solidFill>
                  <a:srgbClr val="FF0000"/>
                </a:solidFill>
                <a:latin typeface="Times New Roman" panose="02020603050405020304" pitchFamily="18" charset="0"/>
                <a:ea typeface="Calibri" panose="020F0502020204030204" pitchFamily="34" charset="0"/>
              </a:rPr>
              <a:t>PHIẾU HỌC TẬP SỐ 2</a:t>
            </a:r>
            <a:endParaRPr lang="en-US" sz="3600" dirty="0">
              <a:solidFill>
                <a:prstClr val="black"/>
              </a:solidFill>
              <a:latin typeface="等线"/>
            </a:endParaRPr>
          </a:p>
        </p:txBody>
      </p:sp>
      <p:grpSp>
        <p:nvGrpSpPr>
          <p:cNvPr id="13" name="Group 7"/>
          <p:cNvGrpSpPr/>
          <p:nvPr/>
        </p:nvGrpSpPr>
        <p:grpSpPr>
          <a:xfrm>
            <a:off x="458758" y="726373"/>
            <a:ext cx="4980940" cy="5752861"/>
            <a:chOff x="456" y="768"/>
            <a:chExt cx="2556" cy="3552"/>
          </a:xfrm>
        </p:grpSpPr>
        <p:sp>
          <p:nvSpPr>
            <p:cNvPr id="17" name="Rectangle 4"/>
            <p:cNvSpPr>
              <a:spLocks noChangeArrowheads="1"/>
            </p:cNvSpPr>
            <p:nvPr/>
          </p:nvSpPr>
          <p:spPr bwMode="auto">
            <a:xfrm>
              <a:off x="708" y="2423"/>
              <a:ext cx="252" cy="241"/>
            </a:xfrm>
            <a:prstGeom prst="rect">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solidFill>
                <a:schemeClr val="hlink"/>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1"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9" name="Rectangle 34"/>
            <p:cNvSpPr>
              <a:spLocks noChangeArrowheads="1"/>
            </p:cNvSpPr>
            <p:nvPr/>
          </p:nvSpPr>
          <p:spPr bwMode="auto">
            <a:xfrm>
              <a:off x="456" y="768"/>
              <a:ext cx="288" cy="3552"/>
            </a:xfrm>
            <a:prstGeom prst="rect">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9525">
              <a:solidFill>
                <a:schemeClr val="hlink"/>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1"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20" name="Rectangle 35"/>
            <p:cNvSpPr>
              <a:spLocks noChangeArrowheads="1"/>
            </p:cNvSpPr>
            <p:nvPr/>
          </p:nvSpPr>
          <p:spPr bwMode="auto">
            <a:xfrm>
              <a:off x="708" y="777"/>
              <a:ext cx="2304" cy="144"/>
            </a:xfrm>
            <a:prstGeom prst="rect">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solidFill>
                <a:schemeClr val="hlink"/>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1"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grpSp>
      <p:sp>
        <p:nvSpPr>
          <p:cNvPr id="26" name="Rectangle 54"/>
          <p:cNvSpPr/>
          <p:nvPr/>
        </p:nvSpPr>
        <p:spPr>
          <a:xfrm>
            <a:off x="1195376" y="1215224"/>
            <a:ext cx="10701734" cy="5456636"/>
          </a:xfrm>
          <a:prstGeom prst="rect">
            <a:avLst/>
          </a:prstGeom>
          <a:solidFill>
            <a:srgbClr val="FFFF00">
              <a:alpha val="41959"/>
            </a:srgbClr>
          </a:solidFill>
          <a:ln w="9525"/>
          <a:scene3d>
            <a:camera prst="legacyObliqueTopRight">
              <a:rot lat="0" lon="0" rev="0"/>
            </a:camera>
            <a:lightRig rig="legacyFlat3" dir="b"/>
          </a:scene3d>
          <a:sp3d extrusionH="430200" prstMaterial="legacyMatte">
            <a:bevelT w="13500" h="13500" prst="angle"/>
            <a:bevelB w="13500" h="13500" prst="angle"/>
            <a:extrusionClr>
              <a:srgbClr val="C6D1C1"/>
            </a:extrusionClr>
          </a:sp3d>
        </p:spPr>
        <p:txBody>
          <a:bodyPr wrap="none" anchor="ctr">
            <a:flatTx/>
          </a:bodyPr>
          <a:lstStyle/>
          <a:p>
            <a:endParaRPr lang="pt-BR" altLang="en-US" sz="2800" b="1" dirty="0">
              <a:solidFill>
                <a:srgbClr val="9900FF"/>
              </a:solidFill>
              <a:latin typeface="Times New Roman" panose="02020603050405020304" pitchFamily="18" charset="0"/>
              <a:ea typeface="Arial" panose="020B0604020202020204" pitchFamily="34" charset="0"/>
            </a:endParaRPr>
          </a:p>
        </p:txBody>
      </p:sp>
      <p:sp>
        <p:nvSpPr>
          <p:cNvPr id="18" name="Flowchart: Terminator 17"/>
          <p:cNvSpPr/>
          <p:nvPr/>
        </p:nvSpPr>
        <p:spPr>
          <a:xfrm>
            <a:off x="1702989" y="2143155"/>
            <a:ext cx="9133973" cy="1236438"/>
          </a:xfrm>
          <a:prstGeom prst="flowChartTerminator">
            <a:avLst/>
          </a:prstGeom>
          <a:solidFill>
            <a:srgbClr val="FFFF00"/>
          </a:solidFill>
        </p:spPr>
        <p:style>
          <a:lnRef idx="1">
            <a:schemeClr val="accent1"/>
          </a:lnRef>
          <a:fillRef idx="2">
            <a:schemeClr val="accent1"/>
          </a:fillRef>
          <a:effectRef idx="1">
            <a:schemeClr val="accent1"/>
          </a:effectRef>
          <a:fontRef idx="minor">
            <a:schemeClr val="dk1"/>
          </a:fontRef>
        </p:style>
        <p:txBody>
          <a:bodyPr tIns="0" rtlCol="0" anchor="t">
            <a:scene3d>
              <a:camera prst="perspectiveLeft"/>
              <a:lightRig rig="threePt" dir="t"/>
            </a:scene3d>
            <a:sp3d extrusionH="57150">
              <a:bevelT h="25400" prst="softRound"/>
            </a:sp3d>
          </a:bodyPr>
          <a:lstStyle/>
          <a:p>
            <a:pPr algn="just">
              <a:defRPr/>
            </a:pPr>
            <a:r>
              <a:rPr lang="en-US" sz="2800" dirty="0">
                <a:latin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riêng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7800 kg/m</a:t>
            </a:r>
            <a:r>
              <a:rPr lang="en-US" sz="2800" baseline="30000" dirty="0">
                <a:latin typeface="Times New Roman" panose="02020603050405020304" pitchFamily="18" charset="0"/>
                <a:cs typeface="Times New Roman" panose="02020603050405020304" pitchFamily="18" charset="0"/>
              </a:rPr>
              <a:t>3</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1 cm</a:t>
            </a:r>
            <a:r>
              <a:rPr lang="en-US" sz="2800" baseline="30000" dirty="0">
                <a:latin typeface="Times New Roman" panose="02020603050405020304" pitchFamily="18" charset="0"/>
                <a:cs typeface="Times New Roman" panose="02020603050405020304" pitchFamily="18" charset="0"/>
              </a:rPr>
              <a:t>3</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7800 kg.</a:t>
            </a:r>
          </a:p>
        </p:txBody>
      </p:sp>
      <p:sp>
        <p:nvSpPr>
          <p:cNvPr id="23" name="Flowchart: Terminator 22"/>
          <p:cNvSpPr/>
          <p:nvPr/>
        </p:nvSpPr>
        <p:spPr>
          <a:xfrm>
            <a:off x="1679354" y="3544568"/>
            <a:ext cx="9157608" cy="823446"/>
          </a:xfrm>
          <a:prstGeom prst="flowChartTerminator">
            <a:avLst/>
          </a:prstGeom>
          <a:solidFill>
            <a:srgbClr val="FFFF00"/>
          </a:solidFill>
        </p:spPr>
        <p:style>
          <a:lnRef idx="1">
            <a:schemeClr val="accent1"/>
          </a:lnRef>
          <a:fillRef idx="2">
            <a:schemeClr val="accent1"/>
          </a:fillRef>
          <a:effectRef idx="1">
            <a:schemeClr val="accent1"/>
          </a:effectRef>
          <a:fontRef idx="minor">
            <a:schemeClr val="dk1"/>
          </a:fontRef>
        </p:style>
        <p:txBody>
          <a:bodyPr tIns="0" rtlCol="0" anchor="t">
            <a:scene3d>
              <a:camera prst="perspectiveLeft"/>
              <a:lightRig rig="threePt" dir="t"/>
            </a:scene3d>
            <a:sp3d extrusionH="57150">
              <a:bevelT h="25400" prst="softRound"/>
            </a:sp3d>
          </a:bodyPr>
          <a:lstStyle/>
          <a:p>
            <a:pPr algn="just"/>
            <a:r>
              <a:rPr lang="en-US" sz="3200" dirty="0"/>
              <a:t>B</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riêng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D = </a:t>
            </a:r>
            <a:r>
              <a:rPr lang="en-US" sz="2800" dirty="0" err="1">
                <a:latin typeface="Times New Roman" panose="02020603050405020304" pitchFamily="18" charset="0"/>
                <a:cs typeface="Times New Roman" panose="02020603050405020304" pitchFamily="18" charset="0"/>
              </a:rPr>
              <a:t>m.V</a:t>
            </a:r>
            <a:r>
              <a:rPr lang="en-US" sz="2800" dirty="0">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srgbClr val="00B050"/>
              </a:solidFill>
              <a:effectLst/>
              <a:uLnTx/>
              <a:uFillTx/>
              <a:latin typeface="Times New Roman" panose="02020603050405020304" pitchFamily="18" charset="0"/>
              <a:ea typeface="+mn-ea"/>
              <a:cs typeface="Times New Roman" panose="02020603050405020304" pitchFamily="18" charset="0"/>
            </a:endParaRPr>
          </a:p>
        </p:txBody>
      </p:sp>
      <p:sp>
        <p:nvSpPr>
          <p:cNvPr id="24" name="Flowchart: Terminator 23"/>
          <p:cNvSpPr/>
          <p:nvPr/>
        </p:nvSpPr>
        <p:spPr>
          <a:xfrm>
            <a:off x="1702989" y="5706134"/>
            <a:ext cx="9192274" cy="744442"/>
          </a:xfrm>
          <a:prstGeom prst="flowChartTerminator">
            <a:avLst/>
          </a:prstGeom>
          <a:solidFill>
            <a:srgbClr val="FFFF00"/>
          </a:solidFill>
        </p:spPr>
        <p:style>
          <a:lnRef idx="1">
            <a:schemeClr val="accent1"/>
          </a:lnRef>
          <a:fillRef idx="2">
            <a:schemeClr val="accent1"/>
          </a:fillRef>
          <a:effectRef idx="1">
            <a:schemeClr val="accent1"/>
          </a:effectRef>
          <a:fontRef idx="minor">
            <a:schemeClr val="dk1"/>
          </a:fontRef>
        </p:style>
        <p:txBody>
          <a:bodyPr tIns="0" rtlCol="0" anchor="t">
            <a:scene3d>
              <a:camera prst="perspectiveLeft"/>
              <a:lightRig rig="threePt" dir="t"/>
            </a:scene3d>
            <a:sp3d extrusionH="57150">
              <a:bevelT h="25400" prst="softRound"/>
            </a:sp3d>
          </a:bodyPr>
          <a:lstStyle/>
          <a:p>
            <a:pPr algn="just"/>
            <a:r>
              <a:rPr lang="vi-VN" altLang="en-US" sz="2800" dirty="0">
                <a:solidFill>
                  <a:schemeClr val="tx1"/>
                </a:solidFill>
                <a:latin typeface="Times New Roman" panose="02020603050405020304" pitchFamily="18" charset="0"/>
                <a:ea typeface="Arial" panose="020B0604020202020204" pitchFamily="34" charset="0"/>
              </a:rPr>
              <a:t>D. Đơn vị của khối lượng riêng là Niu- tơn.</a:t>
            </a:r>
            <a:endParaRPr lang="en-US" sz="2800" dirty="0">
              <a:latin typeface="Times New Roman" panose="02020603050405020304" pitchFamily="18" charset="0"/>
              <a:cs typeface="Times New Roman" panose="02020603050405020304" pitchFamily="18" charset="0"/>
            </a:endParaRPr>
          </a:p>
        </p:txBody>
      </p:sp>
      <p:sp>
        <p:nvSpPr>
          <p:cNvPr id="25" name="Flowchart: Terminator 24"/>
          <p:cNvSpPr/>
          <p:nvPr/>
        </p:nvSpPr>
        <p:spPr>
          <a:xfrm>
            <a:off x="1679354" y="4509571"/>
            <a:ext cx="9133973" cy="1032311"/>
          </a:xfrm>
          <a:prstGeom prst="flowChartTerminator">
            <a:avLst/>
          </a:prstGeom>
          <a:solidFill>
            <a:srgbClr val="FFFF00"/>
          </a:solidFill>
        </p:spPr>
        <p:style>
          <a:lnRef idx="1">
            <a:schemeClr val="accent1"/>
          </a:lnRef>
          <a:fillRef idx="2">
            <a:schemeClr val="accent1"/>
          </a:fillRef>
          <a:effectRef idx="1">
            <a:schemeClr val="accent1"/>
          </a:effectRef>
          <a:fontRef idx="minor">
            <a:schemeClr val="dk1"/>
          </a:fontRef>
        </p:style>
        <p:txBody>
          <a:bodyPr tIns="0" rtlCol="0" anchor="t">
            <a:scene3d>
              <a:camera prst="perspectiveLeft"/>
              <a:lightRig rig="threePt" dir="t"/>
            </a:scene3d>
            <a:sp3d extrusionH="57150">
              <a:bevelT h="25400" prst="softRound"/>
            </a:sp3d>
          </a:bodyPr>
          <a:lstStyle/>
          <a:p>
            <a:pPr algn="just">
              <a:defRPr/>
            </a:pPr>
            <a:r>
              <a:rPr lang="en-US" sz="2800" b="1" dirty="0" smtClean="0">
                <a:latin typeface="Times New Roman" panose="02020603050405020304" pitchFamily="18" charset="0"/>
                <a:cs typeface="Times New Roman" panose="02020603050405020304" pitchFamily="18" charset="0"/>
              </a:rPr>
              <a:t>C</a:t>
            </a:r>
            <a:r>
              <a:rPr lang="en-US" sz="2800" b="1"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riêng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a:t>
            </a:r>
          </a:p>
          <a:p>
            <a:pPr lvl="0" algn="just">
              <a:defRPr/>
            </a:pPr>
            <a:endParaRPr kumimoji="0" lang="en-US" sz="2800" u="none" strike="noStrike" kern="1200" cap="none" spc="0" normalizeH="0" baseline="0" noProof="0" dirty="0">
              <a:ln w="0"/>
              <a:solidFill>
                <a:srgbClr val="00B050"/>
              </a:solidFill>
              <a:effectLst/>
              <a:uLnTx/>
              <a:uFillTx/>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21257" y="3074224"/>
            <a:ext cx="965961" cy="1137519"/>
          </a:xfrm>
          <a:prstGeom prst="rect">
            <a:avLst/>
          </a:prstGeom>
        </p:spPr>
      </p:pic>
      <p:pic>
        <p:nvPicPr>
          <p:cNvPr id="15" name="Picture 14"/>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45709" y="5328666"/>
            <a:ext cx="986980" cy="1162270"/>
          </a:xfrm>
          <a:prstGeom prst="rect">
            <a:avLst/>
          </a:prstGeom>
        </p:spPr>
      </p:pic>
      <p:sp>
        <p:nvSpPr>
          <p:cNvPr id="3" name="Rectangle 2"/>
          <p:cNvSpPr/>
          <p:nvPr/>
        </p:nvSpPr>
        <p:spPr>
          <a:xfrm>
            <a:off x="1491343" y="1411792"/>
            <a:ext cx="9466230" cy="648747"/>
          </a:xfrm>
          <a:prstGeom prst="rect">
            <a:avLst/>
          </a:prstGeom>
          <a:solidFill>
            <a:schemeClr val="accent4">
              <a:lumMod val="60000"/>
              <a:lumOff val="4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US" sz="3200" b="1" dirty="0" err="1">
                <a:latin typeface="Times New Roman" panose="02020603050405020304" pitchFamily="18" charset="0"/>
                <a:cs typeface="Times New Roman" panose="02020603050405020304" pitchFamily="18" charset="0"/>
              </a:rPr>
              <a:t>Phát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biểu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nào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sau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đây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về</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khối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lượng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riêng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đúng</a:t>
            </a:r>
            <a:r>
              <a:rPr lang="en-US" sz="3200" b="1" dirty="0">
                <a:latin typeface="Times New Roman" panose="02020603050405020304" pitchFamily="18" charset="0"/>
                <a:cs typeface="Times New Roman" panose="02020603050405020304" pitchFamily="18" charset="0"/>
              </a:rPr>
              <a:t>?</a:t>
            </a:r>
            <a:endParaRPr lang="en-US" altLang="en-US" sz="3200" b="1" dirty="0">
              <a:solidFill>
                <a:schemeClr val="tx1"/>
              </a:solidFill>
              <a:latin typeface="Times New Roman" panose="02020603050405020304" pitchFamily="18" charset="0"/>
              <a:ea typeface="Arial" panose="020B0604020202020204" pitchFamily="34" charset="0"/>
              <a:cs typeface="Times New Roman" panose="02020603050405020304" pitchFamily="18" charset="0"/>
            </a:endParaRPr>
          </a:p>
        </p:txBody>
      </p:sp>
      <p:pic>
        <p:nvPicPr>
          <p:cNvPr id="7" name="Picture 6"/>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39662" y="1809415"/>
            <a:ext cx="938176" cy="1104799"/>
          </a:xfrm>
          <a:prstGeom prst="rect">
            <a:avLst/>
          </a:prstGeom>
        </p:spPr>
      </p:pic>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72202" y="7107763"/>
            <a:ext cx="714375" cy="666750"/>
          </a:xfrm>
          <a:prstGeom prst="rect">
            <a:avLst/>
          </a:prstGeom>
        </p:spPr>
      </p:pic>
      <p:pic>
        <p:nvPicPr>
          <p:cNvPr id="16" name="Picture 15"/>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97635" y="4223017"/>
            <a:ext cx="1022230" cy="1203780"/>
          </a:xfrm>
          <a:prstGeom prst="rect">
            <a:avLst/>
          </a:prstGeom>
        </p:spPr>
      </p:pic>
    </p:spTree>
    <p:extLst>
      <p:ext uri="{BB962C8B-B14F-4D97-AF65-F5344CB8AC3E}">
        <p14:creationId xmlns:p14="http://schemas.microsoft.com/office/powerpoint/2010/main" val="34503511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par>
                          <p:cTn id="20" fill="hold">
                            <p:stCondLst>
                              <p:cond delay="500"/>
                            </p:stCondLst>
                            <p:childTnLst>
                              <p:par>
                                <p:cTn id="21" presetID="22" presetClass="entr" presetSubtype="4"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500"/>
                                        <p:tgtEl>
                                          <p:spTgt spid="18"/>
                                        </p:tgtEl>
                                      </p:cBhvr>
                                    </p:animEffect>
                                  </p:childTnLst>
                                </p:cTn>
                              </p:par>
                            </p:childTnLst>
                          </p:cTn>
                        </p:par>
                        <p:par>
                          <p:cTn id="24" fill="hold">
                            <p:stCondLst>
                              <p:cond delay="1000"/>
                            </p:stCondLst>
                            <p:childTnLst>
                              <p:par>
                                <p:cTn id="25" presetID="22" presetClass="entr" presetSubtype="4"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par>
                          <p:cTn id="28" fill="hold">
                            <p:stCondLst>
                              <p:cond delay="1500"/>
                            </p:stCondLst>
                            <p:childTnLst>
                              <p:par>
                                <p:cTn id="29" presetID="22" presetClass="entr" presetSubtype="4" fill="hold" grpId="0"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down)">
                                      <p:cBhvr>
                                        <p:cTn id="31" dur="500"/>
                                        <p:tgtEl>
                                          <p:spTgt spid="23"/>
                                        </p:tgtEl>
                                      </p:cBhvr>
                                    </p:animEffect>
                                  </p:childTnLst>
                                </p:cTn>
                              </p:par>
                            </p:childTnLst>
                          </p:cTn>
                        </p:par>
                        <p:par>
                          <p:cTn id="32" fill="hold">
                            <p:stCondLst>
                              <p:cond delay="2500"/>
                            </p:stCondLst>
                            <p:childTnLst>
                              <p:par>
                                <p:cTn id="33" presetID="22" presetClass="entr" presetSubtype="4" fill="hold"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down)">
                                      <p:cBhvr>
                                        <p:cTn id="35" dur="500"/>
                                        <p:tgtEl>
                                          <p:spTgt spid="16"/>
                                        </p:tgtEl>
                                      </p:cBhvr>
                                    </p:animEffect>
                                  </p:childTnLst>
                                </p:cTn>
                              </p:par>
                            </p:childTnLst>
                          </p:cTn>
                        </p:par>
                        <p:par>
                          <p:cTn id="36" fill="hold">
                            <p:stCondLst>
                              <p:cond delay="3000"/>
                            </p:stCondLst>
                            <p:childTnLst>
                              <p:par>
                                <p:cTn id="37" presetID="22" presetClass="entr" presetSubtype="4" fill="hold" grpId="0" nodeType="after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down)">
                                      <p:cBhvr>
                                        <p:cTn id="39" dur="500"/>
                                        <p:tgtEl>
                                          <p:spTgt spid="25"/>
                                        </p:tgtEl>
                                      </p:cBhvr>
                                    </p:animEffect>
                                  </p:childTnLst>
                                </p:cTn>
                              </p:par>
                            </p:childTnLst>
                          </p:cTn>
                        </p:par>
                        <p:par>
                          <p:cTn id="40" fill="hold">
                            <p:stCondLst>
                              <p:cond delay="3500"/>
                            </p:stCondLst>
                            <p:childTnLst>
                              <p:par>
                                <p:cTn id="41" presetID="22" presetClass="entr" presetSubtype="4" fill="hold" nodeType="after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down)">
                                      <p:cBhvr>
                                        <p:cTn id="43" dur="500"/>
                                        <p:tgtEl>
                                          <p:spTgt spid="15"/>
                                        </p:tgtEl>
                                      </p:cBhvr>
                                    </p:animEffect>
                                  </p:childTnLst>
                                </p:cTn>
                              </p:par>
                            </p:childTnLst>
                          </p:cTn>
                        </p:par>
                        <p:par>
                          <p:cTn id="44" fill="hold">
                            <p:stCondLst>
                              <p:cond delay="4000"/>
                            </p:stCondLst>
                            <p:childTnLst>
                              <p:par>
                                <p:cTn id="45" presetID="22" presetClass="entr" presetSubtype="4" fill="hold" grpId="0" nodeType="after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down)">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41" presetClass="entr" presetSubtype="0" fill="hold" nodeType="clickEffect" nodePh="1">
                                  <p:stCondLst>
                                    <p:cond delay="0"/>
                                  </p:stCondLst>
                                  <p:endCondLst>
                                    <p:cond evt="begin" delay="0">
                                      <p:tn val="50"/>
                                    </p:cond>
                                  </p:endCondLst>
                                  <p:iterate type="lt">
                                    <p:tmPct val="10000"/>
                                  </p:iterate>
                                  <p:childTnLst>
                                    <p:set>
                                      <p:cBhvr>
                                        <p:cTn id="51" dur="1" fill="hold">
                                          <p:stCondLst>
                                            <p:cond delay="0"/>
                                          </p:stCondLst>
                                        </p:cTn>
                                        <p:tgtEl>
                                          <p:spTgt spid="26">
                                            <p:txEl>
                                              <p:pRg st="0" end="0"/>
                                            </p:txEl>
                                          </p:spTgt>
                                        </p:tgtEl>
                                        <p:attrNameLst>
                                          <p:attrName>style.visibility</p:attrName>
                                        </p:attrNameLst>
                                      </p:cBhvr>
                                      <p:to>
                                        <p:strVal val="visible"/>
                                      </p:to>
                                    </p:set>
                                    <p:anim calcmode="lin" valueType="num">
                                      <p:cBhvr>
                                        <p:cTn id="52" dur="500" fill="hold"/>
                                        <p:tgtEl>
                                          <p:spTgt spid="26">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53" dur="500" fill="hold"/>
                                        <p:tgtEl>
                                          <p:spTgt spid="26">
                                            <p:txEl>
                                              <p:pRg st="0" end="0"/>
                                            </p:txEl>
                                          </p:spTgt>
                                        </p:tgtEl>
                                        <p:attrNameLst>
                                          <p:attrName>ppt_y</p:attrName>
                                        </p:attrNameLst>
                                      </p:cBhvr>
                                      <p:tavLst>
                                        <p:tav tm="0">
                                          <p:val>
                                            <p:strVal val="#ppt_y"/>
                                          </p:val>
                                        </p:tav>
                                        <p:tav tm="100000">
                                          <p:val>
                                            <p:strVal val="#ppt_y"/>
                                          </p:val>
                                        </p:tav>
                                      </p:tavLst>
                                    </p:anim>
                                    <p:anim calcmode="lin" valueType="num">
                                      <p:cBhvr>
                                        <p:cTn id="54" dur="500" fill="hold"/>
                                        <p:tgtEl>
                                          <p:spTgt spid="26">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5" dur="500" fill="hold"/>
                                        <p:tgtEl>
                                          <p:spTgt spid="26">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6" dur="500" tmFilter="0,0; .5, 1; 1, 1"/>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18"/>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500" fill="hold"/>
                                        <p:tgtEl>
                                          <p:spTgt spid="18"/>
                                        </p:tgtEl>
                                        <p:attrNameLst>
                                          <p:attrName>fillcolor</p:attrName>
                                        </p:attrNameLst>
                                      </p:cBhvr>
                                      <p:to>
                                        <a:srgbClr val="FF0000"/>
                                      </p:to>
                                    </p:animClr>
                                    <p:set>
                                      <p:cBhvr>
                                        <p:cTn id="62" dur="500" fill="hold"/>
                                        <p:tgtEl>
                                          <p:spTgt spid="18"/>
                                        </p:tgtEl>
                                        <p:attrNameLst>
                                          <p:attrName>fill.type</p:attrName>
                                        </p:attrNameLst>
                                      </p:cBhvr>
                                      <p:to>
                                        <p:strVal val="solid"/>
                                      </p:to>
                                    </p:set>
                                    <p:set>
                                      <p:cBhvr>
                                        <p:cTn id="63" dur="500" fill="hold"/>
                                        <p:tgtEl>
                                          <p:spTgt spid="18"/>
                                        </p:tgtEl>
                                        <p:attrNameLst>
                                          <p:attrName>fill.on</p:attrName>
                                        </p:attrNameLst>
                                      </p:cBhvr>
                                      <p:to>
                                        <p:strVal val="true"/>
                                      </p:to>
                                    </p:set>
                                  </p:childTnLst>
                                  <p:subTnLst>
                                    <p:audio>
                                      <p:cMediaNode vol="100000">
                                        <p:cTn display="0" masterRel="sameClick">
                                          <p:stCondLst>
                                            <p:cond evt="begin" delay="0">
                                              <p:tn val="60"/>
                                            </p:cond>
                                          </p:stCondLst>
                                          <p:endCondLst>
                                            <p:cond evt="onStopAudio" delay="0">
                                              <p:tgtEl>
                                                <p:sldTgt/>
                                              </p:tgtEl>
                                            </p:cond>
                                          </p:endCondLst>
                                        </p:cTn>
                                        <p:tgtEl>
                                          <p:sndTgt r:embed="rId2" name="hammer.wav"/>
                                        </p:tgtEl>
                                      </p:cMediaNode>
                                    </p:audio>
                                  </p:subTnLst>
                                </p:cTn>
                              </p:par>
                            </p:childTnLst>
                          </p:cTn>
                        </p:par>
                      </p:childTnLst>
                    </p:cTn>
                  </p:par>
                </p:childTnLst>
              </p:cTn>
              <p:nextCondLst>
                <p:cond evt="onClick" delay="0">
                  <p:tgtEl>
                    <p:spTgt spid="18"/>
                  </p:tgtEl>
                </p:cond>
              </p:nextCondLst>
            </p:seq>
            <p:seq concurrent="1" nextAc="seek">
              <p:cTn id="64" restart="whenNotActive" fill="hold" evtFilter="cancelBubble" nodeType="interactiveSeq">
                <p:stCondLst>
                  <p:cond evt="onClick" delay="0">
                    <p:tgtEl>
                      <p:spTgt spid="23"/>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23"/>
                                        </p:tgtEl>
                                        <p:attrNameLst>
                                          <p:attrName>fillcolor</p:attrName>
                                        </p:attrNameLst>
                                      </p:cBhvr>
                                      <p:to>
                                        <a:srgbClr val="FF0000"/>
                                      </p:to>
                                    </p:animClr>
                                    <p:set>
                                      <p:cBhvr>
                                        <p:cTn id="69" dur="500" fill="hold"/>
                                        <p:tgtEl>
                                          <p:spTgt spid="23"/>
                                        </p:tgtEl>
                                        <p:attrNameLst>
                                          <p:attrName>fill.type</p:attrName>
                                        </p:attrNameLst>
                                      </p:cBhvr>
                                      <p:to>
                                        <p:strVal val="solid"/>
                                      </p:to>
                                    </p:set>
                                    <p:set>
                                      <p:cBhvr>
                                        <p:cTn id="70" dur="500" fill="hold"/>
                                        <p:tgtEl>
                                          <p:spTgt spid="23"/>
                                        </p:tgtEl>
                                        <p:attrNameLst>
                                          <p:attrName>fill.on</p:attrName>
                                        </p:attrNameLst>
                                      </p:cBhvr>
                                      <p:to>
                                        <p:strVal val="true"/>
                                      </p:to>
                                    </p:set>
                                  </p:childTnLst>
                                  <p:subTnLst>
                                    <p:audio>
                                      <p:cMediaNode vol="100000">
                                        <p:cTn display="0" masterRel="sameClick">
                                          <p:stCondLst>
                                            <p:cond evt="begin" delay="0">
                                              <p:tn val="67"/>
                                            </p:cond>
                                          </p:stCondLst>
                                          <p:endCondLst>
                                            <p:cond evt="onStopAudio" delay="0">
                                              <p:tgtEl>
                                                <p:sldTgt/>
                                              </p:tgtEl>
                                            </p:cond>
                                          </p:endCondLst>
                                        </p:cTn>
                                        <p:tgtEl>
                                          <p:sndTgt r:embed="rId2" name="hammer.wav"/>
                                        </p:tgtEl>
                                      </p:cMediaNode>
                                    </p:audio>
                                  </p:subTnLst>
                                </p:cTn>
                              </p:par>
                            </p:childTnLst>
                          </p:cTn>
                        </p:par>
                      </p:childTnLst>
                    </p:cTn>
                  </p:par>
                </p:childTnLst>
              </p:cTn>
              <p:nextCondLst>
                <p:cond evt="onClick" delay="0">
                  <p:tgtEl>
                    <p:spTgt spid="23"/>
                  </p:tgtEl>
                </p:cond>
              </p:nextCondLst>
            </p:seq>
            <p:seq concurrent="1" nextAc="seek">
              <p:cTn id="71" restart="whenNotActive" fill="hold" evtFilter="cancelBubble" nodeType="interactiveSeq">
                <p:stCondLst>
                  <p:cond evt="onClick" delay="0">
                    <p:tgtEl>
                      <p:spTgt spid="24"/>
                    </p:tgtEl>
                  </p:cond>
                </p:stCondLst>
                <p:endSync evt="end" delay="0">
                  <p:rtn val="all"/>
                </p:endSync>
                <p:childTnLst>
                  <p:par>
                    <p:cTn id="72" fill="hold">
                      <p:stCondLst>
                        <p:cond delay="0"/>
                      </p:stCondLst>
                      <p:childTnLst>
                        <p:par>
                          <p:cTn id="73" fill="hold">
                            <p:stCondLst>
                              <p:cond delay="0"/>
                            </p:stCondLst>
                            <p:childTnLst>
                              <p:par>
                                <p:cTn id="74" presetID="1" presetClass="emph" presetSubtype="2" fill="hold" nodeType="clickEffect">
                                  <p:stCondLst>
                                    <p:cond delay="0"/>
                                  </p:stCondLst>
                                  <p:childTnLst>
                                    <p:animClr clrSpc="rgb" dir="cw">
                                      <p:cBhvr>
                                        <p:cTn id="75" dur="500" fill="hold"/>
                                        <p:tgtEl>
                                          <p:spTgt spid="24"/>
                                        </p:tgtEl>
                                        <p:attrNameLst>
                                          <p:attrName>fillcolor</p:attrName>
                                        </p:attrNameLst>
                                      </p:cBhvr>
                                      <p:to>
                                        <a:srgbClr val="FF0000"/>
                                      </p:to>
                                    </p:animClr>
                                    <p:set>
                                      <p:cBhvr>
                                        <p:cTn id="76" dur="500" fill="hold"/>
                                        <p:tgtEl>
                                          <p:spTgt spid="24"/>
                                        </p:tgtEl>
                                        <p:attrNameLst>
                                          <p:attrName>fill.type</p:attrName>
                                        </p:attrNameLst>
                                      </p:cBhvr>
                                      <p:to>
                                        <p:strVal val="solid"/>
                                      </p:to>
                                    </p:set>
                                    <p:set>
                                      <p:cBhvr>
                                        <p:cTn id="77" dur="500" fill="hold"/>
                                        <p:tgtEl>
                                          <p:spTgt spid="24"/>
                                        </p:tgtEl>
                                        <p:attrNameLst>
                                          <p:attrName>fill.on</p:attrName>
                                        </p:attrNameLst>
                                      </p:cBhvr>
                                      <p:to>
                                        <p:strVal val="true"/>
                                      </p:to>
                                    </p:set>
                                  </p:childTnLst>
                                  <p:subTnLst>
                                    <p:audio>
                                      <p:cMediaNode vol="90000">
                                        <p:cTn display="0" masterRel="sameClick">
                                          <p:stCondLst>
                                            <p:cond evt="begin" delay="0">
                                              <p:tn val="74"/>
                                            </p:cond>
                                          </p:stCondLst>
                                          <p:endCondLst>
                                            <p:cond evt="onStopAudio" delay="0">
                                              <p:tgtEl>
                                                <p:sldTgt/>
                                              </p:tgtEl>
                                            </p:cond>
                                          </p:endCondLst>
                                        </p:cTn>
                                        <p:tgtEl>
                                          <p:sndTgt r:embed="rId2" name="hammer.wav"/>
                                        </p:tgtEl>
                                      </p:cMediaNode>
                                    </p:audio>
                                  </p:subTnLst>
                                </p:cTn>
                              </p:par>
                            </p:childTnLst>
                          </p:cTn>
                        </p:par>
                      </p:childTnLst>
                    </p:cTn>
                  </p:par>
                </p:childTnLst>
              </p:cTn>
              <p:nextCondLst>
                <p:cond evt="onClick" delay="0">
                  <p:tgtEl>
                    <p:spTgt spid="24"/>
                  </p:tgtEl>
                </p:cond>
              </p:nextCondLst>
            </p:seq>
            <p:seq concurrent="1" nextAc="seek">
              <p:cTn id="78" restart="whenNotActive" fill="hold" evtFilter="cancelBubble" nodeType="interactiveSeq">
                <p:stCondLst>
                  <p:cond evt="onClick" delay="0">
                    <p:tgtEl>
                      <p:spTgt spid="25"/>
                    </p:tgtEl>
                  </p:cond>
                </p:stCondLst>
                <p:endSync evt="end" delay="0">
                  <p:rtn val="all"/>
                </p:endSync>
                <p:childTnLst>
                  <p:par>
                    <p:cTn id="79" fill="hold">
                      <p:stCondLst>
                        <p:cond delay="0"/>
                      </p:stCondLst>
                      <p:childTnLst>
                        <p:par>
                          <p:cTn id="80" fill="hold">
                            <p:stCondLst>
                              <p:cond delay="0"/>
                            </p:stCondLst>
                            <p:childTnLst>
                              <p:par>
                                <p:cTn id="81" presetID="1" presetClass="emph" presetSubtype="2" fill="hold" nodeType="clickEffect">
                                  <p:stCondLst>
                                    <p:cond delay="0"/>
                                  </p:stCondLst>
                                  <p:childTnLst>
                                    <p:animClr clrSpc="rgb" dir="cw">
                                      <p:cBhvr>
                                        <p:cTn id="82" dur="500" fill="hold"/>
                                        <p:tgtEl>
                                          <p:spTgt spid="25"/>
                                        </p:tgtEl>
                                        <p:attrNameLst>
                                          <p:attrName>fillcolor</p:attrName>
                                        </p:attrNameLst>
                                      </p:cBhvr>
                                      <p:to>
                                        <a:srgbClr val="00B050"/>
                                      </p:to>
                                    </p:animClr>
                                    <p:set>
                                      <p:cBhvr>
                                        <p:cTn id="83" dur="500" fill="hold"/>
                                        <p:tgtEl>
                                          <p:spTgt spid="25"/>
                                        </p:tgtEl>
                                        <p:attrNameLst>
                                          <p:attrName>fill.type</p:attrName>
                                        </p:attrNameLst>
                                      </p:cBhvr>
                                      <p:to>
                                        <p:strVal val="solid"/>
                                      </p:to>
                                    </p:set>
                                    <p:set>
                                      <p:cBhvr>
                                        <p:cTn id="84" dur="500" fill="hold"/>
                                        <p:tgtEl>
                                          <p:spTgt spid="25"/>
                                        </p:tgtEl>
                                        <p:attrNameLst>
                                          <p:attrName>fill.on</p:attrName>
                                        </p:attrNameLst>
                                      </p:cBhvr>
                                      <p:to>
                                        <p:strVal val="true"/>
                                      </p:to>
                                    </p:set>
                                  </p:childTnLst>
                                  <p:subTnLst>
                                    <p:audio>
                                      <p:cMediaNode vol="90000">
                                        <p:cTn display="0" masterRel="sameClick">
                                          <p:stCondLst>
                                            <p:cond evt="begin" delay="0">
                                              <p:tn val="81"/>
                                            </p:cond>
                                          </p:stCondLst>
                                          <p:endCondLst>
                                            <p:cond evt="onStopAudio" delay="0">
                                              <p:tgtEl>
                                                <p:sldTgt/>
                                              </p:tgtEl>
                                            </p:cond>
                                          </p:endCondLst>
                                        </p:cTn>
                                        <p:tgtEl>
                                          <p:sndTgt r:embed="rId3" name="chimes.wav"/>
                                        </p:tgtEl>
                                      </p:cMediaNode>
                                    </p:audio>
                                  </p:subTnLst>
                                </p:cTn>
                              </p:par>
                              <p:par>
                                <p:cTn id="85" presetID="60" presetClass="path" presetSubtype="0" accel="50000" decel="50000" fill="hold" nodeType="withEffect">
                                  <p:stCondLst>
                                    <p:cond delay="0"/>
                                  </p:stCondLst>
                                  <p:childTnLst>
                                    <p:animMotion origin="layout" path="M -0.06081 -0.05277 C -0.03242 -0.01088 0.0095 0.04028 0.02291 0.01227 C 0.04349 -0.02847 -0.08138 -0.23495 -0.05755 -0.28356 C -0.03529 -0.32847 0.06341 -0.12615 0.08463 -0.1699 C 0.10768 -0.2118 0.01445 -0.31782 0.03828 -0.3662 C 0.06015 -0.40833 0.10234 -0.29814 0.1207 -0.33541 C 0.13945 -0.37129 0.08958 -0.41828 0.10508 -0.45162 C 0.11484 -0.4706 0.12708 -0.45439 0.13685 -0.44328 " pathEditMode="relative" rAng="18720000" ptsTypes="AAAAAAAA">
                                      <p:cBhvr>
                                        <p:cTn id="86" dur="3000" fill="hold"/>
                                        <p:tgtEl>
                                          <p:spTgt spid="29"/>
                                        </p:tgtEl>
                                        <p:attrNameLst>
                                          <p:attrName>ppt_x</p:attrName>
                                          <p:attrName>ppt_y</p:attrName>
                                        </p:attrNameLst>
                                      </p:cBhvr>
                                      <p:rCtr x="9961" y="-19398"/>
                                    </p:animMotion>
                                  </p:childTnLst>
                                </p:cTn>
                              </p:par>
                            </p:childTnLst>
                          </p:cTn>
                        </p:par>
                      </p:childTnLst>
                    </p:cTn>
                  </p:par>
                </p:childTnLst>
              </p:cTn>
              <p:nextCondLst>
                <p:cond evt="onClick" delay="0">
                  <p:tgtEl>
                    <p:spTgt spid="25"/>
                  </p:tgtEl>
                </p:cond>
              </p:nextCondLst>
            </p:seq>
          </p:childTnLst>
        </p:cTn>
      </p:par>
    </p:tnLst>
    <p:bldLst>
      <p:bldP spid="22" grpId="0" animBg="1"/>
      <p:bldP spid="2" grpId="0"/>
      <p:bldP spid="18" grpId="0" animBg="1"/>
      <p:bldP spid="23" grpId="0" animBg="1"/>
      <p:bldP spid="24" grpId="0" animBg="1"/>
      <p:bldP spid="25" grpId="0" animBg="1"/>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utoShape 10"/>
          <p:cNvSpPr/>
          <p:nvPr/>
        </p:nvSpPr>
        <p:spPr>
          <a:xfrm>
            <a:off x="5386258" y="637546"/>
            <a:ext cx="1676400" cy="413426"/>
          </a:xfrm>
          <a:prstGeom prst="roundRect">
            <a:avLst>
              <a:gd name="adj" fmla="val 16667"/>
            </a:avLst>
          </a:prstGeom>
          <a:solidFill>
            <a:schemeClr val="accent1">
              <a:lumMod val="20000"/>
              <a:lumOff val="80000"/>
            </a:schemeClr>
          </a:solidFill>
          <a:ln w="9525">
            <a:solidFill>
              <a:schemeClr val="accent1">
                <a:lumMod val="60000"/>
                <a:lumOff val="40000"/>
              </a:schemeClr>
            </a:solidFill>
          </a:ln>
        </p:spPr>
        <p:txBody>
          <a:bodyPr wrap="none" anchor="ctr"/>
          <a:lstStyle/>
          <a:p>
            <a:pPr algn="ctr"/>
            <a:r>
              <a:rPr lang="en-US" altLang="en-US" sz="2800" b="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Câu</a:t>
            </a:r>
            <a:r>
              <a:rPr lang="en-US" altLang="en-US" sz="2800" b="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alt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3</a:t>
            </a:r>
            <a:endParaRPr lang="vi-VN" alt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2" name="Title 1"/>
          <p:cNvSpPr>
            <a:spLocks noGrp="1"/>
          </p:cNvSpPr>
          <p:nvPr>
            <p:ph type="title"/>
          </p:nvPr>
        </p:nvSpPr>
        <p:spPr>
          <a:xfrm>
            <a:off x="1511069" y="-25732"/>
            <a:ext cx="8697686" cy="706029"/>
          </a:xfrm>
        </p:spPr>
        <p:txBody>
          <a:bodyPr>
            <a:normAutofit/>
          </a:bodyPr>
          <a:lstStyle/>
          <a:p>
            <a:pPr lvl="0" algn="ctr">
              <a:lnSpc>
                <a:spcPct val="100000"/>
              </a:lnSpc>
              <a:spcBef>
                <a:spcPts val="0"/>
              </a:spcBef>
              <a:defRPr/>
            </a:pPr>
            <a:r>
              <a:rPr lang="en-US" sz="3600" b="1" dirty="0">
                <a:solidFill>
                  <a:srgbClr val="FF0000"/>
                </a:solidFill>
                <a:latin typeface="Times New Roman" panose="02020603050405020304" pitchFamily="18" charset="0"/>
                <a:ea typeface="Calibri" panose="020F0502020204030204" pitchFamily="34" charset="0"/>
              </a:rPr>
              <a:t>PHIẾU HỌC TẬP SỐ 2</a:t>
            </a:r>
            <a:endParaRPr lang="en-US" sz="3600" dirty="0">
              <a:solidFill>
                <a:prstClr val="black"/>
              </a:solidFill>
              <a:latin typeface="等线"/>
            </a:endParaRPr>
          </a:p>
        </p:txBody>
      </p:sp>
      <p:grpSp>
        <p:nvGrpSpPr>
          <p:cNvPr id="13" name="Group 7"/>
          <p:cNvGrpSpPr/>
          <p:nvPr/>
        </p:nvGrpSpPr>
        <p:grpSpPr>
          <a:xfrm>
            <a:off x="458758" y="726373"/>
            <a:ext cx="4980940" cy="5752861"/>
            <a:chOff x="456" y="768"/>
            <a:chExt cx="2556" cy="3552"/>
          </a:xfrm>
        </p:grpSpPr>
        <p:sp>
          <p:nvSpPr>
            <p:cNvPr id="17" name="Rectangle 4"/>
            <p:cNvSpPr>
              <a:spLocks noChangeArrowheads="1"/>
            </p:cNvSpPr>
            <p:nvPr/>
          </p:nvSpPr>
          <p:spPr bwMode="auto">
            <a:xfrm>
              <a:off x="708" y="2423"/>
              <a:ext cx="252" cy="241"/>
            </a:xfrm>
            <a:prstGeom prst="rect">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solidFill>
                <a:schemeClr val="hlink"/>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1"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9" name="Rectangle 34"/>
            <p:cNvSpPr>
              <a:spLocks noChangeArrowheads="1"/>
            </p:cNvSpPr>
            <p:nvPr/>
          </p:nvSpPr>
          <p:spPr bwMode="auto">
            <a:xfrm>
              <a:off x="456" y="768"/>
              <a:ext cx="288" cy="3552"/>
            </a:xfrm>
            <a:prstGeom prst="rect">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9525">
              <a:solidFill>
                <a:schemeClr val="hlink"/>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1"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20" name="Rectangle 35"/>
            <p:cNvSpPr>
              <a:spLocks noChangeArrowheads="1"/>
            </p:cNvSpPr>
            <p:nvPr/>
          </p:nvSpPr>
          <p:spPr bwMode="auto">
            <a:xfrm>
              <a:off x="708" y="777"/>
              <a:ext cx="2304" cy="144"/>
            </a:xfrm>
            <a:prstGeom prst="rect">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solidFill>
                <a:schemeClr val="hlink"/>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1"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grpSp>
      <p:sp>
        <p:nvSpPr>
          <p:cNvPr id="26" name="Rectangle 54"/>
          <p:cNvSpPr/>
          <p:nvPr/>
        </p:nvSpPr>
        <p:spPr>
          <a:xfrm>
            <a:off x="1195376" y="1215224"/>
            <a:ext cx="10701734" cy="5642776"/>
          </a:xfrm>
          <a:prstGeom prst="rect">
            <a:avLst/>
          </a:prstGeom>
          <a:solidFill>
            <a:srgbClr val="FFFF00">
              <a:alpha val="41959"/>
            </a:srgbClr>
          </a:solidFill>
          <a:ln w="9525"/>
          <a:scene3d>
            <a:camera prst="legacyObliqueTopRight">
              <a:rot lat="0" lon="0" rev="0"/>
            </a:camera>
            <a:lightRig rig="legacyFlat3" dir="b"/>
          </a:scene3d>
          <a:sp3d extrusionH="430200" prstMaterial="legacyMatte">
            <a:bevelT w="13500" h="13500" prst="angle"/>
            <a:bevelB w="13500" h="13500" prst="angle"/>
            <a:extrusionClr>
              <a:srgbClr val="C6D1C1"/>
            </a:extrusionClr>
          </a:sp3d>
        </p:spPr>
        <p:txBody>
          <a:bodyPr wrap="none" anchor="ctr">
            <a:flatTx/>
          </a:bodyPr>
          <a:lstStyle/>
          <a:p>
            <a:endParaRPr lang="pt-BR" altLang="en-US" sz="2800" b="1" dirty="0">
              <a:solidFill>
                <a:srgbClr val="9900FF"/>
              </a:solidFill>
              <a:latin typeface="Times New Roman" panose="02020603050405020304" pitchFamily="18" charset="0"/>
              <a:ea typeface="Arial" panose="020B0604020202020204" pitchFamily="34" charset="0"/>
            </a:endParaRPr>
          </a:p>
        </p:txBody>
      </p:sp>
      <p:sp>
        <p:nvSpPr>
          <p:cNvPr id="18" name="Flowchart: Terminator 17"/>
          <p:cNvSpPr/>
          <p:nvPr/>
        </p:nvSpPr>
        <p:spPr>
          <a:xfrm>
            <a:off x="1511069" y="2635885"/>
            <a:ext cx="6695423" cy="750327"/>
          </a:xfrm>
          <a:prstGeom prst="flowChartTerminator">
            <a:avLst/>
          </a:prstGeom>
          <a:solidFill>
            <a:srgbClr val="FFFF00"/>
          </a:solidFill>
        </p:spPr>
        <p:style>
          <a:lnRef idx="1">
            <a:schemeClr val="accent1"/>
          </a:lnRef>
          <a:fillRef idx="2">
            <a:schemeClr val="accent1"/>
          </a:fillRef>
          <a:effectRef idx="1">
            <a:schemeClr val="accent1"/>
          </a:effectRef>
          <a:fontRef idx="minor">
            <a:schemeClr val="dk1"/>
          </a:fontRef>
        </p:style>
        <p:txBody>
          <a:bodyPr tIns="0" rtlCol="0" anchor="t">
            <a:scene3d>
              <a:camera prst="perspectiveLeft"/>
              <a:lightRig rig="threePt" dir="t"/>
            </a:scene3d>
            <a:sp3d extrusionH="57150">
              <a:bevelT h="25400" prst="softRound"/>
            </a:sp3d>
          </a:bodyPr>
          <a:lstStyle/>
          <a:p>
            <a:pPr algn="just"/>
            <a:r>
              <a:rPr lang="en-US" sz="2800" dirty="0">
                <a:latin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cân</a:t>
            </a:r>
            <a:endParaRPr lang="en-US" sz="2800" dirty="0">
              <a:latin typeface="Times New Roman" panose="02020603050405020304" pitchFamily="18" charset="0"/>
              <a:cs typeface="Times New Roman" panose="02020603050405020304" pitchFamily="18" charset="0"/>
            </a:endParaRPr>
          </a:p>
        </p:txBody>
      </p:sp>
      <p:sp>
        <p:nvSpPr>
          <p:cNvPr id="23" name="Flowchart: Terminator 22"/>
          <p:cNvSpPr/>
          <p:nvPr/>
        </p:nvSpPr>
        <p:spPr>
          <a:xfrm>
            <a:off x="1511070" y="4780091"/>
            <a:ext cx="6695423" cy="731344"/>
          </a:xfrm>
          <a:prstGeom prst="flowChartTerminator">
            <a:avLst/>
          </a:prstGeom>
          <a:solidFill>
            <a:srgbClr val="FFFF00"/>
          </a:solidFill>
        </p:spPr>
        <p:style>
          <a:lnRef idx="1">
            <a:schemeClr val="accent1"/>
          </a:lnRef>
          <a:fillRef idx="2">
            <a:schemeClr val="accent1"/>
          </a:fillRef>
          <a:effectRef idx="1">
            <a:schemeClr val="accent1"/>
          </a:effectRef>
          <a:fontRef idx="minor">
            <a:schemeClr val="dk1"/>
          </a:fontRef>
        </p:style>
        <p:txBody>
          <a:bodyPr tIns="0" rtlCol="0" anchor="t">
            <a:scene3d>
              <a:camera prst="perspectiveLeft"/>
              <a:lightRig rig="threePt" dir="t"/>
            </a:scene3d>
            <a:sp3d extrusionH="57150">
              <a:bevelT h="25400" prst="softRound"/>
            </a:sp3d>
          </a:bodyPr>
          <a:lstStyle/>
          <a:p>
            <a:r>
              <a:rPr lang="en-US" sz="2800" dirty="0" smtClean="0">
                <a:latin typeface="Times New Roman" panose="02020603050405020304" pitchFamily="18" charset="0"/>
                <a:cs typeface="Times New Roman" panose="02020603050405020304" pitchFamily="18" charset="0"/>
              </a:rPr>
              <a:t>C. </a:t>
            </a:r>
            <a:r>
              <a:rPr lang="en-US" sz="2800" dirty="0" err="1" smtClean="0">
                <a:latin typeface="Times New Roman" panose="02020603050405020304" pitchFamily="18" charset="0"/>
                <a:cs typeface="Times New Roman" panose="02020603050405020304" pitchFamily="18" charset="0"/>
              </a:rPr>
              <a:t>Chỉ</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a:t>
            </a:r>
            <a:endParaRPr lang="en-US" sz="2800" dirty="0">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w="0"/>
              <a:solidFill>
                <a:srgbClr val="00B050"/>
              </a:solidFill>
              <a:effectLst/>
              <a:uLnTx/>
              <a:uFillTx/>
              <a:latin typeface="Times New Roman" panose="02020603050405020304" pitchFamily="18" charset="0"/>
              <a:cs typeface="Times New Roman" panose="02020603050405020304" pitchFamily="18" charset="0"/>
            </a:endParaRPr>
          </a:p>
        </p:txBody>
      </p:sp>
      <p:sp>
        <p:nvSpPr>
          <p:cNvPr id="24" name="Flowchart: Terminator 23"/>
          <p:cNvSpPr/>
          <p:nvPr/>
        </p:nvSpPr>
        <p:spPr>
          <a:xfrm>
            <a:off x="1511069" y="5710829"/>
            <a:ext cx="6695423" cy="744442"/>
          </a:xfrm>
          <a:prstGeom prst="flowChartTerminator">
            <a:avLst/>
          </a:prstGeom>
          <a:solidFill>
            <a:srgbClr val="FFFF00"/>
          </a:solidFill>
        </p:spPr>
        <p:style>
          <a:lnRef idx="1">
            <a:schemeClr val="accent1"/>
          </a:lnRef>
          <a:fillRef idx="2">
            <a:schemeClr val="accent1"/>
          </a:fillRef>
          <a:effectRef idx="1">
            <a:schemeClr val="accent1"/>
          </a:effectRef>
          <a:fontRef idx="minor">
            <a:schemeClr val="dk1"/>
          </a:fontRef>
        </p:style>
        <p:txBody>
          <a:bodyPr tIns="0" rtlCol="0" anchor="t">
            <a:scene3d>
              <a:camera prst="perspectiveLeft"/>
              <a:lightRig rig="threePt" dir="t"/>
            </a:scene3d>
            <a:sp3d extrusionH="57150">
              <a:bevelT h="25400" prst="softRound"/>
            </a:sp3d>
          </a:bodyPr>
          <a:lstStyle/>
          <a:p>
            <a:r>
              <a:rPr lang="en-US" sz="2800" dirty="0" smtClean="0">
                <a:latin typeface="Times New Roman" panose="02020603050405020304" pitchFamily="18" charset="0"/>
                <a:cs typeface="Times New Roman" panose="02020603050405020304" pitchFamily="18" charset="0"/>
              </a:rPr>
              <a:t>D. </a:t>
            </a:r>
            <a:r>
              <a:rPr lang="en-US" sz="2800" dirty="0" err="1" smtClean="0">
                <a:latin typeface="Times New Roman" panose="02020603050405020304" pitchFamily="18" charset="0"/>
                <a:cs typeface="Times New Roman" panose="02020603050405020304" pitchFamily="18" charset="0"/>
              </a:rPr>
              <a:t>Chỉ</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bình</a:t>
            </a:r>
            <a:r>
              <a:rPr lang="en-US" sz="2800" dirty="0">
                <a:latin typeface="Times New Roman" panose="02020603050405020304" pitchFamily="18" charset="0"/>
                <a:cs typeface="Times New Roman" panose="02020603050405020304" pitchFamily="18" charset="0"/>
              </a:rPr>
              <a:t> chia </a:t>
            </a:r>
            <a:r>
              <a:rPr lang="en-US" sz="2800" dirty="0" err="1">
                <a:latin typeface="Times New Roman" panose="02020603050405020304" pitchFamily="18" charset="0"/>
                <a:cs typeface="Times New Roman" panose="02020603050405020304" pitchFamily="18" charset="0"/>
              </a:rPr>
              <a:t>độ</a:t>
            </a:r>
            <a:endParaRPr lang="en-US" sz="2800" dirty="0">
              <a:latin typeface="Times New Roman" panose="02020603050405020304" pitchFamily="18" charset="0"/>
              <a:cs typeface="Times New Roman" panose="02020603050405020304" pitchFamily="18" charset="0"/>
            </a:endParaRPr>
          </a:p>
        </p:txBody>
      </p:sp>
      <p:sp>
        <p:nvSpPr>
          <p:cNvPr id="25" name="Flowchart: Terminator 24"/>
          <p:cNvSpPr/>
          <p:nvPr/>
        </p:nvSpPr>
        <p:spPr>
          <a:xfrm>
            <a:off x="1511070" y="3652754"/>
            <a:ext cx="6695422" cy="830417"/>
          </a:xfrm>
          <a:prstGeom prst="flowChartTerminator">
            <a:avLst/>
          </a:prstGeom>
          <a:solidFill>
            <a:srgbClr val="FFFF00"/>
          </a:solidFill>
        </p:spPr>
        <p:style>
          <a:lnRef idx="1">
            <a:schemeClr val="accent1"/>
          </a:lnRef>
          <a:fillRef idx="2">
            <a:schemeClr val="accent1"/>
          </a:fillRef>
          <a:effectRef idx="1">
            <a:schemeClr val="accent1"/>
          </a:effectRef>
          <a:fontRef idx="minor">
            <a:schemeClr val="dk1"/>
          </a:fontRef>
        </p:style>
        <p:txBody>
          <a:bodyPr tIns="0" rtlCol="0" anchor="t">
            <a:scene3d>
              <a:camera prst="perspectiveLeft"/>
              <a:lightRig rig="threePt" dir="t"/>
            </a:scene3d>
            <a:sp3d extrusionH="57150">
              <a:bevelT h="25400" prst="softRound"/>
            </a:sp3d>
          </a:bodyPr>
          <a:lstStyle/>
          <a:p>
            <a:r>
              <a:rPr lang="en-US" sz="2800" b="1" dirty="0">
                <a:latin typeface="Times New Roman" panose="02020603050405020304" pitchFamily="18" charset="0"/>
                <a:cs typeface="Times New Roman" panose="02020603050405020304" pitchFamily="18" charset="0"/>
              </a:rPr>
              <a:t>B</a:t>
            </a:r>
            <a:r>
              <a:rPr lang="en-US" sz="2800" b="1" dirty="0" smtClean="0">
                <a:latin typeface="Times New Roman" panose="02020603050405020304" pitchFamily="18" charset="0"/>
                <a:cs typeface="Times New Roman" panose="02020603050405020304" pitchFamily="18" charset="0"/>
              </a:rPr>
              <a:t>.</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bình</a:t>
            </a:r>
            <a:r>
              <a:rPr lang="en-US" sz="2800" dirty="0">
                <a:latin typeface="Times New Roman" panose="02020603050405020304" pitchFamily="18" charset="0"/>
                <a:cs typeface="Times New Roman" panose="02020603050405020304" pitchFamily="18" charset="0"/>
              </a:rPr>
              <a:t> chia </a:t>
            </a:r>
            <a:r>
              <a:rPr lang="en-US" sz="2800" dirty="0" err="1">
                <a:latin typeface="Times New Roman" panose="02020603050405020304" pitchFamily="18" charset="0"/>
                <a:cs typeface="Times New Roman" panose="02020603050405020304" pitchFamily="18" charset="0"/>
              </a:rPr>
              <a:t>độ</a:t>
            </a:r>
            <a:endParaRPr lang="en-US" sz="2800" dirty="0">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688713" y="3426943"/>
            <a:ext cx="944314" cy="1112028"/>
          </a:xfrm>
          <a:prstGeom prst="rect">
            <a:avLst/>
          </a:prstGeom>
        </p:spPr>
      </p:pic>
      <p:pic>
        <p:nvPicPr>
          <p:cNvPr id="15" name="Picture 14"/>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688713" y="5615328"/>
            <a:ext cx="990459" cy="1166367"/>
          </a:xfrm>
          <a:prstGeom prst="rect">
            <a:avLst/>
          </a:prstGeom>
        </p:spPr>
      </p:pic>
      <p:sp>
        <p:nvSpPr>
          <p:cNvPr id="3" name="Rectangle 2"/>
          <p:cNvSpPr/>
          <p:nvPr/>
        </p:nvSpPr>
        <p:spPr>
          <a:xfrm>
            <a:off x="1491342" y="1210982"/>
            <a:ext cx="10405767" cy="1178110"/>
          </a:xfrm>
          <a:prstGeom prst="rect">
            <a:avLst/>
          </a:prstGeom>
          <a:solidFill>
            <a:schemeClr val="accent4">
              <a:lumMod val="60000"/>
              <a:lumOff val="4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US" sz="3200" dirty="0" err="1">
                <a:latin typeface="Times New Roman" panose="02020603050405020304" pitchFamily="18" charset="0"/>
                <a:cs typeface="Times New Roman" panose="02020603050405020304" pitchFamily="18" charset="0"/>
              </a:rPr>
              <a:t>Muốn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lượng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riêng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cầu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bằng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sắt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ta </a:t>
            </a:r>
            <a:r>
              <a:rPr lang="en-US" sz="3200" dirty="0" err="1">
                <a:latin typeface="Times New Roman" panose="02020603050405020304" pitchFamily="18" charset="0"/>
                <a:cs typeface="Times New Roman" panose="02020603050405020304" pitchFamily="18" charset="0"/>
              </a:rPr>
              <a:t>dùng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cụ</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gì</a:t>
            </a:r>
            <a:r>
              <a:rPr lang="en-US" sz="3200"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677842" y="2356100"/>
            <a:ext cx="944315" cy="1112028"/>
          </a:xfrm>
          <a:prstGeom prst="rect">
            <a:avLst/>
          </a:prstGeom>
        </p:spPr>
      </p:pic>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92117" y="6918653"/>
            <a:ext cx="714375" cy="666750"/>
          </a:xfrm>
          <a:prstGeom prst="rect">
            <a:avLst/>
          </a:prstGeom>
        </p:spPr>
      </p:pic>
      <p:pic>
        <p:nvPicPr>
          <p:cNvPr id="16" name="Picture 15"/>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677842" y="4504465"/>
            <a:ext cx="966057" cy="1137630"/>
          </a:xfrm>
          <a:prstGeom prst="rect">
            <a:avLst/>
          </a:prstGeom>
        </p:spPr>
      </p:pic>
    </p:spTree>
    <p:extLst>
      <p:ext uri="{BB962C8B-B14F-4D97-AF65-F5344CB8AC3E}">
        <p14:creationId xmlns:p14="http://schemas.microsoft.com/office/powerpoint/2010/main" val="22919320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par>
                          <p:cTn id="20" fill="hold">
                            <p:stCondLst>
                              <p:cond delay="500"/>
                            </p:stCondLst>
                            <p:childTnLst>
                              <p:par>
                                <p:cTn id="21" presetID="22" presetClass="entr" presetSubtype="4"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500"/>
                                        <p:tgtEl>
                                          <p:spTgt spid="18"/>
                                        </p:tgtEl>
                                      </p:cBhvr>
                                    </p:animEffect>
                                  </p:childTnLst>
                                </p:cTn>
                              </p:par>
                            </p:childTnLst>
                          </p:cTn>
                        </p:par>
                        <p:par>
                          <p:cTn id="24" fill="hold">
                            <p:stCondLst>
                              <p:cond delay="1000"/>
                            </p:stCondLst>
                            <p:childTnLst>
                              <p:par>
                                <p:cTn id="25" presetID="22" presetClass="entr" presetSubtype="4"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par>
                          <p:cTn id="28" fill="hold">
                            <p:stCondLst>
                              <p:cond delay="1500"/>
                            </p:stCondLst>
                            <p:childTnLst>
                              <p:par>
                                <p:cTn id="29" presetID="22" presetClass="entr" presetSubtype="4" fill="hold" grpId="0"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down)">
                                      <p:cBhvr>
                                        <p:cTn id="31" dur="500"/>
                                        <p:tgtEl>
                                          <p:spTgt spid="25"/>
                                        </p:tgtEl>
                                      </p:cBhvr>
                                    </p:animEffect>
                                  </p:childTnLst>
                                </p:cTn>
                              </p:par>
                            </p:childTnLst>
                          </p:cTn>
                        </p:par>
                        <p:par>
                          <p:cTn id="32" fill="hold">
                            <p:stCondLst>
                              <p:cond delay="2000"/>
                            </p:stCondLst>
                            <p:childTnLst>
                              <p:par>
                                <p:cTn id="33" presetID="22" presetClass="entr" presetSubtype="4" fill="hold"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down)">
                                      <p:cBhvr>
                                        <p:cTn id="35" dur="500"/>
                                        <p:tgtEl>
                                          <p:spTgt spid="16"/>
                                        </p:tgtEl>
                                      </p:cBhvr>
                                    </p:animEffect>
                                  </p:childTnLst>
                                </p:cTn>
                              </p:par>
                            </p:childTnLst>
                          </p:cTn>
                        </p:par>
                        <p:par>
                          <p:cTn id="36" fill="hold">
                            <p:stCondLst>
                              <p:cond delay="2500"/>
                            </p:stCondLst>
                            <p:childTnLst>
                              <p:par>
                                <p:cTn id="37" presetID="22" presetClass="entr" presetSubtype="4" fill="hold" grpId="0" nodeType="after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ipe(down)">
                                      <p:cBhvr>
                                        <p:cTn id="39" dur="500"/>
                                        <p:tgtEl>
                                          <p:spTgt spid="23"/>
                                        </p:tgtEl>
                                      </p:cBhvr>
                                    </p:animEffect>
                                  </p:childTnLst>
                                </p:cTn>
                              </p:par>
                            </p:childTnLst>
                          </p:cTn>
                        </p:par>
                        <p:par>
                          <p:cTn id="40" fill="hold">
                            <p:stCondLst>
                              <p:cond delay="3000"/>
                            </p:stCondLst>
                            <p:childTnLst>
                              <p:par>
                                <p:cTn id="41" presetID="22" presetClass="entr" presetSubtype="4" fill="hold" nodeType="after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down)">
                                      <p:cBhvr>
                                        <p:cTn id="43" dur="500"/>
                                        <p:tgtEl>
                                          <p:spTgt spid="15"/>
                                        </p:tgtEl>
                                      </p:cBhvr>
                                    </p:animEffect>
                                  </p:childTnLst>
                                </p:cTn>
                              </p:par>
                            </p:childTnLst>
                          </p:cTn>
                        </p:par>
                        <p:par>
                          <p:cTn id="44" fill="hold">
                            <p:stCondLst>
                              <p:cond delay="3500"/>
                            </p:stCondLst>
                            <p:childTnLst>
                              <p:par>
                                <p:cTn id="45" presetID="22" presetClass="entr" presetSubtype="4" fill="hold" grpId="0" nodeType="after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down)">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41" presetClass="entr" presetSubtype="0" fill="hold" nodeType="clickEffect" nodePh="1">
                                  <p:stCondLst>
                                    <p:cond delay="0"/>
                                  </p:stCondLst>
                                  <p:endCondLst>
                                    <p:cond evt="begin" delay="0">
                                      <p:tn val="50"/>
                                    </p:cond>
                                  </p:endCondLst>
                                  <p:iterate type="lt">
                                    <p:tmPct val="10000"/>
                                  </p:iterate>
                                  <p:childTnLst>
                                    <p:set>
                                      <p:cBhvr>
                                        <p:cTn id="51" dur="1" fill="hold">
                                          <p:stCondLst>
                                            <p:cond delay="0"/>
                                          </p:stCondLst>
                                        </p:cTn>
                                        <p:tgtEl>
                                          <p:spTgt spid="26">
                                            <p:txEl>
                                              <p:pRg st="0" end="0"/>
                                            </p:txEl>
                                          </p:spTgt>
                                        </p:tgtEl>
                                        <p:attrNameLst>
                                          <p:attrName>style.visibility</p:attrName>
                                        </p:attrNameLst>
                                      </p:cBhvr>
                                      <p:to>
                                        <p:strVal val="visible"/>
                                      </p:to>
                                    </p:set>
                                    <p:anim calcmode="lin" valueType="num">
                                      <p:cBhvr>
                                        <p:cTn id="52" dur="500" fill="hold"/>
                                        <p:tgtEl>
                                          <p:spTgt spid="26">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53" dur="500" fill="hold"/>
                                        <p:tgtEl>
                                          <p:spTgt spid="26">
                                            <p:txEl>
                                              <p:pRg st="0" end="0"/>
                                            </p:txEl>
                                          </p:spTgt>
                                        </p:tgtEl>
                                        <p:attrNameLst>
                                          <p:attrName>ppt_y</p:attrName>
                                        </p:attrNameLst>
                                      </p:cBhvr>
                                      <p:tavLst>
                                        <p:tav tm="0">
                                          <p:val>
                                            <p:strVal val="#ppt_y"/>
                                          </p:val>
                                        </p:tav>
                                        <p:tav tm="100000">
                                          <p:val>
                                            <p:strVal val="#ppt_y"/>
                                          </p:val>
                                        </p:tav>
                                      </p:tavLst>
                                    </p:anim>
                                    <p:anim calcmode="lin" valueType="num">
                                      <p:cBhvr>
                                        <p:cTn id="54" dur="500" fill="hold"/>
                                        <p:tgtEl>
                                          <p:spTgt spid="26">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5" dur="500" fill="hold"/>
                                        <p:tgtEl>
                                          <p:spTgt spid="26">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6" dur="500" tmFilter="0,0; .5, 1; 1, 1"/>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18"/>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500" fill="hold"/>
                                        <p:tgtEl>
                                          <p:spTgt spid="18"/>
                                        </p:tgtEl>
                                        <p:attrNameLst>
                                          <p:attrName>fillcolor</p:attrName>
                                        </p:attrNameLst>
                                      </p:cBhvr>
                                      <p:to>
                                        <a:srgbClr val="FF0000"/>
                                      </p:to>
                                    </p:animClr>
                                    <p:set>
                                      <p:cBhvr>
                                        <p:cTn id="62" dur="500" fill="hold"/>
                                        <p:tgtEl>
                                          <p:spTgt spid="18"/>
                                        </p:tgtEl>
                                        <p:attrNameLst>
                                          <p:attrName>fill.type</p:attrName>
                                        </p:attrNameLst>
                                      </p:cBhvr>
                                      <p:to>
                                        <p:strVal val="solid"/>
                                      </p:to>
                                    </p:set>
                                    <p:set>
                                      <p:cBhvr>
                                        <p:cTn id="63" dur="500" fill="hold"/>
                                        <p:tgtEl>
                                          <p:spTgt spid="18"/>
                                        </p:tgtEl>
                                        <p:attrNameLst>
                                          <p:attrName>fill.on</p:attrName>
                                        </p:attrNameLst>
                                      </p:cBhvr>
                                      <p:to>
                                        <p:strVal val="true"/>
                                      </p:to>
                                    </p:set>
                                  </p:childTnLst>
                                  <p:subTnLst>
                                    <p:audio>
                                      <p:cMediaNode vol="100000">
                                        <p:cTn display="0" masterRel="sameClick">
                                          <p:stCondLst>
                                            <p:cond evt="begin" delay="0">
                                              <p:tn val="60"/>
                                            </p:cond>
                                          </p:stCondLst>
                                          <p:endCondLst>
                                            <p:cond evt="onStopAudio" delay="0">
                                              <p:tgtEl>
                                                <p:sldTgt/>
                                              </p:tgtEl>
                                            </p:cond>
                                          </p:endCondLst>
                                        </p:cTn>
                                        <p:tgtEl>
                                          <p:sndTgt r:embed="rId2" name="hammer.wav"/>
                                        </p:tgtEl>
                                      </p:cMediaNode>
                                    </p:audio>
                                  </p:subTnLst>
                                </p:cTn>
                              </p:par>
                            </p:childTnLst>
                          </p:cTn>
                        </p:par>
                      </p:childTnLst>
                    </p:cTn>
                  </p:par>
                </p:childTnLst>
              </p:cTn>
              <p:nextCondLst>
                <p:cond evt="onClick" delay="0">
                  <p:tgtEl>
                    <p:spTgt spid="18"/>
                  </p:tgtEl>
                </p:cond>
              </p:nextCondLst>
            </p:seq>
            <p:seq concurrent="1" nextAc="seek">
              <p:cTn id="64" restart="whenNotActive" fill="hold" evtFilter="cancelBubble" nodeType="interactiveSeq">
                <p:stCondLst>
                  <p:cond evt="onClick" delay="0">
                    <p:tgtEl>
                      <p:spTgt spid="23"/>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23"/>
                                        </p:tgtEl>
                                        <p:attrNameLst>
                                          <p:attrName>fillcolor</p:attrName>
                                        </p:attrNameLst>
                                      </p:cBhvr>
                                      <p:to>
                                        <a:srgbClr val="FF0000"/>
                                      </p:to>
                                    </p:animClr>
                                    <p:set>
                                      <p:cBhvr>
                                        <p:cTn id="69" dur="500" fill="hold"/>
                                        <p:tgtEl>
                                          <p:spTgt spid="23"/>
                                        </p:tgtEl>
                                        <p:attrNameLst>
                                          <p:attrName>fill.type</p:attrName>
                                        </p:attrNameLst>
                                      </p:cBhvr>
                                      <p:to>
                                        <p:strVal val="solid"/>
                                      </p:to>
                                    </p:set>
                                    <p:set>
                                      <p:cBhvr>
                                        <p:cTn id="70" dur="500" fill="hold"/>
                                        <p:tgtEl>
                                          <p:spTgt spid="23"/>
                                        </p:tgtEl>
                                        <p:attrNameLst>
                                          <p:attrName>fill.on</p:attrName>
                                        </p:attrNameLst>
                                      </p:cBhvr>
                                      <p:to>
                                        <p:strVal val="true"/>
                                      </p:to>
                                    </p:set>
                                  </p:childTnLst>
                                  <p:subTnLst>
                                    <p:audio>
                                      <p:cMediaNode vol="100000">
                                        <p:cTn display="0" masterRel="sameClick">
                                          <p:stCondLst>
                                            <p:cond evt="begin" delay="0">
                                              <p:tn val="67"/>
                                            </p:cond>
                                          </p:stCondLst>
                                          <p:endCondLst>
                                            <p:cond evt="onStopAudio" delay="0">
                                              <p:tgtEl>
                                                <p:sldTgt/>
                                              </p:tgtEl>
                                            </p:cond>
                                          </p:endCondLst>
                                        </p:cTn>
                                        <p:tgtEl>
                                          <p:sndTgt r:embed="rId2" name="hammer.wav"/>
                                        </p:tgtEl>
                                      </p:cMediaNode>
                                    </p:audio>
                                  </p:subTnLst>
                                </p:cTn>
                              </p:par>
                            </p:childTnLst>
                          </p:cTn>
                        </p:par>
                      </p:childTnLst>
                    </p:cTn>
                  </p:par>
                </p:childTnLst>
              </p:cTn>
              <p:nextCondLst>
                <p:cond evt="onClick" delay="0">
                  <p:tgtEl>
                    <p:spTgt spid="23"/>
                  </p:tgtEl>
                </p:cond>
              </p:nextCondLst>
            </p:seq>
            <p:seq concurrent="1" nextAc="seek">
              <p:cTn id="71" restart="whenNotActive" fill="hold" evtFilter="cancelBubble" nodeType="interactiveSeq">
                <p:stCondLst>
                  <p:cond evt="onClick" delay="0">
                    <p:tgtEl>
                      <p:spTgt spid="24"/>
                    </p:tgtEl>
                  </p:cond>
                </p:stCondLst>
                <p:endSync evt="end" delay="0">
                  <p:rtn val="all"/>
                </p:endSync>
                <p:childTnLst>
                  <p:par>
                    <p:cTn id="72" fill="hold">
                      <p:stCondLst>
                        <p:cond delay="0"/>
                      </p:stCondLst>
                      <p:childTnLst>
                        <p:par>
                          <p:cTn id="73" fill="hold">
                            <p:stCondLst>
                              <p:cond delay="0"/>
                            </p:stCondLst>
                            <p:childTnLst>
                              <p:par>
                                <p:cTn id="74" presetID="1" presetClass="emph" presetSubtype="2" fill="hold" nodeType="clickEffect">
                                  <p:stCondLst>
                                    <p:cond delay="0"/>
                                  </p:stCondLst>
                                  <p:childTnLst>
                                    <p:animClr clrSpc="rgb" dir="cw">
                                      <p:cBhvr>
                                        <p:cTn id="75" dur="500" fill="hold"/>
                                        <p:tgtEl>
                                          <p:spTgt spid="24"/>
                                        </p:tgtEl>
                                        <p:attrNameLst>
                                          <p:attrName>fillcolor</p:attrName>
                                        </p:attrNameLst>
                                      </p:cBhvr>
                                      <p:to>
                                        <a:srgbClr val="FF0000"/>
                                      </p:to>
                                    </p:animClr>
                                    <p:set>
                                      <p:cBhvr>
                                        <p:cTn id="76" dur="500" fill="hold"/>
                                        <p:tgtEl>
                                          <p:spTgt spid="24"/>
                                        </p:tgtEl>
                                        <p:attrNameLst>
                                          <p:attrName>fill.type</p:attrName>
                                        </p:attrNameLst>
                                      </p:cBhvr>
                                      <p:to>
                                        <p:strVal val="solid"/>
                                      </p:to>
                                    </p:set>
                                    <p:set>
                                      <p:cBhvr>
                                        <p:cTn id="77" dur="500" fill="hold"/>
                                        <p:tgtEl>
                                          <p:spTgt spid="24"/>
                                        </p:tgtEl>
                                        <p:attrNameLst>
                                          <p:attrName>fill.on</p:attrName>
                                        </p:attrNameLst>
                                      </p:cBhvr>
                                      <p:to>
                                        <p:strVal val="true"/>
                                      </p:to>
                                    </p:set>
                                  </p:childTnLst>
                                  <p:subTnLst>
                                    <p:audio>
                                      <p:cMediaNode vol="90000">
                                        <p:cTn display="0" masterRel="sameClick">
                                          <p:stCondLst>
                                            <p:cond evt="begin" delay="0">
                                              <p:tn val="74"/>
                                            </p:cond>
                                          </p:stCondLst>
                                          <p:endCondLst>
                                            <p:cond evt="onStopAudio" delay="0">
                                              <p:tgtEl>
                                                <p:sldTgt/>
                                              </p:tgtEl>
                                            </p:cond>
                                          </p:endCondLst>
                                        </p:cTn>
                                        <p:tgtEl>
                                          <p:sndTgt r:embed="rId2" name="hammer.wav"/>
                                        </p:tgtEl>
                                      </p:cMediaNode>
                                    </p:audio>
                                  </p:subTnLst>
                                </p:cTn>
                              </p:par>
                            </p:childTnLst>
                          </p:cTn>
                        </p:par>
                      </p:childTnLst>
                    </p:cTn>
                  </p:par>
                </p:childTnLst>
              </p:cTn>
              <p:nextCondLst>
                <p:cond evt="onClick" delay="0">
                  <p:tgtEl>
                    <p:spTgt spid="24"/>
                  </p:tgtEl>
                </p:cond>
              </p:nextCondLst>
            </p:seq>
            <p:seq concurrent="1" nextAc="seek">
              <p:cTn id="78" restart="whenNotActive" fill="hold" evtFilter="cancelBubble" nodeType="interactiveSeq">
                <p:stCondLst>
                  <p:cond evt="onClick" delay="0">
                    <p:tgtEl>
                      <p:spTgt spid="25"/>
                    </p:tgtEl>
                  </p:cond>
                </p:stCondLst>
                <p:endSync evt="end" delay="0">
                  <p:rtn val="all"/>
                </p:endSync>
                <p:childTnLst>
                  <p:par>
                    <p:cTn id="79" fill="hold">
                      <p:stCondLst>
                        <p:cond delay="0"/>
                      </p:stCondLst>
                      <p:childTnLst>
                        <p:par>
                          <p:cTn id="80" fill="hold">
                            <p:stCondLst>
                              <p:cond delay="0"/>
                            </p:stCondLst>
                            <p:childTnLst>
                              <p:par>
                                <p:cTn id="81" presetID="1" presetClass="emph" presetSubtype="2" fill="hold" nodeType="clickEffect">
                                  <p:stCondLst>
                                    <p:cond delay="0"/>
                                  </p:stCondLst>
                                  <p:childTnLst>
                                    <p:animClr clrSpc="rgb" dir="cw">
                                      <p:cBhvr>
                                        <p:cTn id="82" dur="500" fill="hold"/>
                                        <p:tgtEl>
                                          <p:spTgt spid="25"/>
                                        </p:tgtEl>
                                        <p:attrNameLst>
                                          <p:attrName>fillcolor</p:attrName>
                                        </p:attrNameLst>
                                      </p:cBhvr>
                                      <p:to>
                                        <a:srgbClr val="00B050"/>
                                      </p:to>
                                    </p:animClr>
                                    <p:set>
                                      <p:cBhvr>
                                        <p:cTn id="83" dur="500" fill="hold"/>
                                        <p:tgtEl>
                                          <p:spTgt spid="25"/>
                                        </p:tgtEl>
                                        <p:attrNameLst>
                                          <p:attrName>fill.type</p:attrName>
                                        </p:attrNameLst>
                                      </p:cBhvr>
                                      <p:to>
                                        <p:strVal val="solid"/>
                                      </p:to>
                                    </p:set>
                                    <p:set>
                                      <p:cBhvr>
                                        <p:cTn id="84" dur="500" fill="hold"/>
                                        <p:tgtEl>
                                          <p:spTgt spid="25"/>
                                        </p:tgtEl>
                                        <p:attrNameLst>
                                          <p:attrName>fill.on</p:attrName>
                                        </p:attrNameLst>
                                      </p:cBhvr>
                                      <p:to>
                                        <p:strVal val="true"/>
                                      </p:to>
                                    </p:set>
                                  </p:childTnLst>
                                  <p:subTnLst>
                                    <p:audio>
                                      <p:cMediaNode vol="90000">
                                        <p:cTn display="0" masterRel="sameClick">
                                          <p:stCondLst>
                                            <p:cond evt="begin" delay="0">
                                              <p:tn val="81"/>
                                            </p:cond>
                                          </p:stCondLst>
                                          <p:endCondLst>
                                            <p:cond evt="onStopAudio" delay="0">
                                              <p:tgtEl>
                                                <p:sldTgt/>
                                              </p:tgtEl>
                                            </p:cond>
                                          </p:endCondLst>
                                        </p:cTn>
                                        <p:tgtEl>
                                          <p:sndTgt r:embed="rId3" name="chimes.wav"/>
                                        </p:tgtEl>
                                      </p:cMediaNode>
                                    </p:audio>
                                  </p:subTnLst>
                                </p:cTn>
                              </p:par>
                              <p:par>
                                <p:cTn id="85" presetID="60" presetClass="path" presetSubtype="0" accel="50000" decel="50000" fill="hold" nodeType="withEffect">
                                  <p:stCondLst>
                                    <p:cond delay="0"/>
                                  </p:stCondLst>
                                  <p:childTnLst>
                                    <p:animMotion origin="layout" path="M -0.09401 0.01944 C -0.06068 0.04768 -0.01263 0.07754 -0.00143 0.03842 C 0.01563 -0.01922 -0.1332 -0.1669 -0.11354 -0.23496 C -0.09505 -0.29792 0.02656 -0.13889 0.04414 -0.20023 C 0.06367 -0.26065 -0.04271 -0.31736 -0.02292 -0.38611 C -0.00469 -0.44584 0.04974 -0.35162 0.06497 -0.40394 C 0.0806 -0.4551 0.02474 -0.47523 0.03737 -0.5213 C 0.04544 -0.54838 0.05964 -0.53843 0.07096 -0.53241 " pathEditMode="relative" rAng="17880000" ptsTypes="AAAAAAAA">
                                      <p:cBhvr>
                                        <p:cTn id="86" dur="3000" fill="hold"/>
                                        <p:tgtEl>
                                          <p:spTgt spid="29"/>
                                        </p:tgtEl>
                                        <p:attrNameLst>
                                          <p:attrName>ppt_x</p:attrName>
                                          <p:attrName>ppt_y</p:attrName>
                                        </p:attrNameLst>
                                      </p:cBhvr>
                                      <p:rCtr x="8346" y="-27500"/>
                                    </p:animMotion>
                                  </p:childTnLst>
                                </p:cTn>
                              </p:par>
                            </p:childTnLst>
                          </p:cTn>
                        </p:par>
                      </p:childTnLst>
                    </p:cTn>
                  </p:par>
                </p:childTnLst>
              </p:cTn>
              <p:nextCondLst>
                <p:cond evt="onClick" delay="0">
                  <p:tgtEl>
                    <p:spTgt spid="25"/>
                  </p:tgtEl>
                </p:cond>
              </p:nextCondLst>
            </p:seq>
          </p:childTnLst>
        </p:cTn>
      </p:par>
    </p:tnLst>
    <p:bldLst>
      <p:bldP spid="22" grpId="0" animBg="1"/>
      <p:bldP spid="2" grpId="0"/>
      <p:bldP spid="18" grpId="0" animBg="1"/>
      <p:bldP spid="23" grpId="0" animBg="1"/>
      <p:bldP spid="24" grpId="0" animBg="1"/>
      <p:bldP spid="25" grpId="0" animBg="1"/>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utoShape 10"/>
          <p:cNvSpPr/>
          <p:nvPr/>
        </p:nvSpPr>
        <p:spPr>
          <a:xfrm>
            <a:off x="5217446" y="743374"/>
            <a:ext cx="1676400" cy="413426"/>
          </a:xfrm>
          <a:prstGeom prst="roundRect">
            <a:avLst>
              <a:gd name="adj" fmla="val 16667"/>
            </a:avLst>
          </a:prstGeom>
          <a:solidFill>
            <a:srgbClr val="FFFF00"/>
          </a:solidFill>
          <a:ln w="9525">
            <a:solidFill>
              <a:schemeClr val="accent1">
                <a:lumMod val="60000"/>
                <a:lumOff val="40000"/>
              </a:schemeClr>
            </a:solidFill>
          </a:ln>
        </p:spPr>
        <p:txBody>
          <a:bodyPr wrap="none" anchor="ctr"/>
          <a:lstStyle/>
          <a:p>
            <a:pPr algn="ctr"/>
            <a:r>
              <a:rPr lang="en-US" altLang="en-US" sz="2800" b="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Câu</a:t>
            </a:r>
            <a:r>
              <a:rPr lang="en-US" altLang="en-US" sz="2800" b="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4</a:t>
            </a:r>
            <a:endParaRPr lang="vi-VN" alt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2" name="Title 1"/>
          <p:cNvSpPr>
            <a:spLocks noGrp="1"/>
          </p:cNvSpPr>
          <p:nvPr>
            <p:ph type="title"/>
          </p:nvPr>
        </p:nvSpPr>
        <p:spPr>
          <a:xfrm>
            <a:off x="1706803" y="27049"/>
            <a:ext cx="8697686" cy="706029"/>
          </a:xfrm>
        </p:spPr>
        <p:txBody>
          <a:bodyPr>
            <a:normAutofit/>
          </a:bodyPr>
          <a:lstStyle/>
          <a:p>
            <a:pPr lvl="0" algn="ctr">
              <a:lnSpc>
                <a:spcPct val="100000"/>
              </a:lnSpc>
              <a:spcBef>
                <a:spcPts val="0"/>
              </a:spcBef>
              <a:defRPr/>
            </a:pPr>
            <a:r>
              <a:rPr lang="en-US" sz="3600" b="1" dirty="0">
                <a:solidFill>
                  <a:srgbClr val="FF0000"/>
                </a:solidFill>
                <a:latin typeface="Times New Roman" panose="02020603050405020304" pitchFamily="18" charset="0"/>
                <a:ea typeface="Calibri" panose="020F0502020204030204" pitchFamily="34" charset="0"/>
              </a:rPr>
              <a:t>PHIẾU HỌC TẬP SỐ 2</a:t>
            </a:r>
            <a:endParaRPr lang="en-US" sz="3600" dirty="0">
              <a:solidFill>
                <a:prstClr val="black"/>
              </a:solidFill>
              <a:latin typeface="等线"/>
            </a:endParaRPr>
          </a:p>
        </p:txBody>
      </p:sp>
      <p:grpSp>
        <p:nvGrpSpPr>
          <p:cNvPr id="13" name="Group 7"/>
          <p:cNvGrpSpPr/>
          <p:nvPr/>
        </p:nvGrpSpPr>
        <p:grpSpPr>
          <a:xfrm>
            <a:off x="405318" y="844259"/>
            <a:ext cx="4980940" cy="5752861"/>
            <a:chOff x="456" y="768"/>
            <a:chExt cx="2556" cy="3552"/>
          </a:xfrm>
        </p:grpSpPr>
        <p:sp>
          <p:nvSpPr>
            <p:cNvPr id="17" name="Rectangle 4"/>
            <p:cNvSpPr>
              <a:spLocks noChangeArrowheads="1"/>
            </p:cNvSpPr>
            <p:nvPr/>
          </p:nvSpPr>
          <p:spPr bwMode="auto">
            <a:xfrm>
              <a:off x="708" y="2423"/>
              <a:ext cx="252" cy="241"/>
            </a:xfrm>
            <a:prstGeom prst="rect">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solidFill>
                <a:schemeClr val="hlink"/>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1"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9" name="Rectangle 34"/>
            <p:cNvSpPr>
              <a:spLocks noChangeArrowheads="1"/>
            </p:cNvSpPr>
            <p:nvPr/>
          </p:nvSpPr>
          <p:spPr bwMode="auto">
            <a:xfrm>
              <a:off x="456" y="768"/>
              <a:ext cx="288" cy="3552"/>
            </a:xfrm>
            <a:prstGeom prst="rect">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9525">
              <a:solidFill>
                <a:schemeClr val="hlink"/>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1"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20" name="Rectangle 35"/>
            <p:cNvSpPr>
              <a:spLocks noChangeArrowheads="1"/>
            </p:cNvSpPr>
            <p:nvPr/>
          </p:nvSpPr>
          <p:spPr bwMode="auto">
            <a:xfrm>
              <a:off x="708" y="777"/>
              <a:ext cx="2304" cy="144"/>
            </a:xfrm>
            <a:prstGeom prst="rect">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solidFill>
                <a:schemeClr val="hlink"/>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1"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grpSp>
      <p:sp>
        <p:nvSpPr>
          <p:cNvPr id="26" name="Rectangle 54"/>
          <p:cNvSpPr/>
          <p:nvPr/>
        </p:nvSpPr>
        <p:spPr>
          <a:xfrm>
            <a:off x="1195376" y="1343575"/>
            <a:ext cx="10701734" cy="5227835"/>
          </a:xfrm>
          <a:prstGeom prst="rect">
            <a:avLst/>
          </a:prstGeom>
          <a:solidFill>
            <a:srgbClr val="FFFF00">
              <a:alpha val="41959"/>
            </a:srgbClr>
          </a:solidFill>
          <a:ln w="9525"/>
          <a:scene3d>
            <a:camera prst="legacyObliqueTopRight">
              <a:rot lat="0" lon="0" rev="0"/>
            </a:camera>
            <a:lightRig rig="legacyFlat3" dir="b"/>
          </a:scene3d>
          <a:sp3d extrusionH="430200" prstMaterial="legacyMatte">
            <a:bevelT w="13500" h="13500" prst="angle"/>
            <a:bevelB w="13500" h="13500" prst="angle"/>
            <a:extrusionClr>
              <a:srgbClr val="C6D1C1"/>
            </a:extrusionClr>
          </a:sp3d>
        </p:spPr>
        <p:txBody>
          <a:bodyPr wrap="none" anchor="ctr">
            <a:flatTx/>
          </a:bodyPr>
          <a:lstStyle/>
          <a:p>
            <a:endParaRPr lang="pt-BR" altLang="en-US" sz="2800" b="1" dirty="0">
              <a:solidFill>
                <a:srgbClr val="9900FF"/>
              </a:solidFill>
              <a:latin typeface="Times New Roman" panose="02020603050405020304" pitchFamily="18" charset="0"/>
              <a:ea typeface="Arial" panose="020B0604020202020204" pitchFamily="34" charset="0"/>
            </a:endParaRPr>
          </a:p>
        </p:txBody>
      </p:sp>
      <p:sp>
        <p:nvSpPr>
          <p:cNvPr id="3" name="Rectangle 2"/>
          <p:cNvSpPr/>
          <p:nvPr/>
        </p:nvSpPr>
        <p:spPr>
          <a:xfrm>
            <a:off x="1338225" y="1448568"/>
            <a:ext cx="10560678" cy="1475947"/>
          </a:xfrm>
          <a:prstGeom prst="rect">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US" sz="3000" dirty="0" err="1">
                <a:latin typeface="Times New Roman" panose="02020603050405020304" pitchFamily="18" charset="0"/>
                <a:cs typeface="Times New Roman" panose="02020603050405020304" pitchFamily="18" charset="0"/>
              </a:rPr>
              <a:t>Tính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khối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lượng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của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một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khối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nhôm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hình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hộp</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chữ</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nhật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có</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chiều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dài</a:t>
            </a:r>
            <a:r>
              <a:rPr lang="en-US" sz="3000" dirty="0">
                <a:latin typeface="Times New Roman" panose="02020603050405020304" pitchFamily="18" charset="0"/>
                <a:cs typeface="Times New Roman" panose="02020603050405020304" pitchFamily="18" charset="0"/>
              </a:rPr>
              <a:t> 10 cm, </a:t>
            </a:r>
            <a:r>
              <a:rPr lang="en-US" sz="3000" dirty="0" err="1">
                <a:latin typeface="Times New Roman" panose="02020603050405020304" pitchFamily="18" charset="0"/>
                <a:cs typeface="Times New Roman" panose="02020603050405020304" pitchFamily="18" charset="0"/>
              </a:rPr>
              <a:t>chiều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rộng</a:t>
            </a:r>
            <a:r>
              <a:rPr lang="en-US" sz="3000" dirty="0">
                <a:latin typeface="Times New Roman" panose="02020603050405020304" pitchFamily="18" charset="0"/>
                <a:cs typeface="Times New Roman" panose="02020603050405020304" pitchFamily="18" charset="0"/>
              </a:rPr>
              <a:t> 3 cm, </a:t>
            </a:r>
            <a:r>
              <a:rPr lang="en-US" sz="3000" dirty="0" err="1">
                <a:latin typeface="Times New Roman" panose="02020603050405020304" pitchFamily="18" charset="0"/>
                <a:cs typeface="Times New Roman" panose="02020603050405020304" pitchFamily="18" charset="0"/>
              </a:rPr>
              <a:t>chiều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cao</a:t>
            </a:r>
            <a:r>
              <a:rPr lang="en-US" sz="3000" dirty="0">
                <a:latin typeface="Times New Roman" panose="02020603050405020304" pitchFamily="18" charset="0"/>
                <a:cs typeface="Times New Roman" panose="02020603050405020304" pitchFamily="18" charset="0"/>
              </a:rPr>
              <a:t> 5 cm. </a:t>
            </a:r>
            <a:r>
              <a:rPr lang="en-US" sz="3000" dirty="0" err="1">
                <a:latin typeface="Times New Roman" panose="02020603050405020304" pitchFamily="18" charset="0"/>
                <a:cs typeface="Times New Roman" panose="02020603050405020304" pitchFamily="18" charset="0"/>
              </a:rPr>
              <a:t>Biết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khối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lượng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riêng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của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nhôm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là</a:t>
            </a:r>
            <a:r>
              <a:rPr lang="en-US" sz="3000" dirty="0">
                <a:latin typeface="Times New Roman" panose="02020603050405020304" pitchFamily="18" charset="0"/>
                <a:cs typeface="Times New Roman" panose="02020603050405020304" pitchFamily="18" charset="0"/>
              </a:rPr>
              <a:t> D = 2700kg/m</a:t>
            </a:r>
            <a:r>
              <a:rPr lang="en-US" sz="3000" baseline="30000" dirty="0">
                <a:latin typeface="Times New Roman" panose="02020603050405020304" pitchFamily="18" charset="0"/>
                <a:cs typeface="Times New Roman" panose="02020603050405020304" pitchFamily="18" charset="0"/>
              </a:rPr>
              <a:t>3</a:t>
            </a:r>
            <a:endParaRPr lang="en-US" sz="3000" dirty="0">
              <a:latin typeface="Times New Roman" panose="02020603050405020304" pitchFamily="18" charset="0"/>
              <a:cs typeface="Times New Roman" panose="02020603050405020304" pitchFamily="18" charset="0"/>
            </a:endParaRPr>
          </a:p>
        </p:txBody>
      </p:sp>
      <p:cxnSp>
        <p:nvCxnSpPr>
          <p:cNvPr id="5" name="Straight Connector 4"/>
          <p:cNvCxnSpPr/>
          <p:nvPr/>
        </p:nvCxnSpPr>
        <p:spPr>
          <a:xfrm>
            <a:off x="5378136" y="3000535"/>
            <a:ext cx="0" cy="3207845"/>
          </a:xfrm>
          <a:prstGeom prst="line">
            <a:avLst/>
          </a:prstGeom>
          <a:ln w="38100"/>
        </p:spPr>
        <p:style>
          <a:lnRef idx="1">
            <a:schemeClr val="dk1"/>
          </a:lnRef>
          <a:fillRef idx="0">
            <a:schemeClr val="dk1"/>
          </a:fillRef>
          <a:effectRef idx="0">
            <a:schemeClr val="dk1"/>
          </a:effectRef>
          <a:fontRef idx="minor">
            <a:schemeClr val="tx1"/>
          </a:fontRef>
        </p:style>
      </p:cxnSp>
      <p:sp>
        <p:nvSpPr>
          <p:cNvPr id="6" name="TextBox 5"/>
          <p:cNvSpPr txBox="1"/>
          <p:nvPr/>
        </p:nvSpPr>
        <p:spPr>
          <a:xfrm>
            <a:off x="2400492" y="3056330"/>
            <a:ext cx="1772529" cy="523220"/>
          </a:xfrm>
          <a:prstGeom prst="rect">
            <a:avLst/>
          </a:prstGeom>
          <a:noFill/>
        </p:spPr>
        <p:txBody>
          <a:bodyPr wrap="square" rtlCol="0">
            <a:spAutoFit/>
          </a:bodyPr>
          <a:lstStyle/>
          <a:p>
            <a:r>
              <a:rPr lang="en-US" sz="2800" b="1" u="sng" dirty="0" err="1" smtClean="0">
                <a:latin typeface="Times New Roman" panose="02020603050405020304" pitchFamily="18" charset="0"/>
                <a:cs typeface="Times New Roman" panose="02020603050405020304" pitchFamily="18" charset="0"/>
              </a:rPr>
              <a:t>Tóm</a:t>
            </a:r>
            <a:r>
              <a:rPr lang="en-US" sz="2800" b="1" u="sng" dirty="0" smtClean="0">
                <a:latin typeface="Times New Roman" panose="02020603050405020304" pitchFamily="18" charset="0"/>
                <a:cs typeface="Times New Roman" panose="02020603050405020304" pitchFamily="18" charset="0"/>
              </a:rPr>
              <a:t> </a:t>
            </a:r>
            <a:r>
              <a:rPr lang="en-US" sz="2800" b="1" u="sng" dirty="0" err="1" smtClean="0">
                <a:latin typeface="Times New Roman" panose="02020603050405020304" pitchFamily="18" charset="0"/>
                <a:cs typeface="Times New Roman" panose="02020603050405020304" pitchFamily="18" charset="0"/>
              </a:rPr>
              <a:t>tắt</a:t>
            </a:r>
            <a:endParaRPr lang="en-US" sz="2800" b="1" u="sng" dirty="0">
              <a:latin typeface="Times New Roman" panose="02020603050405020304" pitchFamily="18" charset="0"/>
              <a:cs typeface="Times New Roman" panose="02020603050405020304" pitchFamily="18" charset="0"/>
            </a:endParaRPr>
          </a:p>
        </p:txBody>
      </p:sp>
      <p:sp>
        <p:nvSpPr>
          <p:cNvPr id="8" name="TextBox 7"/>
          <p:cNvSpPr txBox="1"/>
          <p:nvPr/>
        </p:nvSpPr>
        <p:spPr>
          <a:xfrm>
            <a:off x="1519310" y="3530724"/>
            <a:ext cx="3412622" cy="2677656"/>
          </a:xfrm>
          <a:prstGeom prst="rect">
            <a:avLst/>
          </a:prstGeom>
          <a:noFill/>
        </p:spPr>
        <p:txBody>
          <a:bodyPr wrap="square" rtlCol="0">
            <a:spAutoFit/>
          </a:bodyPr>
          <a:lstStyle/>
          <a:p>
            <a:r>
              <a:rPr lang="en-US" sz="2800" dirty="0" err="1" smtClean="0">
                <a:latin typeface="Times New Roman" panose="02020603050405020304" pitchFamily="18" charset="0"/>
                <a:cs typeface="Times New Roman" panose="02020603050405020304" pitchFamily="18" charset="0"/>
              </a:rPr>
              <a:t>Chiều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dài</a:t>
            </a:r>
            <a:r>
              <a:rPr lang="en-US" sz="2800" dirty="0" smtClean="0">
                <a:latin typeface="Times New Roman" panose="02020603050405020304" pitchFamily="18" charset="0"/>
                <a:cs typeface="Times New Roman" panose="02020603050405020304" pitchFamily="18" charset="0"/>
              </a:rPr>
              <a:t>: a = 10 cm </a:t>
            </a:r>
          </a:p>
          <a:p>
            <a:r>
              <a:rPr lang="en-US" sz="2800" dirty="0" err="1" smtClean="0">
                <a:latin typeface="Times New Roman" panose="02020603050405020304" pitchFamily="18" charset="0"/>
                <a:cs typeface="Times New Roman" panose="02020603050405020304" pitchFamily="18" charset="0"/>
              </a:rPr>
              <a:t>Chiều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rộng</a:t>
            </a:r>
            <a:r>
              <a:rPr lang="en-US" sz="2800" dirty="0" smtClean="0">
                <a:latin typeface="Times New Roman" panose="02020603050405020304" pitchFamily="18" charset="0"/>
                <a:cs typeface="Times New Roman" panose="02020603050405020304" pitchFamily="18" charset="0"/>
              </a:rPr>
              <a:t>: b = 3 cm</a:t>
            </a:r>
          </a:p>
          <a:p>
            <a:r>
              <a:rPr lang="en-US" sz="2800" dirty="0" err="1" smtClean="0">
                <a:latin typeface="Times New Roman" panose="02020603050405020304" pitchFamily="18" charset="0"/>
                <a:cs typeface="Times New Roman" panose="02020603050405020304" pitchFamily="18" charset="0"/>
              </a:rPr>
              <a:t>Chiều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cao</a:t>
            </a:r>
            <a:r>
              <a:rPr lang="en-US" sz="2800" dirty="0" smtClean="0">
                <a:latin typeface="Times New Roman" panose="02020603050405020304" pitchFamily="18" charset="0"/>
                <a:cs typeface="Times New Roman" panose="02020603050405020304" pitchFamily="18" charset="0"/>
              </a:rPr>
              <a:t>: c = 5 cm</a:t>
            </a:r>
          </a:p>
          <a:p>
            <a:pPr algn="just"/>
            <a:r>
              <a:rPr lang="en-US" sz="2800" dirty="0">
                <a:latin typeface="Times New Roman" panose="02020603050405020304" pitchFamily="18" charset="0"/>
                <a:cs typeface="Times New Roman" panose="02020603050405020304" pitchFamily="18" charset="0"/>
              </a:rPr>
              <a:t>D = 2700kg/m</a:t>
            </a:r>
            <a:r>
              <a:rPr lang="en-US" sz="2800" baseline="30000" dirty="0">
                <a:latin typeface="Times New Roman" panose="02020603050405020304" pitchFamily="18" charset="0"/>
                <a:cs typeface="Times New Roman" panose="02020603050405020304" pitchFamily="18" charset="0"/>
              </a:rPr>
              <a:t>3</a:t>
            </a:r>
            <a:endParaRPr lang="en-US" sz="2800" dirty="0">
              <a:latin typeface="Times New Roman" panose="02020603050405020304" pitchFamily="18" charset="0"/>
              <a:cs typeface="Times New Roman" panose="02020603050405020304" pitchFamily="18" charset="0"/>
            </a:endParaRPr>
          </a:p>
          <a:p>
            <a:pPr algn="just"/>
            <a:r>
              <a:rPr lang="en-US" sz="2800" dirty="0" smtClean="0">
                <a:latin typeface="Times New Roman" panose="02020603050405020304" pitchFamily="18" charset="0"/>
                <a:cs typeface="Times New Roman" panose="02020603050405020304" pitchFamily="18" charset="0"/>
              </a:rPr>
              <a:t>m </a:t>
            </a:r>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 kg</a:t>
            </a:r>
            <a:endParaRPr lang="en-US" sz="2800" dirty="0">
              <a:latin typeface="Times New Roman" panose="02020603050405020304" pitchFamily="18" charset="0"/>
              <a:cs typeface="Times New Roman" panose="02020603050405020304" pitchFamily="18" charset="0"/>
            </a:endParaRPr>
          </a:p>
          <a:p>
            <a:pPr algn="just"/>
            <a:endParaRPr lang="en-US" sz="2800" dirty="0">
              <a:latin typeface="Times New Roman" panose="02020603050405020304" pitchFamily="18" charset="0"/>
              <a:cs typeface="Times New Roman" panose="02020603050405020304" pitchFamily="18" charset="0"/>
            </a:endParaRPr>
          </a:p>
        </p:txBody>
      </p:sp>
      <p:cxnSp>
        <p:nvCxnSpPr>
          <p:cNvPr id="10" name="Straight Connector 9"/>
          <p:cNvCxnSpPr/>
          <p:nvPr/>
        </p:nvCxnSpPr>
        <p:spPr>
          <a:xfrm>
            <a:off x="1491343" y="5303519"/>
            <a:ext cx="3198509" cy="0"/>
          </a:xfrm>
          <a:prstGeom prst="line">
            <a:avLst/>
          </a:prstGeom>
        </p:spPr>
        <p:style>
          <a:lnRef idx="1">
            <a:schemeClr val="dk1"/>
          </a:lnRef>
          <a:fillRef idx="0">
            <a:schemeClr val="dk1"/>
          </a:fillRef>
          <a:effectRef idx="0">
            <a:schemeClr val="dk1"/>
          </a:effectRef>
          <a:fontRef idx="minor">
            <a:schemeClr val="tx1"/>
          </a:fontRef>
        </p:style>
      </p:cxnSp>
      <p:sp>
        <p:nvSpPr>
          <p:cNvPr id="28" name="TextBox 27"/>
          <p:cNvSpPr txBox="1"/>
          <p:nvPr/>
        </p:nvSpPr>
        <p:spPr>
          <a:xfrm>
            <a:off x="6162685" y="3000535"/>
            <a:ext cx="5530335" cy="2677656"/>
          </a:xfrm>
          <a:prstGeom prst="rect">
            <a:avLst/>
          </a:prstGeom>
          <a:noFill/>
        </p:spPr>
        <p:txBody>
          <a:bodyPr wrap="square" rtlCol="0">
            <a:spAutoFit/>
          </a:bodyPr>
          <a:lstStyle/>
          <a:p>
            <a:r>
              <a:rPr lang="vi-VN" sz="2800" dirty="0">
                <a:latin typeface="Times New Roman" panose="02020603050405020304" pitchFamily="18" charset="0"/>
                <a:cs typeface="Times New Roman" panose="02020603050405020304" pitchFamily="18" charset="0"/>
              </a:rPr>
              <a:t>Thể tích của khối nhôm: </a:t>
            </a:r>
            <a:endParaRPr lang="en-US" sz="2800" dirty="0" smtClean="0">
              <a:latin typeface="Times New Roman" panose="02020603050405020304" pitchFamily="18" charset="0"/>
              <a:cs typeface="Times New Roman" panose="02020603050405020304" pitchFamily="18" charset="0"/>
            </a:endParaRPr>
          </a:p>
          <a:p>
            <a:r>
              <a:rPr lang="vi-VN" sz="2800" dirty="0" smtClean="0">
                <a:latin typeface="Times New Roman" panose="02020603050405020304" pitchFamily="18" charset="0"/>
                <a:cs typeface="Times New Roman" panose="02020603050405020304" pitchFamily="18" charset="0"/>
              </a:rPr>
              <a:t>V </a:t>
            </a:r>
            <a:r>
              <a:rPr lang="vi-VN"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a.b.c</a:t>
            </a:r>
            <a:r>
              <a:rPr lang="en-US" sz="2800" dirty="0" smtClean="0">
                <a:latin typeface="Times New Roman" panose="02020603050405020304" pitchFamily="18" charset="0"/>
                <a:cs typeface="Times New Roman" panose="02020603050405020304" pitchFamily="18" charset="0"/>
              </a:rPr>
              <a:t> = </a:t>
            </a:r>
            <a:r>
              <a:rPr lang="vi-VN" sz="2800" dirty="0" smtClean="0">
                <a:latin typeface="Times New Roman" panose="02020603050405020304" pitchFamily="18" charset="0"/>
                <a:cs typeface="Times New Roman" panose="02020603050405020304" pitchFamily="18" charset="0"/>
              </a:rPr>
              <a:t>10.3.5 </a:t>
            </a:r>
            <a:r>
              <a:rPr lang="vi-VN" sz="2800" dirty="0">
                <a:latin typeface="Times New Roman" panose="02020603050405020304" pitchFamily="18" charset="0"/>
                <a:cs typeface="Times New Roman" panose="02020603050405020304" pitchFamily="18" charset="0"/>
              </a:rPr>
              <a:t>= 150 </a:t>
            </a:r>
            <a:r>
              <a:rPr lang="vi-VN" sz="2800" dirty="0" smtClean="0">
                <a:latin typeface="Times New Roman" panose="02020603050405020304" pitchFamily="18" charset="0"/>
                <a:cs typeface="Times New Roman" panose="02020603050405020304" pitchFamily="18" charset="0"/>
              </a:rPr>
              <a:t>c</a:t>
            </a:r>
            <a:r>
              <a:rPr lang="en-US" sz="2800" dirty="0" smtClean="0">
                <a:latin typeface="Times New Roman" panose="02020603050405020304" pitchFamily="18" charset="0"/>
                <a:cs typeface="Times New Roman" panose="02020603050405020304" pitchFamily="18" charset="0"/>
              </a:rPr>
              <a:t>m</a:t>
            </a:r>
            <a:r>
              <a:rPr lang="en-US" sz="2800" baseline="30000" dirty="0" smtClean="0">
                <a:latin typeface="Times New Roman" panose="02020603050405020304" pitchFamily="18" charset="0"/>
                <a:cs typeface="Times New Roman" panose="02020603050405020304" pitchFamily="18" charset="0"/>
              </a:rPr>
              <a:t>3</a:t>
            </a:r>
            <a:endParaRPr lang="vi-VN" sz="2800" dirty="0">
              <a:latin typeface="Times New Roman" panose="02020603050405020304" pitchFamily="18" charset="0"/>
              <a:cs typeface="Times New Roman" panose="02020603050405020304" pitchFamily="18" charset="0"/>
            </a:endParaRPr>
          </a:p>
          <a:p>
            <a:r>
              <a:rPr lang="vi-VN" sz="2800" dirty="0">
                <a:latin typeface="Times New Roman" panose="02020603050405020304" pitchFamily="18" charset="0"/>
                <a:cs typeface="Times New Roman" panose="02020603050405020304" pitchFamily="18" charset="0"/>
              </a:rPr>
              <a:t>Đổi khối lượng riêng của nhôm: </a:t>
            </a:r>
            <a:endParaRPr lang="en-US" sz="2800" dirty="0" smtClean="0">
              <a:latin typeface="Times New Roman" panose="02020603050405020304" pitchFamily="18" charset="0"/>
              <a:cs typeface="Times New Roman" panose="02020603050405020304" pitchFamily="18" charset="0"/>
            </a:endParaRPr>
          </a:p>
          <a:p>
            <a:r>
              <a:rPr lang="vi-VN" sz="2800" dirty="0" smtClean="0">
                <a:latin typeface="Times New Roman" panose="02020603050405020304" pitchFamily="18" charset="0"/>
                <a:cs typeface="Times New Roman" panose="02020603050405020304" pitchFamily="18" charset="0"/>
              </a:rPr>
              <a:t>D </a:t>
            </a:r>
            <a:r>
              <a:rPr lang="vi-VN" sz="2800" dirty="0">
                <a:latin typeface="Times New Roman" panose="02020603050405020304" pitchFamily="18" charset="0"/>
                <a:cs typeface="Times New Roman" panose="02020603050405020304" pitchFamily="18" charset="0"/>
              </a:rPr>
              <a:t>= 2700kg/m3  = </a:t>
            </a:r>
            <a:r>
              <a:rPr lang="vi-VN" sz="2800" dirty="0" smtClean="0">
                <a:latin typeface="Times New Roman" panose="02020603050405020304" pitchFamily="18" charset="0"/>
                <a:cs typeface="Times New Roman" panose="02020603050405020304" pitchFamily="18" charset="0"/>
              </a:rPr>
              <a:t>2,7</a:t>
            </a:r>
            <a:r>
              <a:rPr lang="en-US" sz="2800" dirty="0" smtClean="0">
                <a:latin typeface="Times New Roman" panose="02020603050405020304" pitchFamily="18" charset="0"/>
                <a:cs typeface="Times New Roman" panose="02020603050405020304" pitchFamily="18" charset="0"/>
              </a:rPr>
              <a:t> g/m</a:t>
            </a:r>
            <a:r>
              <a:rPr lang="en-US" sz="2800" baseline="30000" dirty="0" smtClean="0">
                <a:latin typeface="Times New Roman" panose="02020603050405020304" pitchFamily="18" charset="0"/>
                <a:cs typeface="Times New Roman" panose="02020603050405020304" pitchFamily="18" charset="0"/>
              </a:rPr>
              <a:t>3</a:t>
            </a:r>
            <a:endParaRPr lang="vi-VN" sz="2800" dirty="0">
              <a:latin typeface="Times New Roman" panose="02020603050405020304" pitchFamily="18" charset="0"/>
              <a:cs typeface="Times New Roman" panose="02020603050405020304" pitchFamily="18" charset="0"/>
            </a:endParaRPr>
          </a:p>
          <a:p>
            <a:r>
              <a:rPr lang="vi-VN" sz="2800" dirty="0">
                <a:latin typeface="Times New Roman" panose="02020603050405020304" pitchFamily="18" charset="0"/>
                <a:cs typeface="Times New Roman" panose="02020603050405020304" pitchFamily="18" charset="0"/>
              </a:rPr>
              <a:t>Khối lượng của khối nhôm là:</a:t>
            </a:r>
          </a:p>
          <a:p>
            <a:r>
              <a:rPr lang="vi-VN" sz="2800" dirty="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m = D.V = 150.2,7 = 405 (g)</a:t>
            </a:r>
          </a:p>
        </p:txBody>
      </p:sp>
    </p:spTree>
    <p:extLst>
      <p:ext uri="{BB962C8B-B14F-4D97-AF65-F5344CB8AC3E}">
        <p14:creationId xmlns:p14="http://schemas.microsoft.com/office/powerpoint/2010/main" val="33369874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1" presetClass="entr" presetSubtype="0" fill="hold" nodeType="clickEffect" nodePh="1">
                                  <p:stCondLst>
                                    <p:cond delay="0"/>
                                  </p:stCondLst>
                                  <p:endCondLst>
                                    <p:cond evt="begin" delay="0">
                                      <p:tn val="17"/>
                                    </p:cond>
                                  </p:endCondLst>
                                  <p:iterate type="lt">
                                    <p:tmPct val="10000"/>
                                  </p:iterate>
                                  <p:childTnLst>
                                    <p:set>
                                      <p:cBhvr>
                                        <p:cTn id="18" dur="1" fill="hold">
                                          <p:stCondLst>
                                            <p:cond delay="0"/>
                                          </p:stCondLst>
                                        </p:cTn>
                                        <p:tgtEl>
                                          <p:spTgt spid="26">
                                            <p:txEl>
                                              <p:pRg st="0" end="0"/>
                                            </p:txEl>
                                          </p:spTgt>
                                        </p:tgtEl>
                                        <p:attrNameLst>
                                          <p:attrName>style.visibility</p:attrName>
                                        </p:attrNameLst>
                                      </p:cBhvr>
                                      <p:to>
                                        <p:strVal val="visible"/>
                                      </p:to>
                                    </p:set>
                                    <p:anim calcmode="lin" valueType="num">
                                      <p:cBhvr>
                                        <p:cTn id="19" dur="500" fill="hold"/>
                                        <p:tgtEl>
                                          <p:spTgt spid="26">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26">
                                            <p:txEl>
                                              <p:pRg st="0" end="0"/>
                                            </p:txEl>
                                          </p:spTgt>
                                        </p:tgtEl>
                                        <p:attrNameLst>
                                          <p:attrName>ppt_y</p:attrName>
                                        </p:attrNameLst>
                                      </p:cBhvr>
                                      <p:tavLst>
                                        <p:tav tm="0">
                                          <p:val>
                                            <p:strVal val="#ppt_y"/>
                                          </p:val>
                                        </p:tav>
                                        <p:tav tm="100000">
                                          <p:val>
                                            <p:strVal val="#ppt_y"/>
                                          </p:val>
                                        </p:tav>
                                      </p:tavLst>
                                    </p:anim>
                                    <p:anim calcmode="lin" valueType="num">
                                      <p:cBhvr>
                                        <p:cTn id="21" dur="500" fill="hold"/>
                                        <p:tgtEl>
                                          <p:spTgt spid="26">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26">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26">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childTnLst>
                                </p:cTn>
                              </p:par>
                            </p:childTnLst>
                          </p:cTn>
                        </p:par>
                        <p:par>
                          <p:cTn id="32" fill="hold">
                            <p:stCondLst>
                              <p:cond delay="0"/>
                            </p:stCondLst>
                            <p:childTnLst>
                              <p:par>
                                <p:cTn id="33" presetID="1" presetClass="entr" presetSubtype="0" fill="hold" nodeType="after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 grpId="0"/>
      <p:bldP spid="3" grpId="0" animBg="1"/>
      <p:bldP spid="6" grpId="0"/>
      <p:bldP spid="8" grpId="0"/>
      <p:bldP spid="2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a:extLst>
              <a:ext uri="{FF2B5EF4-FFF2-40B4-BE49-F238E27FC236}">
                <a16:creationId xmlns:a16="http://schemas.microsoft.com/office/drawing/2014/main" id="{6437E96C-B4D7-4CA6-90EE-43A5C748EF9C}"/>
              </a:ext>
            </a:extLst>
          </p:cNvPr>
          <p:cNvSpPr/>
          <p:nvPr/>
        </p:nvSpPr>
        <p:spPr>
          <a:xfrm>
            <a:off x="968828" y="1328057"/>
            <a:ext cx="4114800" cy="41148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HOẠT ĐỘNG 4</a:t>
            </a:r>
          </a:p>
        </p:txBody>
      </p:sp>
      <p:sp>
        <p:nvSpPr>
          <p:cNvPr id="11" name="TextBox 10">
            <a:extLst>
              <a:ext uri="{FF2B5EF4-FFF2-40B4-BE49-F238E27FC236}">
                <a16:creationId xmlns:a16="http://schemas.microsoft.com/office/drawing/2014/main" id="{B812FD0D-3345-4D97-BED4-5A0590056D2D}"/>
              </a:ext>
            </a:extLst>
          </p:cNvPr>
          <p:cNvSpPr txBox="1"/>
          <p:nvPr/>
        </p:nvSpPr>
        <p:spPr>
          <a:xfrm>
            <a:off x="5301343" y="2879114"/>
            <a:ext cx="4126436"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mn-cs"/>
              </a:rPr>
              <a:t>Vận dụng</a:t>
            </a:r>
            <a:endParaRPr kumimoji="0" lang="en-US" sz="6000" b="0" i="0" u="none" strike="noStrike" kern="1200" cap="none" spc="0" normalizeH="0" baseline="0" noProof="0">
              <a:ln>
                <a:noFill/>
              </a:ln>
              <a:solidFill>
                <a:prstClr val="black"/>
              </a:solidFill>
              <a:effectLst/>
              <a:uLnTx/>
              <a:uFillTx/>
              <a:latin typeface="等线"/>
              <a:ea typeface="+mn-ea"/>
              <a:cs typeface="+mn-cs"/>
            </a:endParaRPr>
          </a:p>
        </p:txBody>
      </p:sp>
    </p:spTree>
    <p:extLst>
      <p:ext uri="{BB962C8B-B14F-4D97-AF65-F5344CB8AC3E}">
        <p14:creationId xmlns:p14="http://schemas.microsoft.com/office/powerpoint/2010/main" val="344092198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Khách sạn có hồ bơi ở Đà Nẵng TỐT nhất, view ĐẸP nhất">
            <a:extLst>
              <a:ext uri="{FF2B5EF4-FFF2-40B4-BE49-F238E27FC236}">
                <a16:creationId xmlns:a16="http://schemas.microsoft.com/office/drawing/2014/main" id="{AF7C01FE-B3E9-021E-DC6F-BAD1878C8D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2591" y="4123337"/>
            <a:ext cx="3352800" cy="217330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ồ bơi gia đình đẹp | Những điểm Cấu tạo cần lưu ý">
            <a:extLst>
              <a:ext uri="{FF2B5EF4-FFF2-40B4-BE49-F238E27FC236}">
                <a16:creationId xmlns:a16="http://schemas.microsoft.com/office/drawing/2014/main" id="{2208DF5F-0097-3CD0-0365-7C79B03BC2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2738" y="2213951"/>
            <a:ext cx="3602306" cy="195262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Đắm say H'mong Village Hà Giang với bể bơi vô cực view ngắm trọn núi trời">
            <a:extLst>
              <a:ext uri="{FF2B5EF4-FFF2-40B4-BE49-F238E27FC236}">
                <a16:creationId xmlns:a16="http://schemas.microsoft.com/office/drawing/2014/main" id="{7D93AFE4-EEE6-C851-32F2-DBA811C0A6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6511" y="4166575"/>
            <a:ext cx="3602307" cy="2151098"/>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Bể bơi công cộng chứa 60 lít nước tiểu - VnExpress Sức khỏe">
            <a:extLst>
              <a:ext uri="{FF2B5EF4-FFF2-40B4-BE49-F238E27FC236}">
                <a16:creationId xmlns:a16="http://schemas.microsoft.com/office/drawing/2014/main" id="{313F0F78-4C2D-6742-1B20-69126A9C68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9709" y="2213952"/>
            <a:ext cx="3408218" cy="4103722"/>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2">
            <a:extLst>
              <a:ext uri="{FF2B5EF4-FFF2-40B4-BE49-F238E27FC236}">
                <a16:creationId xmlns:a16="http://schemas.microsoft.com/office/drawing/2014/main" id="{8B3F887C-6A63-BB56-5948-96E2B5D35234}"/>
              </a:ext>
            </a:extLst>
          </p:cNvPr>
          <p:cNvSpPr txBox="1">
            <a:spLocks noChangeArrowheads="1"/>
          </p:cNvSpPr>
          <p:nvPr/>
        </p:nvSpPr>
        <p:spPr bwMode="auto">
          <a:xfrm>
            <a:off x="789709" y="875591"/>
            <a:ext cx="10529455" cy="954107"/>
          </a:xfrm>
          <a:prstGeom prst="rect">
            <a:avLst/>
          </a:prstGeom>
          <a:solidFill>
            <a:srgbClr val="FFFFCC"/>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just" eaLnBrk="1" hangingPunct="1">
              <a:spcBef>
                <a:spcPct val="50000"/>
              </a:spcBef>
            </a:pPr>
            <a:r>
              <a:rPr lang="en-US" altLang="en-US" sz="2400" b="1" dirty="0">
                <a:solidFill>
                  <a:srgbClr val="0000FF"/>
                </a:solidFill>
                <a:latin typeface="Times New Roman" panose="02020603050405020304" pitchFamily="18" charset="0"/>
                <a:sym typeface="Wingdings 2" panose="05020102010507070707" pitchFamily="18" charset="2"/>
              </a:rPr>
              <a:t> </a:t>
            </a:r>
            <a:r>
              <a:rPr lang="vi-VN" altLang="en-US" sz="2800" b="1" dirty="0">
                <a:solidFill>
                  <a:srgbClr val="0000FF"/>
                </a:solidFill>
                <a:latin typeface="Times New Roman" panose="02020603050405020304" pitchFamily="18" charset="0"/>
                <a:sym typeface="Wingdings 2" panose="05020102010507070707" pitchFamily="18" charset="2"/>
              </a:rPr>
              <a:t>Hoạt động cá nhân trả lời câu hỏi: </a:t>
            </a:r>
            <a:r>
              <a:rPr lang="vi-VN" sz="2800" b="1" dirty="0">
                <a:solidFill>
                  <a:srgbClr val="0000FF"/>
                </a:solidFill>
                <a:latin typeface="Times New Roman" panose="02020603050405020304" pitchFamily="18" charset="0"/>
              </a:rPr>
              <a:t>Tại sao có thể tính được khối lượng </a:t>
            </a:r>
            <a:r>
              <a:rPr lang="en-US" sz="2800" b="1" dirty="0" err="1">
                <a:solidFill>
                  <a:srgbClr val="0000FF"/>
                </a:solidFill>
                <a:latin typeface="Times New Roman" panose="02020603050405020304" pitchFamily="18" charset="0"/>
              </a:rPr>
              <a:t>của</a:t>
            </a:r>
            <a:r>
              <a:rPr lang="en-US" sz="2800" b="1" dirty="0">
                <a:solidFill>
                  <a:srgbClr val="0000FF"/>
                </a:solidFill>
                <a:latin typeface="Times New Roman" panose="02020603050405020304" pitchFamily="18" charset="0"/>
              </a:rPr>
              <a:t> </a:t>
            </a:r>
            <a:r>
              <a:rPr lang="en-US" sz="2800" b="1" dirty="0" err="1">
                <a:solidFill>
                  <a:srgbClr val="0000FF"/>
                </a:solidFill>
                <a:latin typeface="Times New Roman" panose="02020603050405020304" pitchFamily="18" charset="0"/>
              </a:rPr>
              <a:t>nước</a:t>
            </a:r>
            <a:r>
              <a:rPr lang="en-US" sz="2800" b="1" dirty="0">
                <a:solidFill>
                  <a:srgbClr val="0000FF"/>
                </a:solidFill>
                <a:latin typeface="Times New Roman" panose="02020603050405020304" pitchFamily="18" charset="0"/>
              </a:rPr>
              <a:t> </a:t>
            </a:r>
            <a:r>
              <a:rPr lang="en-US" sz="2800" b="1" dirty="0" err="1">
                <a:solidFill>
                  <a:srgbClr val="0000FF"/>
                </a:solidFill>
                <a:latin typeface="Times New Roman" panose="02020603050405020304" pitchFamily="18" charset="0"/>
              </a:rPr>
              <a:t>trong</a:t>
            </a:r>
            <a:r>
              <a:rPr lang="en-US" sz="2800" b="1" dirty="0">
                <a:solidFill>
                  <a:srgbClr val="0000FF"/>
                </a:solidFill>
                <a:latin typeface="Times New Roman" panose="02020603050405020304" pitchFamily="18" charset="0"/>
              </a:rPr>
              <a:t> </a:t>
            </a:r>
            <a:r>
              <a:rPr lang="en-US" sz="2800" b="1" dirty="0" err="1">
                <a:solidFill>
                  <a:srgbClr val="0000FF"/>
                </a:solidFill>
                <a:latin typeface="Times New Roman" panose="02020603050405020304" pitchFamily="18" charset="0"/>
              </a:rPr>
              <a:t>bể</a:t>
            </a:r>
            <a:r>
              <a:rPr lang="en-US" sz="2800" b="1" dirty="0">
                <a:solidFill>
                  <a:srgbClr val="0000FF"/>
                </a:solidFill>
                <a:latin typeface="Times New Roman" panose="02020603050405020304" pitchFamily="18" charset="0"/>
              </a:rPr>
              <a:t> </a:t>
            </a:r>
            <a:r>
              <a:rPr lang="en-US" sz="2800" b="1" dirty="0" err="1">
                <a:solidFill>
                  <a:srgbClr val="0000FF"/>
                </a:solidFill>
                <a:latin typeface="Times New Roman" panose="02020603050405020304" pitchFamily="18" charset="0"/>
              </a:rPr>
              <a:t>bơi</a:t>
            </a:r>
            <a:r>
              <a:rPr lang="en-US" sz="2800" b="1" dirty="0">
                <a:solidFill>
                  <a:srgbClr val="0000FF"/>
                </a:solidFill>
                <a:latin typeface="Times New Roman" panose="02020603050405020304" pitchFamily="18" charset="0"/>
              </a:rPr>
              <a:t> </a:t>
            </a:r>
            <a:r>
              <a:rPr lang="en-US" sz="2800" b="1" dirty="0" err="1">
                <a:solidFill>
                  <a:srgbClr val="0000FF"/>
                </a:solidFill>
                <a:latin typeface="Times New Roman" panose="02020603050405020304" pitchFamily="18" charset="0"/>
              </a:rPr>
              <a:t>khi</a:t>
            </a:r>
            <a:r>
              <a:rPr lang="en-US" sz="2800" b="1" dirty="0">
                <a:solidFill>
                  <a:srgbClr val="0000FF"/>
                </a:solidFill>
                <a:latin typeface="Times New Roman" panose="02020603050405020304" pitchFamily="18" charset="0"/>
              </a:rPr>
              <a:t> </a:t>
            </a:r>
            <a:r>
              <a:rPr lang="en-US" sz="2800" b="1" dirty="0" err="1">
                <a:solidFill>
                  <a:srgbClr val="0000FF"/>
                </a:solidFill>
                <a:latin typeface="Times New Roman" panose="02020603050405020304" pitchFamily="18" charset="0"/>
              </a:rPr>
              <a:t>biết</a:t>
            </a:r>
            <a:r>
              <a:rPr lang="en-US" sz="2800" b="1" dirty="0">
                <a:solidFill>
                  <a:srgbClr val="0000FF"/>
                </a:solidFill>
                <a:latin typeface="Times New Roman" panose="02020603050405020304" pitchFamily="18" charset="0"/>
              </a:rPr>
              <a:t> </a:t>
            </a:r>
            <a:r>
              <a:rPr lang="en-US" sz="2800" b="1" dirty="0" err="1">
                <a:solidFill>
                  <a:srgbClr val="0000FF"/>
                </a:solidFill>
                <a:latin typeface="Times New Roman" panose="02020603050405020304" pitchFamily="18" charset="0"/>
              </a:rPr>
              <a:t>kích</a:t>
            </a:r>
            <a:r>
              <a:rPr lang="en-US" sz="2800" b="1" dirty="0">
                <a:solidFill>
                  <a:srgbClr val="0000FF"/>
                </a:solidFill>
                <a:latin typeface="Times New Roman" panose="02020603050405020304" pitchFamily="18" charset="0"/>
              </a:rPr>
              <a:t> </a:t>
            </a:r>
            <a:r>
              <a:rPr lang="en-US" sz="2800" b="1" dirty="0" err="1">
                <a:solidFill>
                  <a:srgbClr val="0000FF"/>
                </a:solidFill>
                <a:latin typeface="Times New Roman" panose="02020603050405020304" pitchFamily="18" charset="0"/>
              </a:rPr>
              <a:t>thước</a:t>
            </a:r>
            <a:r>
              <a:rPr lang="en-US" sz="2800" b="1" dirty="0">
                <a:solidFill>
                  <a:srgbClr val="0000FF"/>
                </a:solidFill>
                <a:latin typeface="Times New Roman" panose="02020603050405020304" pitchFamily="18" charset="0"/>
              </a:rPr>
              <a:t> </a:t>
            </a:r>
            <a:r>
              <a:rPr lang="en-US" sz="2800" b="1" dirty="0" err="1">
                <a:solidFill>
                  <a:srgbClr val="0000FF"/>
                </a:solidFill>
                <a:latin typeface="Times New Roman" panose="02020603050405020304" pitchFamily="18" charset="0"/>
              </a:rPr>
              <a:t>của</a:t>
            </a:r>
            <a:r>
              <a:rPr lang="en-US" sz="2800" b="1" dirty="0">
                <a:solidFill>
                  <a:srgbClr val="0000FF"/>
                </a:solidFill>
                <a:latin typeface="Times New Roman" panose="02020603050405020304" pitchFamily="18" charset="0"/>
              </a:rPr>
              <a:t> </a:t>
            </a:r>
            <a:r>
              <a:rPr lang="en-US" sz="2800" b="1" dirty="0" err="1">
                <a:solidFill>
                  <a:srgbClr val="0000FF"/>
                </a:solidFill>
                <a:latin typeface="Times New Roman" panose="02020603050405020304" pitchFamily="18" charset="0"/>
              </a:rPr>
              <a:t>bể</a:t>
            </a:r>
            <a:r>
              <a:rPr lang="vi-VN" sz="2800" b="1" dirty="0">
                <a:solidFill>
                  <a:srgbClr val="0000FF"/>
                </a:solidFill>
                <a:latin typeface="Times New Roman" panose="02020603050405020304" pitchFamily="18" charset="0"/>
              </a:rPr>
              <a:t>?</a:t>
            </a:r>
            <a:endParaRPr lang="en-US" sz="2800" b="1" dirty="0">
              <a:solidFill>
                <a:srgbClr val="0000FF"/>
              </a:solidFill>
              <a:latin typeface="Times New Roman" panose="02020603050405020304" pitchFamily="18" charset="0"/>
            </a:endParaRPr>
          </a:p>
        </p:txBody>
      </p:sp>
      <p:pic>
        <p:nvPicPr>
          <p:cNvPr id="1042" name="Picture 18" descr="Thiết kế hồ bơi đẹp | 25 Mẫu hình ảnh bể bơi đẹp nhất thế giới">
            <a:extLst>
              <a:ext uri="{FF2B5EF4-FFF2-40B4-BE49-F238E27FC236}">
                <a16:creationId xmlns:a16="http://schemas.microsoft.com/office/drawing/2014/main" id="{1C1ED60D-F191-2A4E-01DC-48D73B35931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55044" y="2213951"/>
            <a:ext cx="3364120" cy="1952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4034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70 viên bi ve thủy tinh 8 khía 1.6 cm | Shopee Việt N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17058" y="2945117"/>
            <a:ext cx="3080825" cy="3080826"/>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Trẻ Em Thảo Luận Về Việc Học Bài Tập Về Nhà Cùng Nhau Hình minh họa Sẵn có  - Tải xuống Hình ảnh Ngay bây giờ - iStoc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135" y="4485530"/>
            <a:ext cx="3072277" cy="176115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4">
            <a:extLst>
              <a:ext uri="{FF2B5EF4-FFF2-40B4-BE49-F238E27FC236}">
                <a16:creationId xmlns:a16="http://schemas.microsoft.com/office/drawing/2014/main" id="{68E0D999-46D0-4D08-81DB-E332E15B2311}"/>
              </a:ext>
            </a:extLst>
          </p:cNvPr>
          <p:cNvSpPr/>
          <p:nvPr/>
        </p:nvSpPr>
        <p:spPr>
          <a:xfrm>
            <a:off x="1209823" y="914603"/>
            <a:ext cx="9988060" cy="161136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15000"/>
              </a:lnSpc>
            </a:pPr>
            <a:r>
              <a:rPr lang="en-US" sz="3200" dirty="0" smtClean="0">
                <a:solidFill>
                  <a:schemeClr val="tx1"/>
                </a:solidFill>
                <a:latin typeface="Times New Roman" panose="02020603050405020304" pitchFamily="18" charset="0"/>
                <a:cs typeface="Times New Roman" panose="02020603050405020304" pitchFamily="18" charset="0"/>
              </a:rPr>
              <a:t>Chia </a:t>
            </a:r>
            <a:r>
              <a:rPr lang="en-US" sz="3200" dirty="0" err="1" smtClean="0">
                <a:solidFill>
                  <a:schemeClr val="tx1"/>
                </a:solidFill>
                <a:latin typeface="Times New Roman" panose="02020603050405020304" pitchFamily="18" charset="0"/>
                <a:cs typeface="Times New Roman" panose="02020603050405020304" pitchFamily="18" charset="0"/>
              </a:rPr>
              <a:t>lớp</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thành</a:t>
            </a:r>
            <a:r>
              <a:rPr lang="en-US" sz="3200" dirty="0" smtClean="0">
                <a:solidFill>
                  <a:schemeClr val="tx1"/>
                </a:solidFill>
                <a:latin typeface="Times New Roman" panose="02020603050405020304" pitchFamily="18" charset="0"/>
                <a:cs typeface="Times New Roman" panose="02020603050405020304" pitchFamily="18" charset="0"/>
              </a:rPr>
              <a:t> 6 </a:t>
            </a:r>
            <a:r>
              <a:rPr lang="en-US" sz="3200" dirty="0" err="1" smtClean="0">
                <a:solidFill>
                  <a:schemeClr val="tx1"/>
                </a:solidFill>
                <a:latin typeface="Times New Roman" panose="02020603050405020304" pitchFamily="18" charset="0"/>
                <a:cs typeface="Times New Roman" panose="02020603050405020304" pitchFamily="18" charset="0"/>
              </a:rPr>
              <a:t>nhóm</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Các</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nhóm</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tự</a:t>
            </a:r>
            <a:r>
              <a:rPr lang="en-US" sz="3200" dirty="0" smtClean="0">
                <a:solidFill>
                  <a:schemeClr val="tx1"/>
                </a:solidFill>
                <a:latin typeface="Times New Roman" panose="02020603050405020304" pitchFamily="18" charset="0"/>
                <a:cs typeface="Times New Roman" panose="02020603050405020304" pitchFamily="18" charset="0"/>
              </a:rPr>
              <a:t> đ</a:t>
            </a:r>
            <a:r>
              <a:rPr lang="vi-VN" sz="3200" dirty="0" smtClean="0">
                <a:solidFill>
                  <a:schemeClr val="tx1"/>
                </a:solidFill>
                <a:latin typeface="Times New Roman" panose="02020603050405020304" pitchFamily="18" charset="0"/>
                <a:cs typeface="Times New Roman" panose="02020603050405020304" pitchFamily="18" charset="0"/>
              </a:rPr>
              <a:t>ề xuấ</a:t>
            </a:r>
            <a:r>
              <a:rPr lang="en-US" sz="3200" dirty="0" smtClean="0">
                <a:solidFill>
                  <a:schemeClr val="tx1"/>
                </a:solidFill>
                <a:latin typeface="Times New Roman" panose="02020603050405020304" pitchFamily="18" charset="0"/>
                <a:cs typeface="Times New Roman" panose="02020603050405020304" pitchFamily="18" charset="0"/>
              </a:rPr>
              <a:t>t</a:t>
            </a:r>
            <a:r>
              <a:rPr lang="vi-VN" sz="3200" dirty="0" smtClean="0">
                <a:solidFill>
                  <a:schemeClr val="tx1"/>
                </a:solidFill>
                <a:latin typeface="Times New Roman" panose="02020603050405020304" pitchFamily="18" charset="0"/>
                <a:cs typeface="Times New Roman" panose="02020603050405020304" pitchFamily="18" charset="0"/>
              </a:rPr>
              <a:t> </a:t>
            </a:r>
            <a:r>
              <a:rPr lang="vi-VN" sz="3200" dirty="0">
                <a:solidFill>
                  <a:schemeClr val="tx1"/>
                </a:solidFill>
                <a:latin typeface="Times New Roman" panose="02020603050405020304" pitchFamily="18" charset="0"/>
                <a:cs typeface="Times New Roman" panose="02020603050405020304" pitchFamily="18" charset="0"/>
              </a:rPr>
              <a:t>phương án xác định khối lượng riêng </a:t>
            </a:r>
            <a:r>
              <a:rPr lang="vi-VN" sz="3200" dirty="0" smtClean="0">
                <a:solidFill>
                  <a:schemeClr val="tx1"/>
                </a:solidFill>
                <a:latin typeface="Times New Roman" panose="02020603050405020304" pitchFamily="18" charset="0"/>
                <a:cs typeface="Times New Roman" panose="02020603050405020304" pitchFamily="18" charset="0"/>
              </a:rPr>
              <a:t>của</a:t>
            </a:r>
            <a:r>
              <a:rPr lang="en-US" sz="3200" dirty="0" smtClean="0">
                <a:solidFill>
                  <a:schemeClr val="tx1"/>
                </a:solidFill>
                <a:latin typeface="Times New Roman" panose="02020603050405020304" pitchFamily="18" charset="0"/>
                <a:cs typeface="Times New Roman" panose="02020603050405020304" pitchFamily="18" charset="0"/>
              </a:rPr>
              <a:t> 10 </a:t>
            </a:r>
            <a:r>
              <a:rPr lang="en-US" sz="3200" dirty="0" err="1" smtClean="0">
                <a:solidFill>
                  <a:schemeClr val="tx1"/>
                </a:solidFill>
                <a:latin typeface="Times New Roman" panose="02020603050405020304" pitchFamily="18" charset="0"/>
                <a:cs typeface="Times New Roman" panose="02020603050405020304" pitchFamily="18" charset="0"/>
              </a:rPr>
              <a:t>viên</a:t>
            </a:r>
            <a:r>
              <a:rPr lang="en-US" sz="3200" dirty="0" smtClean="0">
                <a:solidFill>
                  <a:schemeClr val="tx1"/>
                </a:solidFill>
                <a:latin typeface="Times New Roman" panose="02020603050405020304" pitchFamily="18" charset="0"/>
                <a:cs typeface="Times New Roman" panose="02020603050405020304" pitchFamily="18" charset="0"/>
              </a:rPr>
              <a:t> bi </a:t>
            </a:r>
            <a:r>
              <a:rPr lang="en-US" sz="3200" dirty="0" err="1" smtClean="0">
                <a:solidFill>
                  <a:schemeClr val="tx1"/>
                </a:solidFill>
                <a:latin typeface="Times New Roman" panose="02020603050405020304" pitchFamily="18" charset="0"/>
                <a:cs typeface="Times New Roman" panose="02020603050405020304" pitchFamily="18" charset="0"/>
              </a:rPr>
              <a:t>giống</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hệt</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nhau</a:t>
            </a:r>
            <a:r>
              <a:rPr lang="en-US" sz="3200" dirty="0" smtClean="0">
                <a:solidFill>
                  <a:schemeClr val="tx1"/>
                </a:solidFill>
                <a:latin typeface="Times New Roman" panose="02020603050405020304" pitchFamily="18" charset="0"/>
                <a:cs typeface="Times New Roman" panose="02020603050405020304" pitchFamily="18" charset="0"/>
              </a:rPr>
              <a:t>.</a:t>
            </a:r>
            <a:endParaRPr lang="vi-VN" sz="3200" b="1" dirty="0">
              <a:solidFill>
                <a:schemeClr val="tx1"/>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1083212" y="2675767"/>
            <a:ext cx="7033845" cy="1809763"/>
          </a:xfrm>
          <a:prstGeom prst="roundRect">
            <a:avLst/>
          </a:prstGeom>
          <a:solidFill>
            <a:schemeClr val="accent4">
              <a:lumMod val="60000"/>
              <a:lumOff val="40000"/>
            </a:schemeClr>
          </a:solidFill>
        </p:spPr>
        <p:style>
          <a:lnRef idx="2">
            <a:schemeClr val="accent2"/>
          </a:lnRef>
          <a:fillRef idx="1">
            <a:schemeClr val="lt1"/>
          </a:fillRef>
          <a:effectRef idx="0">
            <a:schemeClr val="accent2"/>
          </a:effectRef>
          <a:fontRef idx="minor">
            <a:schemeClr val="dk1"/>
          </a:fontRef>
        </p:style>
        <p:txBody>
          <a:bodyPr rtlCol="0" anchor="ctr"/>
          <a:lstStyle/>
          <a:p>
            <a:pPr indent="450215" algn="just">
              <a:lnSpc>
                <a:spcPct val="150000"/>
              </a:lnSpc>
              <a:spcAft>
                <a:spcPts val="0"/>
              </a:spcAft>
            </a:pPr>
            <a:r>
              <a:rPr lang="vi-VN" sz="28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HS phân chia công việc trong nhóm, trình bày các bước tiến hành và làm báo cáo kết quả thu </a:t>
            </a:r>
            <a:r>
              <a:rPr lang="vi-VN" sz="2800"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được</a:t>
            </a:r>
            <a:r>
              <a:rPr lang="en-US" sz="2800"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a:t>
            </a:r>
            <a:r>
              <a:rPr lang="vi-VN" sz="2800"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vi-VN" sz="28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quay video m</a:t>
            </a:r>
            <a:r>
              <a:rPr lang="en-US" sz="28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inh</a:t>
            </a:r>
            <a:r>
              <a:rPr lang="en-US" sz="28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họa</a:t>
            </a:r>
            <a:r>
              <a:rPr lang="vi-VN" sz="2800"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a:t>
            </a:r>
            <a:endParaRPr lang="en-US" sz="20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703166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10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8806" y="744152"/>
            <a:ext cx="10030265" cy="5262979"/>
          </a:xfrm>
          <a:prstGeom prst="rect">
            <a:avLst/>
          </a:prstGeom>
        </p:spPr>
        <p:txBody>
          <a:bodyPr wrap="square">
            <a:spAutoFit/>
          </a:bodyPr>
          <a:lstStyle/>
          <a:p>
            <a:pPr algn="ctr">
              <a:lnSpc>
                <a:spcPct val="150000"/>
              </a:lnSpc>
              <a:spcAft>
                <a:spcPts val="0"/>
              </a:spcAft>
              <a:tabLst>
                <a:tab pos="6060440" algn="r"/>
              </a:tabLst>
            </a:pPr>
            <a:r>
              <a:rPr lang="de-DE" sz="2800" b="1" dirty="0">
                <a:latin typeface="Times New Roman" panose="02020603050405020304" pitchFamily="18" charset="0"/>
                <a:ea typeface="Calibri" panose="020F0502020204030204" pitchFamily="34" charset="0"/>
                <a:cs typeface="Times New Roman" panose="02020603050405020304" pitchFamily="18" charset="0"/>
              </a:rPr>
              <a:t>BÁO CÁO THỰC NGHIỆM</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lnSpc>
                <a:spcPct val="150000"/>
              </a:lnSpc>
              <a:spcAft>
                <a:spcPts val="0"/>
              </a:spcAft>
              <a:buAutoNum type="arabicPeriod"/>
              <a:tabLst>
                <a:tab pos="6060440" algn="r"/>
              </a:tabLst>
            </a:pPr>
            <a:r>
              <a:rPr lang="de-DE" sz="28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Nhóm</a:t>
            </a:r>
            <a:r>
              <a:rPr lang="de-DE"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de-DE" sz="28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Lớp:</a:t>
            </a:r>
            <a:r>
              <a:rPr lang="de-DE"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50000"/>
              </a:lnSpc>
              <a:spcAft>
                <a:spcPts val="0"/>
              </a:spcAft>
              <a:tabLst>
                <a:tab pos="6060440" algn="r"/>
              </a:tabLst>
            </a:pPr>
            <a:r>
              <a:rPr lang="de-DE" sz="28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 Họ và tên thành viên:</a:t>
            </a:r>
            <a:r>
              <a:rPr lang="de-DE"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de-DE" sz="28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0"/>
              </a:spcAft>
              <a:tabLst>
                <a:tab pos="6060440" algn="r"/>
              </a:tabLst>
            </a:pPr>
            <a:r>
              <a:rPr lang="de-DE" sz="28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3. Mục đích</a:t>
            </a:r>
            <a:r>
              <a:rPr lang="vi-VN" sz="28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0"/>
              </a:spcAft>
              <a:tabLst>
                <a:tab pos="6060440" algn="r"/>
              </a:tabLst>
            </a:pPr>
            <a:r>
              <a:rPr lang="en-US" sz="28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4. </a:t>
            </a:r>
            <a:r>
              <a:rPr lang="en-US" sz="2800"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Tóm</a:t>
            </a:r>
            <a:r>
              <a:rPr lang="en-US" sz="28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tắt</a:t>
            </a:r>
            <a:r>
              <a:rPr lang="en-US" sz="28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lý</a:t>
            </a:r>
            <a:r>
              <a:rPr lang="en-US" sz="28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thuyết</a:t>
            </a:r>
            <a:endPar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0"/>
              </a:spcAft>
              <a:tabLst>
                <a:tab pos="6060440" algn="r"/>
              </a:tabLst>
            </a:pPr>
            <a:r>
              <a:rPr lang="en-US" sz="28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 </a:t>
            </a:r>
            <a:r>
              <a:rPr lang="en-US" sz="2800"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Khối</a:t>
            </a:r>
            <a:r>
              <a:rPr lang="en-US" sz="28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lượng</a:t>
            </a:r>
            <a:r>
              <a:rPr lang="en-US" sz="28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riêng</a:t>
            </a:r>
            <a:r>
              <a:rPr lang="en-US" sz="28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28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chất</a:t>
            </a:r>
            <a:r>
              <a:rPr lang="en-US" sz="28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gì</a:t>
            </a:r>
            <a:r>
              <a:rPr lang="en-US" sz="28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50000"/>
              </a:lnSpc>
              <a:spcAft>
                <a:spcPts val="0"/>
              </a:spcAft>
              <a:tabLst>
                <a:tab pos="6060440" algn="r"/>
              </a:tabLst>
            </a:pPr>
            <a:r>
              <a:rPr lang="en-US" sz="28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 </a:t>
            </a:r>
            <a:r>
              <a:rPr lang="en-US" sz="2800"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Đơn</a:t>
            </a:r>
            <a:r>
              <a:rPr lang="en-US" sz="28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vị</a:t>
            </a:r>
            <a:r>
              <a:rPr lang="en-US" sz="28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khối</a:t>
            </a:r>
            <a:r>
              <a:rPr lang="en-US" sz="28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lượng</a:t>
            </a:r>
            <a:r>
              <a:rPr lang="en-US" sz="28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riêng</a:t>
            </a:r>
            <a:r>
              <a:rPr lang="en-US" sz="28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gì</a:t>
            </a:r>
            <a:r>
              <a:rPr lang="en-US" sz="28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50000"/>
              </a:lnSpc>
              <a:spcAft>
                <a:spcPts val="0"/>
              </a:spcAft>
              <a:tabLst>
                <a:tab pos="6060440" algn="r"/>
              </a:tabLs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465150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7791" y="563020"/>
            <a:ext cx="10424160" cy="5262979"/>
          </a:xfrm>
          <a:prstGeom prst="rect">
            <a:avLst/>
          </a:prstGeom>
        </p:spPr>
        <p:txBody>
          <a:bodyPr wrap="square">
            <a:spAutoFit/>
          </a:bodyPr>
          <a:lstStyle/>
          <a:p>
            <a:pPr algn="ctr">
              <a:lnSpc>
                <a:spcPct val="150000"/>
              </a:lnSpc>
              <a:tabLst>
                <a:tab pos="6060440" algn="r"/>
              </a:tabLst>
            </a:pPr>
            <a:r>
              <a:rPr lang="de-DE" sz="2800" b="1" dirty="0">
                <a:latin typeface="Times New Roman" panose="02020603050405020304" pitchFamily="18" charset="0"/>
                <a:ea typeface="Calibri" panose="020F0502020204030204" pitchFamily="34" charset="0"/>
                <a:cs typeface="Times New Roman" panose="02020603050405020304" pitchFamily="18" charset="0"/>
              </a:rPr>
              <a:t>BÁO CÁO THỰC </a:t>
            </a:r>
            <a:r>
              <a:rPr lang="de-DE" sz="2800" b="1" dirty="0" smtClean="0">
                <a:latin typeface="Times New Roman" panose="02020603050405020304" pitchFamily="18" charset="0"/>
                <a:ea typeface="Calibri" panose="020F0502020204030204" pitchFamily="34" charset="0"/>
                <a:cs typeface="Times New Roman" panose="02020603050405020304" pitchFamily="18" charset="0"/>
              </a:rPr>
              <a:t>NGHIỆM</a:t>
            </a:r>
            <a:endParaRPr lang="en-US" sz="28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0"/>
              </a:spcAft>
              <a:tabLst>
                <a:tab pos="6060440" algn="r"/>
              </a:tabLst>
            </a:pPr>
            <a:r>
              <a:rPr lang="en-US" sz="28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5</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Tóm</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tắt</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cách</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làm</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50000"/>
              </a:lnSpc>
              <a:spcAft>
                <a:spcPts val="0"/>
              </a:spcAft>
              <a:tabLst>
                <a:tab pos="6060440" algn="r"/>
              </a:tabLst>
            </a:pP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Để</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đo</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khối</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lượng</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viên</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bi,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em</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phải</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thực</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công</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việc</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50000"/>
              </a:lnSpc>
              <a:spcAft>
                <a:spcPts val="0"/>
              </a:spcAft>
              <a:tabLst>
                <a:tab pos="6060440" algn="r"/>
              </a:tabLst>
            </a:pP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Đo</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khối</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lượng</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viên</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bi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bằng</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dụng</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cụ</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gì</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0"/>
              </a:spcAft>
              <a:tabLst>
                <a:tab pos="6060440" algn="r"/>
              </a:tabLst>
            </a:pP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Đo</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thể</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tích</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viên</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bi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bằng</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dụng</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cụ</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gì</a:t>
            </a:r>
            <a:r>
              <a:rPr lang="en-US" sz="28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0"/>
              </a:spcAft>
              <a:tabLst>
                <a:tab pos="6060440" algn="r"/>
              </a:tabLst>
            </a:pP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Tính</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khối</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lượng</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riêng</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viên</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bi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theo</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công</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thức</a:t>
            </a:r>
            <a:r>
              <a:rPr lang="en-US" sz="28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0"/>
              </a:spcAft>
              <a:tabLst>
                <a:tab pos="6060440" algn="r"/>
              </a:tabLst>
            </a:pPr>
            <a:r>
              <a:rPr lang="en-US" sz="28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6. </a:t>
            </a:r>
            <a:r>
              <a:rPr lang="vi-VN" sz="28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Phân công nhiệm vụ:</a:t>
            </a:r>
            <a:r>
              <a:rPr lang="de-DE"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smtClean="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0"/>
              </a:spcAft>
              <a:tabLst>
                <a:tab pos="6060440" algn="r"/>
              </a:tabLst>
            </a:pPr>
            <a:r>
              <a:rPr lang="en-US" sz="28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7</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Dụng cụ thực hành: </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962280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p:cNvSpPr/>
              <p:nvPr/>
            </p:nvSpPr>
            <p:spPr>
              <a:xfrm>
                <a:off x="787791" y="813976"/>
                <a:ext cx="10564837" cy="6813404"/>
              </a:xfrm>
              <a:prstGeom prst="rect">
                <a:avLst/>
              </a:prstGeom>
            </p:spPr>
            <p:txBody>
              <a:bodyPr wrap="square">
                <a:spAutoFit/>
              </a:bodyPr>
              <a:lstStyle/>
              <a:p>
                <a:pPr algn="ctr">
                  <a:lnSpc>
                    <a:spcPct val="150000"/>
                  </a:lnSpc>
                  <a:spcAft>
                    <a:spcPts val="0"/>
                  </a:spcAft>
                  <a:tabLst>
                    <a:tab pos="6060440" algn="r"/>
                  </a:tabLst>
                </a:pPr>
                <a:r>
                  <a:rPr lang="de-DE" sz="2800" b="1" dirty="0" smtClean="0">
                    <a:latin typeface="Times New Roman" panose="02020603050405020304" pitchFamily="18" charset="0"/>
                    <a:ea typeface="Calibri" panose="020F0502020204030204" pitchFamily="34" charset="0"/>
                    <a:cs typeface="Times New Roman" panose="02020603050405020304" pitchFamily="18" charset="0"/>
                  </a:rPr>
                  <a:t>BÁO CÁO THỰC NGHIỆM</a:t>
                </a:r>
                <a:endParaRPr lang="en-US" sz="28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0"/>
                  </a:spcAft>
                  <a:tabLst>
                    <a:tab pos="6060440" algn="r"/>
                  </a:tabLst>
                </a:pPr>
                <a:r>
                  <a:rPr lang="en-US" sz="28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8</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 bước tiến hành: </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0"/>
                  </a:spcAft>
                  <a:tabLst>
                    <a:tab pos="6060440" algn="r"/>
                  </a:tabLst>
                </a:pPr>
                <a:r>
                  <a:rPr lang="en-US" sz="28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9</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Kết quả thực nghiệm: </a:t>
                </a:r>
                <a:endParaRPr lang="en-US" sz="28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0"/>
                  </a:spcAft>
                  <a:tabLst>
                    <a:tab pos="6060440" algn="r"/>
                  </a:tabLst>
                </a:pPr>
                <a:endPar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0"/>
                  </a:spcAft>
                  <a:tabLst>
                    <a:tab pos="6060440" algn="r"/>
                  </a:tabLst>
                </a:pPr>
                <a:endParaRPr lang="en-US" sz="28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0"/>
                  </a:spcAft>
                  <a:tabLst>
                    <a:tab pos="6060440" algn="r"/>
                  </a:tabLst>
                </a:pPr>
                <a:endPar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0"/>
                  </a:spcAft>
                  <a:tabLst>
                    <a:tab pos="6060440" algn="r"/>
                  </a:tabLst>
                </a:pPr>
                <a:r>
                  <a:rPr lang="en-US" sz="2800"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Giá</a:t>
                </a:r>
                <a:r>
                  <a:rPr lang="en-US" sz="28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trị</a:t>
                </a:r>
                <a:r>
                  <a:rPr lang="en-US" sz="28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trung</a:t>
                </a:r>
                <a:r>
                  <a:rPr lang="en-US" sz="28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bình</a:t>
                </a:r>
                <a:r>
                  <a:rPr lang="en-US" sz="28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khối</a:t>
                </a:r>
                <a:r>
                  <a:rPr lang="en-US" sz="28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lượng</a:t>
                </a:r>
                <a:r>
                  <a:rPr lang="en-US" sz="28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riêng</a:t>
                </a:r>
                <a:r>
                  <a:rPr lang="en-US" sz="28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viên</a:t>
                </a:r>
                <a:r>
                  <a:rPr lang="en-US" sz="28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bi:</a:t>
                </a:r>
              </a:p>
              <a:p>
                <a:pPr algn="just">
                  <a:lnSpc>
                    <a:spcPct val="150000"/>
                  </a:lnSpc>
                  <a:tabLst>
                    <a:tab pos="6060440" algn="r"/>
                  </a:tabLst>
                </a:pPr>
                <a:r>
                  <a:rPr lang="en-US" sz="2800" dirty="0" err="1">
                    <a:latin typeface="Times New Roman" panose="02020603050405020304" pitchFamily="18" charset="0"/>
                    <a:cs typeface="Times New Roman" panose="02020603050405020304" pitchFamily="18" charset="0"/>
                  </a:rPr>
                  <a:t>D</a:t>
                </a:r>
                <a:r>
                  <a:rPr lang="en-US" sz="2800" baseline="-25000" dirty="0" err="1">
                    <a:latin typeface="Times New Roman" panose="02020603050405020304" pitchFamily="18" charset="0"/>
                    <a:cs typeface="Times New Roman" panose="02020603050405020304" pitchFamily="18" charset="0"/>
                  </a:rPr>
                  <a:t>tb</a:t>
                </a:r>
                <a:r>
                  <a:rPr lang="en-US" sz="2800" dirty="0">
                    <a:latin typeface="Times New Roman" panose="02020603050405020304" pitchFamily="18" charset="0"/>
                    <a:cs typeface="Times New Roman" panose="02020603050405020304" pitchFamily="18" charset="0"/>
                  </a:rPr>
                  <a:t> = </a:t>
                </a:r>
                <a14:m>
                  <m:oMath xmlns:m="http://schemas.openxmlformats.org/officeDocument/2006/math">
                    <m:f>
                      <m:fPr>
                        <m:ctrlPr>
                          <a:rPr lang="en-US" sz="2800" i="1">
                            <a:latin typeface="Cambria Math" panose="02040503050406030204" pitchFamily="18" charset="0"/>
                          </a:rPr>
                        </m:ctrlPr>
                      </m:fPr>
                      <m:num>
                        <m:r>
                          <a:rPr lang="en-US" sz="2800" i="1">
                            <a:latin typeface="Cambria Math" panose="02040503050406030204" pitchFamily="18" charset="0"/>
                          </a:rPr>
                          <m:t>…. + </m:t>
                        </m:r>
                        <m:r>
                          <a:rPr lang="en-US" sz="2800" b="0" i="1" smtClean="0">
                            <a:latin typeface="Cambria Math" panose="02040503050406030204" pitchFamily="18" charset="0"/>
                          </a:rPr>
                          <m:t>.</m:t>
                        </m:r>
                        <m:r>
                          <a:rPr lang="en-US" sz="2800" i="1">
                            <a:latin typeface="Cambria Math" panose="02040503050406030204" pitchFamily="18" charset="0"/>
                          </a:rPr>
                          <m:t>…+ ….</m:t>
                        </m:r>
                      </m:num>
                      <m:den>
                        <m:r>
                          <a:rPr lang="en-US" sz="2800" i="1">
                            <a:latin typeface="Cambria Math" panose="02040503050406030204" pitchFamily="18" charset="0"/>
                          </a:rPr>
                          <m:t>3</m:t>
                        </m:r>
                      </m:den>
                    </m:f>
                    <m:r>
                      <a:rPr lang="en-US" sz="2800" i="1">
                        <a:latin typeface="Cambria Math" panose="02040503050406030204" pitchFamily="18" charset="0"/>
                      </a:rPr>
                      <m:t> =…</m:t>
                    </m:r>
                  </m:oMath>
                </a14:m>
                <a:r>
                  <a:rPr lang="en-US" sz="2800" dirty="0">
                    <a:latin typeface="Times New Roman" panose="02020603050405020304" pitchFamily="18" charset="0"/>
                    <a:cs typeface="Times New Roman" panose="02020603050405020304" pitchFamily="18" charset="0"/>
                  </a:rPr>
                  <a:t> kg/m</a:t>
                </a:r>
                <a:r>
                  <a:rPr lang="en-US" sz="2800" baseline="30000" dirty="0">
                    <a:latin typeface="Times New Roman" panose="02020603050405020304" pitchFamily="18" charset="0"/>
                    <a:cs typeface="Times New Roman" panose="02020603050405020304" pitchFamily="18" charset="0"/>
                  </a:rPr>
                  <a:t>3</a:t>
                </a:r>
                <a:endParaRPr lang="en-US" sz="2800" dirty="0">
                  <a:latin typeface="Times New Roman" panose="02020603050405020304" pitchFamily="18" charset="0"/>
                  <a:cs typeface="Times New Roman" panose="02020603050405020304" pitchFamily="18" charset="0"/>
                </a:endParaRPr>
              </a:p>
              <a:p>
                <a:pPr algn="just">
                  <a:lnSpc>
                    <a:spcPct val="150000"/>
                  </a:lnSpc>
                  <a:spcAft>
                    <a:spcPts val="0"/>
                  </a:spcAft>
                  <a:tabLst>
                    <a:tab pos="6060440" algn="r"/>
                  </a:tabLst>
                </a:pP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787791" y="813976"/>
                <a:ext cx="10564837" cy="6813404"/>
              </a:xfrm>
              <a:prstGeom prst="rect">
                <a:avLst/>
              </a:prstGeom>
              <a:blipFill rotWithShape="0">
                <a:blip r:embed="rId2"/>
                <a:stretch>
                  <a:fillRect l="-1154" r="-923"/>
                </a:stretch>
              </a:blipFill>
            </p:spPr>
            <p:txBody>
              <a:bodyPr/>
              <a:lstStyle/>
              <a:p>
                <a:r>
                  <a:rPr lang="en-US">
                    <a:noFill/>
                  </a:rPr>
                  <a:t> </a:t>
                </a:r>
              </a:p>
            </p:txBody>
          </p:sp>
        </mc:Fallback>
      </mc:AlternateContent>
      <p:graphicFrame>
        <p:nvGraphicFramePr>
          <p:cNvPr id="4" name="Table 3"/>
          <p:cNvGraphicFramePr>
            <a:graphicFrameLocks noGrp="1"/>
          </p:cNvGraphicFramePr>
          <p:nvPr>
            <p:extLst>
              <p:ext uri="{D42A27DB-BD31-4B8C-83A1-F6EECF244321}">
                <p14:modId xmlns:p14="http://schemas.microsoft.com/office/powerpoint/2010/main" val="3895352714"/>
              </p:ext>
            </p:extLst>
          </p:nvPr>
        </p:nvGraphicFramePr>
        <p:xfrm>
          <a:off x="1139482" y="2878276"/>
          <a:ext cx="10072468" cy="1554480"/>
        </p:xfrm>
        <a:graphic>
          <a:graphicData uri="http://schemas.openxmlformats.org/drawingml/2006/table">
            <a:tbl>
              <a:tblPr firstRow="1" bandRow="1">
                <a:tableStyleId>{5940675A-B579-460E-94D1-54222C63F5DA}</a:tableStyleId>
              </a:tblPr>
              <a:tblGrid>
                <a:gridCol w="1139484">
                  <a:extLst>
                    <a:ext uri="{9D8B030D-6E8A-4147-A177-3AD203B41FA5}">
                      <a16:colId xmlns:a16="http://schemas.microsoft.com/office/drawing/2014/main" val="20000"/>
                    </a:ext>
                  </a:extLst>
                </a:gridCol>
                <a:gridCol w="3024554">
                  <a:extLst>
                    <a:ext uri="{9D8B030D-6E8A-4147-A177-3AD203B41FA5}">
                      <a16:colId xmlns:a16="http://schemas.microsoft.com/office/drawing/2014/main" val="20001"/>
                    </a:ext>
                  </a:extLst>
                </a:gridCol>
                <a:gridCol w="2504049">
                  <a:extLst>
                    <a:ext uri="{9D8B030D-6E8A-4147-A177-3AD203B41FA5}">
                      <a16:colId xmlns:a16="http://schemas.microsoft.com/office/drawing/2014/main" val="20002"/>
                    </a:ext>
                  </a:extLst>
                </a:gridCol>
                <a:gridCol w="3404381">
                  <a:extLst>
                    <a:ext uri="{9D8B030D-6E8A-4147-A177-3AD203B41FA5}">
                      <a16:colId xmlns:a16="http://schemas.microsoft.com/office/drawing/2014/main" val="20003"/>
                    </a:ext>
                  </a:extLst>
                </a:gridCol>
              </a:tblGrid>
              <a:tr h="364360">
                <a:tc>
                  <a:txBody>
                    <a:bodyPr/>
                    <a:lstStyle/>
                    <a:p>
                      <a:r>
                        <a:rPr lang="en-US" sz="2400" b="1" dirty="0" err="1" smtClean="0">
                          <a:latin typeface="Times New Roman" panose="02020603050405020304" pitchFamily="18" charset="0"/>
                          <a:cs typeface="Times New Roman" panose="02020603050405020304" pitchFamily="18" charset="0"/>
                        </a:rPr>
                        <a:t>Lần</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đo</a:t>
                      </a:r>
                      <a:endParaRPr lang="en-US" sz="2400" b="1" dirty="0">
                        <a:latin typeface="Times New Roman" panose="02020603050405020304" pitchFamily="18" charset="0"/>
                        <a:cs typeface="Times New Roman" panose="02020603050405020304" pitchFamily="18" charset="0"/>
                      </a:endParaRPr>
                    </a:p>
                  </a:txBody>
                  <a:tcPr/>
                </a:tc>
                <a:tc>
                  <a:txBody>
                    <a:bodyPr/>
                    <a:lstStyle/>
                    <a:p>
                      <a:pPr algn="ctr"/>
                      <a:r>
                        <a:rPr lang="en-US" sz="2400" dirty="0" err="1" smtClean="0">
                          <a:latin typeface="Times New Roman" panose="02020603050405020304" pitchFamily="18" charset="0"/>
                          <a:cs typeface="Times New Roman" panose="02020603050405020304" pitchFamily="18" charset="0"/>
                        </a:rPr>
                        <a:t>Khối</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lượng</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viên</a:t>
                      </a:r>
                      <a:r>
                        <a:rPr lang="en-US" sz="2400" baseline="0" dirty="0" smtClean="0">
                          <a:latin typeface="Times New Roman" panose="02020603050405020304" pitchFamily="18" charset="0"/>
                          <a:cs typeface="Times New Roman" panose="02020603050405020304" pitchFamily="18" charset="0"/>
                        </a:rPr>
                        <a:t> bi</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err="1" smtClean="0">
                          <a:latin typeface="Times New Roman" panose="02020603050405020304" pitchFamily="18" charset="0"/>
                          <a:cs typeface="Times New Roman" panose="02020603050405020304" pitchFamily="18" charset="0"/>
                        </a:rPr>
                        <a:t>Thể</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tích</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viên</a:t>
                      </a:r>
                      <a:r>
                        <a:rPr lang="en-US" sz="2400" baseline="0" dirty="0" smtClean="0">
                          <a:latin typeface="Times New Roman" panose="02020603050405020304" pitchFamily="18" charset="0"/>
                          <a:cs typeface="Times New Roman" panose="02020603050405020304" pitchFamily="18" charset="0"/>
                        </a:rPr>
                        <a:t> bi</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err="1" smtClean="0">
                          <a:latin typeface="Times New Roman" panose="02020603050405020304" pitchFamily="18" charset="0"/>
                          <a:cs typeface="Times New Roman" panose="02020603050405020304" pitchFamily="18" charset="0"/>
                        </a:rPr>
                        <a:t>Khối</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lượng</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riêng</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viên</a:t>
                      </a:r>
                      <a:r>
                        <a:rPr lang="en-US" sz="2400" baseline="0" dirty="0" smtClean="0">
                          <a:latin typeface="Times New Roman" panose="02020603050405020304" pitchFamily="18" charset="0"/>
                          <a:cs typeface="Times New Roman" panose="02020603050405020304" pitchFamily="18" charset="0"/>
                        </a:rPr>
                        <a:t> bi</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0"/>
                  </a:ext>
                </a:extLst>
              </a:tr>
              <a:tr h="364360">
                <a:tc>
                  <a:txBody>
                    <a:bodyPr/>
                    <a:lstStyle/>
                    <a:p>
                      <a:pPr algn="ctr"/>
                      <a:r>
                        <a:rPr lang="en-US" dirty="0" smtClean="0">
                          <a:latin typeface="Times New Roman" panose="02020603050405020304" pitchFamily="18" charset="0"/>
                          <a:cs typeface="Times New Roman" panose="02020603050405020304" pitchFamily="18" charset="0"/>
                        </a:rPr>
                        <a:t>1</a:t>
                      </a:r>
                      <a:endParaRPr lang="en-US" dirty="0">
                        <a:latin typeface="Times New Roman" panose="02020603050405020304" pitchFamily="18" charset="0"/>
                        <a:cs typeface="Times New Roman" panose="02020603050405020304" pitchFamily="18" charset="0"/>
                      </a:endParaRPr>
                    </a:p>
                  </a:txBody>
                  <a:tcPr/>
                </a:tc>
                <a:tc>
                  <a:txBody>
                    <a:bodyPr/>
                    <a:lstStyle/>
                    <a:p>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1"/>
                  </a:ext>
                </a:extLst>
              </a:tr>
              <a:tr h="364360">
                <a:tc>
                  <a:txBody>
                    <a:bodyPr/>
                    <a:lstStyle/>
                    <a:p>
                      <a:pPr algn="ctr"/>
                      <a:r>
                        <a:rPr lang="en-US" dirty="0" smtClean="0">
                          <a:latin typeface="Times New Roman" panose="02020603050405020304" pitchFamily="18" charset="0"/>
                          <a:cs typeface="Times New Roman" panose="02020603050405020304" pitchFamily="18" charset="0"/>
                        </a:rPr>
                        <a:t>2</a:t>
                      </a:r>
                      <a:endParaRPr lang="en-US" dirty="0">
                        <a:latin typeface="Times New Roman" panose="02020603050405020304" pitchFamily="18" charset="0"/>
                        <a:cs typeface="Times New Roman" panose="02020603050405020304" pitchFamily="18" charset="0"/>
                      </a:endParaRPr>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2"/>
                  </a:ext>
                </a:extLst>
              </a:tr>
              <a:tr h="364360">
                <a:tc>
                  <a:txBody>
                    <a:bodyPr/>
                    <a:lstStyle/>
                    <a:p>
                      <a:pPr algn="ctr"/>
                      <a:r>
                        <a:rPr lang="en-US" dirty="0" smtClean="0">
                          <a:latin typeface="Times New Roman" panose="02020603050405020304" pitchFamily="18" charset="0"/>
                          <a:cs typeface="Times New Roman" panose="02020603050405020304" pitchFamily="18" charset="0"/>
                        </a:rPr>
                        <a:t>3</a:t>
                      </a:r>
                      <a:endParaRPr lang="en-US" dirty="0">
                        <a:latin typeface="Times New Roman" panose="02020603050405020304" pitchFamily="18" charset="0"/>
                        <a:cs typeface="Times New Roman" panose="02020603050405020304" pitchFamily="18" charset="0"/>
                      </a:endParaRPr>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1636388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5318" y="-46024"/>
            <a:ext cx="3356575" cy="706029"/>
          </a:xfrm>
        </p:spPr>
        <p:txBody>
          <a:bodyPr>
            <a:normAutofit/>
          </a:bodyPr>
          <a:lstStyle/>
          <a:p>
            <a:pPr lvl="0" algn="ctr">
              <a:lnSpc>
                <a:spcPct val="100000"/>
              </a:lnSpc>
              <a:spcBef>
                <a:spcPts val="0"/>
              </a:spcBef>
              <a:defRPr/>
            </a:pPr>
            <a:r>
              <a:rPr lang="en-US" sz="3600" b="1" dirty="0" smtClean="0">
                <a:solidFill>
                  <a:srgbClr val="FF0000"/>
                </a:solidFill>
                <a:latin typeface="Times New Roman" panose="02020603050405020304" pitchFamily="18" charset="0"/>
                <a:ea typeface="Calibri" panose="020F0502020204030204" pitchFamily="34" charset="0"/>
              </a:rPr>
              <a:t>IV. VẬN DỤNG</a:t>
            </a:r>
            <a:endParaRPr lang="en-US" sz="3600" dirty="0">
              <a:solidFill>
                <a:prstClr val="black"/>
              </a:solidFill>
              <a:latin typeface="等线"/>
            </a:endParaRPr>
          </a:p>
        </p:txBody>
      </p:sp>
      <p:grpSp>
        <p:nvGrpSpPr>
          <p:cNvPr id="13" name="Group 7"/>
          <p:cNvGrpSpPr/>
          <p:nvPr/>
        </p:nvGrpSpPr>
        <p:grpSpPr>
          <a:xfrm>
            <a:off x="405318" y="844259"/>
            <a:ext cx="2482521" cy="5752861"/>
            <a:chOff x="456" y="768"/>
            <a:chExt cx="2556" cy="3552"/>
          </a:xfrm>
        </p:grpSpPr>
        <p:sp>
          <p:nvSpPr>
            <p:cNvPr id="17" name="Rectangle 4"/>
            <p:cNvSpPr>
              <a:spLocks noChangeArrowheads="1"/>
            </p:cNvSpPr>
            <p:nvPr/>
          </p:nvSpPr>
          <p:spPr bwMode="auto">
            <a:xfrm>
              <a:off x="708" y="2423"/>
              <a:ext cx="252" cy="241"/>
            </a:xfrm>
            <a:prstGeom prst="rect">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solidFill>
                <a:schemeClr val="hlink"/>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1"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9" name="Rectangle 34"/>
            <p:cNvSpPr>
              <a:spLocks noChangeArrowheads="1"/>
            </p:cNvSpPr>
            <p:nvPr/>
          </p:nvSpPr>
          <p:spPr bwMode="auto">
            <a:xfrm>
              <a:off x="456" y="768"/>
              <a:ext cx="288" cy="3552"/>
            </a:xfrm>
            <a:prstGeom prst="rect">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9525">
              <a:solidFill>
                <a:schemeClr val="hlink"/>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1"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20" name="Rectangle 35"/>
            <p:cNvSpPr>
              <a:spLocks noChangeArrowheads="1"/>
            </p:cNvSpPr>
            <p:nvPr/>
          </p:nvSpPr>
          <p:spPr bwMode="auto">
            <a:xfrm>
              <a:off x="708" y="777"/>
              <a:ext cx="2304" cy="144"/>
            </a:xfrm>
            <a:prstGeom prst="rect">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solidFill>
                <a:schemeClr val="hlink"/>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1"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grpSp>
      <p:sp>
        <p:nvSpPr>
          <p:cNvPr id="26" name="Rectangle 54"/>
          <p:cNvSpPr/>
          <p:nvPr/>
        </p:nvSpPr>
        <p:spPr>
          <a:xfrm>
            <a:off x="929795" y="1670857"/>
            <a:ext cx="10701734" cy="4953625"/>
          </a:xfrm>
          <a:prstGeom prst="rect">
            <a:avLst/>
          </a:prstGeom>
          <a:solidFill>
            <a:srgbClr val="FFFF00">
              <a:alpha val="41959"/>
            </a:srgbClr>
          </a:solidFill>
          <a:ln w="9525"/>
          <a:scene3d>
            <a:camera prst="legacyObliqueTopRight">
              <a:rot lat="0" lon="0" rev="0"/>
            </a:camera>
            <a:lightRig rig="legacyFlat3" dir="b"/>
          </a:scene3d>
          <a:sp3d extrusionH="430200" prstMaterial="legacyMatte">
            <a:bevelT w="13500" h="13500" prst="angle"/>
            <a:bevelB w="13500" h="13500" prst="angle"/>
            <a:extrusionClr>
              <a:srgbClr val="C6D1C1"/>
            </a:extrusionClr>
          </a:sp3d>
        </p:spPr>
        <p:txBody>
          <a:bodyPr wrap="none" anchor="ctr">
            <a:flatTx/>
          </a:bodyPr>
          <a:lstStyle/>
          <a:p>
            <a:endParaRPr lang="pt-BR" altLang="en-US" sz="2800" b="1" dirty="0">
              <a:solidFill>
                <a:srgbClr val="9900FF"/>
              </a:solidFill>
              <a:latin typeface="Times New Roman" panose="02020603050405020304" pitchFamily="18" charset="0"/>
              <a:ea typeface="Arial" panose="020B0604020202020204" pitchFamily="34" charset="0"/>
            </a:endParaRPr>
          </a:p>
        </p:txBody>
      </p:sp>
      <p:sp>
        <p:nvSpPr>
          <p:cNvPr id="3" name="Rectangle 2"/>
          <p:cNvSpPr/>
          <p:nvPr/>
        </p:nvSpPr>
        <p:spPr>
          <a:xfrm>
            <a:off x="1336432" y="1732645"/>
            <a:ext cx="10295097" cy="990494"/>
          </a:xfrm>
          <a:prstGeom prst="rect">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dirty="0">
                <a:latin typeface="Times New Roman" panose="02020603050405020304" pitchFamily="18" charset="0"/>
                <a:cs typeface="Times New Roman" panose="02020603050405020304" pitchFamily="18" charset="0"/>
              </a:rPr>
              <a:t>Ước tính tổng khối lượng không khí trong lớp em nếu đóng kín cửa.</a:t>
            </a:r>
            <a:endParaRPr lang="en-US" sz="3200" dirty="0">
              <a:latin typeface="Times New Roman" panose="02020603050405020304" pitchFamily="18" charset="0"/>
              <a:cs typeface="Times New Roman" panose="02020603050405020304" pitchFamily="18" charset="0"/>
            </a:endParaRPr>
          </a:p>
        </p:txBody>
      </p:sp>
      <p:cxnSp>
        <p:nvCxnSpPr>
          <p:cNvPr id="5" name="Straight Connector 4"/>
          <p:cNvCxnSpPr/>
          <p:nvPr/>
        </p:nvCxnSpPr>
        <p:spPr>
          <a:xfrm>
            <a:off x="4576278" y="2963268"/>
            <a:ext cx="0" cy="3207845"/>
          </a:xfrm>
          <a:prstGeom prst="line">
            <a:avLst/>
          </a:prstGeom>
          <a:ln w="38100"/>
        </p:spPr>
        <p:style>
          <a:lnRef idx="1">
            <a:schemeClr val="dk1"/>
          </a:lnRef>
          <a:fillRef idx="0">
            <a:schemeClr val="dk1"/>
          </a:fillRef>
          <a:effectRef idx="0">
            <a:schemeClr val="dk1"/>
          </a:effectRef>
          <a:fontRef idx="minor">
            <a:schemeClr val="tx1"/>
          </a:fontRef>
        </p:style>
      </p:cxnSp>
      <p:sp>
        <p:nvSpPr>
          <p:cNvPr id="7" name="Rounded Rectangle 6"/>
          <p:cNvSpPr/>
          <p:nvPr/>
        </p:nvSpPr>
        <p:spPr>
          <a:xfrm>
            <a:off x="2887839" y="597357"/>
            <a:ext cx="8926059" cy="783231"/>
          </a:xfrm>
          <a:prstGeom prst="roundRect">
            <a:avLst/>
          </a:prstGeom>
          <a:solidFill>
            <a:srgbClr val="92D050"/>
          </a:solidFill>
        </p:spPr>
        <p:style>
          <a:lnRef idx="2">
            <a:schemeClr val="dk1"/>
          </a:lnRef>
          <a:fillRef idx="1">
            <a:schemeClr val="lt1"/>
          </a:fillRef>
          <a:effectRef idx="0">
            <a:schemeClr val="dk1"/>
          </a:effectRef>
          <a:fontRef idx="minor">
            <a:schemeClr val="dk1"/>
          </a:fontRef>
        </p:style>
        <p:txBody>
          <a:bodyPr rtlCol="0" anchor="ctr"/>
          <a:lstStyle/>
          <a:p>
            <a:pPr algn="just"/>
            <a:r>
              <a:rPr lang="vi-VN" sz="2800" dirty="0">
                <a:latin typeface="+mj-lt"/>
              </a:rPr>
              <a:t>GV sử dụng phương pháp động não, cho HS hoạt động cá nhân </a:t>
            </a:r>
            <a:r>
              <a:rPr lang="vi-VN" sz="2800" dirty="0" smtClean="0">
                <a:latin typeface="+mj-lt"/>
              </a:rPr>
              <a:t>vận </a:t>
            </a:r>
            <a:r>
              <a:rPr lang="vi-VN" sz="2800" dirty="0">
                <a:latin typeface="+mj-lt"/>
              </a:rPr>
              <a:t>dụng công thức đã học vào trong bài tập..</a:t>
            </a:r>
            <a:endParaRPr lang="en-US" sz="2800" dirty="0">
              <a:latin typeface="+mj-lt"/>
            </a:endParaRPr>
          </a:p>
        </p:txBody>
      </p:sp>
      <p:pic>
        <p:nvPicPr>
          <p:cNvPr id="5124" name="Picture 4" descr="Xác định diện tích chuyên dùng cho phòng học thông thường dưới 100 chỗ"/>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9167" y="3000535"/>
            <a:ext cx="3165547" cy="317057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5151" name="TextBox 5150"/>
              <p:cNvSpPr txBox="1"/>
              <p:nvPr/>
            </p:nvSpPr>
            <p:spPr>
              <a:xfrm>
                <a:off x="4847843" y="2830193"/>
                <a:ext cx="6818651" cy="4115935"/>
              </a:xfrm>
              <a:prstGeom prst="rect">
                <a:avLst/>
              </a:prstGeom>
              <a:noFill/>
            </p:spPr>
            <p:txBody>
              <a:bodyPr wrap="square" rtlCol="0">
                <a:spAutoFit/>
              </a:bodyPr>
              <a:lstStyle/>
              <a:p>
                <a:pPr algn="just"/>
                <a:r>
                  <a:rPr lang="vi-VN" sz="2800" dirty="0" smtClean="0">
                    <a:latin typeface="Times New Roman" panose="02020603050405020304" pitchFamily="18" charset="0"/>
                    <a:cs typeface="Times New Roman" panose="02020603050405020304" pitchFamily="18" charset="0"/>
                  </a:rPr>
                  <a:t>+ Ước tính thể tích lớp học: Ước tính chiều dài a, chiều rộng b, chiều cao c theo đơn vị mét  </a:t>
                </a:r>
              </a:p>
              <a:p>
                <a:pPr algn="just"/>
                <a:r>
                  <a:rPr lang="vi-VN" sz="2800" dirty="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Tính </a:t>
                </a:r>
                <a:r>
                  <a:rPr lang="vi-VN" sz="2800" dirty="0">
                    <a:latin typeface="Times New Roman" panose="02020603050405020304" pitchFamily="18" charset="0"/>
                    <a:cs typeface="Times New Roman" panose="02020603050405020304" pitchFamily="18" charset="0"/>
                  </a:rPr>
                  <a:t>thể tích lớp </a:t>
                </a:r>
                <a:r>
                  <a:rPr lang="vi-VN" sz="2800" dirty="0" smtClean="0">
                    <a:latin typeface="Times New Roman" panose="02020603050405020304" pitchFamily="18" charset="0"/>
                    <a:cs typeface="Times New Roman" panose="02020603050405020304" pitchFamily="18" charset="0"/>
                  </a:rPr>
                  <a:t>học</a:t>
                </a:r>
                <a:r>
                  <a:rPr lang="en-US" sz="2800" dirty="0" smtClean="0">
                    <a:latin typeface="Times New Roman" panose="02020603050405020304" pitchFamily="18" charset="0"/>
                    <a:cs typeface="Times New Roman" panose="02020603050405020304" pitchFamily="18" charset="0"/>
                  </a:rPr>
                  <a:t>: V = </a:t>
                </a:r>
                <a:r>
                  <a:rPr lang="en-US" sz="2800" dirty="0" err="1" smtClean="0">
                    <a:latin typeface="Times New Roman" panose="02020603050405020304" pitchFamily="18" charset="0"/>
                    <a:cs typeface="Times New Roman" panose="02020603050405020304" pitchFamily="18" charset="0"/>
                  </a:rPr>
                  <a:t>a.b.c</a:t>
                </a:r>
                <a:r>
                  <a:rPr lang="vi-VN" sz="2800" dirty="0" smtClean="0">
                    <a:latin typeface="Times New Roman" panose="02020603050405020304" pitchFamily="18" charset="0"/>
                    <a:cs typeface="Times New Roman" panose="02020603050405020304" pitchFamily="18" charset="0"/>
                  </a:rPr>
                  <a:t> </a:t>
                </a:r>
                <a:endParaRPr lang="vi-VN" sz="2800" dirty="0">
                  <a:latin typeface="Times New Roman" panose="02020603050405020304" pitchFamily="18" charset="0"/>
                  <a:cs typeface="Times New Roman" panose="02020603050405020304" pitchFamily="18" charset="0"/>
                </a:endParaRPr>
              </a:p>
              <a:p>
                <a:pPr algn="just"/>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Khối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lượng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riêng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không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khí</a:t>
                </a:r>
                <a:r>
                  <a:rPr lang="en-US" sz="2800" dirty="0" smtClean="0">
                    <a:latin typeface="Times New Roman" panose="02020603050405020304" pitchFamily="18" charset="0"/>
                    <a:cs typeface="Times New Roman" panose="02020603050405020304" pitchFamily="18" charset="0"/>
                  </a:rPr>
                  <a:t>: D = 1,29</a:t>
                </a:r>
                <a:r>
                  <a:rPr lang="en-US" sz="2800" dirty="0">
                    <a:latin typeface="Times New Roman" panose="02020603050405020304" pitchFamily="18" charset="0"/>
                    <a:cs typeface="Times New Roman" panose="02020603050405020304" pitchFamily="18" charset="0"/>
                  </a:rPr>
                  <a:t>kg/m</a:t>
                </a:r>
                <a:r>
                  <a:rPr lang="en-US" sz="2800" baseline="30000" dirty="0">
                    <a:latin typeface="Times New Roman" panose="02020603050405020304" pitchFamily="18" charset="0"/>
                    <a:cs typeface="Times New Roman" panose="02020603050405020304" pitchFamily="18" charset="0"/>
                  </a:rPr>
                  <a:t>3</a:t>
                </a:r>
                <a:endParaRPr lang="en-US" sz="2800" dirty="0">
                  <a:latin typeface="Times New Roman" panose="02020603050405020304" pitchFamily="18" charset="0"/>
                  <a:cs typeface="Times New Roman" panose="02020603050405020304" pitchFamily="18" charset="0"/>
                </a:endParaRPr>
              </a:p>
              <a:p>
                <a:pPr algn="just"/>
                <a:r>
                  <a:rPr lang="vi-VN" sz="2800" dirty="0">
                    <a:latin typeface="Times New Roman" panose="02020603050405020304" pitchFamily="18" charset="0"/>
                    <a:cs typeface="Times New Roman" panose="02020603050405020304" pitchFamily="18" charset="0"/>
                  </a:rPr>
                  <a:t>+ Ước tính khối lượng không khí trong lớp em nếu đóng kín cửa: </a:t>
                </a:r>
                <a:endParaRPr lang="en-US" sz="2800" dirty="0" smtClean="0">
                  <a:latin typeface="Times New Roman" panose="02020603050405020304" pitchFamily="18" charset="0"/>
                  <a:cs typeface="Times New Roman" panose="02020603050405020304" pitchFamily="18" charset="0"/>
                </a:endParaRPr>
              </a:p>
              <a:p>
                <a:pPr algn="just"/>
                <a:r>
                  <a:rPr lang="en-US" sz="2800" dirty="0" smtClean="0">
                    <a:latin typeface="Times New Roman" panose="02020603050405020304" pitchFamily="18" charset="0"/>
                    <a:cs typeface="Times New Roman" panose="02020603050405020304" pitchFamily="18" charset="0"/>
                  </a:rPr>
                  <a:t>D= </a:t>
                </a:r>
                <a14:m>
                  <m:oMath xmlns:m="http://schemas.openxmlformats.org/officeDocument/2006/math">
                    <m:f>
                      <m:fPr>
                        <m:ctrlPr>
                          <a:rPr lang="en-US" sz="2800" i="1" smtClean="0">
                            <a:latin typeface="Cambria Math" panose="02040503050406030204" pitchFamily="18" charset="0"/>
                            <a:cs typeface="Times New Roman" panose="02020603050405020304" pitchFamily="18" charset="0"/>
                          </a:rPr>
                        </m:ctrlPr>
                      </m:fPr>
                      <m:num>
                        <m:r>
                          <m:rPr>
                            <m:sty m:val="p"/>
                          </m:rPr>
                          <a:rPr lang="en-US" sz="2800" b="0" i="0" smtClean="0">
                            <a:latin typeface="Cambria Math" panose="02040503050406030204" pitchFamily="18" charset="0"/>
                            <a:cs typeface="Times New Roman" panose="02020603050405020304" pitchFamily="18" charset="0"/>
                          </a:rPr>
                          <m:t>m</m:t>
                        </m:r>
                      </m:num>
                      <m:den>
                        <m:r>
                          <m:rPr>
                            <m:sty m:val="p"/>
                          </m:rPr>
                          <a:rPr lang="en-US" sz="2800" b="0" i="0" smtClean="0">
                            <a:latin typeface="Cambria Math" panose="02040503050406030204" pitchFamily="18" charset="0"/>
                            <a:cs typeface="Times New Roman" panose="02020603050405020304" pitchFamily="18" charset="0"/>
                          </a:rPr>
                          <m:t>V</m:t>
                        </m:r>
                      </m:den>
                    </m:f>
                    <m:r>
                      <a:rPr lang="en-US" sz="2800" b="0" i="0" smtClean="0">
                        <a:latin typeface="Cambria Math" panose="02040503050406030204" pitchFamily="18" charset="0"/>
                        <a:cs typeface="Times New Roman" panose="02020603050405020304" pitchFamily="18" charset="0"/>
                      </a:rPr>
                      <m:t> →</m:t>
                    </m:r>
                  </m:oMath>
                </a14:m>
                <a:r>
                  <a:rPr lang="en-US" sz="2800" dirty="0" smtClean="0">
                    <a:latin typeface="Times New Roman" panose="02020603050405020304" pitchFamily="18" charset="0"/>
                    <a:cs typeface="Times New Roman" panose="02020603050405020304" pitchFamily="18" charset="0"/>
                  </a:rPr>
                  <a:t> m = D.V = 1,29.V (kg)</a:t>
                </a:r>
              </a:p>
              <a:p>
                <a:pPr algn="just"/>
                <a:endParaRPr lang="en-US" sz="2800" dirty="0">
                  <a:latin typeface="Times New Roman" panose="02020603050405020304" pitchFamily="18" charset="0"/>
                  <a:cs typeface="Times New Roman" panose="02020603050405020304" pitchFamily="18" charset="0"/>
                </a:endParaRPr>
              </a:p>
            </p:txBody>
          </p:sp>
        </mc:Choice>
        <mc:Fallback xmlns="">
          <p:sp>
            <p:nvSpPr>
              <p:cNvPr id="5151" name="TextBox 5150"/>
              <p:cNvSpPr txBox="1">
                <a:spLocks noRot="1" noChangeAspect="1" noMove="1" noResize="1" noEditPoints="1" noAdjustHandles="1" noChangeArrowheads="1" noChangeShapeType="1" noTextEdit="1"/>
              </p:cNvSpPr>
              <p:nvPr/>
            </p:nvSpPr>
            <p:spPr>
              <a:xfrm>
                <a:off x="4847843" y="2830193"/>
                <a:ext cx="6818651" cy="4115935"/>
              </a:xfrm>
              <a:prstGeom prst="rect">
                <a:avLst/>
              </a:prstGeom>
              <a:blipFill rotWithShape="0">
                <a:blip r:embed="rId3"/>
                <a:stretch>
                  <a:fillRect l="-1787" t="-1481" r="-1877"/>
                </a:stretch>
              </a:blipFill>
            </p:spPr>
            <p:txBody>
              <a:bodyPr/>
              <a:lstStyle/>
              <a:p>
                <a:r>
                  <a:rPr lang="en-US">
                    <a:noFill/>
                  </a:rPr>
                  <a:t> </a:t>
                </a:r>
              </a:p>
            </p:txBody>
          </p:sp>
        </mc:Fallback>
      </mc:AlternateContent>
      <p:sp>
        <p:nvSpPr>
          <p:cNvPr id="5159" name="Rectangle 55"/>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5898678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1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515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p:nvPr/>
        </p:nvGrpSpPr>
        <p:grpSpPr>
          <a:xfrm>
            <a:off x="753047" y="1506827"/>
            <a:ext cx="2482521" cy="4829579"/>
            <a:chOff x="456" y="768"/>
            <a:chExt cx="2556" cy="3552"/>
          </a:xfrm>
        </p:grpSpPr>
        <p:sp>
          <p:nvSpPr>
            <p:cNvPr id="3" name="Rectangle 4"/>
            <p:cNvSpPr>
              <a:spLocks noChangeArrowheads="1"/>
            </p:cNvSpPr>
            <p:nvPr/>
          </p:nvSpPr>
          <p:spPr bwMode="auto">
            <a:xfrm>
              <a:off x="708" y="2423"/>
              <a:ext cx="327" cy="217"/>
            </a:xfrm>
            <a:prstGeom prst="rect">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solidFill>
                <a:schemeClr val="hlink"/>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1"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Rectangle 34"/>
            <p:cNvSpPr>
              <a:spLocks noChangeArrowheads="1"/>
            </p:cNvSpPr>
            <p:nvPr/>
          </p:nvSpPr>
          <p:spPr bwMode="auto">
            <a:xfrm>
              <a:off x="456" y="768"/>
              <a:ext cx="288" cy="3552"/>
            </a:xfrm>
            <a:prstGeom prst="rect">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9525">
              <a:solidFill>
                <a:schemeClr val="hlink"/>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1"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Rectangle 35"/>
            <p:cNvSpPr>
              <a:spLocks noChangeArrowheads="1"/>
            </p:cNvSpPr>
            <p:nvPr/>
          </p:nvSpPr>
          <p:spPr bwMode="auto">
            <a:xfrm>
              <a:off x="708" y="777"/>
              <a:ext cx="2304" cy="144"/>
            </a:xfrm>
            <a:prstGeom prst="rect">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solidFill>
                <a:schemeClr val="hlink"/>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1"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grpSp>
      <p:sp>
        <p:nvSpPr>
          <p:cNvPr id="6" name="Rounded Rectangle 5"/>
          <p:cNvSpPr/>
          <p:nvPr/>
        </p:nvSpPr>
        <p:spPr>
          <a:xfrm>
            <a:off x="2958956" y="1233506"/>
            <a:ext cx="8392602" cy="783231"/>
          </a:xfrm>
          <a:prstGeom prst="roundRect">
            <a:avLst/>
          </a:prstGeom>
          <a:solidFill>
            <a:srgbClr val="92D050"/>
          </a:solidFill>
        </p:spPr>
        <p:style>
          <a:lnRef idx="2">
            <a:schemeClr val="dk1"/>
          </a:lnRef>
          <a:fillRef idx="1">
            <a:schemeClr val="lt1"/>
          </a:fillRef>
          <a:effectRef idx="0">
            <a:schemeClr val="dk1"/>
          </a:effectRef>
          <a:fontRef idx="minor">
            <a:schemeClr val="dk1"/>
          </a:fontRef>
        </p:style>
        <p:txBody>
          <a:bodyPr rtlCol="0" anchor="ctr"/>
          <a:lstStyle/>
          <a:p>
            <a:pPr algn="just"/>
            <a:r>
              <a:rPr lang="en-US" sz="2800" dirty="0" err="1" smtClean="0">
                <a:latin typeface="Times New Roman" panose="02020603050405020304" pitchFamily="18" charset="0"/>
                <a:cs typeface="Times New Roman" panose="02020603050405020304" pitchFamily="18" charset="0"/>
              </a:rPr>
              <a:t>Tại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cùng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một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trên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mặt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đất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trọng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lượng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vật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tỉ</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lệ</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với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khối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lượng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nó</a:t>
            </a:r>
            <a:r>
              <a:rPr lang="en-US" sz="2800" dirty="0" smtClean="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
        <p:nvSpPr>
          <p:cNvPr id="7" name="Rectangle 54"/>
          <p:cNvSpPr/>
          <p:nvPr/>
        </p:nvSpPr>
        <p:spPr>
          <a:xfrm>
            <a:off x="1315833" y="2280436"/>
            <a:ext cx="9927095" cy="4058791"/>
          </a:xfrm>
          <a:prstGeom prst="rect">
            <a:avLst/>
          </a:prstGeom>
          <a:solidFill>
            <a:srgbClr val="FFFF00">
              <a:alpha val="41959"/>
            </a:srgbClr>
          </a:solidFill>
          <a:ln w="9525"/>
          <a:scene3d>
            <a:camera prst="legacyObliqueTopRight">
              <a:rot lat="0" lon="0" rev="0"/>
            </a:camera>
            <a:lightRig rig="legacyFlat3" dir="b"/>
          </a:scene3d>
          <a:sp3d extrusionH="430200" prstMaterial="legacyMatte">
            <a:bevelT w="13500" h="13500" prst="angle"/>
            <a:bevelB w="13500" h="13500" prst="angle"/>
            <a:extrusionClr>
              <a:srgbClr val="C6D1C1"/>
            </a:extrusionClr>
          </a:sp3d>
        </p:spPr>
        <p:txBody>
          <a:bodyPr wrap="none" anchor="ctr">
            <a:flatTx/>
          </a:bodyPr>
          <a:lstStyle/>
          <a:p>
            <a:endParaRPr lang="pt-BR" altLang="en-US" sz="2800" b="1" dirty="0">
              <a:solidFill>
                <a:srgbClr val="9900FF"/>
              </a:solidFill>
              <a:latin typeface="Times New Roman" panose="02020603050405020304" pitchFamily="18" charset="0"/>
              <a:ea typeface="Arial" panose="020B0604020202020204" pitchFamily="34" charset="0"/>
            </a:endParaRPr>
          </a:p>
        </p:txBody>
      </p:sp>
      <p:sp>
        <p:nvSpPr>
          <p:cNvPr id="8" name="Rectangle 7"/>
          <p:cNvSpPr/>
          <p:nvPr/>
        </p:nvSpPr>
        <p:spPr>
          <a:xfrm>
            <a:off x="1519704" y="2323961"/>
            <a:ext cx="9519351" cy="990494"/>
          </a:xfrm>
          <a:prstGeom prst="rect">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US" sz="3200" dirty="0" err="1" smtClean="0">
                <a:latin typeface="Times New Roman" panose="02020603050405020304" pitchFamily="18" charset="0"/>
                <a:cs typeface="Times New Roman" panose="02020603050405020304" pitchFamily="18" charset="0"/>
              </a:rPr>
              <a:t>Chứng</a:t>
            </a:r>
            <a:r>
              <a:rPr lang="en-US" sz="3200" dirty="0" smtClean="0">
                <a:latin typeface="Times New Roman" panose="02020603050405020304" pitchFamily="18" charset="0"/>
                <a:cs typeface="Times New Roman" panose="02020603050405020304" pitchFamily="18" charset="0"/>
              </a:rPr>
              <a:t> minh </a:t>
            </a:r>
            <a:r>
              <a:rPr lang="en-US" sz="3200" dirty="0" err="1" smtClean="0">
                <a:latin typeface="Times New Roman" panose="02020603050405020304" pitchFamily="18" charset="0"/>
                <a:cs typeface="Times New Roman" panose="02020603050405020304" pitchFamily="18" charset="0"/>
              </a:rPr>
              <a:t>rằng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Trọng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lượng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riêng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của</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vật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kí</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hiệu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là</a:t>
            </a:r>
            <a:r>
              <a:rPr lang="en-US" sz="3200" dirty="0" smtClean="0">
                <a:latin typeface="Times New Roman" panose="02020603050405020304" pitchFamily="18" charset="0"/>
                <a:cs typeface="Times New Roman" panose="02020603050405020304" pitchFamily="18" charset="0"/>
              </a:rPr>
              <a:t> d): d = 10D</a:t>
            </a:r>
            <a:endParaRPr lang="en-US" sz="3200" dirty="0">
              <a:latin typeface="Times New Roman" panose="02020603050405020304" pitchFamily="18" charset="0"/>
              <a:cs typeface="Times New Roman" panose="02020603050405020304" pitchFamily="18" charset="0"/>
            </a:endParaRPr>
          </a:p>
        </p:txBody>
      </p:sp>
      <p:cxnSp>
        <p:nvCxnSpPr>
          <p:cNvPr id="9" name="Straight Connector 8"/>
          <p:cNvCxnSpPr/>
          <p:nvPr/>
        </p:nvCxnSpPr>
        <p:spPr>
          <a:xfrm>
            <a:off x="5727267" y="3505984"/>
            <a:ext cx="0" cy="2546256"/>
          </a:xfrm>
          <a:prstGeom prst="line">
            <a:avLst/>
          </a:prstGeom>
          <a:ln w="38100"/>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1" name="TextBox 10"/>
              <p:cNvSpPr txBox="1"/>
              <p:nvPr/>
            </p:nvSpPr>
            <p:spPr>
              <a:xfrm>
                <a:off x="1440245" y="3581039"/>
                <a:ext cx="4120892" cy="2611228"/>
              </a:xfrm>
              <a:prstGeom prst="rect">
                <a:avLst/>
              </a:prstGeom>
              <a:noFill/>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Khối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lượng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riêng</a:t>
                </a:r>
                <a:r>
                  <a:rPr lang="en-US" sz="2800" dirty="0" smtClean="0">
                    <a:latin typeface="Times New Roman" panose="02020603050405020304" pitchFamily="18" charset="0"/>
                    <a:cs typeface="Times New Roman" panose="02020603050405020304" pitchFamily="18" charset="0"/>
                  </a:rPr>
                  <a:t>: D = </a:t>
                </a:r>
                <a14:m>
                  <m:oMath xmlns:m="http://schemas.openxmlformats.org/officeDocument/2006/math">
                    <m:f>
                      <m:fPr>
                        <m:ctrlPr>
                          <a:rPr lang="en-US" sz="2800" i="1" smtClean="0">
                            <a:latin typeface="Cambria Math" panose="02040503050406030204" pitchFamily="18" charset="0"/>
                          </a:rPr>
                        </m:ctrlPr>
                      </m:fPr>
                      <m:num>
                        <m:r>
                          <m:rPr>
                            <m:sty m:val="p"/>
                          </m:rPr>
                          <a:rPr lang="en-US" sz="2800" b="0" i="0" smtClean="0">
                            <a:latin typeface="Cambria Math" panose="02040503050406030204" pitchFamily="18" charset="0"/>
                          </a:rPr>
                          <m:t>m</m:t>
                        </m:r>
                      </m:num>
                      <m:den>
                        <m:r>
                          <m:rPr>
                            <m:sty m:val="p"/>
                          </m:rPr>
                          <a:rPr lang="en-US" sz="2800" b="0" i="0" smtClean="0">
                            <a:latin typeface="Cambria Math" panose="02040503050406030204" pitchFamily="18" charset="0"/>
                          </a:rPr>
                          <m:t>V</m:t>
                        </m:r>
                      </m:den>
                    </m:f>
                  </m:oMath>
                </a14:m>
                <a:r>
                  <a:rPr lang="en-US" sz="2800" dirty="0" smtClean="0">
                    <a:latin typeface="Times New Roman" panose="02020603050405020304" pitchFamily="18" charset="0"/>
                    <a:cs typeface="Times New Roman" panose="02020603050405020304" pitchFamily="18" charset="0"/>
                  </a:rPr>
                  <a:t>  </a:t>
                </a:r>
              </a:p>
              <a:p>
                <a:pPr algn="just"/>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Vì</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trọng</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nó</a:t>
                </a:r>
                <a:endParaRPr lang="en-US" sz="2800" dirty="0" smtClean="0">
                  <a:latin typeface="Times New Roman" panose="02020603050405020304" pitchFamily="18" charset="0"/>
                  <a:cs typeface="Times New Roman" panose="02020603050405020304" pitchFamily="18" charset="0"/>
                </a:endParaRPr>
              </a:p>
              <a:p>
                <a:pPr algn="just"/>
                <a:r>
                  <a:rPr lang="en-US" sz="2800" dirty="0" smtClean="0">
                    <a:latin typeface="Times New Roman" panose="02020603050405020304" pitchFamily="18" charset="0"/>
                    <a:cs typeface="Times New Roman" panose="02020603050405020304" pitchFamily="18" charset="0"/>
                  </a:rPr>
                  <a:t>-&gt; </a:t>
                </a:r>
                <a:r>
                  <a:rPr lang="en-US" sz="2800" dirty="0" err="1" smtClean="0">
                    <a:latin typeface="Times New Roman" panose="02020603050405020304" pitchFamily="18" charset="0"/>
                    <a:cs typeface="Times New Roman" panose="02020603050405020304" pitchFamily="18" charset="0"/>
                  </a:rPr>
                  <a:t>Trọng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lượng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riêng</a:t>
                </a:r>
                <a:r>
                  <a:rPr lang="en-US" sz="2800" dirty="0" smtClean="0">
                    <a:latin typeface="Times New Roman" panose="02020603050405020304" pitchFamily="18" charset="0"/>
                    <a:cs typeface="Times New Roman" panose="02020603050405020304" pitchFamily="18" charset="0"/>
                  </a:rPr>
                  <a:t>: d </a:t>
                </a:r>
                <a:r>
                  <a:rPr lang="en-US" sz="2800" dirty="0">
                    <a:latin typeface="Times New Roman" panose="02020603050405020304" pitchFamily="18" charset="0"/>
                    <a:cs typeface="Times New Roman" panose="02020603050405020304" pitchFamily="18" charset="0"/>
                  </a:rPr>
                  <a:t>= </a:t>
                </a:r>
                <a14:m>
                  <m:oMath xmlns:m="http://schemas.openxmlformats.org/officeDocument/2006/math">
                    <m:f>
                      <m:fPr>
                        <m:ctrlPr>
                          <a:rPr lang="en-US" sz="2800" i="1">
                            <a:latin typeface="Cambria Math" panose="02040503050406030204" pitchFamily="18" charset="0"/>
                          </a:rPr>
                        </m:ctrlPr>
                      </m:fPr>
                      <m:num>
                        <m:r>
                          <m:rPr>
                            <m:sty m:val="p"/>
                          </m:rPr>
                          <a:rPr lang="en-US" sz="2800" b="0" i="0" smtClean="0">
                            <a:latin typeface="Cambria Math" panose="02040503050406030204" pitchFamily="18" charset="0"/>
                          </a:rPr>
                          <m:t>P</m:t>
                        </m:r>
                      </m:num>
                      <m:den>
                        <m:r>
                          <m:rPr>
                            <m:sty m:val="p"/>
                          </m:rPr>
                          <a:rPr lang="en-US" sz="2800">
                            <a:latin typeface="Cambria Math" panose="02040503050406030204" pitchFamily="18" charset="0"/>
                          </a:rPr>
                          <m:t>V</m:t>
                        </m:r>
                      </m:den>
                    </m:f>
                  </m:oMath>
                </a14:m>
                <a:r>
                  <a:rPr lang="en-US" sz="2800" dirty="0">
                    <a:latin typeface="Times New Roman" panose="02020603050405020304" pitchFamily="18" charset="0"/>
                    <a:cs typeface="Times New Roman" panose="02020603050405020304" pitchFamily="18" charset="0"/>
                  </a:rPr>
                  <a:t>  </a:t>
                </a:r>
              </a:p>
              <a:p>
                <a:pPr algn="just"/>
                <a:endParaRPr lang="en-US" sz="2800" dirty="0" smtClean="0">
                  <a:latin typeface="Times New Roman" panose="02020603050405020304" pitchFamily="18" charset="0"/>
                  <a:cs typeface="Times New Roman" panose="02020603050405020304" pitchFamily="18"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1440245" y="3581039"/>
                <a:ext cx="4120892" cy="2611228"/>
              </a:xfrm>
              <a:prstGeom prst="rect">
                <a:avLst/>
              </a:prstGeom>
              <a:blipFill rotWithShape="0">
                <a:blip r:embed="rId3"/>
                <a:stretch>
                  <a:fillRect l="-2959" t="-466" r="-3107"/>
                </a:stretch>
              </a:blipFill>
            </p:spPr>
            <p:txBody>
              <a:bodyPr/>
              <a:lstStyle/>
              <a:p>
                <a:r>
                  <a:rPr lang="en-US">
                    <a:noFill/>
                  </a:rPr>
                  <a:t> </a:t>
                </a:r>
              </a:p>
            </p:txBody>
          </p:sp>
        </mc:Fallback>
      </mc:AlternateContent>
      <p:sp>
        <p:nvSpPr>
          <p:cNvPr id="12" name="Text Box 5"/>
          <p:cNvSpPr txBox="1">
            <a:spLocks noChangeArrowheads="1"/>
          </p:cNvSpPr>
          <p:nvPr/>
        </p:nvSpPr>
        <p:spPr bwMode="auto">
          <a:xfrm>
            <a:off x="6279379" y="3461687"/>
            <a:ext cx="1595917"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800" b="1" dirty="0">
                <a:solidFill>
                  <a:srgbClr val="FF0000"/>
                </a:solidFill>
              </a:rPr>
              <a:t>P = 10.m</a:t>
            </a:r>
          </a:p>
        </p:txBody>
      </p:sp>
      <mc:AlternateContent xmlns:mc="http://schemas.openxmlformats.org/markup-compatibility/2006" xmlns:a14="http://schemas.microsoft.com/office/drawing/2010/main">
        <mc:Choice Requires="a14">
          <p:sp>
            <p:nvSpPr>
              <p:cNvPr id="13" name="Text Box 6"/>
              <p:cNvSpPr txBox="1">
                <a:spLocks noChangeArrowheads="1"/>
              </p:cNvSpPr>
              <p:nvPr/>
            </p:nvSpPr>
            <p:spPr bwMode="auto">
              <a:xfrm>
                <a:off x="8226275" y="3708376"/>
                <a:ext cx="3136900" cy="668837"/>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50000"/>
                  </a:spcBef>
                </a:pPr>
                <a:r>
                  <a:rPr lang="en-US" sz="2800" b="1" dirty="0" smtClean="0">
                    <a:solidFill>
                      <a:srgbClr val="FF0000"/>
                    </a:solidFill>
                    <a:cs typeface="Times New Roman" panose="02020603050405020304" pitchFamily="18" charset="0"/>
                  </a:rPr>
                  <a:t>D = </a:t>
                </a:r>
                <a14:m>
                  <m:oMath xmlns:m="http://schemas.openxmlformats.org/officeDocument/2006/math">
                    <m:f>
                      <m:fPr>
                        <m:ctrlPr>
                          <a:rPr lang="en-US" sz="2800" b="1" i="1">
                            <a:solidFill>
                              <a:srgbClr val="FF0000"/>
                            </a:solidFill>
                            <a:latin typeface="Cambria Math" panose="02040503050406030204" pitchFamily="18" charset="0"/>
                          </a:rPr>
                        </m:ctrlPr>
                      </m:fPr>
                      <m:num>
                        <m:r>
                          <a:rPr lang="en-US" sz="2800" b="1" i="1">
                            <a:solidFill>
                              <a:srgbClr val="FF0000"/>
                            </a:solidFill>
                            <a:latin typeface="Cambria Math" panose="02040503050406030204" pitchFamily="18" charset="0"/>
                          </a:rPr>
                          <m:t>𝒎</m:t>
                        </m:r>
                      </m:num>
                      <m:den>
                        <m:r>
                          <a:rPr lang="en-US" sz="2800" b="1" i="1">
                            <a:solidFill>
                              <a:srgbClr val="FF0000"/>
                            </a:solidFill>
                            <a:latin typeface="Cambria Math" panose="02040503050406030204" pitchFamily="18" charset="0"/>
                          </a:rPr>
                          <m:t>𝑽</m:t>
                        </m:r>
                      </m:den>
                    </m:f>
                  </m:oMath>
                </a14:m>
                <a:r>
                  <a:rPr lang="en-US" altLang="en-US" sz="2800" b="1" dirty="0" smtClean="0">
                    <a:solidFill>
                      <a:srgbClr val="FF0000"/>
                    </a:solidFill>
                  </a:rPr>
                  <a:t> -&gt; m </a:t>
                </a:r>
                <a:r>
                  <a:rPr lang="en-US" altLang="en-US" sz="2800" b="1" dirty="0">
                    <a:solidFill>
                      <a:srgbClr val="FF0000"/>
                    </a:solidFill>
                  </a:rPr>
                  <a:t>= D.V</a:t>
                </a:r>
              </a:p>
            </p:txBody>
          </p:sp>
        </mc:Choice>
        <mc:Fallback xmlns="">
          <p:sp>
            <p:nvSpPr>
              <p:cNvPr id="13" name="Text Box 6"/>
              <p:cNvSpPr txBox="1">
                <a:spLocks noRot="1" noChangeAspect="1" noMove="1" noResize="1" noEditPoints="1" noAdjustHandles="1" noChangeArrowheads="1" noChangeShapeType="1" noTextEdit="1"/>
              </p:cNvSpPr>
              <p:nvPr/>
            </p:nvSpPr>
            <p:spPr bwMode="auto">
              <a:xfrm>
                <a:off x="8226275" y="3708376"/>
                <a:ext cx="3136900" cy="668837"/>
              </a:xfrm>
              <a:prstGeom prst="rect">
                <a:avLst/>
              </a:prstGeom>
              <a:blipFill rotWithShape="0">
                <a:blip r:embed="rId4"/>
                <a:stretch>
                  <a:fillRect l="-3883" t="-1818" b="-1000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aphicFrame>
        <p:nvGraphicFramePr>
          <p:cNvPr id="14" name="Object 2"/>
          <p:cNvGraphicFramePr>
            <a:graphicFrameLocks noChangeAspect="1"/>
          </p:cNvGraphicFramePr>
          <p:nvPr>
            <p:extLst>
              <p:ext uri="{D42A27DB-BD31-4B8C-83A1-F6EECF244321}">
                <p14:modId xmlns:p14="http://schemas.microsoft.com/office/powerpoint/2010/main" val="3160161461"/>
              </p:ext>
            </p:extLst>
          </p:nvPr>
        </p:nvGraphicFramePr>
        <p:xfrm>
          <a:off x="5968130" y="4444564"/>
          <a:ext cx="1401763" cy="1081087"/>
        </p:xfrm>
        <a:graphic>
          <a:graphicData uri="http://schemas.openxmlformats.org/presentationml/2006/ole">
            <mc:AlternateContent xmlns:mc="http://schemas.openxmlformats.org/markup-compatibility/2006">
              <mc:Choice xmlns:v="urn:schemas-microsoft-com:vml" Requires="v">
                <p:oleObj spid="_x0000_s8250" name="Equation" r:id="rId5" imgW="507780" imgH="545863" progId="Equation.DSMT4">
                  <p:embed/>
                </p:oleObj>
              </mc:Choice>
              <mc:Fallback>
                <p:oleObj name="Equation" r:id="rId5" imgW="507780" imgH="545863"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68130" y="4444564"/>
                        <a:ext cx="1401763" cy="1081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5" name="Object 3"/>
          <p:cNvGraphicFramePr>
            <a:graphicFrameLocks noChangeAspect="1"/>
          </p:cNvGraphicFramePr>
          <p:nvPr>
            <p:extLst>
              <p:ext uri="{D42A27DB-BD31-4B8C-83A1-F6EECF244321}">
                <p14:modId xmlns:p14="http://schemas.microsoft.com/office/powerpoint/2010/main" val="749347069"/>
              </p:ext>
            </p:extLst>
          </p:nvPr>
        </p:nvGraphicFramePr>
        <p:xfrm>
          <a:off x="7287725" y="4458774"/>
          <a:ext cx="1716088" cy="1030287"/>
        </p:xfrm>
        <a:graphic>
          <a:graphicData uri="http://schemas.openxmlformats.org/presentationml/2006/ole">
            <mc:AlternateContent xmlns:mc="http://schemas.openxmlformats.org/markup-compatibility/2006">
              <mc:Choice xmlns:v="urn:schemas-microsoft-com:vml" Requires="v">
                <p:oleObj spid="_x0000_s8251" name="Equation" r:id="rId7" imgW="469696" imgH="393529" progId="Equation.DSMT4">
                  <p:embed/>
                </p:oleObj>
              </mc:Choice>
              <mc:Fallback>
                <p:oleObj name="Equation" r:id="rId7" imgW="469696" imgH="393529"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87725" y="4458774"/>
                        <a:ext cx="1716088" cy="10302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6" name="Object 4"/>
          <p:cNvGraphicFramePr>
            <a:graphicFrameLocks noChangeAspect="1"/>
          </p:cNvGraphicFramePr>
          <p:nvPr>
            <p:extLst>
              <p:ext uri="{D42A27DB-BD31-4B8C-83A1-F6EECF244321}">
                <p14:modId xmlns:p14="http://schemas.microsoft.com/office/powerpoint/2010/main" val="2191058567"/>
              </p:ext>
            </p:extLst>
          </p:nvPr>
        </p:nvGraphicFramePr>
        <p:xfrm>
          <a:off x="9024182" y="4458774"/>
          <a:ext cx="1854200" cy="1022350"/>
        </p:xfrm>
        <a:graphic>
          <a:graphicData uri="http://schemas.openxmlformats.org/presentationml/2006/ole">
            <mc:AlternateContent xmlns:mc="http://schemas.openxmlformats.org/markup-compatibility/2006">
              <mc:Choice xmlns:v="urn:schemas-microsoft-com:vml" Requires="v">
                <p:oleObj spid="_x0000_s8252" name="Equation" r:id="rId9" imgW="609336" imgH="393529" progId="Equation.DSMT4">
                  <p:embed/>
                </p:oleObj>
              </mc:Choice>
              <mc:Fallback>
                <p:oleObj name="Equation" r:id="rId9" imgW="609336" imgH="393529"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24182" y="4458774"/>
                        <a:ext cx="1854200" cy="1022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7" name="Object 7"/>
          <p:cNvGraphicFramePr>
            <a:graphicFrameLocks noChangeAspect="1"/>
          </p:cNvGraphicFramePr>
          <p:nvPr>
            <p:extLst>
              <p:ext uri="{D42A27DB-BD31-4B8C-83A1-F6EECF244321}">
                <p14:modId xmlns:p14="http://schemas.microsoft.com/office/powerpoint/2010/main" val="2458637649"/>
              </p:ext>
            </p:extLst>
          </p:nvPr>
        </p:nvGraphicFramePr>
        <p:xfrm>
          <a:off x="6314071" y="5622601"/>
          <a:ext cx="1828800" cy="504825"/>
        </p:xfrm>
        <a:graphic>
          <a:graphicData uri="http://schemas.openxmlformats.org/presentationml/2006/ole">
            <mc:AlternateContent xmlns:mc="http://schemas.openxmlformats.org/markup-compatibility/2006">
              <mc:Choice xmlns:v="urn:schemas-microsoft-com:vml" Requires="v">
                <p:oleObj spid="_x0000_s8253" name="Equation" r:id="rId11" imgW="457002" imgH="177723" progId="Equation.DSMT4">
                  <p:embed/>
                </p:oleObj>
              </mc:Choice>
              <mc:Fallback>
                <p:oleObj name="Equation" r:id="rId11" imgW="457002" imgH="177723"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14071" y="5622601"/>
                        <a:ext cx="1828800" cy="504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8" name="Title 1"/>
          <p:cNvSpPr txBox="1">
            <a:spLocks/>
          </p:cNvSpPr>
          <p:nvPr/>
        </p:nvSpPr>
        <p:spPr>
          <a:xfrm>
            <a:off x="753047" y="663845"/>
            <a:ext cx="3356575" cy="70602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defRPr/>
            </a:pPr>
            <a:r>
              <a:rPr lang="en-US" sz="3600" b="1" dirty="0" smtClean="0">
                <a:solidFill>
                  <a:srgbClr val="FF0000"/>
                </a:solidFill>
                <a:latin typeface="Times New Roman" panose="02020603050405020304" pitchFamily="18" charset="0"/>
                <a:ea typeface="Calibri" panose="020F0502020204030204" pitchFamily="34" charset="0"/>
              </a:rPr>
              <a:t>IV. VẬN DỤNG</a:t>
            </a:r>
            <a:endParaRPr lang="en-US" sz="3600" dirty="0">
              <a:solidFill>
                <a:prstClr val="black"/>
              </a:solidFill>
              <a:latin typeface="等线"/>
            </a:endParaRPr>
          </a:p>
        </p:txBody>
      </p:sp>
      <p:cxnSp>
        <p:nvCxnSpPr>
          <p:cNvPr id="23" name="Straight Arrow Connector 22"/>
          <p:cNvCxnSpPr/>
          <p:nvPr/>
        </p:nvCxnSpPr>
        <p:spPr>
          <a:xfrm flipV="1">
            <a:off x="7077337" y="3980799"/>
            <a:ext cx="0" cy="47365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p:cNvCxnSpPr/>
          <p:nvPr/>
        </p:nvCxnSpPr>
        <p:spPr>
          <a:xfrm flipV="1">
            <a:off x="8706845" y="4217624"/>
            <a:ext cx="1087880" cy="396414"/>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247077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1" presetClass="entr" presetSubtype="0" fill="hold" nodeType="clickEffect" nodePh="1">
                                  <p:stCondLst>
                                    <p:cond delay="0"/>
                                  </p:stCondLst>
                                  <p:endCondLst>
                                    <p:cond evt="begin" delay="0">
                                      <p:tn val="17"/>
                                    </p:cond>
                                  </p:endCondLst>
                                  <p:iterate type="lt">
                                    <p:tmPct val="10000"/>
                                  </p:iterate>
                                  <p:childTnLst>
                                    <p:set>
                                      <p:cBhvr>
                                        <p:cTn id="18" dur="1" fill="hold">
                                          <p:stCondLst>
                                            <p:cond delay="0"/>
                                          </p:stCondLst>
                                        </p:cTn>
                                        <p:tgtEl>
                                          <p:spTgt spid="7">
                                            <p:txEl>
                                              <p:pRg st="0" end="0"/>
                                            </p:txEl>
                                          </p:spTgt>
                                        </p:tgtEl>
                                        <p:attrNameLst>
                                          <p:attrName>style.visibility</p:attrName>
                                        </p:attrNameLst>
                                      </p:cBhvr>
                                      <p:to>
                                        <p:strVal val="visible"/>
                                      </p:to>
                                    </p:set>
                                    <p:anim calcmode="lin" valueType="num">
                                      <p:cBhvr>
                                        <p:cTn id="19" dur="500" fill="hold"/>
                                        <p:tgtEl>
                                          <p:spTgt spid="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7">
                                            <p:txEl>
                                              <p:pRg st="0" end="0"/>
                                            </p:txEl>
                                          </p:spTgt>
                                        </p:tgtEl>
                                        <p:attrNameLst>
                                          <p:attrName>ppt_y</p:attrName>
                                        </p:attrNameLst>
                                      </p:cBhvr>
                                      <p:tavLst>
                                        <p:tav tm="0">
                                          <p:val>
                                            <p:strVal val="#ppt_y"/>
                                          </p:val>
                                        </p:tav>
                                        <p:tav tm="100000">
                                          <p:val>
                                            <p:strVal val="#ppt_y"/>
                                          </p:val>
                                        </p:tav>
                                      </p:tavLst>
                                    </p:anim>
                                    <p:anim calcmode="lin" valueType="num">
                                      <p:cBhvr>
                                        <p:cTn id="21" dur="500" fill="hold"/>
                                        <p:tgtEl>
                                          <p:spTgt spid="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7">
                                            <p:txEl>
                                              <p:pRg st="0" end="0"/>
                                            </p:txEl>
                                          </p:spTgt>
                                        </p:tgtEl>
                                      </p:cBhvr>
                                    </p:animEffect>
                                  </p:childTnLst>
                                </p:cTn>
                              </p:par>
                            </p:childTnLst>
                          </p:cTn>
                        </p:par>
                        <p:par>
                          <p:cTn id="24" fill="hold">
                            <p:stCondLst>
                              <p:cond delay="500"/>
                            </p:stCondLst>
                            <p:childTnLst>
                              <p:par>
                                <p:cTn id="25" presetID="1" presetClass="entr" presetSubtype="0"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childTnLst>
                          </p:cTn>
                        </p:par>
                        <p:par>
                          <p:cTn id="37" fill="hold">
                            <p:stCondLst>
                              <p:cond delay="0"/>
                            </p:stCondLst>
                            <p:childTnLst>
                              <p:par>
                                <p:cTn id="38" presetID="2" presetClass="entr" presetSubtype="4" fill="hold" grpId="0" nodeType="after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additive="base">
                                        <p:cTn id="40" dur="500" fill="hold"/>
                                        <p:tgtEl>
                                          <p:spTgt spid="12"/>
                                        </p:tgtEl>
                                        <p:attrNameLst>
                                          <p:attrName>ppt_x</p:attrName>
                                        </p:attrNameLst>
                                      </p:cBhvr>
                                      <p:tavLst>
                                        <p:tav tm="0">
                                          <p:val>
                                            <p:strVal val="#ppt_x"/>
                                          </p:val>
                                        </p:tav>
                                        <p:tav tm="100000">
                                          <p:val>
                                            <p:strVal val="#ppt_x"/>
                                          </p:val>
                                        </p:tav>
                                      </p:tavLst>
                                    </p:anim>
                                    <p:anim calcmode="lin" valueType="num">
                                      <p:cBhvr additive="base">
                                        <p:cTn id="4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5" presetClass="exit" presetSubtype="10" fill="hold" grpId="1" nodeType="clickEffect">
                                  <p:stCondLst>
                                    <p:cond delay="0"/>
                                  </p:stCondLst>
                                  <p:childTnLst>
                                    <p:animEffect transition="out" filter="checkerboard(across)">
                                      <p:cBhvr>
                                        <p:cTn id="45" dur="500"/>
                                        <p:tgtEl>
                                          <p:spTgt spid="12"/>
                                        </p:tgtEl>
                                      </p:cBhvr>
                                    </p:animEffect>
                                    <p:set>
                                      <p:cBhvr>
                                        <p:cTn id="46" dur="1" fill="hold">
                                          <p:stCondLst>
                                            <p:cond delay="499"/>
                                          </p:stCondLst>
                                        </p:cTn>
                                        <p:tgtEl>
                                          <p:spTgt spid="12"/>
                                        </p:tgtEl>
                                        <p:attrNameLst>
                                          <p:attrName>style.visibility</p:attrName>
                                        </p:attrNameLst>
                                      </p:cBhvr>
                                      <p:to>
                                        <p:strVal val="hidden"/>
                                      </p:to>
                                    </p:set>
                                  </p:childTnLst>
                                </p:cTn>
                              </p:par>
                            </p:childTnLst>
                          </p:cTn>
                        </p:par>
                        <p:par>
                          <p:cTn id="47" fill="hold">
                            <p:stCondLst>
                              <p:cond delay="500"/>
                            </p:stCondLst>
                            <p:childTnLst>
                              <p:par>
                                <p:cTn id="48" presetID="10" presetClass="exit" presetSubtype="0" fill="hold" nodeType="afterEffect">
                                  <p:stCondLst>
                                    <p:cond delay="0"/>
                                  </p:stCondLst>
                                  <p:childTnLst>
                                    <p:animEffect transition="out" filter="fade">
                                      <p:cBhvr>
                                        <p:cTn id="49" dur="500"/>
                                        <p:tgtEl>
                                          <p:spTgt spid="23"/>
                                        </p:tgtEl>
                                      </p:cBhvr>
                                    </p:animEffect>
                                    <p:set>
                                      <p:cBhvr>
                                        <p:cTn id="50" dur="1" fill="hold">
                                          <p:stCondLst>
                                            <p:cond delay="499"/>
                                          </p:stCondLst>
                                        </p:cTn>
                                        <p:tgtEl>
                                          <p:spTgt spid="2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3" presetClass="entr" presetSubtype="10"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blinds(horizontal)">
                                      <p:cBhvr>
                                        <p:cTn id="59" dur="500"/>
                                        <p:tgtEl>
                                          <p:spTgt spid="13"/>
                                        </p:tgtEl>
                                      </p:cBhvr>
                                    </p:animEffect>
                                  </p:childTnLst>
                                </p:cTn>
                              </p:par>
                            </p:childTnLst>
                          </p:cTn>
                        </p:par>
                        <p:par>
                          <p:cTn id="60" fill="hold">
                            <p:stCondLst>
                              <p:cond delay="500"/>
                            </p:stCondLst>
                            <p:childTnLst>
                              <p:par>
                                <p:cTn id="61" presetID="1" presetClass="entr" presetSubtype="0" fill="hold" nodeType="afterEffect">
                                  <p:stCondLst>
                                    <p:cond delay="0"/>
                                  </p:stCondLst>
                                  <p:childTnLst>
                                    <p:set>
                                      <p:cBhvr>
                                        <p:cTn id="62" dur="1" fill="hold">
                                          <p:stCondLst>
                                            <p:cond delay="0"/>
                                          </p:stCondLst>
                                        </p:cTn>
                                        <p:tgtEl>
                                          <p:spTgt spid="2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5" presetClass="exit" presetSubtype="10" fill="hold" grpId="1" nodeType="clickEffect">
                                  <p:stCondLst>
                                    <p:cond delay="0"/>
                                  </p:stCondLst>
                                  <p:childTnLst>
                                    <p:animEffect transition="out" filter="checkerboard(across)">
                                      <p:cBhvr>
                                        <p:cTn id="66" dur="500"/>
                                        <p:tgtEl>
                                          <p:spTgt spid="13"/>
                                        </p:tgtEl>
                                      </p:cBhvr>
                                    </p:animEffect>
                                    <p:set>
                                      <p:cBhvr>
                                        <p:cTn id="67" dur="1" fill="hold">
                                          <p:stCondLst>
                                            <p:cond delay="499"/>
                                          </p:stCondLst>
                                        </p:cTn>
                                        <p:tgtEl>
                                          <p:spTgt spid="13"/>
                                        </p:tgtEl>
                                        <p:attrNameLst>
                                          <p:attrName>style.visibility</p:attrName>
                                        </p:attrNameLst>
                                      </p:cBhvr>
                                      <p:to>
                                        <p:strVal val="hidden"/>
                                      </p:to>
                                    </p:set>
                                  </p:childTnLst>
                                </p:cTn>
                              </p:par>
                            </p:childTnLst>
                          </p:cTn>
                        </p:par>
                        <p:par>
                          <p:cTn id="68" fill="hold">
                            <p:stCondLst>
                              <p:cond delay="500"/>
                            </p:stCondLst>
                            <p:childTnLst>
                              <p:par>
                                <p:cTn id="69" presetID="10" presetClass="exit" presetSubtype="0" fill="hold" nodeType="afterEffect">
                                  <p:stCondLst>
                                    <p:cond delay="0"/>
                                  </p:stCondLst>
                                  <p:childTnLst>
                                    <p:animEffect transition="out" filter="fade">
                                      <p:cBhvr>
                                        <p:cTn id="70" dur="500"/>
                                        <p:tgtEl>
                                          <p:spTgt spid="26"/>
                                        </p:tgtEl>
                                      </p:cBhvr>
                                    </p:animEffect>
                                    <p:set>
                                      <p:cBhvr>
                                        <p:cTn id="71" dur="1" fill="hold">
                                          <p:stCondLst>
                                            <p:cond delay="499"/>
                                          </p:stCondLst>
                                        </p:cTn>
                                        <p:tgtEl>
                                          <p:spTgt spid="26"/>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16"/>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1" grpId="0"/>
      <p:bldP spid="12" grpId="0"/>
      <p:bldP spid="12" grpId="1"/>
      <p:bldP spid="13" grpId="0"/>
      <p:bldP spid="13"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hững Câu Hỏi Vì Sao | Có Thể Bạn Chưa Biết APK 1.8 - Download APK latest  vers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014" y="4234375"/>
            <a:ext cx="3273478" cy="2124222"/>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4839286" y="759654"/>
            <a:ext cx="6635790" cy="5570807"/>
          </a:xfrm>
          <a:prstGeom prst="roundRect">
            <a:avLst/>
          </a:prstGeom>
          <a:solidFill>
            <a:schemeClr val="accent6">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just"/>
            <a:r>
              <a:rPr lang="en-US" altLang="en-US" sz="2800" dirty="0" smtClean="0">
                <a:solidFill>
                  <a:srgbClr val="FF3300"/>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riêng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ta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tháp</a:t>
            </a:r>
            <a:r>
              <a:rPr lang="en-US" sz="2800" dirty="0">
                <a:latin typeface="Times New Roman" panose="02020603050405020304" pitchFamily="18" charset="0"/>
                <a:cs typeface="Times New Roman" panose="02020603050405020304" pitchFamily="18" charset="0"/>
              </a:rPr>
              <a:t> Ai </a:t>
            </a:r>
            <a:r>
              <a:rPr lang="en-US" sz="2800" dirty="0" err="1">
                <a:latin typeface="Times New Roman" panose="02020603050405020304" pitchFamily="18" charset="0"/>
                <a:cs typeface="Times New Roman" panose="02020603050405020304" pitchFamily="18" charset="0"/>
              </a:rPr>
              <a:t>Cập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dài</a:t>
            </a:r>
            <a:r>
              <a:rPr lang="en-US" sz="2800" dirty="0">
                <a:latin typeface="Times New Roman" panose="02020603050405020304" pitchFamily="18" charset="0"/>
                <a:cs typeface="Times New Roman" panose="02020603050405020304" pitchFamily="18" charset="0"/>
              </a:rPr>
              <a:t> 10 cm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2,75 kg,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ta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ta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a:t>
            </a:r>
          </a:p>
        </p:txBody>
      </p:sp>
      <p:pic>
        <p:nvPicPr>
          <p:cNvPr id="5" name="Picture 4" descr="KHTN 8 (Cánh Diều) Bài 14: Khối lượng riêng | Khoa học tự nhiên 8 (ảnh 5)"/>
          <p:cNvPicPr/>
          <p:nvPr/>
        </p:nvPicPr>
        <p:blipFill>
          <a:blip r:embed="rId3">
            <a:extLst>
              <a:ext uri="{28A0092B-C50C-407E-A947-70E740481C1C}">
                <a14:useLocalDpi xmlns:a14="http://schemas.microsoft.com/office/drawing/2010/main" val="0"/>
              </a:ext>
            </a:extLst>
          </a:blip>
          <a:srcRect/>
          <a:stretch>
            <a:fillRect/>
          </a:stretch>
        </p:blipFill>
        <p:spPr bwMode="auto">
          <a:xfrm>
            <a:off x="662014" y="631956"/>
            <a:ext cx="4177272" cy="3713872"/>
          </a:xfrm>
          <a:prstGeom prst="rect">
            <a:avLst/>
          </a:prstGeom>
          <a:noFill/>
          <a:ln>
            <a:noFill/>
          </a:ln>
        </p:spPr>
      </p:pic>
    </p:spTree>
    <p:extLst>
      <p:ext uri="{BB962C8B-B14F-4D97-AF65-F5344CB8AC3E}">
        <p14:creationId xmlns:p14="http://schemas.microsoft.com/office/powerpoint/2010/main" val="23298904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4"/>
          <p:cNvSpPr/>
          <p:nvPr/>
        </p:nvSpPr>
        <p:spPr>
          <a:xfrm>
            <a:off x="759855" y="2392952"/>
            <a:ext cx="10483074" cy="3982881"/>
          </a:xfrm>
          <a:prstGeom prst="rect">
            <a:avLst/>
          </a:prstGeom>
          <a:solidFill>
            <a:srgbClr val="FFFF00">
              <a:alpha val="41959"/>
            </a:srgbClr>
          </a:solidFill>
          <a:ln w="9525"/>
          <a:scene3d>
            <a:camera prst="legacyObliqueTopRight">
              <a:rot lat="0" lon="0" rev="0"/>
            </a:camera>
            <a:lightRig rig="legacyFlat3" dir="b"/>
          </a:scene3d>
          <a:sp3d extrusionH="430200" prstMaterial="legacyMatte">
            <a:bevelT w="13500" h="13500" prst="angle"/>
            <a:bevelB w="13500" h="13500" prst="angle"/>
            <a:extrusionClr>
              <a:srgbClr val="C6D1C1"/>
            </a:extrusionClr>
          </a:sp3d>
        </p:spPr>
        <p:txBody>
          <a:bodyPr wrap="none" anchor="ctr">
            <a:flatTx/>
          </a:bodyPr>
          <a:lstStyle/>
          <a:p>
            <a:endParaRPr lang="pt-BR" altLang="en-US" sz="2800" b="1" dirty="0">
              <a:solidFill>
                <a:srgbClr val="9900FF"/>
              </a:solidFill>
              <a:latin typeface="Times New Roman" panose="02020603050405020304" pitchFamily="18" charset="0"/>
              <a:ea typeface="Arial" panose="020B0604020202020204" pitchFamily="34" charset="0"/>
            </a:endParaRPr>
          </a:p>
        </p:txBody>
      </p:sp>
      <p:sp>
        <p:nvSpPr>
          <p:cNvPr id="8" name="Rectangle 7"/>
          <p:cNvSpPr/>
          <p:nvPr/>
        </p:nvSpPr>
        <p:spPr>
          <a:xfrm>
            <a:off x="3387143" y="878508"/>
            <a:ext cx="7855785" cy="1216385"/>
          </a:xfrm>
          <a:prstGeom prst="rect">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US" sz="2600" dirty="0" err="1">
                <a:latin typeface="Times New Roman" panose="02020603050405020304" pitchFamily="18" charset="0"/>
                <a:cs typeface="Times New Roman" panose="02020603050405020304" pitchFamily="18" charset="0"/>
              </a:rPr>
              <a:t>K</a:t>
            </a:r>
            <a:r>
              <a:rPr lang="en-US" sz="2600" dirty="0" err="1" smtClean="0">
                <a:latin typeface="Times New Roman" panose="02020603050405020304" pitchFamily="18" charset="0"/>
                <a:cs typeface="Times New Roman" panose="02020603050405020304" pitchFamily="18" charset="0"/>
              </a:rPr>
              <a:t>hối</a:t>
            </a:r>
            <a:r>
              <a:rPr lang="en-US" sz="2600" dirty="0" smtClean="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lượng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của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chiều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dài</a:t>
            </a:r>
            <a:r>
              <a:rPr lang="en-US" sz="2600" dirty="0">
                <a:latin typeface="Times New Roman" panose="02020603050405020304" pitchFamily="18" charset="0"/>
                <a:cs typeface="Times New Roman" panose="02020603050405020304" pitchFamily="18" charset="0"/>
              </a:rPr>
              <a:t> 10 cm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2,75 </a:t>
            </a:r>
            <a:r>
              <a:rPr lang="en-US" sz="2600" dirty="0" smtClean="0">
                <a:latin typeface="Times New Roman" panose="02020603050405020304" pitchFamily="18" charset="0"/>
                <a:cs typeface="Times New Roman" panose="02020603050405020304" pitchFamily="18" charset="0"/>
              </a:rPr>
              <a:t>kg. </a:t>
            </a:r>
            <a:r>
              <a:rPr lang="en-US" sz="2600" dirty="0" err="1" smtClean="0">
                <a:latin typeface="Times New Roman" panose="02020603050405020304" pitchFamily="18" charset="0"/>
                <a:cs typeface="Times New Roman" panose="02020603050405020304" pitchFamily="18" charset="0"/>
              </a:rPr>
              <a:t>Tính</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khối</a:t>
            </a:r>
            <a:r>
              <a:rPr lang="en-US" sz="2600" dirty="0" smtClean="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lượng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của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dùng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để</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dựng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kim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tự</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tháp</a:t>
            </a:r>
            <a:r>
              <a:rPr lang="en-US" sz="2600" dirty="0" smtClean="0">
                <a:latin typeface="Times New Roman" panose="02020603050405020304" pitchFamily="18" charset="0"/>
                <a:cs typeface="Times New Roman" panose="02020603050405020304" pitchFamily="18" charset="0"/>
              </a:rPr>
              <a:t>.?</a:t>
            </a:r>
            <a:endParaRPr lang="en-US" sz="26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1027962" y="2744685"/>
            <a:ext cx="10302770" cy="3046988"/>
          </a:xfrm>
          <a:prstGeom prst="rect">
            <a:avLst/>
          </a:prstGeom>
          <a:noFill/>
        </p:spPr>
        <p:txBody>
          <a:bodyPr wrap="square" rtlCol="0">
            <a:spAutoFit/>
          </a:bodyPr>
          <a:lstStyle/>
          <a:p>
            <a:pPr algn="just"/>
            <a:r>
              <a:rPr lang="en-US" sz="2400" dirty="0" smtClean="0">
                <a:latin typeface="+mj-lt"/>
              </a:rPr>
              <a:t>- </a:t>
            </a:r>
            <a:r>
              <a:rPr lang="vi-VN" sz="2400" dirty="0" smtClean="0">
                <a:latin typeface="+mj-lt"/>
              </a:rPr>
              <a:t>Thể </a:t>
            </a:r>
            <a:r>
              <a:rPr lang="vi-VN" sz="2400" dirty="0">
                <a:latin typeface="+mj-lt"/>
              </a:rPr>
              <a:t>tích của khối đá hoa cương có cạnh là 10 cm là: </a:t>
            </a:r>
          </a:p>
          <a:p>
            <a:pPr algn="just"/>
            <a:endParaRPr lang="en-US" sz="2400" dirty="0" smtClean="0">
              <a:latin typeface="+mj-lt"/>
            </a:endParaRPr>
          </a:p>
          <a:p>
            <a:pPr algn="just"/>
            <a:r>
              <a:rPr lang="en-US" sz="2400" dirty="0" smtClean="0">
                <a:latin typeface="+mj-lt"/>
              </a:rPr>
              <a:t>- </a:t>
            </a:r>
            <a:r>
              <a:rPr lang="vi-VN" sz="2400" dirty="0" smtClean="0">
                <a:latin typeface="+mj-lt"/>
              </a:rPr>
              <a:t>Khối </a:t>
            </a:r>
            <a:r>
              <a:rPr lang="vi-VN" sz="2400" dirty="0">
                <a:latin typeface="+mj-lt"/>
              </a:rPr>
              <a:t>lượng riêng của đá hoa </a:t>
            </a:r>
            <a:r>
              <a:rPr lang="vi-VN" sz="2400" dirty="0" smtClean="0">
                <a:latin typeface="+mj-lt"/>
              </a:rPr>
              <a:t>cương</a:t>
            </a:r>
            <a:r>
              <a:rPr lang="en-US" sz="2400" dirty="0" smtClean="0">
                <a:latin typeface="+mj-lt"/>
              </a:rPr>
              <a:t>:</a:t>
            </a:r>
            <a:endParaRPr lang="vi-VN" sz="2400" dirty="0">
              <a:latin typeface="+mj-lt"/>
            </a:endParaRPr>
          </a:p>
          <a:p>
            <a:pPr algn="just"/>
            <a:r>
              <a:rPr lang="vi-VN" sz="2400" dirty="0" smtClean="0">
                <a:latin typeface="+mj-lt"/>
              </a:rPr>
              <a:t> </a:t>
            </a:r>
            <a:endParaRPr lang="vi-VN" sz="2400" dirty="0">
              <a:latin typeface="+mj-lt"/>
            </a:endParaRPr>
          </a:p>
          <a:p>
            <a:pPr algn="just"/>
            <a:r>
              <a:rPr lang="en-US" sz="2400" dirty="0" smtClean="0">
                <a:latin typeface="+mj-lt"/>
              </a:rPr>
              <a:t>- </a:t>
            </a:r>
            <a:r>
              <a:rPr lang="vi-VN" sz="2400" dirty="0" smtClean="0">
                <a:latin typeface="+mj-lt"/>
              </a:rPr>
              <a:t>Sử </a:t>
            </a:r>
            <a:r>
              <a:rPr lang="vi-VN" sz="2400" dirty="0">
                <a:latin typeface="+mj-lt"/>
              </a:rPr>
              <a:t>dụng phương pháp đo trong toán học để xác định kích thước của kim tự tháp </a:t>
            </a:r>
            <a:r>
              <a:rPr lang="en-US" sz="2400" dirty="0" smtClean="0">
                <a:latin typeface="+mj-lt"/>
              </a:rPr>
              <a:t>.</a:t>
            </a:r>
            <a:r>
              <a:rPr lang="vi-VN" sz="2400" dirty="0" smtClean="0">
                <a:latin typeface="+mj-lt"/>
              </a:rPr>
              <a:t>Tính </a:t>
            </a:r>
            <a:r>
              <a:rPr lang="vi-VN" sz="2400" dirty="0">
                <a:latin typeface="+mj-lt"/>
              </a:rPr>
              <a:t>được thể tích của kim tự tháp (dựa vào công thức tính thể tích khối chóp)</a:t>
            </a:r>
          </a:p>
          <a:p>
            <a:pPr algn="just"/>
            <a:r>
              <a:rPr lang="en-US" sz="2400" dirty="0" smtClean="0">
                <a:latin typeface="+mj-lt"/>
              </a:rPr>
              <a:t>- </a:t>
            </a:r>
            <a:r>
              <a:rPr lang="vi-VN" sz="2400" dirty="0" smtClean="0">
                <a:latin typeface="+mj-lt"/>
              </a:rPr>
              <a:t>Dựa </a:t>
            </a:r>
            <a:r>
              <a:rPr lang="vi-VN" sz="2400" dirty="0">
                <a:latin typeface="+mj-lt"/>
              </a:rPr>
              <a:t>vào khối lượng riêng đã tính ở trên hoàn toàn có thể tính được khối lượng của đá sử dụng để xây lên kim tự tháp bằng công thức: </a:t>
            </a:r>
            <a:endParaRPr lang="en-US" sz="2400" dirty="0">
              <a:latin typeface="+mj-lt"/>
            </a:endParaRPr>
          </a:p>
        </p:txBody>
      </p:sp>
      <p:sp>
        <p:nvSpPr>
          <p:cNvPr id="29" name="Rectangle 8"/>
          <p:cNvSpPr>
            <a:spLocks noChangeArrowheads="1"/>
          </p:cNvSpPr>
          <p:nvPr/>
        </p:nvSpPr>
        <p:spPr bwMode="auto">
          <a:xfrm>
            <a:off x="8384146" y="225350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0" name="Object 29"/>
          <p:cNvGraphicFramePr>
            <a:graphicFrameLocks noChangeAspect="1"/>
          </p:cNvGraphicFramePr>
          <p:nvPr>
            <p:extLst>
              <p:ext uri="{D42A27DB-BD31-4B8C-83A1-F6EECF244321}">
                <p14:modId xmlns:p14="http://schemas.microsoft.com/office/powerpoint/2010/main" val="2028036123"/>
              </p:ext>
            </p:extLst>
          </p:nvPr>
        </p:nvGraphicFramePr>
        <p:xfrm>
          <a:off x="7904767" y="2776630"/>
          <a:ext cx="2752725" cy="418649"/>
        </p:xfrm>
        <a:graphic>
          <a:graphicData uri="http://schemas.openxmlformats.org/presentationml/2006/ole">
            <mc:AlternateContent xmlns:mc="http://schemas.openxmlformats.org/markup-compatibility/2006">
              <mc:Choice xmlns:v="urn:schemas-microsoft-com:vml" Requires="v">
                <p:oleObj spid="_x0000_s9270" r:id="rId3" imgW="2095500" imgH="228600" progId="Equation.DSMT4">
                  <p:embed/>
                </p:oleObj>
              </mc:Choice>
              <mc:Fallback>
                <p:oleObj r:id="rId3" imgW="2095500" imgH="228600" progId="Equation.DSMT4">
                  <p:embed/>
                  <p:pic>
                    <p:nvPicPr>
                      <p:cNvPr id="0"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04767" y="2776630"/>
                        <a:ext cx="2752725" cy="418649"/>
                      </a:xfrm>
                      <a:prstGeom prst="rect">
                        <a:avLst/>
                      </a:prstGeom>
                      <a:noFill/>
                    </p:spPr>
                  </p:pic>
                </p:oleObj>
              </mc:Fallback>
            </mc:AlternateContent>
          </a:graphicData>
        </a:graphic>
      </p:graphicFrame>
      <p:sp>
        <p:nvSpPr>
          <p:cNvPr id="31" name="Rectangle 10"/>
          <p:cNvSpPr>
            <a:spLocks noChangeArrowheads="1"/>
          </p:cNvSpPr>
          <p:nvPr/>
        </p:nvSpPr>
        <p:spPr bwMode="auto">
          <a:xfrm>
            <a:off x="83347"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2" name="Object 31"/>
          <p:cNvGraphicFramePr>
            <a:graphicFrameLocks noChangeAspect="1"/>
          </p:cNvGraphicFramePr>
          <p:nvPr>
            <p:extLst>
              <p:ext uri="{D42A27DB-BD31-4B8C-83A1-F6EECF244321}">
                <p14:modId xmlns:p14="http://schemas.microsoft.com/office/powerpoint/2010/main" val="1476524174"/>
              </p:ext>
            </p:extLst>
          </p:nvPr>
        </p:nvGraphicFramePr>
        <p:xfrm>
          <a:off x="6040028" y="3397192"/>
          <a:ext cx="2581275" cy="699478"/>
        </p:xfrm>
        <a:graphic>
          <a:graphicData uri="http://schemas.openxmlformats.org/presentationml/2006/ole">
            <mc:AlternateContent xmlns:mc="http://schemas.openxmlformats.org/markup-compatibility/2006">
              <mc:Choice xmlns:v="urn:schemas-microsoft-com:vml" Requires="v">
                <p:oleObj spid="_x0000_s9271" r:id="rId5" imgW="1968500" imgH="419100" progId="Equation.DSMT4">
                  <p:embed/>
                </p:oleObj>
              </mc:Choice>
              <mc:Fallback>
                <p:oleObj r:id="rId5" imgW="1968500" imgH="419100" progId="Equation.DSMT4">
                  <p:embed/>
                  <p:pic>
                    <p:nvPicPr>
                      <p:cNvPr id="0"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40028" y="3397192"/>
                        <a:ext cx="2581275" cy="699478"/>
                      </a:xfrm>
                      <a:prstGeom prst="rect">
                        <a:avLst/>
                      </a:prstGeom>
                      <a:noFill/>
                    </p:spPr>
                  </p:pic>
                </p:oleObj>
              </mc:Fallback>
            </mc:AlternateContent>
          </a:graphicData>
        </a:graphic>
      </p:graphicFrame>
      <p:sp>
        <p:nvSpPr>
          <p:cNvPr id="33" name="Rectangle 1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4" name="Object 33"/>
          <p:cNvGraphicFramePr>
            <a:graphicFrameLocks noChangeAspect="1"/>
          </p:cNvGraphicFramePr>
          <p:nvPr>
            <p:extLst>
              <p:ext uri="{D42A27DB-BD31-4B8C-83A1-F6EECF244321}">
                <p14:modId xmlns:p14="http://schemas.microsoft.com/office/powerpoint/2010/main" val="841373974"/>
              </p:ext>
            </p:extLst>
          </p:nvPr>
        </p:nvGraphicFramePr>
        <p:xfrm>
          <a:off x="7961475" y="5324617"/>
          <a:ext cx="1319655" cy="368727"/>
        </p:xfrm>
        <a:graphic>
          <a:graphicData uri="http://schemas.openxmlformats.org/presentationml/2006/ole">
            <mc:AlternateContent xmlns:mc="http://schemas.openxmlformats.org/markup-compatibility/2006">
              <mc:Choice xmlns:v="urn:schemas-microsoft-com:vml" Requires="v">
                <p:oleObj spid="_x0000_s9272" r:id="rId7" imgW="647419" imgH="177723" progId="Equation.DSMT4">
                  <p:embed/>
                </p:oleObj>
              </mc:Choice>
              <mc:Fallback>
                <p:oleObj r:id="rId7" imgW="647419" imgH="177723" progId="Equation.DSMT4">
                  <p:embed/>
                  <p:pic>
                    <p:nvPicPr>
                      <p:cNvPr id="0" name="Object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61475" y="5324617"/>
                        <a:ext cx="1319655" cy="368727"/>
                      </a:xfrm>
                      <a:prstGeom prst="rect">
                        <a:avLst/>
                      </a:prstGeom>
                      <a:noFill/>
                    </p:spPr>
                  </p:pic>
                </p:oleObj>
              </mc:Fallback>
            </mc:AlternateContent>
          </a:graphicData>
        </a:graphic>
      </p:graphicFrame>
      <p:pic>
        <p:nvPicPr>
          <p:cNvPr id="35" name="Picture 34" descr="KHTN 8 (Cánh Diều) Bài 14: Khối lượng riêng | Khoa học tự nhiên 8 (ảnh 5)"/>
          <p:cNvPicPr/>
          <p:nvPr/>
        </p:nvPicPr>
        <p:blipFill>
          <a:blip r:embed="rId9">
            <a:extLst>
              <a:ext uri="{28A0092B-C50C-407E-A947-70E740481C1C}">
                <a14:useLocalDpi xmlns:a14="http://schemas.microsoft.com/office/drawing/2010/main" val="0"/>
              </a:ext>
            </a:extLst>
          </a:blip>
          <a:srcRect/>
          <a:stretch>
            <a:fillRect/>
          </a:stretch>
        </p:blipFill>
        <p:spPr bwMode="auto">
          <a:xfrm>
            <a:off x="759855" y="721217"/>
            <a:ext cx="2627288" cy="1671735"/>
          </a:xfrm>
          <a:prstGeom prst="rect">
            <a:avLst/>
          </a:prstGeom>
          <a:noFill/>
          <a:ln>
            <a:noFill/>
          </a:ln>
        </p:spPr>
      </p:pic>
    </p:spTree>
    <p:extLst>
      <p:ext uri="{BB962C8B-B14F-4D97-AF65-F5344CB8AC3E}">
        <p14:creationId xmlns:p14="http://schemas.microsoft.com/office/powerpoint/2010/main" val="8141189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nodeType="clickEffect" nodePh="1">
                                  <p:stCondLst>
                                    <p:cond delay="0"/>
                                  </p:stCondLst>
                                  <p:endCondLst>
                                    <p:cond evt="begin" delay="0">
                                      <p:tn val="5"/>
                                    </p:cond>
                                  </p:endCondLst>
                                  <p:iterate type="lt">
                                    <p:tmPct val="10000"/>
                                  </p:iterate>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2"/>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54BB13B6-DE1C-48A6-92C0-FA17FA9DCDA5}"/>
              </a:ext>
            </a:extLst>
          </p:cNvPr>
          <p:cNvSpPr txBox="1">
            <a:spLocks noChangeArrowheads="1"/>
          </p:cNvSpPr>
          <p:nvPr/>
        </p:nvSpPr>
        <p:spPr bwMode="auto">
          <a:xfrm>
            <a:off x="1352550" y="1636110"/>
            <a:ext cx="8686800" cy="2554545"/>
          </a:xfrm>
          <a:prstGeom prst="rect">
            <a:avLst/>
          </a:prstGeom>
          <a:solidFill>
            <a:srgbClr val="FFFFCC"/>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just" eaLnBrk="1" hangingPunct="1"/>
            <a:r>
              <a:rPr lang="en-US" altLang="en-US" sz="3200" b="1" dirty="0" smtClean="0">
                <a:solidFill>
                  <a:srgbClr val="0000FF"/>
                </a:solidFill>
                <a:latin typeface="Times New Roman" panose="02020603050405020304" pitchFamily="18" charset="0"/>
                <a:sym typeface="Wingdings 2" panose="05020102010507070707" pitchFamily="18" charset="2"/>
              </a:rPr>
              <a:t>- </a:t>
            </a:r>
            <a:r>
              <a:rPr lang="en-US" altLang="en-US" sz="3200" b="1" dirty="0" err="1" smtClean="0">
                <a:solidFill>
                  <a:srgbClr val="0000FF"/>
                </a:solidFill>
                <a:latin typeface="Times New Roman" panose="02020603050405020304" pitchFamily="18" charset="0"/>
                <a:sym typeface="Wingdings 2" panose="05020102010507070707" pitchFamily="18" charset="2"/>
              </a:rPr>
              <a:t>Học</a:t>
            </a:r>
            <a:r>
              <a:rPr lang="en-US" altLang="en-US" sz="3200" b="1" dirty="0" smtClean="0">
                <a:solidFill>
                  <a:srgbClr val="0000FF"/>
                </a:solidFill>
                <a:latin typeface="Times New Roman" panose="02020603050405020304" pitchFamily="18" charset="0"/>
                <a:sym typeface="Wingdings 2" panose="05020102010507070707" pitchFamily="18" charset="2"/>
              </a:rPr>
              <a:t> </a:t>
            </a:r>
            <a:r>
              <a:rPr lang="en-US" altLang="en-US" sz="3200" b="1" dirty="0" err="1" smtClean="0">
                <a:solidFill>
                  <a:srgbClr val="0000FF"/>
                </a:solidFill>
                <a:latin typeface="Times New Roman" panose="02020603050405020304" pitchFamily="18" charset="0"/>
                <a:sym typeface="Wingdings 2" panose="05020102010507070707" pitchFamily="18" charset="2"/>
              </a:rPr>
              <a:t>thuộc</a:t>
            </a:r>
            <a:r>
              <a:rPr lang="en-US" altLang="en-US" sz="3200" b="1" dirty="0" smtClean="0">
                <a:solidFill>
                  <a:srgbClr val="0000FF"/>
                </a:solidFill>
                <a:latin typeface="Times New Roman" panose="02020603050405020304" pitchFamily="18" charset="0"/>
                <a:sym typeface="Wingdings 2" panose="05020102010507070707" pitchFamily="18" charset="2"/>
              </a:rPr>
              <a:t> </a:t>
            </a:r>
            <a:r>
              <a:rPr lang="en-US" altLang="en-US" sz="3200" b="1" dirty="0" err="1" smtClean="0">
                <a:solidFill>
                  <a:srgbClr val="0000FF"/>
                </a:solidFill>
                <a:latin typeface="Times New Roman" panose="02020603050405020304" pitchFamily="18" charset="0"/>
                <a:sym typeface="Wingdings 2" panose="05020102010507070707" pitchFamily="18" charset="2"/>
              </a:rPr>
              <a:t>nội</a:t>
            </a:r>
            <a:r>
              <a:rPr lang="en-US" altLang="en-US" sz="3200" b="1" dirty="0" smtClean="0">
                <a:solidFill>
                  <a:srgbClr val="0000FF"/>
                </a:solidFill>
                <a:latin typeface="Times New Roman" panose="02020603050405020304" pitchFamily="18" charset="0"/>
                <a:sym typeface="Wingdings 2" panose="05020102010507070707" pitchFamily="18" charset="2"/>
              </a:rPr>
              <a:t> dung </a:t>
            </a:r>
            <a:r>
              <a:rPr lang="en-US" altLang="en-US" sz="3200" b="1" dirty="0" err="1" smtClean="0">
                <a:solidFill>
                  <a:srgbClr val="0000FF"/>
                </a:solidFill>
                <a:latin typeface="Times New Roman" panose="02020603050405020304" pitchFamily="18" charset="0"/>
                <a:sym typeface="Wingdings 2" panose="05020102010507070707" pitchFamily="18" charset="2"/>
              </a:rPr>
              <a:t>của</a:t>
            </a:r>
            <a:r>
              <a:rPr lang="en-US" altLang="en-US" sz="3200" b="1" dirty="0" smtClean="0">
                <a:solidFill>
                  <a:srgbClr val="0000FF"/>
                </a:solidFill>
                <a:latin typeface="Times New Roman" panose="02020603050405020304" pitchFamily="18" charset="0"/>
                <a:sym typeface="Wingdings 2" panose="05020102010507070707" pitchFamily="18" charset="2"/>
              </a:rPr>
              <a:t> </a:t>
            </a:r>
            <a:r>
              <a:rPr lang="en-US" altLang="en-US" sz="3200" b="1" dirty="0" err="1" smtClean="0">
                <a:solidFill>
                  <a:srgbClr val="0000FF"/>
                </a:solidFill>
                <a:latin typeface="Times New Roman" panose="02020603050405020304" pitchFamily="18" charset="0"/>
                <a:sym typeface="Wingdings 2" panose="05020102010507070707" pitchFamily="18" charset="2"/>
              </a:rPr>
              <a:t>bài</a:t>
            </a:r>
            <a:r>
              <a:rPr lang="en-US" altLang="en-US" sz="3200" b="1" dirty="0" smtClean="0">
                <a:solidFill>
                  <a:srgbClr val="0000FF"/>
                </a:solidFill>
                <a:latin typeface="Times New Roman" panose="02020603050405020304" pitchFamily="18" charset="0"/>
                <a:sym typeface="Wingdings 2" panose="05020102010507070707" pitchFamily="18" charset="2"/>
              </a:rPr>
              <a:t>.</a:t>
            </a:r>
          </a:p>
          <a:p>
            <a:pPr algn="just" eaLnBrk="1" hangingPunct="1"/>
            <a:r>
              <a:rPr lang="en-US" altLang="en-US" sz="3200" b="1" dirty="0" smtClean="0">
                <a:solidFill>
                  <a:srgbClr val="0000FF"/>
                </a:solidFill>
                <a:latin typeface="Times New Roman" panose="02020603050405020304" pitchFamily="18" charset="0"/>
                <a:sym typeface="Wingdings 2" panose="05020102010507070707" pitchFamily="18" charset="2"/>
              </a:rPr>
              <a:t>- </a:t>
            </a:r>
            <a:r>
              <a:rPr lang="en-US" altLang="en-US" sz="3200" b="1" dirty="0" err="1" smtClean="0">
                <a:solidFill>
                  <a:srgbClr val="0000FF"/>
                </a:solidFill>
                <a:latin typeface="Times New Roman" panose="02020603050405020304" pitchFamily="18" charset="0"/>
                <a:sym typeface="Wingdings 2" panose="05020102010507070707" pitchFamily="18" charset="2"/>
              </a:rPr>
              <a:t>Làm</a:t>
            </a:r>
            <a:r>
              <a:rPr lang="en-US" altLang="en-US" sz="3200" b="1" dirty="0" smtClean="0">
                <a:solidFill>
                  <a:srgbClr val="0000FF"/>
                </a:solidFill>
                <a:latin typeface="Times New Roman" panose="02020603050405020304" pitchFamily="18" charset="0"/>
                <a:sym typeface="Wingdings 2" panose="05020102010507070707" pitchFamily="18" charset="2"/>
              </a:rPr>
              <a:t> </a:t>
            </a:r>
            <a:r>
              <a:rPr lang="en-US" altLang="en-US" sz="3200" b="1" dirty="0" err="1" smtClean="0">
                <a:solidFill>
                  <a:srgbClr val="0000FF"/>
                </a:solidFill>
                <a:latin typeface="Times New Roman" panose="02020603050405020304" pitchFamily="18" charset="0"/>
                <a:sym typeface="Wingdings 2" panose="05020102010507070707" pitchFamily="18" charset="2"/>
              </a:rPr>
              <a:t>bài</a:t>
            </a:r>
            <a:r>
              <a:rPr lang="en-US" altLang="en-US" sz="3200" b="1" dirty="0" smtClean="0">
                <a:solidFill>
                  <a:srgbClr val="0000FF"/>
                </a:solidFill>
                <a:latin typeface="Times New Roman" panose="02020603050405020304" pitchFamily="18" charset="0"/>
                <a:sym typeface="Wingdings 2" panose="05020102010507070707" pitchFamily="18" charset="2"/>
              </a:rPr>
              <a:t> </a:t>
            </a:r>
            <a:r>
              <a:rPr lang="en-US" altLang="en-US" sz="3200" b="1" dirty="0" err="1" smtClean="0">
                <a:solidFill>
                  <a:srgbClr val="0000FF"/>
                </a:solidFill>
                <a:latin typeface="Times New Roman" panose="02020603050405020304" pitchFamily="18" charset="0"/>
                <a:sym typeface="Wingdings 2" panose="05020102010507070707" pitchFamily="18" charset="2"/>
              </a:rPr>
              <a:t>tập</a:t>
            </a:r>
            <a:r>
              <a:rPr lang="en-US" altLang="en-US" sz="3200" b="1" dirty="0" smtClean="0">
                <a:solidFill>
                  <a:srgbClr val="0000FF"/>
                </a:solidFill>
                <a:latin typeface="Times New Roman" panose="02020603050405020304" pitchFamily="18" charset="0"/>
                <a:sym typeface="Wingdings 2" panose="05020102010507070707" pitchFamily="18" charset="2"/>
              </a:rPr>
              <a:t> </a:t>
            </a:r>
            <a:r>
              <a:rPr lang="en-US" altLang="en-US" sz="3200" b="1" dirty="0" err="1" smtClean="0">
                <a:solidFill>
                  <a:srgbClr val="0000FF"/>
                </a:solidFill>
                <a:latin typeface="Times New Roman" panose="02020603050405020304" pitchFamily="18" charset="0"/>
                <a:sym typeface="Wingdings 2" panose="05020102010507070707" pitchFamily="18" charset="2"/>
              </a:rPr>
              <a:t>trong</a:t>
            </a:r>
            <a:r>
              <a:rPr lang="en-US" altLang="en-US" sz="3200" b="1" dirty="0" smtClean="0">
                <a:solidFill>
                  <a:srgbClr val="0000FF"/>
                </a:solidFill>
                <a:latin typeface="Times New Roman" panose="02020603050405020304" pitchFamily="18" charset="0"/>
                <a:sym typeface="Wingdings 2" panose="05020102010507070707" pitchFamily="18" charset="2"/>
              </a:rPr>
              <a:t> </a:t>
            </a:r>
            <a:r>
              <a:rPr lang="en-US" altLang="en-US" sz="3200" b="1" dirty="0" err="1" smtClean="0">
                <a:solidFill>
                  <a:srgbClr val="0000FF"/>
                </a:solidFill>
                <a:latin typeface="Times New Roman" panose="02020603050405020304" pitchFamily="18" charset="0"/>
                <a:sym typeface="Wingdings 2" panose="05020102010507070707" pitchFamily="18" charset="2"/>
              </a:rPr>
              <a:t>sách</a:t>
            </a:r>
            <a:r>
              <a:rPr lang="en-US" altLang="en-US" sz="3200" b="1" dirty="0" smtClean="0">
                <a:solidFill>
                  <a:srgbClr val="0000FF"/>
                </a:solidFill>
                <a:latin typeface="Times New Roman" panose="02020603050405020304" pitchFamily="18" charset="0"/>
                <a:sym typeface="Wingdings 2" panose="05020102010507070707" pitchFamily="18" charset="2"/>
              </a:rPr>
              <a:t> </a:t>
            </a:r>
            <a:r>
              <a:rPr lang="en-US" altLang="en-US" sz="3200" b="1" dirty="0" err="1" smtClean="0">
                <a:solidFill>
                  <a:srgbClr val="0000FF"/>
                </a:solidFill>
                <a:latin typeface="Times New Roman" panose="02020603050405020304" pitchFamily="18" charset="0"/>
                <a:sym typeface="Wingdings 2" panose="05020102010507070707" pitchFamily="18" charset="2"/>
              </a:rPr>
              <a:t>bài</a:t>
            </a:r>
            <a:r>
              <a:rPr lang="en-US" altLang="en-US" sz="3200" b="1" dirty="0" smtClean="0">
                <a:solidFill>
                  <a:srgbClr val="0000FF"/>
                </a:solidFill>
                <a:latin typeface="Times New Roman" panose="02020603050405020304" pitchFamily="18" charset="0"/>
                <a:sym typeface="Wingdings 2" panose="05020102010507070707" pitchFamily="18" charset="2"/>
              </a:rPr>
              <a:t> </a:t>
            </a:r>
            <a:r>
              <a:rPr lang="en-US" altLang="en-US" sz="3200" b="1" dirty="0" err="1" smtClean="0">
                <a:solidFill>
                  <a:srgbClr val="0000FF"/>
                </a:solidFill>
                <a:latin typeface="Times New Roman" panose="02020603050405020304" pitchFamily="18" charset="0"/>
                <a:sym typeface="Wingdings 2" panose="05020102010507070707" pitchFamily="18" charset="2"/>
              </a:rPr>
              <a:t>tập</a:t>
            </a:r>
            <a:r>
              <a:rPr lang="en-US" altLang="en-US" sz="3200" b="1" dirty="0" smtClean="0">
                <a:solidFill>
                  <a:srgbClr val="0000FF"/>
                </a:solidFill>
                <a:latin typeface="Times New Roman" panose="02020603050405020304" pitchFamily="18" charset="0"/>
                <a:sym typeface="Wingdings 2" panose="05020102010507070707" pitchFamily="18" charset="2"/>
              </a:rPr>
              <a:t>.</a:t>
            </a:r>
          </a:p>
          <a:p>
            <a:pPr algn="just" eaLnBrk="1" hangingPunct="1"/>
            <a:r>
              <a:rPr lang="en-US" altLang="en-US" sz="3200" b="1" dirty="0" smtClean="0">
                <a:solidFill>
                  <a:srgbClr val="0000FF"/>
                </a:solidFill>
                <a:latin typeface="Times New Roman" panose="02020603050405020304" pitchFamily="18" charset="0"/>
                <a:sym typeface="Wingdings 2" panose="05020102010507070707" pitchFamily="18" charset="2"/>
              </a:rPr>
              <a:t>- </a:t>
            </a:r>
            <a:r>
              <a:rPr lang="en-US" altLang="en-US" sz="3200" b="1" dirty="0" err="1" smtClean="0">
                <a:solidFill>
                  <a:srgbClr val="0000FF"/>
                </a:solidFill>
                <a:latin typeface="Times New Roman" panose="02020603050405020304" pitchFamily="18" charset="0"/>
                <a:sym typeface="Wingdings 2" panose="05020102010507070707" pitchFamily="18" charset="2"/>
              </a:rPr>
              <a:t>Đọc</a:t>
            </a:r>
            <a:r>
              <a:rPr lang="en-US" altLang="en-US" sz="3200" b="1" dirty="0" smtClean="0">
                <a:solidFill>
                  <a:srgbClr val="0000FF"/>
                </a:solidFill>
                <a:latin typeface="Times New Roman" panose="02020603050405020304" pitchFamily="18" charset="0"/>
                <a:sym typeface="Wingdings 2" panose="05020102010507070707" pitchFamily="18" charset="2"/>
              </a:rPr>
              <a:t> </a:t>
            </a:r>
            <a:r>
              <a:rPr lang="en-US" altLang="en-US" sz="3200" b="1" dirty="0" err="1" smtClean="0">
                <a:solidFill>
                  <a:srgbClr val="0000FF"/>
                </a:solidFill>
                <a:latin typeface="Times New Roman" panose="02020603050405020304" pitchFamily="18" charset="0"/>
                <a:sym typeface="Wingdings 2" panose="05020102010507070707" pitchFamily="18" charset="2"/>
              </a:rPr>
              <a:t>và</a:t>
            </a:r>
            <a:r>
              <a:rPr lang="en-US" altLang="en-US" sz="3200" b="1" dirty="0" smtClean="0">
                <a:solidFill>
                  <a:srgbClr val="0000FF"/>
                </a:solidFill>
                <a:latin typeface="Times New Roman" panose="02020603050405020304" pitchFamily="18" charset="0"/>
                <a:sym typeface="Wingdings 2" panose="05020102010507070707" pitchFamily="18" charset="2"/>
              </a:rPr>
              <a:t> </a:t>
            </a:r>
            <a:r>
              <a:rPr lang="en-US" altLang="en-US" sz="3200" b="1" dirty="0" err="1" smtClean="0">
                <a:solidFill>
                  <a:srgbClr val="0000FF"/>
                </a:solidFill>
                <a:latin typeface="Times New Roman" panose="02020603050405020304" pitchFamily="18" charset="0"/>
                <a:sym typeface="Wingdings 2" panose="05020102010507070707" pitchFamily="18" charset="2"/>
              </a:rPr>
              <a:t>tìm</a:t>
            </a:r>
            <a:r>
              <a:rPr lang="en-US" altLang="en-US" sz="3200" b="1" dirty="0" smtClean="0">
                <a:solidFill>
                  <a:srgbClr val="0000FF"/>
                </a:solidFill>
                <a:latin typeface="Times New Roman" panose="02020603050405020304" pitchFamily="18" charset="0"/>
                <a:sym typeface="Wingdings 2" panose="05020102010507070707" pitchFamily="18" charset="2"/>
              </a:rPr>
              <a:t> </a:t>
            </a:r>
            <a:r>
              <a:rPr lang="en-US" altLang="en-US" sz="3200" b="1" dirty="0" err="1" smtClean="0">
                <a:solidFill>
                  <a:srgbClr val="0000FF"/>
                </a:solidFill>
                <a:latin typeface="Times New Roman" panose="02020603050405020304" pitchFamily="18" charset="0"/>
                <a:sym typeface="Wingdings 2" panose="05020102010507070707" pitchFamily="18" charset="2"/>
              </a:rPr>
              <a:t>hiểu</a:t>
            </a:r>
            <a:r>
              <a:rPr lang="en-US" altLang="en-US" sz="3200" b="1" dirty="0" smtClean="0">
                <a:solidFill>
                  <a:srgbClr val="0000FF"/>
                </a:solidFill>
                <a:latin typeface="Times New Roman" panose="02020603050405020304" pitchFamily="18" charset="0"/>
                <a:sym typeface="Wingdings 2" panose="05020102010507070707" pitchFamily="18" charset="2"/>
              </a:rPr>
              <a:t> </a:t>
            </a:r>
            <a:r>
              <a:rPr lang="en-US" altLang="en-US" sz="3200" b="1" dirty="0" err="1" smtClean="0">
                <a:solidFill>
                  <a:srgbClr val="0000FF"/>
                </a:solidFill>
                <a:latin typeface="Times New Roman" panose="02020603050405020304" pitchFamily="18" charset="0"/>
                <a:sym typeface="Wingdings 2" panose="05020102010507070707" pitchFamily="18" charset="2"/>
              </a:rPr>
              <a:t>trước</a:t>
            </a:r>
            <a:r>
              <a:rPr lang="en-US" altLang="en-US" sz="3200" b="1" dirty="0" smtClean="0">
                <a:solidFill>
                  <a:srgbClr val="0000FF"/>
                </a:solidFill>
                <a:latin typeface="Times New Roman" panose="02020603050405020304" pitchFamily="18" charset="0"/>
                <a:sym typeface="Wingdings 2" panose="05020102010507070707" pitchFamily="18" charset="2"/>
              </a:rPr>
              <a:t> </a:t>
            </a:r>
            <a:r>
              <a:rPr lang="en-US" altLang="en-US" sz="3200" b="1" dirty="0" err="1" smtClean="0">
                <a:solidFill>
                  <a:srgbClr val="0000FF"/>
                </a:solidFill>
                <a:latin typeface="Times New Roman" panose="02020603050405020304" pitchFamily="18" charset="0"/>
                <a:sym typeface="Wingdings 2" panose="05020102010507070707" pitchFamily="18" charset="2"/>
              </a:rPr>
              <a:t>nội</a:t>
            </a:r>
            <a:r>
              <a:rPr lang="en-US" altLang="en-US" sz="3200" b="1" dirty="0" smtClean="0">
                <a:solidFill>
                  <a:srgbClr val="0000FF"/>
                </a:solidFill>
                <a:latin typeface="Times New Roman" panose="02020603050405020304" pitchFamily="18" charset="0"/>
                <a:sym typeface="Wingdings 2" panose="05020102010507070707" pitchFamily="18" charset="2"/>
              </a:rPr>
              <a:t> dung </a:t>
            </a:r>
            <a:r>
              <a:rPr lang="en-US" altLang="en-US" sz="3200" b="1" dirty="0" err="1" smtClean="0">
                <a:solidFill>
                  <a:srgbClr val="0000FF"/>
                </a:solidFill>
                <a:latin typeface="Times New Roman" panose="02020603050405020304" pitchFamily="18" charset="0"/>
                <a:sym typeface="Wingdings 2" panose="05020102010507070707" pitchFamily="18" charset="2"/>
              </a:rPr>
              <a:t>của</a:t>
            </a:r>
            <a:r>
              <a:rPr lang="en-US" altLang="en-US" sz="3200" b="1" dirty="0" smtClean="0">
                <a:solidFill>
                  <a:srgbClr val="0000FF"/>
                </a:solidFill>
                <a:latin typeface="Times New Roman" panose="02020603050405020304" pitchFamily="18" charset="0"/>
                <a:sym typeface="Wingdings 2" panose="05020102010507070707" pitchFamily="18" charset="2"/>
              </a:rPr>
              <a:t> </a:t>
            </a:r>
            <a:r>
              <a:rPr lang="en-US" altLang="en-US" sz="3200" b="1" dirty="0" err="1" smtClean="0">
                <a:solidFill>
                  <a:srgbClr val="0000FF"/>
                </a:solidFill>
                <a:latin typeface="Times New Roman" panose="02020603050405020304" pitchFamily="18" charset="0"/>
                <a:sym typeface="Wingdings 2" panose="05020102010507070707" pitchFamily="18" charset="2"/>
              </a:rPr>
              <a:t>bài</a:t>
            </a:r>
            <a:r>
              <a:rPr lang="en-US" altLang="en-US" sz="3200" b="1" dirty="0" smtClean="0">
                <a:solidFill>
                  <a:srgbClr val="0000FF"/>
                </a:solidFill>
                <a:latin typeface="Times New Roman" panose="02020603050405020304" pitchFamily="18" charset="0"/>
                <a:sym typeface="Wingdings 2" panose="05020102010507070707" pitchFamily="18" charset="2"/>
              </a:rPr>
              <a:t> 15</a:t>
            </a:r>
          </a:p>
          <a:p>
            <a:pPr algn="just" eaLnBrk="1" hangingPunct="1"/>
            <a:r>
              <a:rPr lang="en-US" altLang="en-US" sz="3200" b="1" dirty="0" smtClean="0">
                <a:solidFill>
                  <a:srgbClr val="0000FF"/>
                </a:solidFill>
                <a:latin typeface="Times New Roman" panose="02020603050405020304" pitchFamily="18" charset="0"/>
                <a:sym typeface="Wingdings 2" panose="05020102010507070707" pitchFamily="18" charset="2"/>
              </a:rPr>
              <a:t>- </a:t>
            </a:r>
            <a:r>
              <a:rPr lang="en-US" altLang="en-US" sz="3200" b="1" dirty="0" err="1" smtClean="0">
                <a:solidFill>
                  <a:srgbClr val="0000FF"/>
                </a:solidFill>
                <a:latin typeface="Times New Roman" panose="02020603050405020304" pitchFamily="18" charset="0"/>
                <a:sym typeface="Wingdings 2" panose="05020102010507070707" pitchFamily="18" charset="2"/>
              </a:rPr>
              <a:t>Các</a:t>
            </a:r>
            <a:r>
              <a:rPr lang="en-US" altLang="en-US" sz="3200" b="1" dirty="0" smtClean="0">
                <a:solidFill>
                  <a:srgbClr val="0000FF"/>
                </a:solidFill>
                <a:latin typeface="Times New Roman" panose="02020603050405020304" pitchFamily="18" charset="0"/>
                <a:sym typeface="Wingdings 2" panose="05020102010507070707" pitchFamily="18" charset="2"/>
              </a:rPr>
              <a:t> </a:t>
            </a:r>
            <a:r>
              <a:rPr lang="en-US" altLang="en-US" sz="3200" b="1" dirty="0" err="1" smtClean="0">
                <a:solidFill>
                  <a:srgbClr val="0000FF"/>
                </a:solidFill>
                <a:latin typeface="Times New Roman" panose="02020603050405020304" pitchFamily="18" charset="0"/>
                <a:sym typeface="Wingdings 2" panose="05020102010507070707" pitchFamily="18" charset="2"/>
              </a:rPr>
              <a:t>nhóm</a:t>
            </a:r>
            <a:r>
              <a:rPr lang="en-US" altLang="en-US" sz="3200" b="1" dirty="0" smtClean="0">
                <a:solidFill>
                  <a:srgbClr val="0000FF"/>
                </a:solidFill>
                <a:latin typeface="Times New Roman" panose="02020603050405020304" pitchFamily="18" charset="0"/>
                <a:sym typeface="Wingdings 2" panose="05020102010507070707" pitchFamily="18" charset="2"/>
              </a:rPr>
              <a:t> </a:t>
            </a:r>
            <a:r>
              <a:rPr lang="en-US" altLang="en-US" sz="3200" b="1" dirty="0" err="1" smtClean="0">
                <a:solidFill>
                  <a:srgbClr val="0000FF"/>
                </a:solidFill>
                <a:latin typeface="Times New Roman" panose="02020603050405020304" pitchFamily="18" charset="0"/>
                <a:sym typeface="Wingdings 2" panose="05020102010507070707" pitchFamily="18" charset="2"/>
              </a:rPr>
              <a:t>nộp</a:t>
            </a:r>
            <a:r>
              <a:rPr lang="en-US" altLang="en-US" sz="3200" b="1" dirty="0" smtClean="0">
                <a:solidFill>
                  <a:srgbClr val="0000FF"/>
                </a:solidFill>
                <a:latin typeface="Times New Roman" panose="02020603050405020304" pitchFamily="18" charset="0"/>
                <a:sym typeface="Wingdings 2" panose="05020102010507070707" pitchFamily="18" charset="2"/>
              </a:rPr>
              <a:t> </a:t>
            </a:r>
            <a:r>
              <a:rPr lang="en-US" altLang="en-US" sz="3200" b="1" dirty="0" err="1" smtClean="0">
                <a:solidFill>
                  <a:srgbClr val="0000FF"/>
                </a:solidFill>
                <a:latin typeface="Times New Roman" panose="02020603050405020304" pitchFamily="18" charset="0"/>
                <a:sym typeface="Wingdings 2" panose="05020102010507070707" pitchFamily="18" charset="2"/>
              </a:rPr>
              <a:t>báo</a:t>
            </a:r>
            <a:r>
              <a:rPr lang="en-US" altLang="en-US" sz="3200" b="1" dirty="0" smtClean="0">
                <a:solidFill>
                  <a:srgbClr val="0000FF"/>
                </a:solidFill>
                <a:latin typeface="Times New Roman" panose="02020603050405020304" pitchFamily="18" charset="0"/>
                <a:sym typeface="Wingdings 2" panose="05020102010507070707" pitchFamily="18" charset="2"/>
              </a:rPr>
              <a:t> </a:t>
            </a:r>
            <a:r>
              <a:rPr lang="en-US" altLang="en-US" sz="3200" b="1" dirty="0" err="1" smtClean="0">
                <a:solidFill>
                  <a:srgbClr val="0000FF"/>
                </a:solidFill>
                <a:latin typeface="Times New Roman" panose="02020603050405020304" pitchFamily="18" charset="0"/>
                <a:sym typeface="Wingdings 2" panose="05020102010507070707" pitchFamily="18" charset="2"/>
              </a:rPr>
              <a:t>cáo</a:t>
            </a:r>
            <a:r>
              <a:rPr lang="en-US" altLang="en-US" sz="3200" b="1" dirty="0" smtClean="0">
                <a:solidFill>
                  <a:srgbClr val="0000FF"/>
                </a:solidFill>
                <a:latin typeface="Times New Roman" panose="02020603050405020304" pitchFamily="18" charset="0"/>
                <a:sym typeface="Wingdings 2" panose="05020102010507070707" pitchFamily="18" charset="2"/>
              </a:rPr>
              <a:t> </a:t>
            </a:r>
            <a:r>
              <a:rPr lang="en-US" altLang="en-US" sz="3200" b="1" dirty="0" err="1" smtClean="0">
                <a:solidFill>
                  <a:srgbClr val="0000FF"/>
                </a:solidFill>
                <a:latin typeface="Times New Roman" panose="02020603050405020304" pitchFamily="18" charset="0"/>
                <a:sym typeface="Wingdings 2" panose="05020102010507070707" pitchFamily="18" charset="2"/>
              </a:rPr>
              <a:t>và</a:t>
            </a:r>
            <a:r>
              <a:rPr lang="en-US" altLang="en-US" sz="3200" b="1" dirty="0" smtClean="0">
                <a:solidFill>
                  <a:srgbClr val="0000FF"/>
                </a:solidFill>
                <a:latin typeface="Times New Roman" panose="02020603050405020304" pitchFamily="18" charset="0"/>
                <a:sym typeface="Wingdings 2" panose="05020102010507070707" pitchFamily="18" charset="2"/>
              </a:rPr>
              <a:t> video </a:t>
            </a:r>
            <a:r>
              <a:rPr lang="en-US" altLang="en-US" sz="3200" b="1" dirty="0" err="1" smtClean="0">
                <a:solidFill>
                  <a:srgbClr val="0000FF"/>
                </a:solidFill>
                <a:latin typeface="Times New Roman" panose="02020603050405020304" pitchFamily="18" charset="0"/>
                <a:sym typeface="Wingdings 2" panose="05020102010507070707" pitchFamily="18" charset="2"/>
              </a:rPr>
              <a:t>quá</a:t>
            </a:r>
            <a:r>
              <a:rPr lang="en-US" altLang="en-US" sz="3200" b="1" dirty="0" smtClean="0">
                <a:solidFill>
                  <a:srgbClr val="0000FF"/>
                </a:solidFill>
                <a:latin typeface="Times New Roman" panose="02020603050405020304" pitchFamily="18" charset="0"/>
                <a:sym typeface="Wingdings 2" panose="05020102010507070707" pitchFamily="18" charset="2"/>
              </a:rPr>
              <a:t> </a:t>
            </a:r>
            <a:r>
              <a:rPr lang="en-US" altLang="en-US" sz="3200" b="1" dirty="0" err="1" smtClean="0">
                <a:solidFill>
                  <a:srgbClr val="0000FF"/>
                </a:solidFill>
                <a:latin typeface="Times New Roman" panose="02020603050405020304" pitchFamily="18" charset="0"/>
                <a:sym typeface="Wingdings 2" panose="05020102010507070707" pitchFamily="18" charset="2"/>
              </a:rPr>
              <a:t>trình</a:t>
            </a:r>
            <a:r>
              <a:rPr lang="en-US" altLang="en-US" sz="3200" b="1" dirty="0" smtClean="0">
                <a:solidFill>
                  <a:srgbClr val="0000FF"/>
                </a:solidFill>
                <a:latin typeface="Times New Roman" panose="02020603050405020304" pitchFamily="18" charset="0"/>
                <a:sym typeface="Wingdings 2" panose="05020102010507070707" pitchFamily="18" charset="2"/>
              </a:rPr>
              <a:t> </a:t>
            </a:r>
            <a:r>
              <a:rPr lang="en-US" altLang="en-US" sz="3200" b="1" dirty="0" err="1" smtClean="0">
                <a:solidFill>
                  <a:srgbClr val="0000FF"/>
                </a:solidFill>
                <a:latin typeface="Times New Roman" panose="02020603050405020304" pitchFamily="18" charset="0"/>
                <a:sym typeface="Wingdings 2" panose="05020102010507070707" pitchFamily="18" charset="2"/>
              </a:rPr>
              <a:t>thực</a:t>
            </a:r>
            <a:r>
              <a:rPr lang="en-US" altLang="en-US" sz="3200" b="1" dirty="0" smtClean="0">
                <a:solidFill>
                  <a:srgbClr val="0000FF"/>
                </a:solidFill>
                <a:latin typeface="Times New Roman" panose="02020603050405020304" pitchFamily="18" charset="0"/>
                <a:sym typeface="Wingdings 2" panose="05020102010507070707" pitchFamily="18" charset="2"/>
              </a:rPr>
              <a:t> </a:t>
            </a:r>
            <a:r>
              <a:rPr lang="en-US" altLang="en-US" sz="3200" b="1" dirty="0" err="1" smtClean="0">
                <a:solidFill>
                  <a:srgbClr val="0000FF"/>
                </a:solidFill>
                <a:latin typeface="Times New Roman" panose="02020603050405020304" pitchFamily="18" charset="0"/>
                <a:sym typeface="Wingdings 2" panose="05020102010507070707" pitchFamily="18" charset="2"/>
              </a:rPr>
              <a:t>hành</a:t>
            </a:r>
            <a:r>
              <a:rPr lang="en-US" altLang="en-US" sz="3200" b="1" dirty="0" smtClean="0">
                <a:solidFill>
                  <a:srgbClr val="0000FF"/>
                </a:solidFill>
                <a:latin typeface="Times New Roman" panose="02020603050405020304" pitchFamily="18" charset="0"/>
                <a:sym typeface="Wingdings 2" panose="05020102010507070707" pitchFamily="18" charset="2"/>
              </a:rPr>
              <a:t> </a:t>
            </a:r>
            <a:r>
              <a:rPr lang="en-US" altLang="en-US" sz="3200" b="1" dirty="0" err="1" smtClean="0">
                <a:solidFill>
                  <a:srgbClr val="0000FF"/>
                </a:solidFill>
                <a:latin typeface="Times New Roman" panose="02020603050405020304" pitchFamily="18" charset="0"/>
                <a:sym typeface="Wingdings 2" panose="05020102010507070707" pitchFamily="18" charset="2"/>
              </a:rPr>
              <a:t>vào</a:t>
            </a:r>
            <a:r>
              <a:rPr lang="en-US" altLang="en-US" sz="3200" b="1" dirty="0" smtClean="0">
                <a:solidFill>
                  <a:srgbClr val="0000FF"/>
                </a:solidFill>
                <a:latin typeface="Times New Roman" panose="02020603050405020304" pitchFamily="18" charset="0"/>
                <a:sym typeface="Wingdings 2" panose="05020102010507070707" pitchFamily="18" charset="2"/>
              </a:rPr>
              <a:t> </a:t>
            </a:r>
            <a:r>
              <a:rPr lang="en-US" altLang="en-US" sz="3200" b="1" dirty="0" err="1" smtClean="0">
                <a:solidFill>
                  <a:srgbClr val="0000FF"/>
                </a:solidFill>
                <a:latin typeface="Times New Roman" panose="02020603050405020304" pitchFamily="18" charset="0"/>
                <a:sym typeface="Wingdings 2" panose="05020102010507070707" pitchFamily="18" charset="2"/>
              </a:rPr>
              <a:t>tiết</a:t>
            </a:r>
            <a:r>
              <a:rPr lang="en-US" altLang="en-US" sz="3200" b="1" dirty="0" smtClean="0">
                <a:solidFill>
                  <a:srgbClr val="0000FF"/>
                </a:solidFill>
                <a:latin typeface="Times New Roman" panose="02020603050405020304" pitchFamily="18" charset="0"/>
                <a:sym typeface="Wingdings 2" panose="05020102010507070707" pitchFamily="18" charset="2"/>
              </a:rPr>
              <a:t> </a:t>
            </a:r>
            <a:r>
              <a:rPr lang="en-US" altLang="en-US" sz="3200" b="1" dirty="0" err="1" smtClean="0">
                <a:solidFill>
                  <a:srgbClr val="0000FF"/>
                </a:solidFill>
                <a:latin typeface="Times New Roman" panose="02020603050405020304" pitchFamily="18" charset="0"/>
                <a:sym typeface="Wingdings 2" panose="05020102010507070707" pitchFamily="18" charset="2"/>
              </a:rPr>
              <a:t>học</a:t>
            </a:r>
            <a:r>
              <a:rPr lang="en-US" altLang="en-US" sz="3200" b="1" dirty="0">
                <a:solidFill>
                  <a:srgbClr val="0000FF"/>
                </a:solidFill>
                <a:latin typeface="Times New Roman" panose="02020603050405020304" pitchFamily="18" charset="0"/>
                <a:sym typeface="Wingdings 2" panose="05020102010507070707" pitchFamily="18" charset="2"/>
              </a:rPr>
              <a:t>.</a:t>
            </a:r>
            <a:r>
              <a:rPr lang="en-US" altLang="en-US" sz="3200" b="1" dirty="0" smtClean="0">
                <a:solidFill>
                  <a:srgbClr val="0000FF"/>
                </a:solidFill>
                <a:latin typeface="Times New Roman" panose="02020603050405020304" pitchFamily="18" charset="0"/>
                <a:sym typeface="Wingdings 2" panose="05020102010507070707" pitchFamily="18" charset="2"/>
              </a:rPr>
              <a:t> </a:t>
            </a:r>
            <a:endParaRPr lang="en-US" altLang="en-US" sz="2800" b="1" dirty="0">
              <a:solidFill>
                <a:srgbClr val="0000FF"/>
              </a:solidFill>
              <a:latin typeface="Times New Roman" panose="02020603050405020304" pitchFamily="18" charset="0"/>
              <a:sym typeface="Wingdings 2" panose="05020102010507070707" pitchFamily="18" charset="2"/>
            </a:endParaRPr>
          </a:p>
        </p:txBody>
      </p:sp>
      <p:sp>
        <p:nvSpPr>
          <p:cNvPr id="3" name="Text Box 3">
            <a:extLst>
              <a:ext uri="{FF2B5EF4-FFF2-40B4-BE49-F238E27FC236}">
                <a16:creationId xmlns:a16="http://schemas.microsoft.com/office/drawing/2014/main" id="{F13E4EB4-5B8E-4AE9-B0FD-07735C64A113}"/>
              </a:ext>
            </a:extLst>
          </p:cNvPr>
          <p:cNvSpPr txBox="1">
            <a:spLocks noChangeArrowheads="1"/>
          </p:cNvSpPr>
          <p:nvPr/>
        </p:nvSpPr>
        <p:spPr bwMode="auto">
          <a:xfrm>
            <a:off x="2590800" y="746126"/>
            <a:ext cx="7315200" cy="701675"/>
          </a:xfrm>
          <a:prstGeom prst="rect">
            <a:avLst/>
          </a:prstGeom>
          <a:noFill/>
          <a:ln>
            <a:noFill/>
          </a:ln>
          <a:effectLst/>
          <a:extLst>
            <a:ext uri="{909E8E84-426E-40DD-AFC4-6F175D3DCCD1}">
              <a14:hiddenFill xmlns:a14="http://schemas.microsoft.com/office/drawing/2010/main">
                <a:gradFill rotWithShape="1">
                  <a:gsLst>
                    <a:gs pos="0">
                      <a:schemeClr val="bg1"/>
                    </a:gs>
                    <a:gs pos="100000">
                      <a:srgbClr val="00FFFF"/>
                    </a:gs>
                  </a:gsLst>
                  <a:path path="shape">
                    <a:fillToRect l="50000" t="50000" r="50000" b="50000"/>
                  </a:path>
                </a:gra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defRPr/>
            </a:pPr>
            <a:r>
              <a:rPr lang="en-US" sz="4000" b="1" dirty="0">
                <a:solidFill>
                  <a:srgbClr val="FF0000"/>
                </a:solidFill>
                <a:effectLst>
                  <a:outerShdw blurRad="38100" dist="38100" dir="2700000" algn="tl">
                    <a:srgbClr val="000000"/>
                  </a:outerShdw>
                </a:effectLst>
                <a:latin typeface="Times New Roman" pitchFamily="18" charset="0"/>
              </a:rPr>
              <a:t>CÔNG VIỆC VỀ NHÀ</a:t>
            </a:r>
          </a:p>
        </p:txBody>
      </p:sp>
      <p:pic>
        <p:nvPicPr>
          <p:cNvPr id="4" name="Picture 4" descr="PE00014_">
            <a:extLst>
              <a:ext uri="{FF2B5EF4-FFF2-40B4-BE49-F238E27FC236}">
                <a16:creationId xmlns:a16="http://schemas.microsoft.com/office/drawing/2014/main" id="{8EE6CE3C-71B7-402C-A96F-510164EC3B5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9125" y="4328920"/>
            <a:ext cx="3048000" cy="207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a:extLst>
              <a:ext uri="{FF2B5EF4-FFF2-40B4-BE49-F238E27FC236}">
                <a16:creationId xmlns:a16="http://schemas.microsoft.com/office/drawing/2014/main" id="{BB0EBDF1-B77D-4C42-AFA8-A11427B595E1}"/>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905999" y="0"/>
            <a:ext cx="2309755" cy="220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Picture17">
            <a:extLst>
              <a:ext uri="{FF2B5EF4-FFF2-40B4-BE49-F238E27FC236}">
                <a16:creationId xmlns:a16="http://schemas.microsoft.com/office/drawing/2014/main" id="{A403D987-E408-453B-988A-E49198EFB67E}"/>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61925" y="-257175"/>
            <a:ext cx="14287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Picture17">
            <a:extLst>
              <a:ext uri="{FF2B5EF4-FFF2-40B4-BE49-F238E27FC236}">
                <a16:creationId xmlns:a16="http://schemas.microsoft.com/office/drawing/2014/main" id="{D871C1B9-1390-4212-BE12-1EBF159A67B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427067" y="4419600"/>
            <a:ext cx="1981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descr="PULSTARS">
            <a:extLst>
              <a:ext uri="{FF2B5EF4-FFF2-40B4-BE49-F238E27FC236}">
                <a16:creationId xmlns:a16="http://schemas.microsoft.com/office/drawing/2014/main" id="{F820D019-535D-462A-BA86-CC769232DFC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076450" y="612777"/>
            <a:ext cx="10287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PULSTARS">
            <a:extLst>
              <a:ext uri="{FF2B5EF4-FFF2-40B4-BE49-F238E27FC236}">
                <a16:creationId xmlns:a16="http://schemas.microsoft.com/office/drawing/2014/main" id="{6B66A6EB-40CD-4BA9-8204-FE558DB7BA96}"/>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228600"/>
            <a:ext cx="10287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 descr="PULSTARS">
            <a:extLst>
              <a:ext uri="{FF2B5EF4-FFF2-40B4-BE49-F238E27FC236}">
                <a16:creationId xmlns:a16="http://schemas.microsoft.com/office/drawing/2014/main" id="{3C8FF219-3E49-46F4-8982-C848C28EB783}"/>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162800" y="381000"/>
            <a:ext cx="10287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1" descr="PULSTARS">
            <a:extLst>
              <a:ext uri="{FF2B5EF4-FFF2-40B4-BE49-F238E27FC236}">
                <a16:creationId xmlns:a16="http://schemas.microsoft.com/office/drawing/2014/main" id="{630F2515-DAAC-4242-BA0E-F51F99679937}"/>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0"/>
            <a:ext cx="10287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2" descr="PULSTARS">
            <a:extLst>
              <a:ext uri="{FF2B5EF4-FFF2-40B4-BE49-F238E27FC236}">
                <a16:creationId xmlns:a16="http://schemas.microsoft.com/office/drawing/2014/main" id="{F7AF897C-FEFC-43C2-9B90-74F9548B8730}"/>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5105400"/>
            <a:ext cx="10287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3" descr="PULSTARS">
            <a:extLst>
              <a:ext uri="{FF2B5EF4-FFF2-40B4-BE49-F238E27FC236}">
                <a16:creationId xmlns:a16="http://schemas.microsoft.com/office/drawing/2014/main" id="{A1980483-41A1-4A6A-8EFE-B305A4D5EB37}"/>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943100" y="4041828"/>
            <a:ext cx="10287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4" descr="PULSTARS">
            <a:extLst>
              <a:ext uri="{FF2B5EF4-FFF2-40B4-BE49-F238E27FC236}">
                <a16:creationId xmlns:a16="http://schemas.microsoft.com/office/drawing/2014/main" id="{8971A252-3F20-4633-9A34-1B274AF92B79}"/>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31144" y="1719012"/>
            <a:ext cx="10287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5" descr="PULSTARS">
            <a:extLst>
              <a:ext uri="{FF2B5EF4-FFF2-40B4-BE49-F238E27FC236}">
                <a16:creationId xmlns:a16="http://schemas.microsoft.com/office/drawing/2014/main" id="{3E0B1A61-103B-45E2-99E7-642506DDCC6A}"/>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5334000"/>
            <a:ext cx="10287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6" descr="PULSTARS">
            <a:extLst>
              <a:ext uri="{FF2B5EF4-FFF2-40B4-BE49-F238E27FC236}">
                <a16:creationId xmlns:a16="http://schemas.microsoft.com/office/drawing/2014/main" id="{87C301B3-8087-471A-BFCE-5F8A8F53FDAD}"/>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437818" y="1728788"/>
            <a:ext cx="10287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7" descr="PULSTARS">
            <a:extLst>
              <a:ext uri="{FF2B5EF4-FFF2-40B4-BE49-F238E27FC236}">
                <a16:creationId xmlns:a16="http://schemas.microsoft.com/office/drawing/2014/main" id="{1A10A0AA-9989-4246-9B79-CD52491340A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591550" y="4194228"/>
            <a:ext cx="10287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8" descr="PULSTARS">
            <a:extLst>
              <a:ext uri="{FF2B5EF4-FFF2-40B4-BE49-F238E27FC236}">
                <a16:creationId xmlns:a16="http://schemas.microsoft.com/office/drawing/2014/main" id="{92D2A6FB-870D-4DB7-BBDD-52A90F40FC05}"/>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972175" y="3546971"/>
            <a:ext cx="10287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72510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F339D068-2339-7960-5863-EEE563FAA3E7}"/>
              </a:ext>
            </a:extLst>
          </p:cNvPr>
          <p:cNvSpPr txBox="1">
            <a:spLocks noChangeArrowheads="1"/>
          </p:cNvSpPr>
          <p:nvPr/>
        </p:nvSpPr>
        <p:spPr bwMode="auto">
          <a:xfrm>
            <a:off x="789709" y="875591"/>
            <a:ext cx="10529455" cy="954107"/>
          </a:xfrm>
          <a:prstGeom prst="rect">
            <a:avLst/>
          </a:prstGeom>
          <a:solidFill>
            <a:srgbClr val="FFFFCC"/>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just" eaLnBrk="1" hangingPunct="1">
              <a:spcBef>
                <a:spcPct val="50000"/>
              </a:spcBef>
            </a:pPr>
            <a:r>
              <a:rPr lang="vi-VN" sz="2800" b="1">
                <a:solidFill>
                  <a:srgbClr val="0000FF"/>
                </a:solidFill>
                <a:latin typeface="Times New Roman" panose="02020603050405020304" pitchFamily="18" charset="0"/>
              </a:rPr>
              <a:t>Tại sao có thể tính được khối lượng </a:t>
            </a:r>
            <a:r>
              <a:rPr lang="en-US" sz="2800" b="1">
                <a:solidFill>
                  <a:srgbClr val="0000FF"/>
                </a:solidFill>
                <a:latin typeface="Times New Roman" panose="02020603050405020304" pitchFamily="18" charset="0"/>
              </a:rPr>
              <a:t>của nước trong bể bơi khi biết kích thước của bể</a:t>
            </a:r>
            <a:r>
              <a:rPr lang="vi-VN" sz="2800" b="1">
                <a:solidFill>
                  <a:srgbClr val="0000FF"/>
                </a:solidFill>
                <a:latin typeface="Times New Roman" panose="02020603050405020304" pitchFamily="18" charset="0"/>
              </a:rPr>
              <a:t>?</a:t>
            </a:r>
            <a:endParaRPr lang="en-US" sz="2800" b="1">
              <a:solidFill>
                <a:srgbClr val="0000FF"/>
              </a:solidFill>
              <a:latin typeface="Times New Roman" panose="02020603050405020304" pitchFamily="18" charset="0"/>
            </a:endParaRPr>
          </a:p>
        </p:txBody>
      </p:sp>
      <p:sp>
        <p:nvSpPr>
          <p:cNvPr id="3" name="Text Box 2">
            <a:extLst>
              <a:ext uri="{FF2B5EF4-FFF2-40B4-BE49-F238E27FC236}">
                <a16:creationId xmlns:a16="http://schemas.microsoft.com/office/drawing/2014/main" id="{44F24C15-6987-4025-4CCF-BA28585526E7}"/>
              </a:ext>
            </a:extLst>
          </p:cNvPr>
          <p:cNvSpPr txBox="1">
            <a:spLocks noChangeArrowheads="1"/>
          </p:cNvSpPr>
          <p:nvPr/>
        </p:nvSpPr>
        <p:spPr bwMode="auto">
          <a:xfrm>
            <a:off x="858980" y="2433528"/>
            <a:ext cx="10390909" cy="1384995"/>
          </a:xfrm>
          <a:prstGeom prst="rect">
            <a:avLst/>
          </a:prstGeom>
          <a:solidFill>
            <a:schemeClr val="accent2">
              <a:lumMod val="20000"/>
              <a:lumOff val="80000"/>
            </a:schemeClr>
          </a:solidFill>
          <a:ln w="9525">
            <a:solidFill>
              <a:srgbClr val="FF0000"/>
            </a:solidFill>
            <a:miter lim="800000"/>
            <a:headEnd/>
            <a:tailEnd/>
          </a:ln>
          <a:effec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just" eaLnBrk="1" hangingPunct="1">
              <a:spcBef>
                <a:spcPct val="50000"/>
              </a:spcBef>
            </a:pPr>
            <a:r>
              <a:rPr lang="en-US" altLang="en-US" sz="2400" b="1" dirty="0">
                <a:solidFill>
                  <a:srgbClr val="0000FF"/>
                </a:solidFill>
                <a:latin typeface="Times New Roman" panose="02020603050405020304" pitchFamily="18" charset="0"/>
                <a:sym typeface="Wingdings 2" panose="05020102010507070707" pitchFamily="18" charset="2"/>
              </a:rPr>
              <a:t> </a:t>
            </a:r>
            <a:r>
              <a:rPr lang="vi-VN" altLang="en-US" sz="2800" b="1" dirty="0">
                <a:solidFill>
                  <a:srgbClr val="0000FF"/>
                </a:solidFill>
                <a:latin typeface="Times New Roman" panose="02020603050405020304" pitchFamily="18" charset="0"/>
                <a:sym typeface="Wingdings 2" panose="05020102010507070707" pitchFamily="18" charset="2"/>
              </a:rPr>
              <a:t>-</a:t>
            </a:r>
            <a:r>
              <a:rPr lang="vi-VN" sz="2800" b="1" dirty="0">
                <a:solidFill>
                  <a:srgbClr val="0000FF"/>
                </a:solidFill>
                <a:latin typeface="Times New Roman" panose="02020603050405020304" pitchFamily="18" charset="0"/>
              </a:rPr>
              <a:t> </a:t>
            </a:r>
            <a:r>
              <a:rPr lang="nl-NL" sz="2800" b="1" dirty="0">
                <a:solidFill>
                  <a:srgbClr val="0000FF"/>
                </a:solidFill>
                <a:latin typeface="Times New Roman" panose="02020603050405020304" pitchFamily="18" charset="0"/>
              </a:rPr>
              <a:t>Ta</a:t>
            </a:r>
            <a:r>
              <a:rPr lang="vi-VN" sz="2800" b="1" dirty="0">
                <a:solidFill>
                  <a:srgbClr val="0000FF"/>
                </a:solidFill>
                <a:latin typeface="Times New Roman" panose="02020603050405020304" pitchFamily="18" charset="0"/>
              </a:rPr>
              <a:t> tính thể tích của bể  dựa vào kích thước của bể vì 1l nước có khối lượng tương ứng là 1kg nên dựa vào thể tích ta có thể tính được  khối lượng của nước trong bể bơi.</a:t>
            </a:r>
            <a:endParaRPr lang="en-US" sz="2800" b="1" dirty="0">
              <a:solidFill>
                <a:srgbClr val="0000FF"/>
              </a:solidFill>
              <a:latin typeface="Times New Roman" panose="02020603050405020304" pitchFamily="18" charset="0"/>
            </a:endParaRPr>
          </a:p>
        </p:txBody>
      </p:sp>
      <p:sp>
        <p:nvSpPr>
          <p:cNvPr id="4" name="Text Box 2">
            <a:extLst>
              <a:ext uri="{FF2B5EF4-FFF2-40B4-BE49-F238E27FC236}">
                <a16:creationId xmlns:a16="http://schemas.microsoft.com/office/drawing/2014/main" id="{B29DBB95-D6DF-FB17-C3A9-46E82ABC72E6}"/>
              </a:ext>
            </a:extLst>
          </p:cNvPr>
          <p:cNvSpPr txBox="1">
            <a:spLocks noChangeArrowheads="1"/>
          </p:cNvSpPr>
          <p:nvPr/>
        </p:nvSpPr>
        <p:spPr bwMode="auto">
          <a:xfrm>
            <a:off x="789708" y="4422354"/>
            <a:ext cx="10529455" cy="1384995"/>
          </a:xfrm>
          <a:prstGeom prst="rect">
            <a:avLst/>
          </a:prstGeom>
          <a:solidFill>
            <a:schemeClr val="accent2">
              <a:lumMod val="20000"/>
              <a:lumOff val="80000"/>
            </a:schemeClr>
          </a:solidFill>
          <a:ln w="9525">
            <a:solidFill>
              <a:srgbClr val="FF0000"/>
            </a:solidFill>
            <a:miter lim="800000"/>
            <a:headEnd/>
            <a:tailEnd/>
          </a:ln>
          <a:effec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just" eaLnBrk="1" hangingPunct="1">
              <a:spcBef>
                <a:spcPct val="50000"/>
              </a:spcBef>
            </a:pPr>
            <a:r>
              <a:rPr lang="en-US" altLang="en-US" sz="2400">
                <a:solidFill>
                  <a:srgbClr val="0000FF"/>
                </a:solidFill>
                <a:latin typeface="Times New Roman" panose="02020603050405020304" pitchFamily="18" charset="0"/>
                <a:sym typeface="Wingdings 2" panose="05020102010507070707" pitchFamily="18" charset="2"/>
              </a:rPr>
              <a:t> </a:t>
            </a:r>
            <a:r>
              <a:rPr lang="vi-VN" altLang="en-US" sz="2400">
                <a:solidFill>
                  <a:srgbClr val="0000FF"/>
                </a:solidFill>
                <a:latin typeface="Times New Roman" panose="02020603050405020304" pitchFamily="18" charset="0"/>
                <a:sym typeface="Wingdings 2" panose="05020102010507070707" pitchFamily="18" charset="2"/>
              </a:rPr>
              <a:t>- </a:t>
            </a:r>
            <a:r>
              <a:rPr lang="en-US" sz="2800" b="1">
                <a:solidFill>
                  <a:srgbClr val="0000FF"/>
                </a:solidFill>
                <a:latin typeface="Times New Roman" panose="02020603050405020304" pitchFamily="18" charset="0"/>
              </a:rPr>
              <a:t>Ta có thể tính được khối lượng của một vật qua kích thước của nó mà không cần dùng cân dựa vào công thức: Khối lượng</a:t>
            </a:r>
            <a:r>
              <a:rPr lang="vi-VN" sz="2800" b="1">
                <a:solidFill>
                  <a:srgbClr val="0000FF"/>
                </a:solidFill>
                <a:latin typeface="Times New Roman" panose="02020603050405020304" pitchFamily="18" charset="0"/>
              </a:rPr>
              <a:t> bằng</a:t>
            </a:r>
            <a:r>
              <a:rPr lang="en-US" sz="2800" b="1">
                <a:solidFill>
                  <a:srgbClr val="0000FF"/>
                </a:solidFill>
                <a:latin typeface="Times New Roman" panose="02020603050405020304" pitchFamily="18" charset="0"/>
              </a:rPr>
              <a:t> khối lượng riêng</a:t>
            </a:r>
            <a:r>
              <a:rPr lang="vi-VN" sz="2800" b="1">
                <a:solidFill>
                  <a:srgbClr val="0000FF"/>
                </a:solidFill>
                <a:latin typeface="Times New Roman" panose="02020603050405020304" pitchFamily="18" charset="0"/>
              </a:rPr>
              <a:t> nhân với </a:t>
            </a:r>
            <a:r>
              <a:rPr lang="en-US" sz="2800" b="1">
                <a:solidFill>
                  <a:srgbClr val="0000FF"/>
                </a:solidFill>
                <a:latin typeface="Times New Roman" panose="02020603050405020304" pitchFamily="18" charset="0"/>
              </a:rPr>
              <a:t>thể tích.</a:t>
            </a:r>
          </a:p>
        </p:txBody>
      </p:sp>
    </p:spTree>
    <p:extLst>
      <p:ext uri="{BB962C8B-B14F-4D97-AF65-F5344CB8AC3E}">
        <p14:creationId xmlns:p14="http://schemas.microsoft.com/office/powerpoint/2010/main" val="30118856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style.rotation</p:attrName>
                                        </p:attrNameLst>
                                      </p:cBhvr>
                                      <p:tavLst>
                                        <p:tav tm="0">
                                          <p:val>
                                            <p:fltVal val="90"/>
                                          </p:val>
                                        </p:tav>
                                        <p:tav tm="100000">
                                          <p:val>
                                            <p:fltVal val="0"/>
                                          </p:val>
                                        </p:tav>
                                      </p:tavLst>
                                    </p:anim>
                                    <p:animEffect transition="in" filter="fade">
                                      <p:cBhvr>
                                        <p:cTn id="1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artoon Pupil Thinking About Problem Png Transparent Bottom, Problem  Clipart, Cartoon, Student PNG Transparent Clipart Image and PSD File for  Free Download">
            <a:extLst>
              <a:ext uri="{FF2B5EF4-FFF2-40B4-BE49-F238E27FC236}">
                <a16:creationId xmlns:a16="http://schemas.microsoft.com/office/drawing/2014/main" id="{4FC8C400-8DB0-8BC7-DE10-B06A269DFED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496" t="5337" r="9745" b="7657"/>
          <a:stretch/>
        </p:blipFill>
        <p:spPr bwMode="auto">
          <a:xfrm>
            <a:off x="1335975" y="1309398"/>
            <a:ext cx="3135085" cy="3256666"/>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2">
            <a:extLst>
              <a:ext uri="{FF2B5EF4-FFF2-40B4-BE49-F238E27FC236}">
                <a16:creationId xmlns:a16="http://schemas.microsoft.com/office/drawing/2014/main" id="{6AA9A399-E42E-1197-2683-BFF76B9B9D85}"/>
              </a:ext>
            </a:extLst>
          </p:cNvPr>
          <p:cNvSpPr txBox="1">
            <a:spLocks noChangeArrowheads="1"/>
          </p:cNvSpPr>
          <p:nvPr>
            <p:custDataLst>
              <p:tags r:id="rId1"/>
            </p:custDataLst>
          </p:nvPr>
        </p:nvSpPr>
        <p:spPr bwMode="auto">
          <a:xfrm>
            <a:off x="5254834" y="2253364"/>
            <a:ext cx="5347855" cy="954107"/>
          </a:xfrm>
          <a:prstGeom prst="rect">
            <a:avLst/>
          </a:prstGeom>
          <a:solidFill>
            <a:schemeClr val="accent5"/>
          </a:solidFill>
          <a:ln>
            <a:noFill/>
          </a:ln>
          <a:effec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algn="ctr" eaLnBrk="0" fontAlgn="base" hangingPunct="0">
              <a:spcBef>
                <a:spcPct val="0"/>
              </a:spcBef>
              <a:spcAft>
                <a:spcPct val="0"/>
              </a:spcAft>
              <a:defRPr sz="2000">
                <a:solidFill>
                  <a:schemeClr val="tx1"/>
                </a:solidFill>
                <a:latin typeface="Arial" charset="0"/>
              </a:defRPr>
            </a:lvl6pPr>
            <a:lvl7pPr marL="2971800" indent="-228600" algn="ctr" eaLnBrk="0" fontAlgn="base" hangingPunct="0">
              <a:spcBef>
                <a:spcPct val="0"/>
              </a:spcBef>
              <a:spcAft>
                <a:spcPct val="0"/>
              </a:spcAft>
              <a:defRPr sz="2000">
                <a:solidFill>
                  <a:schemeClr val="tx1"/>
                </a:solidFill>
                <a:latin typeface="Arial" charset="0"/>
              </a:defRPr>
            </a:lvl7pPr>
            <a:lvl8pPr marL="3429000" indent="-228600" algn="ctr" eaLnBrk="0" fontAlgn="base" hangingPunct="0">
              <a:spcBef>
                <a:spcPct val="0"/>
              </a:spcBef>
              <a:spcAft>
                <a:spcPct val="0"/>
              </a:spcAft>
              <a:defRPr sz="2000">
                <a:solidFill>
                  <a:schemeClr val="tx1"/>
                </a:solidFill>
                <a:latin typeface="Arial" charset="0"/>
              </a:defRPr>
            </a:lvl8pPr>
            <a:lvl9pPr marL="3886200" indent="-228600" algn="ctr"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en-US" sz="2800" b="1">
                <a:solidFill>
                  <a:srgbClr val="FF0000"/>
                </a:solidFill>
                <a:latin typeface="Times New Roman" pitchFamily="18" charset="0"/>
              </a:rPr>
              <a:t> </a:t>
            </a:r>
            <a:r>
              <a:rPr lang="en-US" sz="2800" b="1">
                <a:solidFill>
                  <a:schemeClr val="bg1"/>
                </a:solidFill>
                <a:latin typeface="Times New Roman" pitchFamily="18" charset="0"/>
              </a:rPr>
              <a:t>Xem vi deo, nêu vấn đề được đề cập đến và dự đoán nguyên</a:t>
            </a:r>
            <a:r>
              <a:rPr lang="vi-VN" sz="2800" b="1">
                <a:solidFill>
                  <a:schemeClr val="bg1"/>
                </a:solidFill>
                <a:latin typeface="Times New Roman" pitchFamily="18" charset="0"/>
              </a:rPr>
              <a:t> </a:t>
            </a:r>
            <a:r>
              <a:rPr lang="en-US" sz="2800" b="1">
                <a:solidFill>
                  <a:schemeClr val="bg1"/>
                </a:solidFill>
                <a:latin typeface="Times New Roman" pitchFamily="18" charset="0"/>
              </a:rPr>
              <a:t>nhân </a:t>
            </a:r>
            <a:endParaRPr lang="en-US" sz="2800" b="1" dirty="0">
              <a:solidFill>
                <a:schemeClr val="bg1"/>
              </a:solidFill>
              <a:latin typeface="Times New Roman" pitchFamily="18" charset="0"/>
            </a:endParaRPr>
          </a:p>
        </p:txBody>
      </p:sp>
    </p:spTree>
    <p:extLst>
      <p:ext uri="{BB962C8B-B14F-4D97-AF65-F5344CB8AC3E}">
        <p14:creationId xmlns:p14="http://schemas.microsoft.com/office/powerpoint/2010/main" val="28930818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ỐI LƯỢNG RIÊNG MỞ ĐẦU">
            <a:hlinkClick r:id="" action="ppaction://media"/>
            <a:extLst>
              <a:ext uri="{FF2B5EF4-FFF2-40B4-BE49-F238E27FC236}">
                <a16:creationId xmlns:a16="http://schemas.microsoft.com/office/drawing/2014/main" id="{9C7BD2D5-E378-194B-B241-38E1DA12A95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425" y="98425"/>
            <a:ext cx="12192000" cy="7050520"/>
          </a:xfrm>
          <a:prstGeom prst="rect">
            <a:avLst/>
          </a:prstGeom>
        </p:spPr>
      </p:pic>
    </p:spTree>
    <p:extLst>
      <p:ext uri="{BB962C8B-B14F-4D97-AF65-F5344CB8AC3E}">
        <p14:creationId xmlns:p14="http://schemas.microsoft.com/office/powerpoint/2010/main" val="38523014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6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1018;p37">
            <a:hlinkClick r:id="" action="ppaction://noaction"/>
            <a:extLst>
              <a:ext uri="{FF2B5EF4-FFF2-40B4-BE49-F238E27FC236}">
                <a16:creationId xmlns:a16="http://schemas.microsoft.com/office/drawing/2014/main" id="{6A70B89A-01C3-4808-91D3-0B3D359B238C}"/>
              </a:ext>
            </a:extLst>
          </p:cNvPr>
          <p:cNvSpPr/>
          <p:nvPr/>
        </p:nvSpPr>
        <p:spPr>
          <a:xfrm rot="16200000">
            <a:off x="44074" y="1866561"/>
            <a:ext cx="936000" cy="252000"/>
          </a:xfrm>
          <a:prstGeom prst="roundRect">
            <a:avLst>
              <a:gd name="adj" fmla="val 9649"/>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50" b="1" i="0" u="none" strike="noStrike" kern="1200" cap="none" spc="0" normalizeH="0" baseline="0" noProof="0" dirty="0">
              <a:ln>
                <a:noFill/>
              </a:ln>
              <a:solidFill>
                <a:prstClr val="white"/>
              </a:solidFill>
              <a:effectLst/>
              <a:uLnTx/>
              <a:uFillTx/>
              <a:latin typeface="思源黑体 Heavy" panose="020B0A00000000000000" pitchFamily="34" charset="-122"/>
              <a:ea typeface="思源黑体 Heavy" panose="020B0A00000000000000" pitchFamily="34" charset="-122"/>
              <a:cs typeface="Catamaran"/>
              <a:sym typeface="Catamaran"/>
            </a:endParaRPr>
          </a:p>
        </p:txBody>
      </p:sp>
      <p:sp>
        <p:nvSpPr>
          <p:cNvPr id="15" name="Google Shape;1019;p37">
            <a:hlinkClick r:id="" action="ppaction://noaction"/>
            <a:extLst>
              <a:ext uri="{FF2B5EF4-FFF2-40B4-BE49-F238E27FC236}">
                <a16:creationId xmlns:a16="http://schemas.microsoft.com/office/drawing/2014/main" id="{FB77173E-2E08-4069-A873-28CC55CFC30A}"/>
              </a:ext>
            </a:extLst>
          </p:cNvPr>
          <p:cNvSpPr/>
          <p:nvPr/>
        </p:nvSpPr>
        <p:spPr>
          <a:xfrm rot="5400000">
            <a:off x="11217699" y="2808191"/>
            <a:ext cx="936000" cy="252000"/>
          </a:xfrm>
          <a:prstGeom prst="roundRect">
            <a:avLst>
              <a:gd name="adj" fmla="val 9649"/>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50" b="1" i="0" u="none" strike="noStrike" kern="1200" cap="none" spc="0" normalizeH="0" baseline="0" noProof="0" dirty="0">
              <a:ln>
                <a:noFill/>
              </a:ln>
              <a:solidFill>
                <a:prstClr val="white"/>
              </a:solidFill>
              <a:effectLst/>
              <a:uLnTx/>
              <a:uFillTx/>
              <a:latin typeface="思源黑体 Heavy" panose="020B0A00000000000000" pitchFamily="34" charset="-122"/>
              <a:ea typeface="思源黑体 Heavy" panose="020B0A00000000000000" pitchFamily="34" charset="-122"/>
              <a:cs typeface="Catamaran"/>
              <a:sym typeface="Catamaran"/>
            </a:endParaRPr>
          </a:p>
        </p:txBody>
      </p:sp>
      <p:sp>
        <p:nvSpPr>
          <p:cNvPr id="16" name="Google Shape;1020;p37">
            <a:hlinkClick r:id="" action="ppaction://noaction"/>
            <a:extLst>
              <a:ext uri="{FF2B5EF4-FFF2-40B4-BE49-F238E27FC236}">
                <a16:creationId xmlns:a16="http://schemas.microsoft.com/office/drawing/2014/main" id="{408F427D-F068-41AC-A2A7-385A7C276ED2}"/>
              </a:ext>
            </a:extLst>
          </p:cNvPr>
          <p:cNvSpPr/>
          <p:nvPr/>
        </p:nvSpPr>
        <p:spPr>
          <a:xfrm rot="5400000">
            <a:off x="11138839" y="3774464"/>
            <a:ext cx="936000" cy="252000"/>
          </a:xfrm>
          <a:prstGeom prst="roundRect">
            <a:avLst>
              <a:gd name="adj" fmla="val 9649"/>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50" b="1" i="0" u="none" strike="noStrike" kern="1200" cap="none" spc="0" normalizeH="0" baseline="0" noProof="0" dirty="0">
              <a:ln>
                <a:noFill/>
              </a:ln>
              <a:solidFill>
                <a:prstClr val="white"/>
              </a:solidFill>
              <a:effectLst/>
              <a:uLnTx/>
              <a:uFillTx/>
              <a:latin typeface="思源黑体 Heavy" panose="020B0A00000000000000" pitchFamily="34" charset="-122"/>
              <a:ea typeface="思源黑体 Heavy" panose="020B0A00000000000000" pitchFamily="34" charset="-122"/>
              <a:cs typeface="Catamaran"/>
              <a:sym typeface="Catamaran"/>
            </a:endParaRPr>
          </a:p>
        </p:txBody>
      </p:sp>
      <p:sp>
        <p:nvSpPr>
          <p:cNvPr id="17" name="Google Shape;1021;p37">
            <a:hlinkClick r:id="" action="ppaction://noaction"/>
            <a:extLst>
              <a:ext uri="{FF2B5EF4-FFF2-40B4-BE49-F238E27FC236}">
                <a16:creationId xmlns:a16="http://schemas.microsoft.com/office/drawing/2014/main" id="{D2FECCF5-7C20-4708-8EE1-CA16C8579916}"/>
              </a:ext>
            </a:extLst>
          </p:cNvPr>
          <p:cNvSpPr/>
          <p:nvPr/>
        </p:nvSpPr>
        <p:spPr>
          <a:xfrm rot="5400000">
            <a:off x="11138839" y="4719083"/>
            <a:ext cx="936000" cy="252000"/>
          </a:xfrm>
          <a:prstGeom prst="roundRect">
            <a:avLst>
              <a:gd name="adj" fmla="val 9649"/>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50" b="1" i="0" u="none" strike="noStrike" kern="1200" cap="none" spc="0" normalizeH="0" baseline="0" noProof="0" dirty="0">
              <a:ln>
                <a:noFill/>
              </a:ln>
              <a:solidFill>
                <a:prstClr val="white"/>
              </a:solidFill>
              <a:effectLst/>
              <a:uLnTx/>
              <a:uFillTx/>
              <a:latin typeface="思源黑体 Heavy" panose="020B0A00000000000000" pitchFamily="34" charset="-122"/>
              <a:ea typeface="思源黑体 Heavy" panose="020B0A00000000000000" pitchFamily="34" charset="-122"/>
              <a:cs typeface="Catamaran"/>
              <a:sym typeface="Catamaran"/>
            </a:endParaRPr>
          </a:p>
        </p:txBody>
      </p:sp>
      <p:sp>
        <p:nvSpPr>
          <p:cNvPr id="18" name="Google Shape;1022;p37">
            <a:hlinkClick r:id="" action="ppaction://noaction"/>
            <a:extLst>
              <a:ext uri="{FF2B5EF4-FFF2-40B4-BE49-F238E27FC236}">
                <a16:creationId xmlns:a16="http://schemas.microsoft.com/office/drawing/2014/main" id="{7A83FA8E-184C-456D-9ED2-D6F61522416A}"/>
              </a:ext>
            </a:extLst>
          </p:cNvPr>
          <p:cNvSpPr/>
          <p:nvPr/>
        </p:nvSpPr>
        <p:spPr>
          <a:xfrm rot="5400000">
            <a:off x="11138839" y="5665884"/>
            <a:ext cx="936000" cy="252000"/>
          </a:xfrm>
          <a:prstGeom prst="roundRect">
            <a:avLst>
              <a:gd name="adj" fmla="val 9649"/>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50" b="1" i="0" u="none" strike="noStrike" kern="1200" cap="none" spc="0" normalizeH="0" baseline="0" noProof="0" dirty="0">
              <a:ln>
                <a:noFill/>
              </a:ln>
              <a:solidFill>
                <a:prstClr val="white"/>
              </a:solidFill>
              <a:effectLst/>
              <a:uLnTx/>
              <a:uFillTx/>
              <a:latin typeface="思源黑体 Heavy" panose="020B0A00000000000000" pitchFamily="34" charset="-122"/>
              <a:ea typeface="思源黑体 Heavy" panose="020B0A00000000000000" pitchFamily="34" charset="-122"/>
              <a:cs typeface="Catamaran"/>
              <a:sym typeface="Catamaran"/>
            </a:endParaRPr>
          </a:p>
        </p:txBody>
      </p:sp>
      <p:sp>
        <p:nvSpPr>
          <p:cNvPr id="21" name="TextBox 20">
            <a:extLst>
              <a:ext uri="{FF2B5EF4-FFF2-40B4-BE49-F238E27FC236}">
                <a16:creationId xmlns:a16="http://schemas.microsoft.com/office/drawing/2014/main" id="{B9CDF0D6-D42E-458F-8808-157B402C6C26}"/>
              </a:ext>
            </a:extLst>
          </p:cNvPr>
          <p:cNvSpPr txBox="1"/>
          <p:nvPr/>
        </p:nvSpPr>
        <p:spPr>
          <a:xfrm>
            <a:off x="952149" y="1691335"/>
            <a:ext cx="4170018" cy="3749424"/>
          </a:xfrm>
          <a:prstGeom prst="rect">
            <a:avLst/>
          </a:prstGeom>
          <a:noFill/>
        </p:spPr>
        <p:txBody>
          <a:bodyPr wrap="square">
            <a:spAutoFit/>
          </a:bodyPr>
          <a:lstStyle/>
          <a:p>
            <a:pPr algn="just">
              <a:lnSpc>
                <a:spcPct val="107000"/>
              </a:lnSpc>
              <a:spcBef>
                <a:spcPts val="600"/>
              </a:spcBef>
              <a:spcAft>
                <a:spcPts val="600"/>
              </a:spcAft>
            </a:pPr>
            <a:r>
              <a:rPr lang="vi-VN" sz="2800">
                <a:effectLst/>
                <a:latin typeface="Times New Roman" panose="02020603050405020304" pitchFamily="18" charset="0"/>
                <a:ea typeface="Calibri" panose="020F0502020204030204" pitchFamily="34" charset="0"/>
              </a:rPr>
              <a:t>Khối lượng riêng được định nghĩa như thế nào? Để xác định khối lượng riêng bằng thực nghiệm ta cần xác định những đại lượng nào và cách tiến hành ra sao? C</a:t>
            </a:r>
            <a:r>
              <a:rPr lang="en-US" sz="2800">
                <a:effectLst/>
                <a:latin typeface="Times New Roman" panose="02020603050405020304" pitchFamily="18" charset="0"/>
                <a:ea typeface="Calibri" panose="020F0502020204030204" pitchFamily="34" charset="0"/>
              </a:rPr>
              <a:t>húng ta cùng tìm hiểu bài</a:t>
            </a:r>
            <a:r>
              <a:rPr lang="vi-VN" sz="2800">
                <a:effectLst/>
                <a:latin typeface="Times New Roman" panose="02020603050405020304" pitchFamily="18" charset="0"/>
                <a:ea typeface="Calibri" panose="020F0502020204030204" pitchFamily="34" charset="0"/>
              </a:rPr>
              <a:t> học</a:t>
            </a:r>
            <a:r>
              <a:rPr lang="en-US" sz="2800">
                <a:effectLst/>
                <a:latin typeface="Times New Roman" panose="02020603050405020304" pitchFamily="18" charset="0"/>
                <a:ea typeface="Calibri" panose="020F0502020204030204" pitchFamily="34" charset="0"/>
              </a:rPr>
              <a:t> hôm nay</a:t>
            </a:r>
            <a:r>
              <a:rPr lang="en-US" sz="2400">
                <a:effectLst/>
                <a:latin typeface="Times New Roman" panose="02020603050405020304" pitchFamily="18" charset="0"/>
                <a:ea typeface="Calibri" panose="020F0502020204030204" pitchFamily="34"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2" name="TextBox 21">
            <a:extLst>
              <a:ext uri="{FF2B5EF4-FFF2-40B4-BE49-F238E27FC236}">
                <a16:creationId xmlns:a16="http://schemas.microsoft.com/office/drawing/2014/main" id="{CC956D5B-34F2-4EBD-BC46-53F3FFC1A257}"/>
              </a:ext>
            </a:extLst>
          </p:cNvPr>
          <p:cNvSpPr txBox="1"/>
          <p:nvPr/>
        </p:nvSpPr>
        <p:spPr>
          <a:xfrm>
            <a:off x="4387069" y="755120"/>
            <a:ext cx="3967222" cy="769441"/>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914357"/>
            <a:r>
              <a:rPr lang="en-US" sz="4400" b="1" dirty="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ĐẶT VẤN ĐỀ</a:t>
            </a:r>
            <a:endParaRPr lang="en-US" sz="4400" dirty="0">
              <a:solidFill>
                <a:schemeClr val="bg1"/>
              </a:solidFill>
              <a:latin typeface="Times New Roman" panose="02020603050405020304" pitchFamily="18" charset="0"/>
              <a:cs typeface="Times New Roman" panose="02020603050405020304" pitchFamily="18" charset="0"/>
            </a:endParaRPr>
          </a:p>
        </p:txBody>
      </p:sp>
      <p:pic>
        <p:nvPicPr>
          <p:cNvPr id="3" name="Picture 6" descr="Hồ bơi gia đình đẹp | Những điểm Cấu tạo cần lưu ý">
            <a:extLst>
              <a:ext uri="{FF2B5EF4-FFF2-40B4-BE49-F238E27FC236}">
                <a16:creationId xmlns:a16="http://schemas.microsoft.com/office/drawing/2014/main" id="{26DAB115-8FBA-2117-8403-68FB6AB299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2628" y="1704629"/>
            <a:ext cx="5184136" cy="218113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60876DD-EF42-3E4C-B41D-C06C7BA19B18}"/>
              </a:ext>
            </a:extLst>
          </p:cNvPr>
          <p:cNvPicPr>
            <a:picLocks noChangeAspect="1"/>
          </p:cNvPicPr>
          <p:nvPr/>
        </p:nvPicPr>
        <p:blipFill>
          <a:blip r:embed="rId3"/>
          <a:stretch>
            <a:fillRect/>
          </a:stretch>
        </p:blipFill>
        <p:spPr>
          <a:xfrm>
            <a:off x="5982628" y="3948545"/>
            <a:ext cx="5184136" cy="2181138"/>
          </a:xfrm>
          <a:prstGeom prst="rect">
            <a:avLst/>
          </a:prstGeom>
        </p:spPr>
      </p:pic>
    </p:spTree>
    <p:extLst>
      <p:ext uri="{BB962C8B-B14F-4D97-AF65-F5344CB8AC3E}">
        <p14:creationId xmlns:p14="http://schemas.microsoft.com/office/powerpoint/2010/main" val="1287155981"/>
      </p:ext>
    </p:extLst>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Google Shape;1017;p37">
            <a:hlinkClick r:id="" action="ppaction://noaction"/>
          </p:cNvPr>
          <p:cNvSpPr/>
          <p:nvPr/>
        </p:nvSpPr>
        <p:spPr>
          <a:xfrm rot="16200000">
            <a:off x="50790" y="922247"/>
            <a:ext cx="936000" cy="252000"/>
          </a:xfrm>
          <a:prstGeom prst="roundRect">
            <a:avLst>
              <a:gd name="adj" fmla="val 9649"/>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prstClr val="white"/>
                </a:solidFill>
                <a:effectLst/>
                <a:uLnTx/>
                <a:uFillTx/>
                <a:latin typeface="思源黑体 Heavy" panose="020B0A00000000000000" pitchFamily="34" charset="-122"/>
                <a:ea typeface="思源黑体 Heavy" panose="020B0A00000000000000" pitchFamily="34" charset="-122"/>
                <a:cs typeface="Catamaran"/>
                <a:sym typeface="Catamaran"/>
              </a:rPr>
              <a:t>NOTES</a:t>
            </a:r>
            <a:endParaRPr kumimoji="0" sz="1050" b="1" i="0" u="none" strike="noStrike" kern="1200" cap="none" spc="0" normalizeH="0" baseline="0" noProof="0" dirty="0">
              <a:ln>
                <a:noFill/>
              </a:ln>
              <a:solidFill>
                <a:prstClr val="white"/>
              </a:solidFill>
              <a:effectLst/>
              <a:uLnTx/>
              <a:uFillTx/>
              <a:latin typeface="思源黑体 Heavy" panose="020B0A00000000000000" pitchFamily="34" charset="-122"/>
              <a:ea typeface="思源黑体 Heavy" panose="020B0A00000000000000" pitchFamily="34" charset="-122"/>
              <a:cs typeface="Catamaran"/>
              <a:sym typeface="Catamaran"/>
            </a:endParaRPr>
          </a:p>
        </p:txBody>
      </p:sp>
      <p:sp>
        <p:nvSpPr>
          <p:cNvPr id="14" name="Google Shape;1087;p40"/>
          <p:cNvSpPr txBox="1"/>
          <p:nvPr/>
        </p:nvSpPr>
        <p:spPr>
          <a:xfrm>
            <a:off x="1725930" y="1920240"/>
            <a:ext cx="2124000" cy="144145"/>
          </a:xfrm>
          <a:prstGeom prst="rect">
            <a:avLst/>
          </a:prstGeom>
          <a:solidFill>
            <a:srgbClr val="3B3838"/>
          </a:solidFill>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0"/>
              </a:lnSpc>
              <a:spcBef>
                <a:spcPts val="0"/>
              </a:spcBef>
              <a:spcAft>
                <a:spcPts val="0"/>
              </a:spcAft>
              <a:buClrTx/>
              <a:buSzTx/>
              <a:buFontTx/>
              <a:buNone/>
              <a:tabLst/>
              <a:defRPr/>
            </a:pPr>
            <a:r>
              <a:rPr kumimoji="0" lang="en-US" sz="4400" b="0" i="0" u="none" strike="noStrike" kern="1200" cap="none" spc="0" normalizeH="0" baseline="0" noProof="0" dirty="0">
                <a:ln>
                  <a:solidFill>
                    <a:prstClr val="white"/>
                  </a:solidFill>
                </a:ln>
                <a:solidFill>
                  <a:srgbClr val="3B3838"/>
                </a:solidFill>
                <a:effectLst/>
                <a:uLnTx/>
                <a:uFillTx/>
                <a:latin typeface="思源黑体 Heavy" panose="020B0A00000000000000" pitchFamily="34" charset="-122"/>
                <a:ea typeface="思源黑体 Heavy" panose="020B0A00000000000000" pitchFamily="34" charset="-122"/>
                <a:cs typeface="+mj-cs"/>
              </a:rPr>
              <a:t>MATH</a:t>
            </a:r>
          </a:p>
        </p:txBody>
      </p:sp>
      <p:grpSp>
        <p:nvGrpSpPr>
          <p:cNvPr id="3" name="组合 2"/>
          <p:cNvGrpSpPr/>
          <p:nvPr/>
        </p:nvGrpSpPr>
        <p:grpSpPr>
          <a:xfrm>
            <a:off x="1291850" y="753581"/>
            <a:ext cx="3604895" cy="5075555"/>
            <a:chOff x="11143" y="1556"/>
            <a:chExt cx="5677" cy="7993"/>
          </a:xfrm>
        </p:grpSpPr>
        <p:sp>
          <p:nvSpPr>
            <p:cNvPr id="12" name="矩形 11"/>
            <p:cNvSpPr/>
            <p:nvPr/>
          </p:nvSpPr>
          <p:spPr>
            <a:xfrm rot="300000">
              <a:off x="11143" y="1694"/>
              <a:ext cx="5652" cy="7855"/>
            </a:xfrm>
            <a:prstGeom prst="rect">
              <a:avLst/>
            </a:prstGeom>
            <a:solidFill>
              <a:schemeClr val="accent6">
                <a:lumMod val="20000"/>
                <a:lumOff val="80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10" name="图片 9" descr="58c26e956f50e日日日日"/>
            <p:cNvPicPr>
              <a:picLocks noChangeAspect="1"/>
            </p:cNvPicPr>
            <p:nvPr/>
          </p:nvPicPr>
          <p:blipFill>
            <a:blip r:embed="rId2"/>
            <a:stretch>
              <a:fillRect/>
            </a:stretch>
          </p:blipFill>
          <p:spPr>
            <a:xfrm>
              <a:off x="11379" y="1787"/>
              <a:ext cx="5096" cy="7753"/>
            </a:xfrm>
            <a:prstGeom prst="rect">
              <a:avLst/>
            </a:prstGeom>
          </p:spPr>
        </p:pic>
        <p:pic>
          <p:nvPicPr>
            <p:cNvPr id="13" name="图片 12" descr="58c26e956f2d9"/>
            <p:cNvPicPr>
              <a:picLocks noChangeAspect="1"/>
            </p:cNvPicPr>
            <p:nvPr/>
          </p:nvPicPr>
          <p:blipFill>
            <a:blip r:embed="rId3"/>
            <a:stretch>
              <a:fillRect/>
            </a:stretch>
          </p:blipFill>
          <p:spPr>
            <a:xfrm>
              <a:off x="15944" y="1556"/>
              <a:ext cx="876" cy="870"/>
            </a:xfrm>
            <a:prstGeom prst="rect">
              <a:avLst/>
            </a:prstGeom>
          </p:spPr>
        </p:pic>
      </p:grpSp>
      <p:sp>
        <p:nvSpPr>
          <p:cNvPr id="4" name="Rectangle 3"/>
          <p:cNvSpPr/>
          <p:nvPr/>
        </p:nvSpPr>
        <p:spPr>
          <a:xfrm>
            <a:off x="1644073" y="1440873"/>
            <a:ext cx="2205857" cy="7850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5" name="TextBox 14">
            <a:extLst>
              <a:ext uri="{FF2B5EF4-FFF2-40B4-BE49-F238E27FC236}">
                <a16:creationId xmlns:a16="http://schemas.microsoft.com/office/drawing/2014/main" id="{3EAB265D-065D-4575-9046-EC5737D35B84}"/>
              </a:ext>
            </a:extLst>
          </p:cNvPr>
          <p:cNvSpPr txBox="1"/>
          <p:nvPr/>
        </p:nvSpPr>
        <p:spPr>
          <a:xfrm>
            <a:off x="1765438" y="856472"/>
            <a:ext cx="3032124" cy="2994474"/>
          </a:xfrm>
          <a:prstGeom prst="rect">
            <a:avLst/>
          </a:prstGeom>
          <a:noFill/>
        </p:spPr>
        <p:txBody>
          <a:bodyPr wrap="square">
            <a:spAutoFit/>
          </a:bodyPr>
          <a:lstStyle/>
          <a:p>
            <a:pPr algn="ctr">
              <a:lnSpc>
                <a:spcPct val="120000"/>
              </a:lnSpc>
              <a:spcAft>
                <a:spcPts val="800"/>
              </a:spcAft>
            </a:pPr>
            <a:r>
              <a:rPr lang="en-US" sz="40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BÀI </a:t>
            </a:r>
            <a:r>
              <a:rPr lang="vi-VN" sz="40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14</a:t>
            </a:r>
            <a:r>
              <a:rPr lang="en-US" sz="40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40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KHỐI LƯỢNG RIÊNG</a:t>
            </a:r>
            <a:endParaRPr lang="en-US" sz="4000" dirty="0">
              <a:solidFill>
                <a:srgbClr val="3333FF"/>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076" name="Picture 4" descr="Khối lượng riêng, trọng lượng riêng là gì?">
            <a:extLst>
              <a:ext uri="{FF2B5EF4-FFF2-40B4-BE49-F238E27FC236}">
                <a16:creationId xmlns:a16="http://schemas.microsoft.com/office/drawing/2014/main" id="{09934A07-7D13-87E3-95DF-6F81DEFED0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7317" y="3291359"/>
            <a:ext cx="5240344" cy="265746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Khối lượng riêng là gì? - B.J.S.C E-Commercer">
            <a:extLst>
              <a:ext uri="{FF2B5EF4-FFF2-40B4-BE49-F238E27FC236}">
                <a16:creationId xmlns:a16="http://schemas.microsoft.com/office/drawing/2014/main" id="{8961BE1E-D0F1-D11A-CD10-1FDC123081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1667" y="856472"/>
            <a:ext cx="5185994" cy="2434887"/>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Khối lượng riêng là gì? Phân biệt khối lượng riêng và Trọng lượng riêng">
            <a:extLst>
              <a:ext uri="{FF2B5EF4-FFF2-40B4-BE49-F238E27FC236}">
                <a16:creationId xmlns:a16="http://schemas.microsoft.com/office/drawing/2014/main" id="{73423249-0760-8113-AD13-E8027C14DE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65438" y="4081517"/>
            <a:ext cx="2070735" cy="1568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36512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959373" y="1088306"/>
            <a:ext cx="5314797" cy="3270018"/>
            <a:chOff x="376148" y="409300"/>
            <a:chExt cx="5314797" cy="3417405"/>
          </a:xfrm>
        </p:grpSpPr>
        <p:pic>
          <p:nvPicPr>
            <p:cNvPr id="12" name="Picture 34"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265642">
              <a:off x="1952115" y="870299"/>
              <a:ext cx="3738830" cy="2956406"/>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376148" y="409300"/>
              <a:ext cx="3412441" cy="1658147"/>
              <a:chOff x="6062967" y="2446084"/>
              <a:chExt cx="6469096" cy="769763"/>
            </a:xfrm>
          </p:grpSpPr>
          <p:sp>
            <p:nvSpPr>
              <p:cNvPr id="14" name="Rounded Rectangle 13"/>
              <p:cNvSpPr/>
              <p:nvPr/>
            </p:nvSpPr>
            <p:spPr>
              <a:xfrm>
                <a:off x="6062967" y="2446084"/>
                <a:ext cx="6469096" cy="769763"/>
              </a:xfrm>
              <a:prstGeom prst="roundRect">
                <a:avLst/>
              </a:prstGeom>
              <a:solidFill>
                <a:srgbClr val="CD3F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5" name="Rectangle 14"/>
              <p:cNvSpPr/>
              <p:nvPr/>
            </p:nvSpPr>
            <p:spPr>
              <a:xfrm>
                <a:off x="6474340" y="2471954"/>
                <a:ext cx="5437973" cy="46289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800" dirty="0">
                    <a:solidFill>
                      <a:schemeClr val="bg1"/>
                    </a:solidFill>
                    <a:latin typeface="Times New Roman" panose="02020603050405020304" pitchFamily="18" charset="0"/>
                    <a:ea typeface="Times New Roman" panose="02020603050405020304" pitchFamily="18" charset="0"/>
                  </a:rPr>
                  <a:t>Khái niệm khối lượng riêng</a:t>
                </a:r>
                <a:r>
                  <a:rPr kumimoji="0" lang="en-US" sz="2800"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mn-cs"/>
                  </a:rPr>
                  <a:t>.</a:t>
                </a:r>
                <a:endParaRPr kumimoji="0" lang="en-US" sz="2800" i="0" u="none" strike="noStrike" kern="1200" cap="none" spc="0" normalizeH="0" baseline="0" noProof="0" dirty="0">
                  <a:ln>
                    <a:noFill/>
                  </a:ln>
                  <a:solidFill>
                    <a:schemeClr val="bg1"/>
                  </a:solidFill>
                  <a:effectLst/>
                  <a:uLnTx/>
                  <a:uFillTx/>
                  <a:latin typeface="等线"/>
                  <a:ea typeface="+mn-ea"/>
                  <a:cs typeface="+mn-cs"/>
                </a:endParaRPr>
              </a:p>
            </p:txBody>
          </p:sp>
        </p:grpSp>
      </p:grpSp>
      <p:grpSp>
        <p:nvGrpSpPr>
          <p:cNvPr id="20" name="Group 19">
            <a:extLst>
              <a:ext uri="{FF2B5EF4-FFF2-40B4-BE49-F238E27FC236}">
                <a16:creationId xmlns:a16="http://schemas.microsoft.com/office/drawing/2014/main" id="{047D0E88-FC23-4C67-9045-C5B55557D49C}"/>
              </a:ext>
            </a:extLst>
          </p:cNvPr>
          <p:cNvGrpSpPr/>
          <p:nvPr/>
        </p:nvGrpSpPr>
        <p:grpSpPr>
          <a:xfrm>
            <a:off x="4746712" y="1019406"/>
            <a:ext cx="6206850" cy="2483113"/>
            <a:chOff x="4860848" y="1108669"/>
            <a:chExt cx="6206850" cy="2483113"/>
          </a:xfrm>
        </p:grpSpPr>
        <p:pic>
          <p:nvPicPr>
            <p:cNvPr id="7" name="Picture 5" descr="Cover"/>
            <p:cNvPicPr>
              <a:picLocks noChangeAspect="1" noChangeArrowheads="1"/>
            </p:cNvPicPr>
            <p:nvPr/>
          </p:nvPicPr>
          <p:blipFill rotWithShape="1">
            <a:blip r:embed="rId3">
              <a:extLst>
                <a:ext uri="{28A0092B-C50C-407E-A947-70E740481C1C}">
                  <a14:useLocalDpi xmlns:a14="http://schemas.microsoft.com/office/drawing/2010/main" val="0"/>
                </a:ext>
              </a:extLst>
            </a:blip>
            <a:srcRect t="47776"/>
            <a:stretch/>
          </p:blipFill>
          <p:spPr bwMode="auto">
            <a:xfrm rot="20149227">
              <a:off x="4860848" y="2052874"/>
              <a:ext cx="3727304" cy="1538908"/>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Rounded Corners 15">
              <a:extLst>
                <a:ext uri="{FF2B5EF4-FFF2-40B4-BE49-F238E27FC236}">
                  <a16:creationId xmlns:a16="http://schemas.microsoft.com/office/drawing/2014/main" id="{F8863D85-D31E-4571-9F20-1EA522A2228A}"/>
                </a:ext>
              </a:extLst>
            </p:cNvPr>
            <p:cNvSpPr/>
            <p:nvPr/>
          </p:nvSpPr>
          <p:spPr>
            <a:xfrm>
              <a:off x="7317260" y="1108669"/>
              <a:ext cx="3750438" cy="1638167"/>
            </a:xfrm>
            <a:prstGeom prst="roundRect">
              <a:avLst/>
            </a:prstGeom>
            <a:solidFill>
              <a:srgbClr val="0000CC"/>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latin typeface="Times New Roman" panose="02020603050405020304" pitchFamily="18" charset="0"/>
                  <a:cs typeface="Times New Roman" panose="02020603050405020304" pitchFamily="18" charset="0"/>
                </a:rPr>
                <a:t>Xác định khối lượng riêng bằng thực nghiệm</a:t>
              </a:r>
              <a:r>
                <a:rPr lang="en-US" sz="280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grpSp>
      <p:sp>
        <p:nvSpPr>
          <p:cNvPr id="19" name="TextBox 18">
            <a:extLst>
              <a:ext uri="{FF2B5EF4-FFF2-40B4-BE49-F238E27FC236}">
                <a16:creationId xmlns:a16="http://schemas.microsoft.com/office/drawing/2014/main" id="{D30493BB-A21B-4998-9C34-60A0B994BD60}"/>
              </a:ext>
            </a:extLst>
          </p:cNvPr>
          <p:cNvSpPr txBox="1"/>
          <p:nvPr/>
        </p:nvSpPr>
        <p:spPr>
          <a:xfrm>
            <a:off x="2089750" y="4698625"/>
            <a:ext cx="7442200" cy="778483"/>
          </a:xfrm>
          <a:prstGeom prst="rect">
            <a:avLst/>
          </a:prstGeom>
          <a:noFill/>
        </p:spPr>
        <p:txBody>
          <a:bodyPr wrap="square">
            <a:spAutoFit/>
          </a:bodyPr>
          <a:lstStyle/>
          <a:p>
            <a:pPr algn="ctr">
              <a:lnSpc>
                <a:spcPct val="120000"/>
              </a:lnSpc>
              <a:spcAft>
                <a:spcPts val="800"/>
              </a:spcAft>
            </a:pPr>
            <a:r>
              <a:rPr lang="en-US"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BÀI </a:t>
            </a:r>
            <a:r>
              <a:rPr lang="vi-VN"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14</a:t>
            </a:r>
            <a:r>
              <a:rPr lang="en-US"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KHỐI LƯỢNG RIÊNG</a:t>
            </a:r>
            <a:endParaRPr lang="en-US" sz="4000" dirty="0">
              <a:solidFill>
                <a:srgbClr val="3333FF"/>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1" name="Group 20">
            <a:extLst>
              <a:ext uri="{FF2B5EF4-FFF2-40B4-BE49-F238E27FC236}">
                <a16:creationId xmlns:a16="http://schemas.microsoft.com/office/drawing/2014/main" id="{F38688E9-6D6F-4B95-93BA-A8EE861C96B6}"/>
              </a:ext>
            </a:extLst>
          </p:cNvPr>
          <p:cNvGrpSpPr/>
          <p:nvPr/>
        </p:nvGrpSpPr>
        <p:grpSpPr>
          <a:xfrm>
            <a:off x="4304440" y="2372586"/>
            <a:ext cx="3012820" cy="2382006"/>
            <a:chOff x="4040079" y="5014882"/>
            <a:chExt cx="3689475" cy="1998076"/>
          </a:xfrm>
        </p:grpSpPr>
        <p:sp>
          <p:nvSpPr>
            <p:cNvPr id="22" name="Oval 21">
              <a:extLst>
                <a:ext uri="{FF2B5EF4-FFF2-40B4-BE49-F238E27FC236}">
                  <a16:creationId xmlns:a16="http://schemas.microsoft.com/office/drawing/2014/main" id="{4F2CFD26-702D-444A-8AA3-C48907F76973}"/>
                </a:ext>
              </a:extLst>
            </p:cNvPr>
            <p:cNvSpPr/>
            <p:nvPr/>
          </p:nvSpPr>
          <p:spPr>
            <a:xfrm>
              <a:off x="4040079" y="5070200"/>
              <a:ext cx="3512774" cy="19251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23" name="Picture 18" descr="Những câu tục ngữ, ca dao hay về học tập, rèn luyện con người | Ban Dân vận  Trung ương">
              <a:extLst>
                <a:ext uri="{FF2B5EF4-FFF2-40B4-BE49-F238E27FC236}">
                  <a16:creationId xmlns:a16="http://schemas.microsoft.com/office/drawing/2014/main" id="{ABD92917-6590-4219-B097-DF61AAB4A3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0079" y="5014882"/>
              <a:ext cx="3689475" cy="199807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506031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THCSLT~1\AppData\Local\Temp\PR\data\asimages\{450BBA2E-D46A-4B37-8CB5-B6D16F042478}_3.png&quot;/&gt;&lt;left val=&quot;0&quot;/&gt;&lt;top val=&quot;1&quot;/&gt;&lt;width val=&quot;960&quot;/&gt;&lt;height val=&quot;93&quot;/&gt;&lt;hasText val=&quot;1&quot;/&gt;&lt;/Image&gt;&lt;/ThreeDShapeInfo&gt;"/>
  <p:tag name="PRESENTER_SHAPETEXTINFO" val="&lt;ShapeTextInfo&gt;&lt;TableIndex row=&quot;-1&quot; col=&quot;-1&quot;&gt;&lt;linesCount val=&quot;1&quot;/&gt;&lt;lineCharCount val=&quot;16&quot;/&gt;&lt;/TableIndex&gt;&lt;/ShapeTextInfo&gt;"/>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Times New Roman"/>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2237</TotalTime>
  <Words>2728</Words>
  <Application>Microsoft Office PowerPoint</Application>
  <PresentationFormat>Widescreen</PresentationFormat>
  <Paragraphs>503</Paragraphs>
  <Slides>38</Slides>
  <Notes>6</Notes>
  <HiddenSlides>0</HiddenSlides>
  <MMClips>1</MMClips>
  <ScaleCrop>false</ScaleCrop>
  <HeadingPairs>
    <vt:vector size="8" baseType="variant">
      <vt:variant>
        <vt:lpstr>Fonts Used</vt:lpstr>
      </vt:variant>
      <vt:variant>
        <vt:i4>11</vt:i4>
      </vt:variant>
      <vt:variant>
        <vt:lpstr>Theme</vt:lpstr>
      </vt:variant>
      <vt:variant>
        <vt:i4>2</vt:i4>
      </vt:variant>
      <vt:variant>
        <vt:lpstr>Embedded OLE Servers</vt:lpstr>
      </vt:variant>
      <vt:variant>
        <vt:i4>2</vt:i4>
      </vt:variant>
      <vt:variant>
        <vt:lpstr>Slide Titles</vt:lpstr>
      </vt:variant>
      <vt:variant>
        <vt:i4>38</vt:i4>
      </vt:variant>
    </vt:vector>
  </HeadingPairs>
  <TitlesOfParts>
    <vt:vector size="53" baseType="lpstr">
      <vt:lpstr>Arial</vt:lpstr>
      <vt:lpstr>Calibri</vt:lpstr>
      <vt:lpstr>Cambria Math</vt:lpstr>
      <vt:lpstr>Catamaran</vt:lpstr>
      <vt:lpstr>等线</vt:lpstr>
      <vt:lpstr>等线 Light</vt:lpstr>
      <vt:lpstr>Open Sans</vt:lpstr>
      <vt:lpstr>Times New Roman</vt:lpstr>
      <vt:lpstr>VNI-Swiss-Condense</vt:lpstr>
      <vt:lpstr>Wingdings 2</vt:lpstr>
      <vt:lpstr>思源黑体 Heavy</vt:lpstr>
      <vt:lpstr>Office 主题​​</vt:lpstr>
      <vt:lpstr>4_Office Theme</vt:lpstr>
      <vt:lpstr>Equation</vt:lpstr>
      <vt:lpstr>MathType 7.0 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PHIẾU HỌC TẬP SỐ 2</vt:lpstr>
      <vt:lpstr>PHIẾU HỌC TẬP SỐ 2</vt:lpstr>
      <vt:lpstr>PHIẾU HỌC TẬP SỐ 2</vt:lpstr>
      <vt:lpstr>PHIẾU HỌC TẬP SỐ 2</vt:lpstr>
      <vt:lpstr>PowerPoint Presentation</vt:lpstr>
      <vt:lpstr>PowerPoint Presentation</vt:lpstr>
      <vt:lpstr>PowerPoint Presentation</vt:lpstr>
      <vt:lpstr>PowerPoint Presentation</vt:lpstr>
      <vt:lpstr>PowerPoint Presentation</vt:lpstr>
      <vt:lpstr>IV. VẬN DỤNG</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Hằng</dc:creator>
  <cp:lastModifiedBy>HP One</cp:lastModifiedBy>
  <cp:revision>103</cp:revision>
  <dcterms:created xsi:type="dcterms:W3CDTF">2021-07-29T15:54:56Z</dcterms:created>
  <dcterms:modified xsi:type="dcterms:W3CDTF">2024-09-18T09:55:32Z</dcterms:modified>
</cp:coreProperties>
</file>