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8" r:id="rId4"/>
    <p:sldId id="260" r:id="rId5"/>
    <p:sldId id="259" r:id="rId6"/>
    <p:sldId id="257" r:id="rId7"/>
    <p:sldId id="267" r:id="rId8"/>
    <p:sldId id="274" r:id="rId9"/>
    <p:sldId id="272" r:id="rId10"/>
    <p:sldId id="284" r:id="rId11"/>
    <p:sldId id="282" r:id="rId12"/>
    <p:sldId id="283" r:id="rId13"/>
    <p:sldId id="336" r:id="rId14"/>
    <p:sldId id="314" r:id="rId15"/>
    <p:sldId id="318" r:id="rId16"/>
    <p:sldId id="275" r:id="rId17"/>
    <p:sldId id="326" r:id="rId18"/>
    <p:sldId id="327" r:id="rId19"/>
    <p:sldId id="293" r:id="rId20"/>
    <p:sldId id="262" r:id="rId21"/>
  </p:sldIdLst>
  <p:sldSz cx="18288000" cy="10287000"/>
  <p:notesSz cx="6858000" cy="9144000"/>
  <p:embeddedFontLst>
    <p:embeddedFont>
      <p:font typeface="Cambria Math" pitchFamily="18" charset="0"/>
      <p:regular r:id="rId23"/>
    </p:embeddedFont>
    <p:embeddedFont>
      <p:font typeface=".VnArial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Euclid Symbol" pitchFamily="18" charset="2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20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e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emf"/><Relationship Id="rId9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49.png"/><Relationship Id="rId21" Type="http://schemas.openxmlformats.org/officeDocument/2006/relationships/image" Target="../media/image61.e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svg"/><Relationship Id="rId15" Type="http://schemas.openxmlformats.org/officeDocument/2006/relationships/image" Target="../media/image63.png"/><Relationship Id="rId23" Type="http://schemas.openxmlformats.org/officeDocument/2006/relationships/image" Target="../media/image62.emf"/><Relationship Id="rId19" Type="http://schemas.openxmlformats.org/officeDocument/2006/relationships/image" Target="../media/image60.wmf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8.svg"/><Relationship Id="rId12" Type="http://schemas.openxmlformats.org/officeDocument/2006/relationships/image" Target="../media/image7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.bin"/><Relationship Id="rId3" Type="http://schemas.openxmlformats.org/officeDocument/2006/relationships/image" Target="../media/image7.png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4.svg"/><Relationship Id="rId10" Type="http://schemas.openxmlformats.org/officeDocument/2006/relationships/image" Target="../media/image68.svg"/><Relationship Id="rId14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image" Target="../media/image76.png"/><Relationship Id="rId21" Type="http://schemas.openxmlformats.org/officeDocument/2006/relationships/oleObject" Target="../embeddings/oleObject28.bin"/><Relationship Id="rId12" Type="http://schemas.openxmlformats.org/officeDocument/2006/relationships/image" Target="../media/image78.png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0.e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11" Type="http://schemas.openxmlformats.org/officeDocument/2006/relationships/image" Target="../media/image60.svg"/><Relationship Id="rId24" Type="http://schemas.openxmlformats.org/officeDocument/2006/relationships/image" Target="../media/image72.wmf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74.wmf"/><Relationship Id="rId10" Type="http://schemas.openxmlformats.org/officeDocument/2006/relationships/image" Target="../media/image77.png"/><Relationship Id="rId19" Type="http://schemas.openxmlformats.org/officeDocument/2006/relationships/oleObject" Target="../embeddings/oleObject27.bin"/><Relationship Id="rId9" Type="http://schemas.openxmlformats.org/officeDocument/2006/relationships/image" Target="../media/image70.svg"/><Relationship Id="rId14" Type="http://schemas.openxmlformats.org/officeDocument/2006/relationships/image" Target="../media/image67.e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7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81.emf"/><Relationship Id="rId3" Type="http://schemas.openxmlformats.org/officeDocument/2006/relationships/image" Target="../media/image7.png"/><Relationship Id="rId7" Type="http://schemas.openxmlformats.org/officeDocument/2006/relationships/image" Target="../media/image83.png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png"/><Relationship Id="rId11" Type="http://schemas.openxmlformats.org/officeDocument/2006/relationships/image" Target="../media/image80.wmf"/><Relationship Id="rId5" Type="http://schemas.openxmlformats.org/officeDocument/2006/relationships/image" Target="../media/image14.svg"/><Relationship Id="rId10" Type="http://schemas.openxmlformats.org/officeDocument/2006/relationships/oleObject" Target="../embeddings/oleObject34.bin"/><Relationship Id="rId9" Type="http://schemas.openxmlformats.org/officeDocument/2006/relationships/image" Target="../media/image79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9" Type="http://schemas.openxmlformats.org/officeDocument/2006/relationships/image" Target="../media/image54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77.png"/><Relationship Id="rId11" Type="http://schemas.openxmlformats.org/officeDocument/2006/relationships/image" Target="../media/image60.svg"/><Relationship Id="rId1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6" Type="http://schemas.openxmlformats.org/officeDocument/2006/relationships/image" Target="../media/image44.png"/><Relationship Id="rId3" Type="http://schemas.openxmlformats.org/officeDocument/2006/relationships/image" Target="../media/image49.png"/><Relationship Id="rId21" Type="http://schemas.microsoft.com/office/2007/relationships/hdphoto" Target="../media/hdphoto1.wdp"/><Relationship Id="rId42" Type="http://schemas.openxmlformats.org/officeDocument/2006/relationships/image" Target="../media/image393.svg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0.vml"/><Relationship Id="rId24" Type="http://schemas.openxmlformats.org/officeDocument/2006/relationships/oleObject" Target="../embeddings/oleObject37.bin"/><Relationship Id="rId23" Type="http://schemas.openxmlformats.org/officeDocument/2006/relationships/image" Target="../media/image85.wmf"/><Relationship Id="rId19" Type="http://schemas.openxmlformats.org/officeDocument/2006/relationships/image" Target="../media/image14.svg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39.bin"/><Relationship Id="rId3" Type="http://schemas.openxmlformats.org/officeDocument/2006/relationships/image" Target="../media/image57.png"/><Relationship Id="rId12" Type="http://schemas.openxmlformats.org/officeDocument/2006/relationships/image" Target="../media/image6.png"/><Relationship Id="rId17" Type="http://schemas.openxmlformats.org/officeDocument/2006/relationships/image" Target="../media/image88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1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0.png"/><Relationship Id="rId19" Type="http://schemas.openxmlformats.org/officeDocument/2006/relationships/image" Target="../media/image86.wmf"/><Relationship Id="rId9" Type="http://schemas.openxmlformats.org/officeDocument/2006/relationships/image" Target="../media/image70.sv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7.wmf"/><Relationship Id="rId3" Type="http://schemas.openxmlformats.org/officeDocument/2006/relationships/image" Target="../media/image57.png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88.wmf"/><Relationship Id="rId1" Type="http://schemas.openxmlformats.org/officeDocument/2006/relationships/vmlDrawing" Target="../drawings/vmlDrawing12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0.png"/><Relationship Id="rId19" Type="http://schemas.openxmlformats.org/officeDocument/2006/relationships/oleObject" Target="../embeddings/oleObject41.bin"/><Relationship Id="rId9" Type="http://schemas.openxmlformats.org/officeDocument/2006/relationships/image" Target="../media/image70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49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94.svg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2.svg"/><Relationship Id="rId15" Type="http://schemas.openxmlformats.org/officeDocument/2006/relationships/image" Target="../media/image13.png"/><Relationship Id="rId4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84.svg"/><Relationship Id="rId7" Type="http://schemas.openxmlformats.org/officeDocument/2006/relationships/image" Target="../media/image78.svg"/><Relationship Id="rId12" Type="http://schemas.openxmlformats.org/officeDocument/2006/relationships/image" Target="../media/image4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10" Type="http://schemas.openxmlformats.org/officeDocument/2006/relationships/image" Target="../media/image91.png"/><Relationship Id="rId9" Type="http://schemas.openxmlformats.org/officeDocument/2006/relationships/image" Target="../media/image80.svg"/><Relationship Id="rId1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8.svg"/><Relationship Id="rId10" Type="http://schemas.openxmlformats.org/officeDocument/2006/relationships/image" Target="../media/image180.png"/><Relationship Id="rId4" Type="http://schemas.openxmlformats.org/officeDocument/2006/relationships/image" Target="../media/image16.png"/><Relationship Id="rId9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60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12" Type="http://schemas.openxmlformats.org/officeDocument/2006/relationships/image" Target="../media/image7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2.svg"/><Relationship Id="rId1" Type="http://schemas.openxmlformats.org/officeDocument/2006/relationships/vmlDrawing" Target="../drawings/vmlDrawing1.vml"/><Relationship Id="rId11" Type="http://schemas.microsoft.com/office/2007/relationships/hdphoto" Target="../media/hdphoto1.wdp"/><Relationship Id="rId32" Type="http://schemas.openxmlformats.org/officeDocument/2006/relationships/oleObject" Target="../embeddings/oleObject2.bin"/><Relationship Id="rId5" Type="http://schemas.openxmlformats.org/officeDocument/2006/relationships/image" Target="../media/image14.svg"/><Relationship Id="rId10" Type="http://schemas.openxmlformats.org/officeDocument/2006/relationships/image" Target="../media/image24.png"/><Relationship Id="rId31" Type="http://schemas.openxmlformats.org/officeDocument/2006/relationships/image" Target="../media/image23.emf"/><Relationship Id="rId9" Type="http://schemas.openxmlformats.org/officeDocument/2006/relationships/image" Target="../media/image26.svg"/><Relationship Id="rId30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4.bin"/><Relationship Id="rId12" Type="http://schemas.openxmlformats.org/officeDocument/2006/relationships/image" Target="../media/image32.png"/><Relationship Id="rId17" Type="http://schemas.openxmlformats.org/officeDocument/2006/relationships/image" Target="../media/image34.svg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11" Type="http://schemas.openxmlformats.org/officeDocument/2006/relationships/image" Target="../media/image28.svg"/><Relationship Id="rId24" Type="http://schemas.openxmlformats.org/officeDocument/2006/relationships/image" Target="../media/image29.wmf"/><Relationship Id="rId5" Type="http://schemas.openxmlformats.org/officeDocument/2006/relationships/image" Target="../media/image31.png"/><Relationship Id="rId15" Type="http://schemas.openxmlformats.org/officeDocument/2006/relationships/image" Target="../media/image32.svg"/><Relationship Id="rId23" Type="http://schemas.openxmlformats.org/officeDocument/2006/relationships/oleObject" Target="../embeddings/oleObject5.bin"/><Relationship Id="rId19" Type="http://schemas.openxmlformats.org/officeDocument/2006/relationships/oleObject" Target="../embeddings/oleObject3.bin"/><Relationship Id="rId4" Type="http://schemas.openxmlformats.org/officeDocument/2006/relationships/image" Target="../media/image20.svg"/><Relationship Id="rId14" Type="http://schemas.openxmlformats.org/officeDocument/2006/relationships/image" Target="../media/image33.png"/><Relationship Id="rId22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40.png"/><Relationship Id="rId42" Type="http://schemas.openxmlformats.org/officeDocument/2006/relationships/image" Target="../media/image393.svg"/><Relationship Id="rId47" Type="http://schemas.openxmlformats.org/officeDocument/2006/relationships/oleObject" Target="../embeddings/oleObject8.bin"/><Relationship Id="rId50" Type="http://schemas.openxmlformats.org/officeDocument/2006/relationships/image" Target="../media/image39.wmf"/><Relationship Id="rId12" Type="http://schemas.openxmlformats.org/officeDocument/2006/relationships/image" Target="../media/image7.png"/><Relationship Id="rId7" Type="http://schemas.openxmlformats.org/officeDocument/2006/relationships/image" Target="../media/image68.svg"/><Relationship Id="rId46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png"/><Relationship Id="rId41" Type="http://schemas.openxmlformats.org/officeDocument/2006/relationships/image" Target="../media/image44.png"/><Relationship Id="rId1" Type="http://schemas.openxmlformats.org/officeDocument/2006/relationships/vmlDrawing" Target="../drawings/vmlDrawing3.vml"/><Relationship Id="rId11" Type="http://schemas.openxmlformats.org/officeDocument/2006/relationships/image" Target="../media/image72.svg"/><Relationship Id="rId40" Type="http://schemas.openxmlformats.org/officeDocument/2006/relationships/image" Target="../media/image426.svg"/><Relationship Id="rId45" Type="http://schemas.openxmlformats.org/officeDocument/2006/relationships/oleObject" Target="../embeddings/oleObject7.bin"/><Relationship Id="rId5" Type="http://schemas.openxmlformats.org/officeDocument/2006/relationships/image" Target="../media/image14.svg"/><Relationship Id="rId15" Type="http://schemas.openxmlformats.org/officeDocument/2006/relationships/image" Target="../media/image42.png"/><Relationship Id="rId49" Type="http://schemas.openxmlformats.org/officeDocument/2006/relationships/oleObject" Target="../embeddings/oleObject9.bin"/><Relationship Id="rId44" Type="http://schemas.openxmlformats.org/officeDocument/2006/relationships/image" Target="../media/image36.wmf"/><Relationship Id="rId14" Type="http://schemas.openxmlformats.org/officeDocument/2006/relationships/image" Target="../media/image389.svg"/><Relationship Id="rId43" Type="http://schemas.openxmlformats.org/officeDocument/2006/relationships/oleObject" Target="../embeddings/oleObject6.bin"/><Relationship Id="rId48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51" Type="http://schemas.openxmlformats.org/officeDocument/2006/relationships/image" Target="../media/image52.png"/><Relationship Id="rId3" Type="http://schemas.openxmlformats.org/officeDocument/2006/relationships/notesSlide" Target="../notesSlides/notesSlide1.xml"/><Relationship Id="rId50" Type="http://schemas.openxmlformats.org/officeDocument/2006/relationships/image" Target="../media/image436.svg"/><Relationship Id="rId55" Type="http://schemas.openxmlformats.org/officeDocument/2006/relationships/image" Target="../media/image46.wmf"/><Relationship Id="rId42" Type="http://schemas.openxmlformats.org/officeDocument/2006/relationships/image" Target="../media/image393.svg"/><Relationship Id="rId59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54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53" Type="http://schemas.openxmlformats.org/officeDocument/2006/relationships/image" Target="../media/image45.wmf"/><Relationship Id="rId58" Type="http://schemas.openxmlformats.org/officeDocument/2006/relationships/oleObject" Target="../embeddings/oleObject13.bin"/><Relationship Id="rId15" Type="http://schemas.openxmlformats.org/officeDocument/2006/relationships/image" Target="../media/image51.png"/><Relationship Id="rId57" Type="http://schemas.openxmlformats.org/officeDocument/2006/relationships/image" Target="../media/image47.wmf"/><Relationship Id="rId52" Type="http://schemas.openxmlformats.org/officeDocument/2006/relationships/oleObject" Target="../embeddings/oleObject10.bin"/><Relationship Id="rId60" Type="http://schemas.openxmlformats.org/officeDocument/2006/relationships/image" Target="../media/image44.png"/><Relationship Id="rId4" Type="http://schemas.openxmlformats.org/officeDocument/2006/relationships/image" Target="../media/image49.png"/><Relationship Id="rId14" Type="http://schemas.openxmlformats.org/officeDocument/2006/relationships/image" Target="../media/image50.png"/><Relationship Id="rId56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8" Type="http://schemas.openxmlformats.org/officeDocument/2006/relationships/image" Target="../media/image57.png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7.png"/><Relationship Id="rId21" Type="http://schemas.openxmlformats.org/officeDocument/2006/relationships/image" Target="../media/image53.wmf"/><Relationship Id="rId7" Type="http://schemas.openxmlformats.org/officeDocument/2006/relationships/image" Target="../media/image20.svg"/><Relationship Id="rId17" Type="http://schemas.openxmlformats.org/officeDocument/2006/relationships/image" Target="../media/image34.svg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openxmlformats.org/officeDocument/2006/relationships/image" Target="../media/image92.svg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4.svg"/><Relationship Id="rId23" Type="http://schemas.openxmlformats.org/officeDocument/2006/relationships/image" Target="../media/image54.wmf"/><Relationship Id="rId19" Type="http://schemas.openxmlformats.org/officeDocument/2006/relationships/image" Target="../media/image58.png"/><Relationship Id="rId9" Type="http://schemas.openxmlformats.org/officeDocument/2006/relationships/image" Target="../media/image70.svg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16517" y="7353588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1029">
            <a:off x="13147117" y="-1802728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56065" y="-1096044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16517" y="8091263"/>
            <a:ext cx="4292845" cy="3434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20800" y="6994890"/>
            <a:ext cx="3933132" cy="3482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44184" y="7017789"/>
            <a:ext cx="7315200" cy="630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08758">
            <a:off x="17001632" y="4833333"/>
            <a:ext cx="1640672" cy="1431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4992" y="5847800"/>
            <a:ext cx="3137057" cy="30115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292421">
            <a:off x="407648" y="335832"/>
            <a:ext cx="3630358" cy="2881597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4201769" y="25527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91580" y="53127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800" y="571500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2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457200" y="98679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9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33781" y="258808"/>
            <a:ext cx="1640672" cy="143185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1883" y="9139515"/>
            <a:ext cx="905034" cy="886933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flipH="1">
            <a:off x="14375905" y="6449892"/>
            <a:ext cx="2919337" cy="3355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20421"/>
              </p:ext>
            </p:extLst>
          </p:nvPr>
        </p:nvGraphicFramePr>
        <p:xfrm>
          <a:off x="3886200" y="2476500"/>
          <a:ext cx="2667000" cy="65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16" imgW="977760" imgH="241200" progId="Equation.DSMT4">
                  <p:embed/>
                </p:oleObj>
              </mc:Choice>
              <mc:Fallback>
                <p:oleObj name="Equation" r:id="rId16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86200" y="2476500"/>
                        <a:ext cx="2667000" cy="65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44177"/>
              </p:ext>
            </p:extLst>
          </p:nvPr>
        </p:nvGraphicFramePr>
        <p:xfrm>
          <a:off x="3200400" y="3359391"/>
          <a:ext cx="4457103" cy="72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18" imgW="1409400" imgH="228600" progId="Equation.DSMT4">
                  <p:embed/>
                </p:oleObj>
              </mc:Choice>
              <mc:Fallback>
                <p:oleObj name="Equation" r:id="rId18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00400" y="3359391"/>
                        <a:ext cx="4457103" cy="722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Callout 22"/>
          <p:cNvSpPr/>
          <p:nvPr/>
        </p:nvSpPr>
        <p:spPr>
          <a:xfrm>
            <a:off x="7813128" y="4185061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48" y="5535034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47239"/>
              </p:ext>
            </p:extLst>
          </p:nvPr>
        </p:nvGraphicFramePr>
        <p:xfrm>
          <a:off x="12268200" y="5812199"/>
          <a:ext cx="26606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20" imgW="2660414" imgH="653959" progId="Equation.DSMT4">
                  <p:embed/>
                </p:oleObj>
              </mc:Choice>
              <mc:Fallback>
                <p:oleObj name="Equation" r:id="rId20" imgW="2660414" imgH="6539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268200" y="5812199"/>
                        <a:ext cx="26606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59008"/>
              </p:ext>
            </p:extLst>
          </p:nvPr>
        </p:nvGraphicFramePr>
        <p:xfrm>
          <a:off x="4271290" y="5748699"/>
          <a:ext cx="4451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22" imgW="4451332" imgH="717641" progId="Equation.DSMT4">
                  <p:embed/>
                </p:oleObj>
              </mc:Choice>
              <mc:Fallback>
                <p:oleObj name="Equation" r:id="rId22" imgW="4451332" imgH="7176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71290" y="5748699"/>
                        <a:ext cx="44513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65309"/>
              </p:ext>
            </p:extLst>
          </p:nvPr>
        </p:nvGraphicFramePr>
        <p:xfrm>
          <a:off x="2895602" y="7841579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=""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=""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=""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=""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- </a:t>
                      </a: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15609166" y="7657728"/>
            <a:ext cx="1928976" cy="18553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10400" y="1838081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4698" y="4242712"/>
            <a:ext cx="14378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Viết công thức biểu thị số tiền y( đồng) thu được khi bán x kg vải thiều loại I. Hỏi y có phải là hàm số bậc nhất của x hay không?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Tính số tiền thu được khi bán 15 kg vải thiều loại I</a:t>
            </a:r>
          </a:p>
          <a:p>
            <a:pPr>
              <a:lnSpc>
                <a:spcPct val="150000"/>
              </a:lnSpc>
            </a:pP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c) Cần bán bao nhiêu kilogam vải thiều loại I để thu được số tiền 1 400 000 đồng?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4188" y="3261392"/>
            <a:ext cx="928010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 bán 1kg vải thiều loại I là 35 000 đồng</a:t>
            </a:r>
            <a:endParaRPr lang="vi-VN" sz="3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392400" y="7846566"/>
            <a:ext cx="5289642" cy="48808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460691" y="491861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696739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0" y="611927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566" y="200724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88609" y="199163"/>
            <a:ext cx="1640672" cy="143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220840"/>
            <a:ext cx="1707901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đổi từ độ Fahrenheit( độ F) sang độ Celesius( độ C), người ta dùng công thức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611" y="4086676"/>
            <a:ext cx="164708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-869805" y="951158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51394" flipH="1">
            <a:off x="-294549" y="8333798"/>
            <a:ext cx="1808297" cy="173925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60298"/>
              </p:ext>
            </p:extLst>
          </p:nvPr>
        </p:nvGraphicFramePr>
        <p:xfrm>
          <a:off x="4724533" y="3027847"/>
          <a:ext cx="2915004" cy="122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1" imgW="1206360" imgH="507960" progId="Equation.DSMT4">
                  <p:embed/>
                </p:oleObj>
              </mc:Choice>
              <mc:Fallback>
                <p:oleObj name="Equation" r:id="rId11" imgW="1206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533" y="3027847"/>
                        <a:ext cx="2915004" cy="122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65787"/>
              </p:ext>
            </p:extLst>
          </p:nvPr>
        </p:nvGraphicFramePr>
        <p:xfrm>
          <a:off x="14020800" y="7277100"/>
          <a:ext cx="1371600" cy="57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20800" y="7277100"/>
                        <a:ext cx="1371600" cy="57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6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502" y="1425653"/>
            <a:ext cx="1548816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hàm số bậc nhất của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86600" y="559692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834" y="4721544"/>
            <a:ext cx="16033060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.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là hàm số bậc nhất của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3032" y="7506720"/>
            <a:ext cx="2328874" cy="2731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4324" y="6862861"/>
            <a:ext cx="1603306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14390"/>
              </p:ext>
            </p:extLst>
          </p:nvPr>
        </p:nvGraphicFramePr>
        <p:xfrm>
          <a:off x="3144008" y="1331621"/>
          <a:ext cx="2908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13" imgW="2908282" imgH="1219254" progId="Equation.DSMT4">
                  <p:embed/>
                </p:oleObj>
              </mc:Choice>
              <mc:Fallback>
                <p:oleObj name="Equation" r:id="rId13" imgW="2908282" imgH="1219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44008" y="1331621"/>
                        <a:ext cx="29083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76842"/>
              </p:ext>
            </p:extLst>
          </p:nvPr>
        </p:nvGraphicFramePr>
        <p:xfrm>
          <a:off x="8192814" y="1331621"/>
          <a:ext cx="2906493" cy="123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Equation" r:id="rId15" imgW="1193760" imgH="507960" progId="Equation.DSMT4">
                  <p:embed/>
                </p:oleObj>
              </mc:Choice>
              <mc:Fallback>
                <p:oleObj name="Equation" r:id="rId15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92814" y="1331621"/>
                        <a:ext cx="2906493" cy="123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7724"/>
              </p:ext>
            </p:extLst>
          </p:nvPr>
        </p:nvGraphicFramePr>
        <p:xfrm>
          <a:off x="1828800" y="3207569"/>
          <a:ext cx="1828800" cy="13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Equation" r:id="rId17" imgW="698400" imgH="507960" progId="Equation.DSMT4">
                  <p:embed/>
                </p:oleObj>
              </mc:Choice>
              <mc:Fallback>
                <p:oleObj name="Equation" r:id="rId17" imgW="698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28800" y="3207569"/>
                        <a:ext cx="1828800" cy="133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17641"/>
              </p:ext>
            </p:extLst>
          </p:nvPr>
        </p:nvGraphicFramePr>
        <p:xfrm>
          <a:off x="2206625" y="4636392"/>
          <a:ext cx="290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Equation" r:id="rId19" imgW="2901914" imgH="1212886" progId="Equation.DSMT4">
                  <p:embed/>
                </p:oleObj>
              </mc:Choice>
              <mc:Fallback>
                <p:oleObj name="Equation" r:id="rId19" imgW="2901914" imgH="1212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06625" y="4636392"/>
                        <a:ext cx="290195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47223"/>
              </p:ext>
            </p:extLst>
          </p:nvPr>
        </p:nvGraphicFramePr>
        <p:xfrm>
          <a:off x="6340366" y="4612104"/>
          <a:ext cx="3048000" cy="12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Equation" r:id="rId21" imgW="1218960" imgH="507960" progId="Equation.DSMT4">
                  <p:embed/>
                </p:oleObj>
              </mc:Choice>
              <mc:Fallback>
                <p:oleObj name="Equation" r:id="rId21" imgW="1218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40366" y="4612104"/>
                        <a:ext cx="3048000" cy="126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92430"/>
              </p:ext>
            </p:extLst>
          </p:nvPr>
        </p:nvGraphicFramePr>
        <p:xfrm>
          <a:off x="9824885" y="5545436"/>
          <a:ext cx="1219200" cy="135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23" imgW="457200" imgH="507960" progId="Equation.DSMT4">
                  <p:embed/>
                </p:oleObj>
              </mc:Choice>
              <mc:Fallback>
                <p:oleObj name="Equation" r:id="rId23" imgW="457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824885" y="5545436"/>
                        <a:ext cx="1219200" cy="135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13194"/>
              </p:ext>
            </p:extLst>
          </p:nvPr>
        </p:nvGraphicFramePr>
        <p:xfrm>
          <a:off x="2359025" y="7066606"/>
          <a:ext cx="2597150" cy="67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Equation" r:id="rId25" imgW="1028520" imgH="266400" progId="Equation.DSMT4">
                  <p:embed/>
                </p:oleObj>
              </mc:Choice>
              <mc:Fallback>
                <p:oleObj name="Equation" r:id="rId25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59025" y="7066606"/>
                        <a:ext cx="2597150" cy="67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185692"/>
              </p:ext>
            </p:extLst>
          </p:nvPr>
        </p:nvGraphicFramePr>
        <p:xfrm>
          <a:off x="5867400" y="6762678"/>
          <a:ext cx="5336585" cy="126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Equation" r:id="rId27" imgW="2145960" imgH="507960" progId="Equation.DSMT4">
                  <p:embed/>
                </p:oleObj>
              </mc:Choice>
              <mc:Fallback>
                <p:oleObj name="Equation" r:id="rId27" imgW="2145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867400" y="6762678"/>
                        <a:ext cx="5336585" cy="126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21801"/>
              </p:ext>
            </p:extLst>
          </p:nvPr>
        </p:nvGraphicFramePr>
        <p:xfrm>
          <a:off x="1240221" y="8161880"/>
          <a:ext cx="1524000" cy="5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Equation" r:id="rId29" imgW="571320" imgH="215640" progId="Equation.DSMT4">
                  <p:embed/>
                </p:oleObj>
              </mc:Choice>
              <mc:Fallback>
                <p:oleObj name="Equation" r:id="rId29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40221" y="8161880"/>
                        <a:ext cx="1524000" cy="57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5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8240" y="842178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69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254" y="-114580"/>
            <a:ext cx="6564094" cy="2146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6854" y="2351482"/>
            <a:ext cx="155582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xỉ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(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Theo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ài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NXB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5399121"/>
            <a:ext cx="1546334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         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(m).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 hay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505 000</a:t>
            </a:r>
          </a:p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endParaRPr lang="en-US" dirty="0"/>
          </a:p>
        </p:txBody>
      </p:sp>
      <p:pic>
        <p:nvPicPr>
          <p:cNvPr id="20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79926" y="4945859"/>
            <a:ext cx="2118610" cy="169811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73688"/>
              </p:ext>
            </p:extLst>
          </p:nvPr>
        </p:nvGraphicFramePr>
        <p:xfrm>
          <a:off x="4191353" y="3526465"/>
          <a:ext cx="2696575" cy="59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8" imgW="1041120" imgH="228600" progId="Equation.DSMT4">
                  <p:embed/>
                </p:oleObj>
              </mc:Choice>
              <mc:Fallback>
                <p:oleObj name="Equation" r:id="rId8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1353" y="3526465"/>
                        <a:ext cx="2696575" cy="59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987"/>
              </p:ext>
            </p:extLst>
          </p:nvPr>
        </p:nvGraphicFramePr>
        <p:xfrm>
          <a:off x="10793046" y="5459132"/>
          <a:ext cx="1790848" cy="67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10" imgW="711000" imgH="266400" progId="Equation.DSMT4">
                  <p:embed/>
                </p:oleObj>
              </mc:Choice>
              <mc:Fallback>
                <p:oleObj name="Equation" r:id="rId10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93046" y="5459132"/>
                        <a:ext cx="1790848" cy="67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10076"/>
              </p:ext>
            </p:extLst>
          </p:nvPr>
        </p:nvGraphicFramePr>
        <p:xfrm>
          <a:off x="14494149" y="7926010"/>
          <a:ext cx="1784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12" imgW="1784550" imgH="660327" progId="Equation.DSMT4">
                  <p:embed/>
                </p:oleObj>
              </mc:Choice>
              <mc:Fallback>
                <p:oleObj name="Equation" r:id="rId12" imgW="1784550" imgH="6603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94149" y="7926010"/>
                        <a:ext cx="17843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94937" y="627826"/>
            <a:ext cx="4496338" cy="1131079"/>
            <a:chOff x="7162800" y="539360"/>
            <a:chExt cx="4648200" cy="1131079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558435" y="2028158"/>
            <a:ext cx="16270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+ 0,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+ 7.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hay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868400" y="7581900"/>
            <a:ext cx="3018643" cy="218097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51981">
            <a:off x="673319" y="8432159"/>
            <a:ext cx="1354912" cy="139862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34400" y="5987495"/>
            <a:ext cx="1752600" cy="8123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3913" y="7077097"/>
            <a:ext cx="168142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London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 + 7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8389" y="294167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228600" y="98932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408758">
            <a:off x="16997930" y="965089"/>
            <a:ext cx="1640672" cy="1431859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415050" y="9056052"/>
            <a:ext cx="905034" cy="8869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7902" y="2636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2113" y="316501"/>
            <a:ext cx="34547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111"/>
            <a:ext cx="950078" cy="886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1419563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5560"/>
            <a:ext cx="16992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88639"/>
              </p:ext>
            </p:extLst>
          </p:nvPr>
        </p:nvGraphicFramePr>
        <p:xfrm>
          <a:off x="7391400" y="3619080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22" imgW="850680" imgH="253800" progId="Equation.DSMT4">
                  <p:embed/>
                </p:oleObj>
              </mc:Choice>
              <mc:Fallback>
                <p:oleObj name="Equation" r:id="rId22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3619080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43291"/>
              </p:ext>
            </p:extLst>
          </p:nvPr>
        </p:nvGraphicFramePr>
        <p:xfrm>
          <a:off x="7391400" y="4582086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24" imgW="850680" imgH="253800" progId="Equation.DSMT4">
                  <p:embed/>
                </p:oleObj>
              </mc:Choice>
              <mc:Fallback>
                <p:oleObj name="Equation" r:id="rId24" imgW="85068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4582086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71723"/>
              </p:ext>
            </p:extLst>
          </p:nvPr>
        </p:nvGraphicFramePr>
        <p:xfrm>
          <a:off x="7161486" y="6365794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25" imgW="850680" imgH="253800" progId="Equation.DSMT4">
                  <p:embed/>
                </p:oleObj>
              </mc:Choice>
              <mc:Fallback>
                <p:oleObj name="Equation" r:id="rId25" imgW="85068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61486" y="6365794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4343400" y="5378205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97328">
            <a:off x="16810012" y="213609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  <a:blipFill>
                <a:blip r:embed="rId17"/>
                <a:stretch>
                  <a:fillRect l="-129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41529"/>
              </p:ext>
            </p:extLst>
          </p:nvPr>
        </p:nvGraphicFramePr>
        <p:xfrm>
          <a:off x="11506200" y="3209521"/>
          <a:ext cx="4953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18" imgW="177480" imgH="507960" progId="Equation.DSMT4">
                  <p:embed/>
                </p:oleObj>
              </mc:Choice>
              <mc:Fallback>
                <p:oleObj name="Equation" r:id="rId18" imgW="177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506200" y="3209521"/>
                        <a:ext cx="4953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40955" y="168044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97328">
            <a:off x="16594526" y="755837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6277" y="2318258"/>
            <a:ext cx="15669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7251"/>
              </p:ext>
            </p:extLst>
          </p:nvPr>
        </p:nvGraphicFramePr>
        <p:xfrm>
          <a:off x="7344919" y="2476456"/>
          <a:ext cx="3206068" cy="72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17" imgW="1117440" imgH="253800" progId="Equation.DSMT4">
                  <p:embed/>
                </p:oleObj>
              </mc:Choice>
              <mc:Fallback>
                <p:oleObj name="Equation" r:id="rId17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44919" y="2476456"/>
                        <a:ext cx="3206068" cy="72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2939"/>
              </p:ext>
            </p:extLst>
          </p:nvPr>
        </p:nvGraphicFramePr>
        <p:xfrm>
          <a:off x="3200400" y="3022434"/>
          <a:ext cx="7010401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19" imgW="2539800" imgH="507960" progId="Equation.DSMT4">
                  <p:embed/>
                </p:oleObj>
              </mc:Choice>
              <mc:Fallback>
                <p:oleObj name="Equation" r:id="rId19" imgW="2539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00400" y="3022434"/>
                        <a:ext cx="7010401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30416" y="168761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27029" y="8086397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299" y="2247900"/>
            <a:ext cx="16916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2 000 000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hang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m(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hay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1592844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77400"/>
            <a:ext cx="18288000" cy="95250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0" y="8559160"/>
            <a:ext cx="4051120" cy="4141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849600" y="-824670"/>
            <a:ext cx="4178470" cy="3094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873952" y="-3079467"/>
            <a:ext cx="4051120" cy="414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15800" y="1489999"/>
            <a:ext cx="5181600" cy="446913"/>
          </a:xfrm>
          <a:prstGeom prst="rect">
            <a:avLst/>
          </a:prstGeom>
        </p:spPr>
      </p:pic>
      <p:sp>
        <p:nvSpPr>
          <p:cNvPr id="15" name="Google Shape;7771;p33"/>
          <p:cNvSpPr txBox="1">
            <a:spLocks/>
          </p:cNvSpPr>
          <p:nvPr/>
        </p:nvSpPr>
        <p:spPr>
          <a:xfrm>
            <a:off x="3901200" y="4953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849600" y="6490257"/>
            <a:ext cx="1173899" cy="965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9253" y="2401911"/>
            <a:ext cx="10022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 (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15"/>
          <a:stretch>
            <a:fillRect/>
          </a:stretch>
        </p:blipFill>
        <p:spPr>
          <a:xfrm>
            <a:off x="11597399" y="2644545"/>
            <a:ext cx="6017991" cy="35373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30274" y="6547023"/>
            <a:ext cx="14430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81000" y="6839410"/>
            <a:ext cx="3273836" cy="507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511" y="974600"/>
            <a:ext cx="3627543" cy="3205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98689" y="8115300"/>
            <a:ext cx="2301098" cy="2876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785190" y="-252967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0260" y="2857500"/>
            <a:ext cx="5548298" cy="3772119"/>
            <a:chOff x="12589070" y="3429564"/>
            <a:chExt cx="5538234" cy="4760034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pt-BR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* </a:t>
                  </a:r>
                  <a:r>
                    <a:rPr lang="vi-VN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Chuẩn </a:t>
                  </a:r>
                  <a:r>
                    <a:rPr lang="vi-VN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bị trước </a:t>
                  </a:r>
                  <a:endParaRPr lang="en-US" sz="4000" kern="0" dirty="0" smtClean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</a:t>
                  </a:r>
                  <a:r>
                    <a:rPr lang="en-US" sz="4000" dirty="0" err="1"/>
                    <a:t>Bài</a:t>
                  </a:r>
                  <a:r>
                    <a:rPr lang="en-US" sz="4000" dirty="0"/>
                    <a:t> 4: </a:t>
                  </a:r>
                  <a:r>
                    <a:rPr lang="en-US" sz="4000" dirty="0" err="1"/>
                    <a:t>Đồ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thị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của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hàm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số</a:t>
                  </a:r>
                  <a:r>
                    <a:rPr lang="en-US" sz="40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𝑎𝑥</m:t>
                      </m:r>
                      <m:r>
                        <a:rPr lang="en-US" sz="4000" i="1">
                          <a:latin typeface="Cambria Math"/>
                        </a:rPr>
                        <m:t>+</m:t>
                      </m:r>
                      <m:r>
                        <a:rPr lang="en-US" sz="4000" i="1">
                          <a:latin typeface="Cambria Math"/>
                        </a:rPr>
                        <m:t>𝑏</m:t>
                      </m:r>
                      <m:r>
                        <a:rPr lang="en-US" sz="4000" i="1">
                          <a:latin typeface="Cambria Math"/>
                        </a:rPr>
                        <m:t> (</m:t>
                      </m:r>
                      <m:r>
                        <a:rPr lang="en-US" sz="4000" i="1">
                          <a:latin typeface="Cambria Math"/>
                        </a:rPr>
                        <m:t>𝑎</m:t>
                      </m:r>
                      <m:r>
                        <a:rPr lang="en-US" sz="4000" i="1">
                          <a:latin typeface="Cambria Math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4000" i="1">
                          <a:latin typeface="Cambria Math"/>
                        </a:rPr>
                        <m:t> 0)</m:t>
                      </m:r>
                    </m:oMath>
                  </a14:m>
                  <a:r>
                    <a:rPr lang="en-US" sz="4000" dirty="0"/>
                    <a:t> </a:t>
                  </a:r>
                  <a:r>
                    <a:rPr lang="vi-VN" sz="4000" b="1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".</a:t>
                  </a:r>
                  <a:endParaRPr lang="pt-BR" sz="4000" b="1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  <a:blipFill>
                  <a:blip r:embed="rId14"/>
                  <a:stretch>
                    <a:fillRect l="-2527" r="-2308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4050" y="645584"/>
            <a:ext cx="17068800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2647" y="5676900"/>
            <a:ext cx="3343054" cy="96772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1382" y="6667500"/>
            <a:ext cx="3347642" cy="887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1553" y="674975"/>
            <a:ext cx="3347642" cy="887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21000" y="414493"/>
            <a:ext cx="1473508" cy="13961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452" y="2351564"/>
            <a:ext cx="16530748" cy="116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7000" b="1" cap="all" dirty="0" smtClean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7000" b="1" cap="all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000" b="1" cap="all" dirty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b="1" cap="all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HÀM SỐ VÀ ĐỒ THỊ</a:t>
            </a:r>
            <a:endParaRPr lang="vi-VN" sz="7000" b="1" cap="all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6700" b="1" kern="0" cap="all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6700" b="1" kern="0" cap="all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3:</a:t>
                </a:r>
                <a:r>
                  <a:rPr lang="nl-NL" sz="6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NHẤT </a:t>
                </a:r>
                <a:endParaRPr lang="nl-NL" sz="6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7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0)</m:t>
                      </m:r>
                    </m:oMath>
                  </m:oMathPara>
                </a14:m>
                <a:endParaRPr lang="en-US" sz="6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6700" b="1" kern="0" cap="all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6226233" y="2422468"/>
            <a:ext cx="6902335" cy="2011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09800" y="5053868"/>
            <a:ext cx="3352800" cy="54719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441689"/>
            <a:ext cx="2775607" cy="286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18326" y="706901"/>
            <a:ext cx="2198124" cy="25999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800100"/>
            <a:ext cx="9163594" cy="96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b="1" spc="339" dirty="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53200" y="1943100"/>
            <a:ext cx="5334000" cy="460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17677" y="3326733"/>
            <a:ext cx="51703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1904" y="5557952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47688" y="737809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51699" y="5329408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47688" y="3280724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11904" y="7589260"/>
            <a:ext cx="29097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3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636881" y="473878"/>
            <a:ext cx="3347642" cy="887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70" y="1638300"/>
            <a:ext cx="950078" cy="8866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4949" y="178048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8913" y="2667962"/>
            <a:ext cx="124781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 bài toán ở phần mở đầu, y có phải là đa thức bậc nhất của biến x hay không?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7184718" y="9385544"/>
            <a:ext cx="1640672" cy="1431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82813" y="324742"/>
            <a:ext cx="502358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2824" y="278733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5157868" y="1485900"/>
            <a:ext cx="1670777" cy="1785336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6172200" y="4776666"/>
            <a:ext cx="5029200" cy="305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/>
              <a:t>b. Hàm số                      là hàm số bậc nhất</a:t>
            </a:r>
            <a:endParaRPr lang="en-US" sz="3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61392"/>
              </p:ext>
            </p:extLst>
          </p:nvPr>
        </p:nvGraphicFramePr>
        <p:xfrm>
          <a:off x="8991600" y="5600700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0" imgW="726113" imgH="200361" progId="Equation.DSMT4">
                  <p:embed/>
                </p:oleObj>
              </mc:Choice>
              <mc:Fallback>
                <p:oleObj name="Equation" r:id="rId30" imgW="726113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991600" y="5600700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Callout 31"/>
          <p:cNvSpPr/>
          <p:nvPr/>
        </p:nvSpPr>
        <p:spPr>
          <a:xfrm>
            <a:off x="11049000" y="3538099"/>
            <a:ext cx="6618510" cy="30971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a. Do                       nên y là một đa thứ bậc nhất của biến x </a:t>
            </a:r>
            <a:endParaRPr lang="en-US" sz="32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7685"/>
              </p:ext>
            </p:extLst>
          </p:nvPr>
        </p:nvGraphicFramePr>
        <p:xfrm>
          <a:off x="13563600" y="4364129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2" imgW="726113" imgH="200361" progId="Equation.DSMT4">
                  <p:embed/>
                </p:oleObj>
              </mc:Choice>
              <mc:Fallback>
                <p:oleObj name="Equation" r:id="rId32" imgW="726113" imgH="200361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3563600" y="4364129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69667" y="5629252"/>
            <a:ext cx="3023878" cy="465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9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8166" y="495300"/>
            <a:ext cx="1031750" cy="874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81600" y="9029700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7399334" y="8651055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157167" y="-14859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975663" y="280151"/>
            <a:ext cx="3017405" cy="1053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04925" y="676124"/>
            <a:ext cx="800075" cy="395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7041" y="56396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157" y="1779831"/>
            <a:ext cx="159551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Hàm số bậc nhất là hàm số được cho bởi công thức                 ,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/>
              <a:t>trong đó a, b là số cho trước và a khác 0 </a:t>
            </a:r>
            <a:endParaRPr lang="vi-VN" sz="4000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44497" y="4381500"/>
            <a:ext cx="4166063" cy="59055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29749"/>
              </p:ext>
            </p:extLst>
          </p:nvPr>
        </p:nvGraphicFramePr>
        <p:xfrm>
          <a:off x="13258800" y="2027669"/>
          <a:ext cx="2168729" cy="66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9" imgW="749160" imgH="228600" progId="Equation.DSMT4">
                  <p:embed/>
                </p:oleObj>
              </mc:Choice>
              <mc:Fallback>
                <p:oleObj name="Equation" r:id="rId19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258800" y="2027669"/>
                        <a:ext cx="2168729" cy="66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6600" y="4411579"/>
            <a:ext cx="3029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4136" y="5903029"/>
            <a:ext cx="1595514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Khi            ta có hàm số   </a:t>
            </a:r>
            <a:endParaRPr lang="vi-VN" sz="4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05915"/>
              </p:ext>
            </p:extLst>
          </p:nvPr>
        </p:nvGraphicFramePr>
        <p:xfrm>
          <a:off x="2209800" y="6159829"/>
          <a:ext cx="1219200" cy="59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21" imgW="444240" imgH="215640" progId="Equation.DSMT4">
                  <p:embed/>
                </p:oleObj>
              </mc:Choice>
              <mc:Fallback>
                <p:oleObj name="Equation" r:id="rId21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09800" y="6159829"/>
                        <a:ext cx="1219200" cy="59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38492"/>
              </p:ext>
            </p:extLst>
          </p:nvPr>
        </p:nvGraphicFramePr>
        <p:xfrm>
          <a:off x="6703083" y="6166398"/>
          <a:ext cx="1755117" cy="63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23" imgW="558720" imgH="203040" progId="Equation.DSMT4">
                  <p:embed/>
                </p:oleObj>
              </mc:Choice>
              <mc:Fallback>
                <p:oleObj name="Equation" r:id="rId23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03083" y="6166398"/>
                        <a:ext cx="1755117" cy="63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2332508" y="-1457481"/>
            <a:ext cx="3884554" cy="39418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6000" y="542760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67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98796" y="2066046"/>
            <a:ext cx="147066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hàm số bậc nhất? Đối với những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số bậc nhất đó, xác định a, b lần lượt là hệ số của x, hệ số tự do.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7225272" y="360231"/>
            <a:ext cx="1640672" cy="143185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106400" y="6355027"/>
            <a:ext cx="3922906" cy="3741473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-374189" y="971550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-339060" y="8400958"/>
            <a:ext cx="1729410" cy="1663378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5279050" y="6136564"/>
            <a:ext cx="799696" cy="799696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5346940" y="7517987"/>
            <a:ext cx="865396" cy="80426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48677"/>
              </p:ext>
            </p:extLst>
          </p:nvPr>
        </p:nvGraphicFramePr>
        <p:xfrm>
          <a:off x="7620000" y="6117170"/>
          <a:ext cx="3013490" cy="82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43" imgW="927000" imgH="253800" progId="Equation.DSMT4">
                  <p:embed/>
                </p:oleObj>
              </mc:Choice>
              <mc:Fallback>
                <p:oleObj name="Equation" r:id="rId4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620000" y="6117170"/>
                        <a:ext cx="3013490" cy="82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33957"/>
              </p:ext>
            </p:extLst>
          </p:nvPr>
        </p:nvGraphicFramePr>
        <p:xfrm>
          <a:off x="1584690" y="7590426"/>
          <a:ext cx="3131813" cy="81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45" imgW="977760" imgH="253800" progId="Equation.DSMT4">
                  <p:embed/>
                </p:oleObj>
              </mc:Choice>
              <mc:Fallback>
                <p:oleObj name="Equation" r:id="rId45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4690" y="7590426"/>
                        <a:ext cx="3131813" cy="81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52035"/>
              </p:ext>
            </p:extLst>
          </p:nvPr>
        </p:nvGraphicFramePr>
        <p:xfrm>
          <a:off x="7467600" y="7535309"/>
          <a:ext cx="2590800" cy="84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47" imgW="774360" imgH="253800" progId="Equation.DSMT4">
                  <p:embed/>
                </p:oleObj>
              </mc:Choice>
              <mc:Fallback>
                <p:oleObj name="Equation" r:id="rId47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467600" y="7535309"/>
                        <a:ext cx="2590800" cy="84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10894470" y="6115693"/>
            <a:ext cx="799696" cy="799696"/>
          </a:xfrm>
          <a:prstGeom prst="rect">
            <a:avLst/>
          </a:prstGeom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>
            <a:off x="10913816" y="7396645"/>
            <a:ext cx="799696" cy="799696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90760"/>
              </p:ext>
            </p:extLst>
          </p:nvPr>
        </p:nvGraphicFramePr>
        <p:xfrm>
          <a:off x="1718968" y="6117170"/>
          <a:ext cx="3463277" cy="85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49" imgW="1028520" imgH="253800" progId="Equation.DSMT4">
                  <p:embed/>
                </p:oleObj>
              </mc:Choice>
              <mc:Fallback>
                <p:oleObj name="Equation" r:id="rId49" imgW="10285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718968" y="6117170"/>
                        <a:ext cx="3463277" cy="85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531" y="636771"/>
            <a:ext cx="4496338" cy="1043674"/>
            <a:chOff x="7162800" y="539360"/>
            <a:chExt cx="4648200" cy="1043674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1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371600" y="1936974"/>
            <a:ext cx="153162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là hàm số bậc nhất? Đối với những hàm số bậc nhất đó, xác định a, b lần lượt là hệ số của x, hệ số tự do.</a:t>
            </a:r>
          </a:p>
        </p:txBody>
      </p:sp>
      <p:pic>
        <p:nvPicPr>
          <p:cNvPr id="17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487400" y="5984312"/>
            <a:ext cx="4078739" cy="3684461"/>
          </a:xfrm>
          <a:prstGeom prst="rect">
            <a:avLst/>
          </a:prstGeom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0871738" y="7489459"/>
            <a:ext cx="953654" cy="95365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5248646" y="7497320"/>
            <a:ext cx="953654" cy="953654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>
            <a:off x="8534400" y="4420350"/>
            <a:ext cx="1524000" cy="136779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97971"/>
              </p:ext>
            </p:extLst>
          </p:nvPr>
        </p:nvGraphicFramePr>
        <p:xfrm>
          <a:off x="1523999" y="6332270"/>
          <a:ext cx="3565935" cy="7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52" imgW="1143000" imgH="253800" progId="Equation.DSMT4">
                  <p:embed/>
                </p:oleObj>
              </mc:Choice>
              <mc:Fallback>
                <p:oleObj name="Equation" r:id="rId52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23999" y="6332270"/>
                        <a:ext cx="3565935" cy="7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20571"/>
              </p:ext>
            </p:extLst>
          </p:nvPr>
        </p:nvGraphicFramePr>
        <p:xfrm>
          <a:off x="7162799" y="6323073"/>
          <a:ext cx="3599089" cy="87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54" imgW="1041120" imgH="253800" progId="Equation.DSMT4">
                  <p:embed/>
                </p:oleObj>
              </mc:Choice>
              <mc:Fallback>
                <p:oleObj name="Equation" r:id="rId54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7162799" y="6323073"/>
                        <a:ext cx="3599089" cy="87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24166"/>
              </p:ext>
            </p:extLst>
          </p:nvPr>
        </p:nvGraphicFramePr>
        <p:xfrm>
          <a:off x="1523999" y="7116428"/>
          <a:ext cx="3200938" cy="17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56" imgW="952200" imgH="507960" progId="Equation.DSMT4">
                  <p:embed/>
                </p:oleObj>
              </mc:Choice>
              <mc:Fallback>
                <p:oleObj name="Equation" r:id="rId56" imgW="952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23999" y="7116428"/>
                        <a:ext cx="3200938" cy="170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07741"/>
              </p:ext>
            </p:extLst>
          </p:nvPr>
        </p:nvGraphicFramePr>
        <p:xfrm>
          <a:off x="7010400" y="7645321"/>
          <a:ext cx="2287587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58" imgW="660240" imgH="253800" progId="Equation.DSMT4">
                  <p:embed/>
                </p:oleObj>
              </mc:Choice>
              <mc:Fallback>
                <p:oleObj name="Equation" r:id="rId58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7010400" y="7645321"/>
                        <a:ext cx="2287587" cy="879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5385738" y="6112333"/>
            <a:ext cx="865396" cy="80426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10959996" y="6201446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219564" y="848236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noProof="0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35749">
            <a:off x="-613496" y="369548"/>
            <a:ext cx="1640672" cy="14318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699853" y="72971"/>
            <a:ext cx="1446081" cy="1217664"/>
            <a:chOff x="16459200" y="496068"/>
            <a:chExt cx="1446081" cy="121766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734110" y="496068"/>
              <a:ext cx="1171171" cy="1217664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6459200" y="919652"/>
              <a:ext cx="823225" cy="407122"/>
            </a:xfrm>
            <a:prstGeom prst="rect">
              <a:avLst/>
            </a:prstGeom>
          </p:spPr>
        </p:pic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108439" y="8317765"/>
            <a:ext cx="1051033" cy="1637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92400" y="6596617"/>
            <a:ext cx="2172482" cy="34236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34013"/>
              </p:ext>
            </p:extLst>
          </p:nvPr>
        </p:nvGraphicFramePr>
        <p:xfrm>
          <a:off x="3886200" y="2521688"/>
          <a:ext cx="2575292" cy="74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20" imgW="838080" imgH="241200" progId="Equation.DSMT4">
                  <p:embed/>
                </p:oleObj>
              </mc:Choice>
              <mc:Fallback>
                <p:oleObj name="Equation" r:id="rId20" imgW="838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86200" y="2521688"/>
                        <a:ext cx="2575292" cy="741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54886"/>
              </p:ext>
            </p:extLst>
          </p:nvPr>
        </p:nvGraphicFramePr>
        <p:xfrm>
          <a:off x="3518454" y="3393056"/>
          <a:ext cx="4616829" cy="71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22" imgW="1473120" imgH="228600" progId="Equation.DSMT4">
                  <p:embed/>
                </p:oleObj>
              </mc:Choice>
              <mc:Fallback>
                <p:oleObj name="Equation" r:id="rId22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18454" y="3393056"/>
                        <a:ext cx="4616829" cy="71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73697" y="5905500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9724"/>
              </p:ext>
            </p:extLst>
          </p:nvPr>
        </p:nvGraphicFramePr>
        <p:xfrm>
          <a:off x="4326784" y="6137229"/>
          <a:ext cx="4269415" cy="65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24" imgW="4235305" imgH="647591" progId="Equation.DSMT4">
                  <p:embed/>
                </p:oleObj>
              </mc:Choice>
              <mc:Fallback>
                <p:oleObj name="Equation" r:id="rId24" imgW="4235305" imgH="6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26784" y="6137229"/>
                        <a:ext cx="4269415" cy="65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58530"/>
              </p:ext>
            </p:extLst>
          </p:nvPr>
        </p:nvGraphicFramePr>
        <p:xfrm>
          <a:off x="12192000" y="6087625"/>
          <a:ext cx="2452684" cy="70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26" imgW="2571750" imgH="736745" progId="Equation.DSMT4">
                  <p:embed/>
                </p:oleObj>
              </mc:Choice>
              <mc:Fallback>
                <p:oleObj name="Equation" r:id="rId26" imgW="2571750" imgH="736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2192000" y="6087625"/>
                        <a:ext cx="2452684" cy="70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Callout 18"/>
          <p:cNvSpPr/>
          <p:nvPr/>
        </p:nvSpPr>
        <p:spPr>
          <a:xfrm>
            <a:off x="7258983" y="4583526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90467"/>
              </p:ext>
            </p:extLst>
          </p:nvPr>
        </p:nvGraphicFramePr>
        <p:xfrm>
          <a:off x="2809597" y="7998381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=""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=""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=""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=""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- 3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12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1266</Words>
  <Application>Microsoft Office PowerPoint</Application>
  <PresentationFormat>Custom</PresentationFormat>
  <Paragraphs>133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Cambria Math</vt:lpstr>
      <vt:lpstr>Kavoon</vt:lpstr>
      <vt:lpstr>.VnArial</vt:lpstr>
      <vt:lpstr>Calibri</vt:lpstr>
      <vt:lpstr>Euclid 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Admin</dc:creator>
  <cp:lastModifiedBy>TDG</cp:lastModifiedBy>
  <cp:revision>176</cp:revision>
  <dcterms:created xsi:type="dcterms:W3CDTF">2006-08-16T00:00:00Z</dcterms:created>
  <dcterms:modified xsi:type="dcterms:W3CDTF">2024-12-13T13:43:07Z</dcterms:modified>
  <dc:identifier>DAFSQ1J57nY</dc:identifier>
</cp:coreProperties>
</file>