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86" r:id="rId10"/>
    <p:sldId id="268" r:id="rId11"/>
    <p:sldId id="270" r:id="rId12"/>
    <p:sldId id="271" r:id="rId13"/>
    <p:sldId id="273" r:id="rId14"/>
    <p:sldId id="287" r:id="rId15"/>
    <p:sldId id="274" r:id="rId16"/>
    <p:sldId id="275" r:id="rId17"/>
    <p:sldId id="276" r:id="rId18"/>
    <p:sldId id="277" r:id="rId19"/>
    <p:sldId id="279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=""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=""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=""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1945075" y="35851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=""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=""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=""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=""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=""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=""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=""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515944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=""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2439</TotalTime>
  <Words>1269</Words>
  <Application>Microsoft Office PowerPoint</Application>
  <PresentationFormat>Custom</PresentationFormat>
  <Paragraphs>147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TDG</cp:lastModifiedBy>
  <cp:revision>124</cp:revision>
  <dcterms:created xsi:type="dcterms:W3CDTF">2023-06-02T03:34:01Z</dcterms:created>
  <dcterms:modified xsi:type="dcterms:W3CDTF">2024-12-13T13:50:09Z</dcterms:modified>
</cp:coreProperties>
</file>