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64" r:id="rId3"/>
  </p:sldMasterIdLst>
  <p:notesMasterIdLst>
    <p:notesMasterId r:id="rId30"/>
  </p:notesMasterIdLst>
  <p:sldIdLst>
    <p:sldId id="626" r:id="rId4"/>
    <p:sldId id="646" r:id="rId5"/>
    <p:sldId id="645" r:id="rId6"/>
    <p:sldId id="648" r:id="rId7"/>
    <p:sldId id="649" r:id="rId8"/>
    <p:sldId id="650" r:id="rId9"/>
    <p:sldId id="647" r:id="rId10"/>
    <p:sldId id="651" r:id="rId11"/>
    <p:sldId id="652" r:id="rId12"/>
    <p:sldId id="653" r:id="rId13"/>
    <p:sldId id="654" r:id="rId14"/>
    <p:sldId id="655" r:id="rId15"/>
    <p:sldId id="656" r:id="rId16"/>
    <p:sldId id="663" r:id="rId17"/>
    <p:sldId id="657" r:id="rId18"/>
    <p:sldId id="658" r:id="rId19"/>
    <p:sldId id="659" r:id="rId20"/>
    <p:sldId id="595" r:id="rId21"/>
    <p:sldId id="273" r:id="rId22"/>
    <p:sldId id="274" r:id="rId23"/>
    <p:sldId id="278" r:id="rId24"/>
    <p:sldId id="275" r:id="rId25"/>
    <p:sldId id="664" r:id="rId26"/>
    <p:sldId id="660" r:id="rId27"/>
    <p:sldId id="661" r:id="rId28"/>
    <p:sldId id="66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CC"/>
    <a:srgbClr val="FF3399"/>
    <a:srgbClr val="4232D6"/>
    <a:srgbClr val="64D2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emf"/><Relationship Id="rId1" Type="http://schemas.openxmlformats.org/officeDocument/2006/relationships/image" Target="../media/image29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4" Type="http://schemas.openxmlformats.org/officeDocument/2006/relationships/image" Target="../media/image4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EAE3D-13CF-4674-A371-B7011306E8B4}" type="datetimeFigureOut">
              <a:rPr lang="vi-VN" smtClean="0"/>
              <a:t>01/11/2024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890E20-53A1-40BF-8E01-A61DBA741B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7929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90E20-53A1-40BF-8E01-A61DBA741BEF}" type="slidenum">
              <a:rPr lang="vi-VN" smtClean="0"/>
              <a:t>20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22126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8551E-113F-ED43-8CE6-FB84F58637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D850FC-15F7-861F-801B-2990C11070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D5985-C67C-5FBA-21B6-E6919F3C0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F146A-5107-48F0-A20D-5F25EC59AC53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4FB87-F3A8-1846-20E9-F593C7863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641425-898F-378B-9961-B616CF1DD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760E-F00F-4D77-8156-1EC943B2E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919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FEAE2-6478-111E-9081-95577BCB4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68B42D-1725-FA46-4EDC-0928F639B6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6E76D6-42CE-C0E1-DFB2-93D8704D3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F146A-5107-48F0-A20D-5F25EC59AC53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3C97F8-2297-A859-BAB8-E8DA607F4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2CB62-05C2-3A91-2F29-B9966752E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760E-F00F-4D77-8156-1EC943B2E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687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A7B48E-75DC-8886-447E-96000BCBF5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306EAB-40CC-E4BF-FBEB-69829524F6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DFD19C-AD6E-3AED-2EC7-5117BEBBE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F146A-5107-48F0-A20D-5F25EC59AC53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6A301-8F67-B5BC-2DDA-8D00862DC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F7E354-704E-655A-EF13-8AAA11341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760E-F00F-4D77-8156-1EC943B2E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6096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01/11/2024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59839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01/11/2024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47895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4ED663-B5FF-3371-8B4B-8F56CEE68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F146A-5107-48F0-A20D-5F25EC59AC53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C9B31C-7D7A-1034-BAB3-601626DDB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B73EFC-0A75-6D6C-355D-93DD4C64F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760E-F00F-4D77-8156-1EC943B2E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916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BC127-438A-CCC8-5ADD-792FAB3FD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3C284-675F-812B-F5EA-76D2B43025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88C230-136C-AB5C-C2C1-49B20F8E7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F146A-5107-48F0-A20D-5F25EC59AC53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F1B121-3E9C-CC46-969F-940A5C085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51C367-959F-722E-6946-3164BE4E8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760E-F00F-4D77-8156-1EC943B2E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123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C66D2-49F8-5680-94E4-37C216ACE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76E686-089F-5BAB-CDDA-C1181A7FF3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981305-46B5-38E7-5B8B-6F330AED4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F146A-5107-48F0-A20D-5F25EC59AC53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358179-5D73-2660-4E9E-7A6DC5AFE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06416-3B80-E666-4BF1-37F2917A0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760E-F00F-4D77-8156-1EC943B2E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181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F2896-9BB5-5298-5BFA-08D1FB4E3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7E4B7-452C-F7CF-C533-83D493991F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BDE6D3-866E-6DD4-E84A-11D3F193BE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8083BA-1E26-03ED-6B5E-DCC26851C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F146A-5107-48F0-A20D-5F25EC59AC53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EF494A-F3BB-83D1-1FB2-D63E60B08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295490-4072-6186-0E6C-AEBF31363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760E-F00F-4D77-8156-1EC943B2E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092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99AA8-6DF4-C3C3-B43A-BA7798F41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151DA3-4D76-7AF8-950F-3AF763E79C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28AA72-5028-6706-31F5-CDF268861A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379BD0-F8A6-CBD1-A5A8-06050A4808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3F83ED-AF04-5F17-4606-22E0B36ACD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0368B6-FAEF-F6C0-9738-073C04F91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F146A-5107-48F0-A20D-5F25EC59AC53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CC6919-9C9E-161C-7E6D-A16840768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C10677-24E7-C3BD-ADE9-068EED9BE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760E-F00F-4D77-8156-1EC943B2E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9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4EAD7-FD41-A40E-9D99-C08A3555E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DB3102-05E4-095A-2FAA-2FBA9C346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F146A-5107-48F0-A20D-5F25EC59AC53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217974-0915-290D-74FD-61BB3F991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3AC69A-A6FA-FE63-C6A3-639DB9D89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760E-F00F-4D77-8156-1EC943B2E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43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4ED663-B5FF-3371-8B4B-8F56CEE68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F146A-5107-48F0-A20D-5F25EC59AC53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C9B31C-7D7A-1034-BAB3-601626DDB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B73EFC-0A75-6D6C-355D-93DD4C64F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760E-F00F-4D77-8156-1EC943B2E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769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7CF52-BEF3-2458-E685-F2D675A20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2AA8C-5165-FE71-DDB0-B7A46E478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6163E-AAB2-D807-B774-C5CCE7F5E5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076C0E-1063-B5FC-D22B-66CAAD085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F146A-5107-48F0-A20D-5F25EC59AC53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E36B90-8A8B-6299-B790-4E1FE2A9D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578FBA-AD1D-45DD-B3E1-11E536F04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760E-F00F-4D77-8156-1EC943B2E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353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8082A-93ED-C624-1330-5CC09B96E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7AF125-CC1A-63E9-C774-2D45FC276C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CA4D48-61E3-316F-9EFA-D4A2B8936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F36FC6-2D5C-8914-21C1-C06BFFE9E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F146A-5107-48F0-A20D-5F25EC59AC53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85CEB2-4164-28BE-3127-2A5D653FC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6B2D87-FDEA-0E49-93B3-7D8A073DC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760E-F00F-4D77-8156-1EC943B2E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370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F26404-42D3-CD7D-6C1E-3FCEC50BB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6CDC00-960B-AB4D-63F8-56360FD518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8FBDD4-0D43-498F-33B1-F0269F4C09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F146A-5107-48F0-A20D-5F25EC59AC53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FBB9B-7B98-3221-CD1D-1355074C36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AD822A-4862-DEC9-B20A-E78E68A226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4760E-F00F-4D77-8156-1EC943B2E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162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2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01/11/2024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6297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01/11/2024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2955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6.png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7.wmf"/><Relationship Id="rId5" Type="http://schemas.openxmlformats.org/officeDocument/2006/relationships/image" Target="../media/image14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1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6.png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21.emf"/><Relationship Id="rId5" Type="http://schemas.openxmlformats.org/officeDocument/2006/relationships/image" Target="../media/image18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13" Type="http://schemas.openxmlformats.org/officeDocument/2006/relationships/image" Target="../media/image28.png"/><Relationship Id="rId3" Type="http://schemas.openxmlformats.org/officeDocument/2006/relationships/slideLayout" Target="../slideLayouts/slideLayout12.xml"/><Relationship Id="rId7" Type="http://schemas.openxmlformats.org/officeDocument/2006/relationships/slide" Target="slide20.xml"/><Relationship Id="rId12" Type="http://schemas.openxmlformats.org/officeDocument/2006/relationships/image" Target="../media/image26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19.xml"/><Relationship Id="rId11" Type="http://schemas.openxmlformats.org/officeDocument/2006/relationships/image" Target="../media/image25.gif"/><Relationship Id="rId5" Type="http://schemas.openxmlformats.org/officeDocument/2006/relationships/image" Target="../media/image23.png"/><Relationship Id="rId10" Type="http://schemas.openxmlformats.org/officeDocument/2006/relationships/image" Target="../media/image24.gif"/><Relationship Id="rId4" Type="http://schemas.openxmlformats.org/officeDocument/2006/relationships/image" Target="../media/image22.png"/><Relationship Id="rId9" Type="http://schemas.openxmlformats.org/officeDocument/2006/relationships/slide" Target="slide22.xml"/><Relationship Id="rId14" Type="http://schemas.openxmlformats.org/officeDocument/2006/relationships/slide" Target="slide2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microsoft.com/office/2007/relationships/hdphoto" Target="../media/hdphoto3.wdp"/><Relationship Id="rId18" Type="http://schemas.openxmlformats.org/officeDocument/2006/relationships/image" Target="../media/image40.png"/><Relationship Id="rId26" Type="http://schemas.openxmlformats.org/officeDocument/2006/relationships/image" Target="../media/image32.wmf"/><Relationship Id="rId3" Type="http://schemas.openxmlformats.org/officeDocument/2006/relationships/video" Target="../media/media2.mp4"/><Relationship Id="rId21" Type="http://schemas.openxmlformats.org/officeDocument/2006/relationships/oleObject" Target="../embeddings/oleObject15.bin"/><Relationship Id="rId7" Type="http://schemas.openxmlformats.org/officeDocument/2006/relationships/audio" Target="../media/audio3.wav"/><Relationship Id="rId12" Type="http://schemas.openxmlformats.org/officeDocument/2006/relationships/image" Target="../media/image36.png"/><Relationship Id="rId17" Type="http://schemas.openxmlformats.org/officeDocument/2006/relationships/slide" Target="slide18.xml"/><Relationship Id="rId25" Type="http://schemas.openxmlformats.org/officeDocument/2006/relationships/oleObject" Target="../embeddings/oleObject17.bin"/><Relationship Id="rId2" Type="http://schemas.microsoft.com/office/2007/relationships/media" Target="../media/media2.mp4"/><Relationship Id="rId16" Type="http://schemas.openxmlformats.org/officeDocument/2006/relationships/image" Target="../media/image39.png"/><Relationship Id="rId20" Type="http://schemas.openxmlformats.org/officeDocument/2006/relationships/image" Target="../media/image29.wmf"/><Relationship Id="rId1" Type="http://schemas.openxmlformats.org/officeDocument/2006/relationships/vmlDrawing" Target="../drawings/vmlDrawing4.vml"/><Relationship Id="rId6" Type="http://schemas.openxmlformats.org/officeDocument/2006/relationships/audio" Target="../media/audio2.wav"/><Relationship Id="rId11" Type="http://schemas.microsoft.com/office/2007/relationships/hdphoto" Target="../media/hdphoto2.wdp"/><Relationship Id="rId24" Type="http://schemas.openxmlformats.org/officeDocument/2006/relationships/image" Target="../media/image31.wmf"/><Relationship Id="rId5" Type="http://schemas.openxmlformats.org/officeDocument/2006/relationships/audio" Target="../media/audio1.wav"/><Relationship Id="rId15" Type="http://schemas.openxmlformats.org/officeDocument/2006/relationships/image" Target="../media/image38.png"/><Relationship Id="rId23" Type="http://schemas.openxmlformats.org/officeDocument/2006/relationships/oleObject" Target="../embeddings/oleObject16.bin"/><Relationship Id="rId28" Type="http://schemas.openxmlformats.org/officeDocument/2006/relationships/image" Target="../media/image33.wmf"/><Relationship Id="rId10" Type="http://schemas.openxmlformats.org/officeDocument/2006/relationships/image" Target="../media/image35.png"/><Relationship Id="rId19" Type="http://schemas.openxmlformats.org/officeDocument/2006/relationships/oleObject" Target="../embeddings/oleObject14.bin"/><Relationship Id="rId4" Type="http://schemas.openxmlformats.org/officeDocument/2006/relationships/slideLayout" Target="../slideLayouts/slideLayout13.xml"/><Relationship Id="rId9" Type="http://schemas.microsoft.com/office/2007/relationships/hdphoto" Target="../media/hdphoto1.wdp"/><Relationship Id="rId14" Type="http://schemas.openxmlformats.org/officeDocument/2006/relationships/image" Target="../media/image37.png"/><Relationship Id="rId22" Type="http://schemas.openxmlformats.org/officeDocument/2006/relationships/image" Target="../media/image30.emf"/><Relationship Id="rId27" Type="http://schemas.openxmlformats.org/officeDocument/2006/relationships/oleObject" Target="../embeddings/oleObject18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36.png"/><Relationship Id="rId18" Type="http://schemas.openxmlformats.org/officeDocument/2006/relationships/slide" Target="slide18.xml"/><Relationship Id="rId3" Type="http://schemas.openxmlformats.org/officeDocument/2006/relationships/video" Target="../media/media2.mp4"/><Relationship Id="rId21" Type="http://schemas.openxmlformats.org/officeDocument/2006/relationships/image" Target="../media/image41.wmf"/><Relationship Id="rId7" Type="http://schemas.openxmlformats.org/officeDocument/2006/relationships/audio" Target="../media/audio3.wav"/><Relationship Id="rId12" Type="http://schemas.microsoft.com/office/2007/relationships/hdphoto" Target="../media/hdphoto2.wdp"/><Relationship Id="rId17" Type="http://schemas.openxmlformats.org/officeDocument/2006/relationships/image" Target="../media/image42.png"/><Relationship Id="rId2" Type="http://schemas.microsoft.com/office/2007/relationships/media" Target="../media/media2.mp4"/><Relationship Id="rId16" Type="http://schemas.openxmlformats.org/officeDocument/2006/relationships/image" Target="../media/image39.png"/><Relationship Id="rId20" Type="http://schemas.openxmlformats.org/officeDocument/2006/relationships/oleObject" Target="../embeddings/oleObject19.bin"/><Relationship Id="rId1" Type="http://schemas.openxmlformats.org/officeDocument/2006/relationships/vmlDrawing" Target="../drawings/vmlDrawing5.vml"/><Relationship Id="rId6" Type="http://schemas.openxmlformats.org/officeDocument/2006/relationships/audio" Target="../media/audio1.wav"/><Relationship Id="rId11" Type="http://schemas.openxmlformats.org/officeDocument/2006/relationships/image" Target="../media/image35.png"/><Relationship Id="rId5" Type="http://schemas.openxmlformats.org/officeDocument/2006/relationships/notesSlide" Target="../notesSlides/notesSlide1.xml"/><Relationship Id="rId15" Type="http://schemas.openxmlformats.org/officeDocument/2006/relationships/image" Target="../media/image52.png"/><Relationship Id="rId10" Type="http://schemas.microsoft.com/office/2007/relationships/hdphoto" Target="../media/hdphoto1.wdp"/><Relationship Id="rId19" Type="http://schemas.openxmlformats.org/officeDocument/2006/relationships/image" Target="../media/image40.png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34.png"/><Relationship Id="rId14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microsoft.com/office/2007/relationships/hdphoto" Target="../media/hdphoto3.wdp"/><Relationship Id="rId18" Type="http://schemas.openxmlformats.org/officeDocument/2006/relationships/image" Target="../media/image40.png"/><Relationship Id="rId26" Type="http://schemas.openxmlformats.org/officeDocument/2006/relationships/image" Target="../media/image46.wmf"/><Relationship Id="rId3" Type="http://schemas.openxmlformats.org/officeDocument/2006/relationships/video" Target="../media/media2.mp4"/><Relationship Id="rId21" Type="http://schemas.openxmlformats.org/officeDocument/2006/relationships/oleObject" Target="../embeddings/oleObject21.bin"/><Relationship Id="rId7" Type="http://schemas.openxmlformats.org/officeDocument/2006/relationships/audio" Target="../media/audio3.wav"/><Relationship Id="rId12" Type="http://schemas.openxmlformats.org/officeDocument/2006/relationships/image" Target="../media/image36.png"/><Relationship Id="rId17" Type="http://schemas.openxmlformats.org/officeDocument/2006/relationships/slide" Target="slide18.xml"/><Relationship Id="rId25" Type="http://schemas.openxmlformats.org/officeDocument/2006/relationships/oleObject" Target="../embeddings/oleObject23.bin"/><Relationship Id="rId2" Type="http://schemas.microsoft.com/office/2007/relationships/media" Target="../media/media2.mp4"/><Relationship Id="rId16" Type="http://schemas.openxmlformats.org/officeDocument/2006/relationships/image" Target="../media/image39.png"/><Relationship Id="rId20" Type="http://schemas.openxmlformats.org/officeDocument/2006/relationships/image" Target="../media/image43.wmf"/><Relationship Id="rId1" Type="http://schemas.openxmlformats.org/officeDocument/2006/relationships/vmlDrawing" Target="../drawings/vmlDrawing6.vml"/><Relationship Id="rId6" Type="http://schemas.openxmlformats.org/officeDocument/2006/relationships/audio" Target="../media/audio2.wav"/><Relationship Id="rId11" Type="http://schemas.microsoft.com/office/2007/relationships/hdphoto" Target="../media/hdphoto2.wdp"/><Relationship Id="rId24" Type="http://schemas.openxmlformats.org/officeDocument/2006/relationships/image" Target="../media/image45.wmf"/><Relationship Id="rId5" Type="http://schemas.openxmlformats.org/officeDocument/2006/relationships/audio" Target="../media/audio1.wav"/><Relationship Id="rId15" Type="http://schemas.openxmlformats.org/officeDocument/2006/relationships/image" Target="../media/image38.png"/><Relationship Id="rId23" Type="http://schemas.openxmlformats.org/officeDocument/2006/relationships/oleObject" Target="../embeddings/oleObject22.bin"/><Relationship Id="rId10" Type="http://schemas.openxmlformats.org/officeDocument/2006/relationships/image" Target="../media/image35.png"/><Relationship Id="rId19" Type="http://schemas.openxmlformats.org/officeDocument/2006/relationships/oleObject" Target="../embeddings/oleObject20.bin"/><Relationship Id="rId4" Type="http://schemas.openxmlformats.org/officeDocument/2006/relationships/slideLayout" Target="../slideLayouts/slideLayout13.xml"/><Relationship Id="rId9" Type="http://schemas.microsoft.com/office/2007/relationships/hdphoto" Target="../media/hdphoto1.wdp"/><Relationship Id="rId14" Type="http://schemas.openxmlformats.org/officeDocument/2006/relationships/image" Target="../media/image37.png"/><Relationship Id="rId22" Type="http://schemas.openxmlformats.org/officeDocument/2006/relationships/image" Target="../media/image44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2.png"/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12" Type="http://schemas.openxmlformats.org/officeDocument/2006/relationships/image" Target="../media/image39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7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34.png"/><Relationship Id="rId11" Type="http://schemas.microsoft.com/office/2007/relationships/hdphoto" Target="../media/hdphoto3.wdp"/><Relationship Id="rId5" Type="http://schemas.openxmlformats.org/officeDocument/2006/relationships/audio" Target="../media/audio2.wav"/><Relationship Id="rId15" Type="http://schemas.openxmlformats.org/officeDocument/2006/relationships/oleObject" Target="../embeddings/oleObject24.bin"/><Relationship Id="rId10" Type="http://schemas.openxmlformats.org/officeDocument/2006/relationships/image" Target="../media/image36.png"/><Relationship Id="rId4" Type="http://schemas.openxmlformats.org/officeDocument/2006/relationships/audio" Target="../media/audio3.wav"/><Relationship Id="rId9" Type="http://schemas.microsoft.com/office/2007/relationships/hdphoto" Target="../media/hdphoto2.wdp"/><Relationship Id="rId14" Type="http://schemas.openxmlformats.org/officeDocument/2006/relationships/slide" Target="slide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image" Target="../media/image6.png"/><Relationship Id="rId7" Type="http://schemas.openxmlformats.org/officeDocument/2006/relationships/image" Target="../media/image52.jpeg"/><Relationship Id="rId12" Type="http://schemas.openxmlformats.org/officeDocument/2006/relationships/image" Target="../media/image50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8.wmf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53.png"/><Relationship Id="rId4" Type="http://schemas.openxmlformats.org/officeDocument/2006/relationships/image" Target="../media/image51.jpeg"/><Relationship Id="rId9" Type="http://schemas.openxmlformats.org/officeDocument/2006/relationships/image" Target="../media/image49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image" Target="../media/image6.png"/><Relationship Id="rId7" Type="http://schemas.openxmlformats.org/officeDocument/2006/relationships/image" Target="../media/image55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54.wmf"/><Relationship Id="rId4" Type="http://schemas.openxmlformats.org/officeDocument/2006/relationships/oleObject" Target="../embeddings/oleObject28.bin"/><Relationship Id="rId9" Type="http://schemas.openxmlformats.org/officeDocument/2006/relationships/image" Target="../media/image56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1.emf"/><Relationship Id="rId3" Type="http://schemas.openxmlformats.org/officeDocument/2006/relationships/image" Target="../media/image6.png"/><Relationship Id="rId7" Type="http://schemas.openxmlformats.org/officeDocument/2006/relationships/image" Target="../media/image8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0.emf"/><Relationship Id="rId5" Type="http://schemas.openxmlformats.org/officeDocument/2006/relationships/image" Target="../media/image7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>
            <a:extLst>
              <a:ext uri="{FF2B5EF4-FFF2-40B4-BE49-F238E27FC236}">
                <a16:creationId xmlns:a16="http://schemas.microsoft.com/office/drawing/2014/main" id="{BD9C971F-1CA7-43CE-82D2-930127F61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47" name="Picture 3">
            <a:extLst>
              <a:ext uri="{FF2B5EF4-FFF2-40B4-BE49-F238E27FC236}">
                <a16:creationId xmlns:a16="http://schemas.microsoft.com/office/drawing/2014/main" id="{58BF44E1-A2E5-4F46-8177-E89F4C76CBB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410200"/>
            <a:ext cx="10668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48" name="WordArt 4">
            <a:extLst>
              <a:ext uri="{FF2B5EF4-FFF2-40B4-BE49-F238E27FC236}">
                <a16:creationId xmlns:a16="http://schemas.microsoft.com/office/drawing/2014/main" id="{F7BE995A-3D4E-4765-842F-84E01343192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24000" y="990600"/>
            <a:ext cx="9322191" cy="24384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26972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endParaRPr lang="en-US" sz="3600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949" name="WordArt 5">
            <a:extLst>
              <a:ext uri="{FF2B5EF4-FFF2-40B4-BE49-F238E27FC236}">
                <a16:creationId xmlns:a16="http://schemas.microsoft.com/office/drawing/2014/main" id="{4925BAD4-8227-4754-BDAC-E31E74DB186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459457" y="5584873"/>
            <a:ext cx="5446543" cy="709636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i="1" kern="10" dirty="0" err="1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GV:Phạm</a:t>
            </a:r>
            <a:r>
              <a:rPr lang="en-US" sz="2800" b="1" i="1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kern="10" dirty="0" err="1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i="1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kern="10" dirty="0" err="1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Tuyết</a:t>
            </a:r>
            <a:r>
              <a:rPr lang="en-US" sz="2800" b="1" i="1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Mai</a:t>
            </a:r>
          </a:p>
          <a:p>
            <a:pPr algn="ctr"/>
            <a:endParaRPr lang="en-US" sz="2800" b="1" i="1" kern="10" dirty="0">
              <a:ln w="9525">
                <a:solidFill>
                  <a:srgbClr val="00008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i="1" kern="10" dirty="0">
              <a:ln w="9525">
                <a:solidFill>
                  <a:srgbClr val="00008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i="1" kern="10" dirty="0">
              <a:ln w="9525">
                <a:solidFill>
                  <a:srgbClr val="00008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i="1" kern="10" dirty="0">
              <a:ln w="9525">
                <a:solidFill>
                  <a:srgbClr val="00008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i="1" kern="10" dirty="0">
              <a:ln w="9525">
                <a:solidFill>
                  <a:srgbClr val="00008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i="1" kern="10" dirty="0">
              <a:ln w="9525">
                <a:solidFill>
                  <a:srgbClr val="00008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i="1" kern="10" dirty="0">
              <a:ln w="9525">
                <a:solidFill>
                  <a:srgbClr val="00008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i="1" kern="10" dirty="0">
              <a:ln w="9525">
                <a:solidFill>
                  <a:srgbClr val="00008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i="1" kern="10" dirty="0">
              <a:ln w="9525">
                <a:solidFill>
                  <a:srgbClr val="00008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i="1" kern="10" dirty="0">
              <a:ln w="9525">
                <a:solidFill>
                  <a:srgbClr val="00008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i="1" kern="10" dirty="0">
              <a:ln w="9525">
                <a:solidFill>
                  <a:srgbClr val="00008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i="1" kern="10" dirty="0">
              <a:ln w="9525">
                <a:solidFill>
                  <a:srgbClr val="00008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i="1" kern="10" dirty="0">
              <a:ln w="9525">
                <a:solidFill>
                  <a:srgbClr val="00008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2950" name="Picture 6">
            <a:extLst>
              <a:ext uri="{FF2B5EF4-FFF2-40B4-BE49-F238E27FC236}">
                <a16:creationId xmlns:a16="http://schemas.microsoft.com/office/drawing/2014/main" id="{EA2082B4-3460-4D09-AE5F-EEECAA54364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57901"/>
            <a:ext cx="9144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51" name="Line 7">
            <a:extLst>
              <a:ext uri="{FF2B5EF4-FFF2-40B4-BE49-F238E27FC236}">
                <a16:creationId xmlns:a16="http://schemas.microsoft.com/office/drawing/2014/main" id="{B9D4B6CB-C70A-4C56-8976-FD0E864E7201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8189" y="1066800"/>
            <a:ext cx="5789612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00"/>
          </a:p>
        </p:txBody>
      </p:sp>
      <p:sp>
        <p:nvSpPr>
          <p:cNvPr id="82952" name="WordArt 8">
            <a:extLst>
              <a:ext uri="{FF2B5EF4-FFF2-40B4-BE49-F238E27FC236}">
                <a16:creationId xmlns:a16="http://schemas.microsoft.com/office/drawing/2014/main" id="{46336F60-4644-4EE1-A054-94BCB5F6685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94229" y="228600"/>
            <a:ext cx="9551962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953" name="WordArt 9">
            <a:extLst>
              <a:ext uri="{FF2B5EF4-FFF2-40B4-BE49-F238E27FC236}">
                <a16:creationId xmlns:a16="http://schemas.microsoft.com/office/drawing/2014/main" id="{A88281BA-B9BC-4991-87B3-0F4513FFA00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31255" y="2666999"/>
            <a:ext cx="5789611" cy="76199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 DỰ </a:t>
            </a:r>
            <a:r>
              <a:rPr lang="en-US" sz="3600" kern="1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 LỚP 8B</a:t>
            </a:r>
          </a:p>
        </p:txBody>
      </p:sp>
      <p:sp>
        <p:nvSpPr>
          <p:cNvPr id="82954" name="WordArt 10">
            <a:extLst>
              <a:ext uri="{FF2B5EF4-FFF2-40B4-BE49-F238E27FC236}">
                <a16:creationId xmlns:a16="http://schemas.microsoft.com/office/drawing/2014/main" id="{3AF896FC-B9B8-43B6-97CF-0F905BB1CB1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23999" y="4048125"/>
            <a:ext cx="9322191" cy="11334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II: PHÂN THỨC ĐẠI SỐ</a:t>
            </a:r>
          </a:p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PHÂN THỨC ĐẠI SỐ</a:t>
            </a:r>
          </a:p>
        </p:txBody>
      </p:sp>
    </p:spTree>
    <p:extLst>
      <p:ext uri="{BB962C8B-B14F-4D97-AF65-F5344CB8AC3E}">
        <p14:creationId xmlns:p14="http://schemas.microsoft.com/office/powerpoint/2010/main" val="19465939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2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2A824F-0784-97B9-5182-61F6EA8A2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56398"/>
          </a:xfrm>
          <a:prstGeom prst="rect">
            <a:avLst/>
          </a:prstGeom>
        </p:spPr>
      </p:pic>
      <p:sp>
        <p:nvSpPr>
          <p:cNvPr id="3" name="Rounded Rectangle 16">
            <a:extLst>
              <a:ext uri="{FF2B5EF4-FFF2-40B4-BE49-F238E27FC236}">
                <a16:creationId xmlns:a16="http://schemas.microsoft.com/office/drawing/2014/main" id="{0049EB15-7DA9-F6AC-06A5-2B0B1F36D01F}"/>
              </a:ext>
            </a:extLst>
          </p:cNvPr>
          <p:cNvSpPr/>
          <p:nvPr/>
        </p:nvSpPr>
        <p:spPr>
          <a:xfrm>
            <a:off x="4918364" y="1276431"/>
            <a:ext cx="2092037" cy="988820"/>
          </a:xfrm>
          <a:prstGeom prst="roundRect">
            <a:avLst/>
          </a:prstGeom>
          <a:noFill/>
          <a:ln w="28575" cap="flat" cmpd="sng" algn="ctr">
            <a:solidFill>
              <a:schemeClr val="bg2">
                <a:lumMod val="50000"/>
              </a:schemeClr>
            </a:solidFill>
            <a:prstDash val="sysDash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en-US" sz="2933">
              <a:solidFill>
                <a:prstClr val="black"/>
              </a:solidFill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D9690D-9D01-B23D-DF41-7BBE3A47C89F}"/>
              </a:ext>
            </a:extLst>
          </p:cNvPr>
          <p:cNvSpPr/>
          <p:nvPr/>
        </p:nvSpPr>
        <p:spPr>
          <a:xfrm>
            <a:off x="5049982" y="1416898"/>
            <a:ext cx="20920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Ý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1A61D5-E1BB-861D-F144-A94C0B296CD9}"/>
              </a:ext>
            </a:extLst>
          </p:cNvPr>
          <p:cNvSpPr/>
          <p:nvPr/>
        </p:nvSpPr>
        <p:spPr>
          <a:xfrm>
            <a:off x="857364" y="2787957"/>
            <a:ext cx="10393678" cy="165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defRPr/>
            </a:pP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5886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2A824F-0784-97B9-5182-61F6EA8A2E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7563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58098F-9BC8-C141-1747-32A1316CE814}"/>
              </a:ext>
            </a:extLst>
          </p:cNvPr>
          <p:cNvSpPr txBox="1"/>
          <p:nvPr/>
        </p:nvSpPr>
        <p:spPr>
          <a:xfrm>
            <a:off x="1144135" y="636668"/>
            <a:ext cx="110478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4" name="Group 50">
            <a:extLst>
              <a:ext uri="{FF2B5EF4-FFF2-40B4-BE49-F238E27FC236}">
                <a16:creationId xmlns:a16="http://schemas.microsoft.com/office/drawing/2014/main" id="{900CC366-FAE8-3103-7FC1-4680AA490A50}"/>
              </a:ext>
            </a:extLst>
          </p:cNvPr>
          <p:cNvGrpSpPr>
            <a:grpSpLocks/>
          </p:cNvGrpSpPr>
          <p:nvPr/>
        </p:nvGrpSpPr>
        <p:grpSpPr bwMode="auto">
          <a:xfrm>
            <a:off x="1332119" y="2252313"/>
            <a:ext cx="1668465" cy="847724"/>
            <a:chOff x="91" y="1620"/>
            <a:chExt cx="1051" cy="534"/>
          </a:xfrm>
        </p:grpSpPr>
        <p:graphicFrame>
          <p:nvGraphicFramePr>
            <p:cNvPr id="5" name="Object 29">
              <a:extLst>
                <a:ext uri="{FF2B5EF4-FFF2-40B4-BE49-F238E27FC236}">
                  <a16:creationId xmlns:a16="http://schemas.microsoft.com/office/drawing/2014/main" id="{57F9EC16-DA48-70D8-9283-445379C0ABC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53" y="1620"/>
            <a:ext cx="689" cy="5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0" name="Equation" r:id="rId4" imgW="507960" imgH="393480" progId="Equation.DSMT4">
                    <p:embed/>
                  </p:oleObj>
                </mc:Choice>
                <mc:Fallback>
                  <p:oleObj name="Equation" r:id="rId4" imgW="507960" imgH="393480" progId="Equation.DSMT4">
                    <p:embed/>
                    <p:pic>
                      <p:nvPicPr>
                        <p:cNvPr id="6" name="Object 29">
                          <a:extLst>
                            <a:ext uri="{FF2B5EF4-FFF2-40B4-BE49-F238E27FC236}">
                              <a16:creationId xmlns:a16="http://schemas.microsoft.com/office/drawing/2014/main" id="{57F9EC16-DA48-70D8-9283-445379C0ABC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3" y="1620"/>
                          <a:ext cx="689" cy="5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Text Box 44">
              <a:extLst>
                <a:ext uri="{FF2B5EF4-FFF2-40B4-BE49-F238E27FC236}">
                  <a16:creationId xmlns:a16="http://schemas.microsoft.com/office/drawing/2014/main" id="{C99DB80F-4E89-5880-D62E-C6EAAEC9A7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" y="1662"/>
              <a:ext cx="38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a)</a:t>
              </a:r>
            </a:p>
          </p:txBody>
        </p:sp>
      </p:grpSp>
      <p:grpSp>
        <p:nvGrpSpPr>
          <p:cNvPr id="7" name="Group 50">
            <a:extLst>
              <a:ext uri="{FF2B5EF4-FFF2-40B4-BE49-F238E27FC236}">
                <a16:creationId xmlns:a16="http://schemas.microsoft.com/office/drawing/2014/main" id="{170E4CD5-3FC8-45C7-C9CB-17299C65DA59}"/>
              </a:ext>
            </a:extLst>
          </p:cNvPr>
          <p:cNvGrpSpPr>
            <a:grpSpLocks/>
          </p:cNvGrpSpPr>
          <p:nvPr/>
        </p:nvGrpSpPr>
        <p:grpSpPr bwMode="auto">
          <a:xfrm>
            <a:off x="4716462" y="2252313"/>
            <a:ext cx="1379538" cy="846137"/>
            <a:chOff x="357" y="2085"/>
            <a:chExt cx="869" cy="533"/>
          </a:xfrm>
        </p:grpSpPr>
        <p:graphicFrame>
          <p:nvGraphicFramePr>
            <p:cNvPr id="8" name="Object 29">
              <a:extLst>
                <a:ext uri="{FF2B5EF4-FFF2-40B4-BE49-F238E27FC236}">
                  <a16:creationId xmlns:a16="http://schemas.microsoft.com/office/drawing/2014/main" id="{344B0DAD-0F64-4E77-C5E4-958F3642F09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49361916"/>
                </p:ext>
              </p:extLst>
            </p:nvPr>
          </p:nvGraphicFramePr>
          <p:xfrm>
            <a:off x="639" y="2085"/>
            <a:ext cx="587" cy="5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1" name="Equation" r:id="rId6" imgW="431640" imgH="393480" progId="Equation.DSMT4">
                    <p:embed/>
                  </p:oleObj>
                </mc:Choice>
                <mc:Fallback>
                  <p:oleObj name="Equation" r:id="rId6" imgW="431640" imgH="393480" progId="Equation.DSMT4">
                    <p:embed/>
                    <p:pic>
                      <p:nvPicPr>
                        <p:cNvPr id="15" name="Object 29">
                          <a:extLst>
                            <a:ext uri="{FF2B5EF4-FFF2-40B4-BE49-F238E27FC236}">
                              <a16:creationId xmlns:a16="http://schemas.microsoft.com/office/drawing/2014/main" id="{344B0DAD-0F64-4E77-C5E4-958F3642F09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9" y="2085"/>
                          <a:ext cx="587" cy="5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 Box 44">
              <a:extLst>
                <a:ext uri="{FF2B5EF4-FFF2-40B4-BE49-F238E27FC236}">
                  <a16:creationId xmlns:a16="http://schemas.microsoft.com/office/drawing/2014/main" id="{67D00BD6-3B05-10F0-2967-71EDC21C15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" y="2163"/>
              <a:ext cx="46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b)</a:t>
              </a:r>
            </a:p>
          </p:txBody>
        </p:sp>
      </p:grpSp>
      <p:grpSp>
        <p:nvGrpSpPr>
          <p:cNvPr id="11" name="Group 47">
            <a:extLst>
              <a:ext uri="{FF2B5EF4-FFF2-40B4-BE49-F238E27FC236}">
                <a16:creationId xmlns:a16="http://schemas.microsoft.com/office/drawing/2014/main" id="{B368BB8D-CD92-F9C0-84C7-CFAE28D006B2}"/>
              </a:ext>
            </a:extLst>
          </p:cNvPr>
          <p:cNvGrpSpPr>
            <a:grpSpLocks/>
          </p:cNvGrpSpPr>
          <p:nvPr/>
        </p:nvGrpSpPr>
        <p:grpSpPr bwMode="auto">
          <a:xfrm>
            <a:off x="8773518" y="2166339"/>
            <a:ext cx="2249758" cy="1017588"/>
            <a:chOff x="3702" y="2192"/>
            <a:chExt cx="1191" cy="641"/>
          </a:xfrm>
        </p:grpSpPr>
        <p:graphicFrame>
          <p:nvGraphicFramePr>
            <p:cNvPr id="12" name="Object 34">
              <a:extLst>
                <a:ext uri="{FF2B5EF4-FFF2-40B4-BE49-F238E27FC236}">
                  <a16:creationId xmlns:a16="http://schemas.microsoft.com/office/drawing/2014/main" id="{9A7922C6-0DFF-1048-7798-66071D5642B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8872413"/>
                </p:ext>
              </p:extLst>
            </p:nvPr>
          </p:nvGraphicFramePr>
          <p:xfrm>
            <a:off x="3958" y="2192"/>
            <a:ext cx="935" cy="6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2" name="Equation" r:id="rId8" imgW="647640" imgH="444240" progId="Equation.DSMT4">
                    <p:embed/>
                  </p:oleObj>
                </mc:Choice>
                <mc:Fallback>
                  <p:oleObj name="Equation" r:id="rId8" imgW="647640" imgH="444240" progId="Equation.DSMT4">
                    <p:embed/>
                    <p:pic>
                      <p:nvPicPr>
                        <p:cNvPr id="12" name="Object 34">
                          <a:extLst>
                            <a:ext uri="{FF2B5EF4-FFF2-40B4-BE49-F238E27FC236}">
                              <a16:creationId xmlns:a16="http://schemas.microsoft.com/office/drawing/2014/main" id="{9A7922C6-0DFF-1048-7798-66071D5642B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58" y="2192"/>
                          <a:ext cx="935" cy="6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Text Box 46">
              <a:extLst>
                <a:ext uri="{FF2B5EF4-FFF2-40B4-BE49-F238E27FC236}">
                  <a16:creationId xmlns:a16="http://schemas.microsoft.com/office/drawing/2014/main" id="{CC657CEC-BD2E-2E52-93D0-3FE5FEDCF7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2" y="2324"/>
              <a:ext cx="33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c)</a:t>
              </a:r>
            </a:p>
          </p:txBody>
        </p:sp>
      </p:grpSp>
      <p:sp>
        <p:nvSpPr>
          <p:cNvPr id="17" name="Text Box 45">
            <a:extLst>
              <a:ext uri="{FF2B5EF4-FFF2-40B4-BE49-F238E27FC236}">
                <a16:creationId xmlns:a16="http://schemas.microsoft.com/office/drawing/2014/main" id="{1261DE4A-82B6-2220-D664-3158C1FEA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3243" y="4220456"/>
            <a:ext cx="15773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800" dirty="0">
                <a:latin typeface=".VnTime" panose="020B7200000000000000" pitchFamily="34" charset="0"/>
              </a:rPr>
              <a:t>)  0</a:t>
            </a:r>
          </a:p>
        </p:txBody>
      </p:sp>
      <p:grpSp>
        <p:nvGrpSpPr>
          <p:cNvPr id="18" name="Group 48">
            <a:extLst>
              <a:ext uri="{FF2B5EF4-FFF2-40B4-BE49-F238E27FC236}">
                <a16:creationId xmlns:a16="http://schemas.microsoft.com/office/drawing/2014/main" id="{DE608A49-21ED-538D-6F2D-322AFAD46395}"/>
              </a:ext>
            </a:extLst>
          </p:cNvPr>
          <p:cNvGrpSpPr>
            <a:grpSpLocks/>
          </p:cNvGrpSpPr>
          <p:nvPr/>
        </p:nvGrpSpPr>
        <p:grpSpPr bwMode="auto">
          <a:xfrm>
            <a:off x="4554451" y="3801822"/>
            <a:ext cx="1797221" cy="1360488"/>
            <a:chOff x="1851" y="1430"/>
            <a:chExt cx="1027" cy="857"/>
          </a:xfrm>
        </p:grpSpPr>
        <p:graphicFrame>
          <p:nvGraphicFramePr>
            <p:cNvPr id="19" name="Object 32">
              <a:extLst>
                <a:ext uri="{FF2B5EF4-FFF2-40B4-BE49-F238E27FC236}">
                  <a16:creationId xmlns:a16="http://schemas.microsoft.com/office/drawing/2014/main" id="{97101F1A-0EAF-58B5-5BBB-3CB472FCD0E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266" y="1430"/>
            <a:ext cx="612" cy="8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3" name="Equation" r:id="rId10" imgW="431640" imgH="609480" progId="Equation.DSMT4">
                    <p:embed/>
                  </p:oleObj>
                </mc:Choice>
                <mc:Fallback>
                  <p:oleObj name="Equation" r:id="rId10" imgW="431640" imgH="609480" progId="Equation.DSMT4">
                    <p:embed/>
                    <p:pic>
                      <p:nvPicPr>
                        <p:cNvPr id="24" name="Object 32">
                          <a:extLst>
                            <a:ext uri="{FF2B5EF4-FFF2-40B4-BE49-F238E27FC236}">
                              <a16:creationId xmlns:a16="http://schemas.microsoft.com/office/drawing/2014/main" id="{97101F1A-0EAF-58B5-5BBB-3CB472FCD0E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66" y="1430"/>
                          <a:ext cx="612" cy="85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Text Box 45">
              <a:extLst>
                <a:ext uri="{FF2B5EF4-FFF2-40B4-BE49-F238E27FC236}">
                  <a16:creationId xmlns:a16="http://schemas.microsoft.com/office/drawing/2014/main" id="{C6D19263-977F-9532-901D-E07565B25C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1" y="1559"/>
              <a:ext cx="417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e)</a:t>
              </a:r>
            </a:p>
          </p:txBody>
        </p:sp>
      </p:grpSp>
      <p:sp>
        <p:nvSpPr>
          <p:cNvPr id="21" name="Text Box 46">
            <a:extLst>
              <a:ext uri="{FF2B5EF4-FFF2-40B4-BE49-F238E27FC236}">
                <a16:creationId xmlns:a16="http://schemas.microsoft.com/office/drawing/2014/main" id="{08A156BD-0370-CF5D-A5DA-A936FD122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5477" y="3846032"/>
            <a:ext cx="25349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g) 3x</a:t>
            </a:r>
            <a:r>
              <a:rPr lang="en-US" alt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- 5y</a:t>
            </a:r>
          </a:p>
        </p:txBody>
      </p:sp>
      <p:sp>
        <p:nvSpPr>
          <p:cNvPr id="26" name="Oval 25"/>
          <p:cNvSpPr/>
          <p:nvPr/>
        </p:nvSpPr>
        <p:spPr>
          <a:xfrm>
            <a:off x="1283904" y="4159028"/>
            <a:ext cx="712379" cy="5846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/>
          </a:p>
        </p:txBody>
      </p:sp>
      <p:sp>
        <p:nvSpPr>
          <p:cNvPr id="27" name="Oval 26"/>
          <p:cNvSpPr/>
          <p:nvPr/>
        </p:nvSpPr>
        <p:spPr>
          <a:xfrm>
            <a:off x="4416846" y="2375613"/>
            <a:ext cx="712379" cy="5846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/>
          </a:p>
        </p:txBody>
      </p:sp>
      <p:sp>
        <p:nvSpPr>
          <p:cNvPr id="30" name="Oval 29"/>
          <p:cNvSpPr/>
          <p:nvPr/>
        </p:nvSpPr>
        <p:spPr>
          <a:xfrm>
            <a:off x="8531006" y="2382809"/>
            <a:ext cx="712379" cy="5846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/>
          </a:p>
        </p:txBody>
      </p:sp>
      <p:sp>
        <p:nvSpPr>
          <p:cNvPr id="31" name="Oval 30"/>
          <p:cNvSpPr/>
          <p:nvPr/>
        </p:nvSpPr>
        <p:spPr>
          <a:xfrm>
            <a:off x="8589440" y="3900922"/>
            <a:ext cx="712379" cy="5846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69311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21" grpId="0"/>
      <p:bldP spid="26" grpId="0" animBg="1"/>
      <p:bldP spid="27" grpId="0" animBg="1"/>
      <p:bldP spid="30" grpId="0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2A824F-0784-97B9-5182-61F6EA8A2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602"/>
            <a:ext cx="12192000" cy="6756398"/>
          </a:xfrm>
          <a:prstGeom prst="rect">
            <a:avLst/>
          </a:prstGeom>
        </p:spPr>
      </p:pic>
      <p:sp>
        <p:nvSpPr>
          <p:cNvPr id="3" name="Google Shape;802;p36">
            <a:extLst>
              <a:ext uri="{FF2B5EF4-FFF2-40B4-BE49-F238E27FC236}">
                <a16:creationId xmlns:a16="http://schemas.microsoft.com/office/drawing/2014/main" id="{5E367021-5F45-B7E0-67DA-6F39518650F6}"/>
              </a:ext>
            </a:extLst>
          </p:cNvPr>
          <p:cNvSpPr txBox="1">
            <a:spLocks/>
          </p:cNvSpPr>
          <p:nvPr/>
        </p:nvSpPr>
        <p:spPr>
          <a:xfrm>
            <a:off x="1842655" y="966033"/>
            <a:ext cx="8298872" cy="1122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Hai phân thức bằng nhau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504A159-3BD5-FAF9-CBEC-2588C7ABFBC6}"/>
                  </a:ext>
                </a:extLst>
              </p:cNvPr>
              <p:cNvSpPr txBox="1"/>
              <p:nvPr/>
            </p:nvSpPr>
            <p:spPr>
              <a:xfrm>
                <a:off x="1566524" y="2769833"/>
                <a:ext cx="9058949" cy="250850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800"/>
                  </a:spcBef>
                  <a:spcAft>
                    <a:spcPts val="400"/>
                  </a:spcAft>
                </a:pPr>
                <a:r>
                  <a:rPr lang="en-US" sz="3600" kern="1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 </a:t>
                </a:r>
                <a:r>
                  <a:rPr lang="en-US" sz="3600" kern="1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600" kern="1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600" kern="1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num>
                      <m:den>
                        <m:r>
                          <a:rPr lang="en-US" sz="36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den>
                    </m:f>
                  </m:oMath>
                </a14:m>
                <a:r>
                  <a:rPr lang="en-US" sz="3600" kern="1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600" kern="1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num>
                      <m:den>
                        <m:r>
                          <a:rPr lang="en-US" sz="36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den>
                    </m:f>
                  </m:oMath>
                </a14:m>
                <a:r>
                  <a:rPr lang="en-US" sz="3600" kern="1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en-US" sz="3600" kern="1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600" kern="1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3600" kern="1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600" kern="1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600" kern="1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3600" kern="1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Bef>
                    <a:spcPts val="800"/>
                  </a:spcBef>
                  <a:spcAft>
                    <a:spcPts val="400"/>
                  </a:spcAft>
                </a:pPr>
                <a:r>
                  <a:rPr lang="en-US" sz="3600" kern="1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3600" kern="1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36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. </m:t>
                    </m:r>
                    <m:r>
                      <a:rPr lang="en-US" sz="36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36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a:rPr lang="en-US" sz="36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36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. </m:t>
                    </m:r>
                    <m:r>
                      <a:rPr lang="en-US" sz="36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3600" kern="1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600" kern="1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3600" kern="1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600" kern="1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num>
                      <m:den>
                        <m:r>
                          <a:rPr lang="en-US" sz="36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den>
                    </m:f>
                    <m:r>
                      <a:rPr lang="en-US" sz="36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3600" kern="1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num>
                      <m:den>
                        <m:r>
                          <a:rPr lang="en-US" sz="36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den>
                    </m:f>
                  </m:oMath>
                </a14:m>
                <a:r>
                  <a:rPr lang="en-US" sz="3600" kern="1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600" kern="1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504A159-3BD5-FAF9-CBEC-2588C7ABFB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6524" y="2769833"/>
                <a:ext cx="9058949" cy="2508507"/>
              </a:xfrm>
              <a:prstGeom prst="rect">
                <a:avLst/>
              </a:prstGeom>
              <a:blipFill>
                <a:blip r:embed="rId3"/>
                <a:stretch>
                  <a:fillRect l="-2086" b="-31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089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2A824F-0784-97B9-5182-61F6EA8A2E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756398"/>
          </a:xfrm>
          <a:prstGeom prst="rect">
            <a:avLst/>
          </a:prstGeom>
        </p:spPr>
      </p:pic>
      <p:grpSp>
        <p:nvGrpSpPr>
          <p:cNvPr id="3" name="Group 20">
            <a:extLst>
              <a:ext uri="{FF2B5EF4-FFF2-40B4-BE49-F238E27FC236}">
                <a16:creationId xmlns:a16="http://schemas.microsoft.com/office/drawing/2014/main" id="{F0C3E09B-5CC1-4B17-B6C2-293BF17033E1}"/>
              </a:ext>
            </a:extLst>
          </p:cNvPr>
          <p:cNvGrpSpPr>
            <a:grpSpLocks/>
          </p:cNvGrpSpPr>
          <p:nvPr/>
        </p:nvGrpSpPr>
        <p:grpSpPr bwMode="auto">
          <a:xfrm>
            <a:off x="5308192" y="1270339"/>
            <a:ext cx="1092507" cy="696714"/>
            <a:chOff x="2402" y="1415"/>
            <a:chExt cx="652" cy="435"/>
          </a:xfrm>
        </p:grpSpPr>
        <p:graphicFrame>
          <p:nvGraphicFramePr>
            <p:cNvPr id="5" name="Object 2">
              <a:extLst>
                <a:ext uri="{FF2B5EF4-FFF2-40B4-BE49-F238E27FC236}">
                  <a16:creationId xmlns:a16="http://schemas.microsoft.com/office/drawing/2014/main" id="{CDEC6757-A604-43B3-875B-C404279401F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402" y="1418"/>
            <a:ext cx="209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4" name="Equation" r:id="rId4" imgW="190440" imgH="393480" progId="Equation.3">
                    <p:embed/>
                  </p:oleObj>
                </mc:Choice>
                <mc:Fallback>
                  <p:oleObj name="Equation" r:id="rId4" imgW="190440" imgH="393480" progId="Equation.3">
                    <p:embed/>
                    <p:pic>
                      <p:nvPicPr>
                        <p:cNvPr id="8196" name="Object 2">
                          <a:extLst>
                            <a:ext uri="{FF2B5EF4-FFF2-40B4-BE49-F238E27FC236}">
                              <a16:creationId xmlns:a16="http://schemas.microsoft.com/office/drawing/2014/main" id="{CDEC6757-A604-43B3-875B-C404279401F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2" y="1418"/>
                          <a:ext cx="209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3">
              <a:extLst>
                <a:ext uri="{FF2B5EF4-FFF2-40B4-BE49-F238E27FC236}">
                  <a16:creationId xmlns:a16="http://schemas.microsoft.com/office/drawing/2014/main" id="{0EAE2E25-31B7-466C-AFDD-5B4ECE798AE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59" y="1415"/>
            <a:ext cx="195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5" name="Equation" r:id="rId6" imgW="177480" imgH="393480" progId="Equation.3">
                    <p:embed/>
                  </p:oleObj>
                </mc:Choice>
                <mc:Fallback>
                  <p:oleObj name="Equation" r:id="rId6" imgW="177480" imgH="393480" progId="Equation.3">
                    <p:embed/>
                    <p:pic>
                      <p:nvPicPr>
                        <p:cNvPr id="8197" name="Object 3">
                          <a:extLst>
                            <a:ext uri="{FF2B5EF4-FFF2-40B4-BE49-F238E27FC236}">
                              <a16:creationId xmlns:a16="http://schemas.microsoft.com/office/drawing/2014/main" id="{0EAE2E25-31B7-466C-AFDD-5B4ECE798AE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59" y="1415"/>
                          <a:ext cx="195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" name="Rectangle 8"/>
          <p:cNvSpPr/>
          <p:nvPr/>
        </p:nvSpPr>
        <p:spPr>
          <a:xfrm>
            <a:off x="1136073" y="1080609"/>
            <a:ext cx="10155382" cy="151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262947" y="2421016"/>
            <a:ext cx="5456365" cy="7096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65000"/>
              </a:lnSpc>
              <a:spcBef>
                <a:spcPct val="10000"/>
              </a:spcBef>
              <a:spcAft>
                <a:spcPct val="10000"/>
              </a:spcAft>
              <a:buFontTx/>
              <a:buChar char="-"/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A.D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B.C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39894" y="3048833"/>
            <a:ext cx="7444433" cy="2613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5000"/>
              </a:lnSpc>
              <a:spcBef>
                <a:spcPct val="10000"/>
              </a:spcBef>
              <a:spcAft>
                <a:spcPct val="10000"/>
              </a:spcAft>
              <a:buFontTx/>
              <a:buChar char="-"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Bước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2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: 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So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sánh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hai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tích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trên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và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kết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luận</a:t>
            </a:r>
            <a:endParaRPr lang="en-US" alt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lnSpc>
                <a:spcPct val="16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altLang="en-US" sz="2800" dirty="0">
                <a:solidFill>
                  <a:srgbClr val="00009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+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800" b="1" dirty="0" err="1">
                <a:solidFill>
                  <a:srgbClr val="00009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Nếu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A.D = B.C  </a:t>
            </a:r>
            <a:r>
              <a:rPr lang="en-US" altLang="en-US" sz="2800" b="1" dirty="0" err="1">
                <a:solidFill>
                  <a:srgbClr val="00009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thì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>
              <a:lnSpc>
                <a:spcPct val="165000"/>
              </a:lnSpc>
              <a:spcBef>
                <a:spcPct val="60000"/>
              </a:spcBef>
              <a:spcAft>
                <a:spcPct val="10000"/>
              </a:spcAft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</a:t>
            </a:r>
            <a:r>
              <a:rPr lang="en-US" altLang="en-US" sz="2800" b="1" dirty="0">
                <a:solidFill>
                  <a:srgbClr val="00009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+ </a:t>
            </a:r>
            <a:r>
              <a:rPr lang="en-US" altLang="en-US" sz="2800" b="1" dirty="0" err="1">
                <a:solidFill>
                  <a:srgbClr val="00009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Nếu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A.D  B.C  </a:t>
            </a:r>
            <a:r>
              <a:rPr lang="en-US" altLang="en-US" sz="2800" b="1" dirty="0" err="1">
                <a:solidFill>
                  <a:srgbClr val="00009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thì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0841782"/>
              </p:ext>
            </p:extLst>
          </p:nvPr>
        </p:nvGraphicFramePr>
        <p:xfrm>
          <a:off x="6096000" y="3948611"/>
          <a:ext cx="876300" cy="844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8" imgW="876220" imgH="762033" progId="Equation.DSMT4">
                  <p:embed/>
                </p:oleObj>
              </mc:Choice>
              <mc:Fallback>
                <p:oleObj name="Equation" r:id="rId8" imgW="876220" imgH="762033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096000" y="3948611"/>
                        <a:ext cx="876300" cy="8445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3808566"/>
              </p:ext>
            </p:extLst>
          </p:nvPr>
        </p:nvGraphicFramePr>
        <p:xfrm>
          <a:off x="6096000" y="4953600"/>
          <a:ext cx="1019175" cy="761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10" imgW="1019342" imgH="638026" progId="Equation.DSMT4">
                  <p:embed/>
                </p:oleObj>
              </mc:Choice>
              <mc:Fallback>
                <p:oleObj name="Equation" r:id="rId10" imgW="1019342" imgH="63802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096000" y="4953600"/>
                        <a:ext cx="1019175" cy="7617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130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2A824F-0784-97B9-5182-61F6EA8A2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544" y="161073"/>
            <a:ext cx="11364911" cy="6458851"/>
          </a:xfrm>
          <a:prstGeom prst="rect">
            <a:avLst/>
          </a:prstGeom>
        </p:spPr>
      </p:pic>
      <p:sp>
        <p:nvSpPr>
          <p:cNvPr id="3" name="Sun 2">
            <a:extLst>
              <a:ext uri="{FF2B5EF4-FFF2-40B4-BE49-F238E27FC236}">
                <a16:creationId xmlns:a16="http://schemas.microsoft.com/office/drawing/2014/main" id="{D5CED15B-5DB9-4DDA-03A1-8E5455837245}"/>
              </a:ext>
            </a:extLst>
          </p:cNvPr>
          <p:cNvSpPr/>
          <p:nvPr/>
        </p:nvSpPr>
        <p:spPr>
          <a:xfrm>
            <a:off x="1807028" y="1273629"/>
            <a:ext cx="4114800" cy="4114800"/>
          </a:xfrm>
          <a:prstGeom prst="sun">
            <a:avLst/>
          </a:prstGeom>
          <a:solidFill>
            <a:srgbClr val="FFC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kern="0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ED5D93-6321-7569-9545-8E158DFA9491}"/>
              </a:ext>
            </a:extLst>
          </p:cNvPr>
          <p:cNvSpPr txBox="1"/>
          <p:nvPr/>
        </p:nvSpPr>
        <p:spPr>
          <a:xfrm>
            <a:off x="5921828" y="2204481"/>
            <a:ext cx="465897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gradFill>
                  <a:gsLst>
                    <a:gs pos="67000">
                      <a:srgbClr val="48CFAD">
                        <a:lumMod val="60000"/>
                        <a:lumOff val="40000"/>
                      </a:srgbClr>
                    </a:gs>
                    <a:gs pos="23000">
                      <a:srgbClr val="0000FF"/>
                    </a:gs>
                    <a:gs pos="76000">
                      <a:srgbClr val="FA7A61"/>
                    </a:gs>
                    <a:gs pos="52000">
                      <a:srgbClr val="FC6E51">
                        <a:lumMod val="75000"/>
                      </a:srgbClr>
                    </a:gs>
                    <a:gs pos="68000">
                      <a:srgbClr val="FC6E51">
                        <a:lumMod val="60000"/>
                        <a:lumOff val="40000"/>
                      </a:srgbClr>
                    </a:gs>
                  </a:gsLst>
                  <a:lin ang="5400000" scaled="1"/>
                </a:gradFill>
                <a:latin typeface="Times New Roman" panose="02020603050405020304" pitchFamily="18" charset="0"/>
                <a:ea typeface="Calibri" panose="020F0502020204030204" pitchFamily="34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4275596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2A824F-0784-97B9-5182-61F6EA8A2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602"/>
            <a:ext cx="12192000" cy="67563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6657EA-8DB0-4F62-C955-9669EE0B3E14}"/>
              </a:ext>
            </a:extLst>
          </p:cNvPr>
          <p:cNvSpPr txBox="1"/>
          <p:nvPr/>
        </p:nvSpPr>
        <p:spPr>
          <a:xfrm>
            <a:off x="817583" y="1157449"/>
            <a:ext cx="1137441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Tx/>
              <a:defRPr/>
            </a:pP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48DBBB1-6FF4-8ADC-3836-614C6CD34E87}"/>
                  </a:ext>
                </a:extLst>
              </p:cNvPr>
              <p:cNvSpPr txBox="1"/>
              <p:nvPr/>
            </p:nvSpPr>
            <p:spPr>
              <a:xfrm>
                <a:off x="1711448" y="2245809"/>
                <a:ext cx="8243451" cy="12696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Tx/>
                  <a:defRPr/>
                </a:pPr>
                <a:r>
                  <a:rPr lang="en-US" sz="2667" dirty="0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   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15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𝑥𝑦</m:t>
                        </m:r>
                      </m:num>
                      <m:den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	                         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−3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num>
                      <m:den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−2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den>
                    </m:f>
                    <m:r>
                      <a:rPr lang="en-US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−3</m:t>
                        </m:r>
                      </m:num>
                      <m:den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3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48DBBB1-6FF4-8ADC-3836-614C6CD34E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1448" y="2245809"/>
                <a:ext cx="8243451" cy="12696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698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2A824F-0784-97B9-5182-61F6EA8A2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602"/>
            <a:ext cx="12192000" cy="67563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E561EFD-E072-DECD-4C8F-143834648E7C}"/>
                  </a:ext>
                </a:extLst>
              </p:cNvPr>
              <p:cNvSpPr txBox="1"/>
              <p:nvPr/>
            </p:nvSpPr>
            <p:spPr>
              <a:xfrm>
                <a:off x="1039090" y="1861377"/>
                <a:ext cx="10189123" cy="21017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3: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3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sSup>
                          <m:sSupPr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den>
                    </m:f>
                  </m:oMath>
                </a14:m>
                <a:endParaRPr lang="en-US" sz="3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E561EFD-E072-DECD-4C8F-143834648E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090" y="1861377"/>
                <a:ext cx="10189123" cy="2101729"/>
              </a:xfrm>
              <a:prstGeom prst="rect">
                <a:avLst/>
              </a:prstGeom>
              <a:blipFill>
                <a:blip r:embed="rId3"/>
                <a:stretch>
                  <a:fillRect l="-1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384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2A824F-0784-97B9-5182-61F6EA8A2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602"/>
            <a:ext cx="12192000" cy="675639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87363" y="895779"/>
            <a:ext cx="8591399" cy="4390907"/>
          </a:xfrm>
          <a:prstGeom prst="rect">
            <a:avLst/>
          </a:prstGeom>
        </p:spPr>
        <p:txBody>
          <a:bodyPr wrap="square" lIns="57727" tIns="29191" rIns="57727" bIns="29191">
            <a:spAutoFit/>
          </a:bodyPr>
          <a:lstStyle/>
          <a:p>
            <a:pPr algn="ctr"/>
            <a:endParaRPr lang="en-US" sz="36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 CHƠI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gồm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4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ẩn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4 ô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vuông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. 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- </a:t>
            </a:r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Trả lời đúng 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1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câu</a:t>
            </a:r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sẽ được quay 1 lượt vòng quay may mắn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ứng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ô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mà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quay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sai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nhường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quyền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khác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giành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quyền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giơ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3294073" y="784943"/>
            <a:ext cx="59354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 QUAY MAY MẮN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1548461" y="5286686"/>
            <a:ext cx="5160387" cy="8237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591543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1421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6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5825983" y="478508"/>
            <a:ext cx="5042125" cy="5036855"/>
            <a:chOff x="5425622" y="292790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2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9,5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6" y="1266361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1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2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2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4" y="450023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2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9,5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5617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2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9287691" y="5878286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>
            <a:hlinkClick r:id="rId6" action="ppaction://hlinksldjump"/>
          </p:cNvPr>
          <p:cNvSpPr/>
          <p:nvPr/>
        </p:nvSpPr>
        <p:spPr>
          <a:xfrm>
            <a:off x="923695" y="2211248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7" action="ppaction://hlinksldjump"/>
          </p:cNvPr>
          <p:cNvSpPr/>
          <p:nvPr/>
        </p:nvSpPr>
        <p:spPr>
          <a:xfrm>
            <a:off x="2355722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8" action="ppaction://hlinksldjump"/>
          </p:cNvPr>
          <p:cNvSpPr/>
          <p:nvPr/>
        </p:nvSpPr>
        <p:spPr>
          <a:xfrm>
            <a:off x="923695" y="3630513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9" action="ppaction://hlinksldjump"/>
          </p:cNvPr>
          <p:cNvSpPr/>
          <p:nvPr/>
        </p:nvSpPr>
        <p:spPr>
          <a:xfrm>
            <a:off x="2355722" y="3591143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02426" y="95110"/>
            <a:ext cx="512191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50" y="680278"/>
            <a:ext cx="495300" cy="4381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830" y="478508"/>
            <a:ext cx="714375" cy="11906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194" y="2397345"/>
            <a:ext cx="1354214" cy="1155064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Heart 23">
            <a:hlinkClick r:id="" action="ppaction://noaction"/>
          </p:cNvPr>
          <p:cNvSpPr/>
          <p:nvPr/>
        </p:nvSpPr>
        <p:spPr>
          <a:xfrm rot="5400000">
            <a:off x="11351621" y="2586449"/>
            <a:ext cx="783772" cy="783770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Arrow: Right 4">
            <a:hlinkClick r:id="rId14" action="ppaction://hlinksldjump"/>
            <a:extLst>
              <a:ext uri="{FF2B5EF4-FFF2-40B4-BE49-F238E27FC236}">
                <a16:creationId xmlns:a16="http://schemas.microsoft.com/office/drawing/2014/main" id="{A43657E9-8F0C-0D20-246A-C65362E2A42A}"/>
              </a:ext>
            </a:extLst>
          </p:cNvPr>
          <p:cNvSpPr/>
          <p:nvPr/>
        </p:nvSpPr>
        <p:spPr>
          <a:xfrm>
            <a:off x="437164" y="6233652"/>
            <a:ext cx="575285" cy="49207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492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" grpId="0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45505" y="65686"/>
            <a:ext cx="10191908" cy="207657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kumimoji="0" lang="en-US" sz="2800" b="1" i="0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</a:t>
            </a:r>
          </a:p>
          <a:p>
            <a:pPr>
              <a:defRPr/>
            </a:pPr>
            <a:r>
              <a:rPr lang="en-US" alt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Hinra</a:t>
            </a:r>
            <a:r>
              <a:rPr lang="en-US" alt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</a:t>
            </a:r>
          </a:p>
          <a:p>
            <a:pPr>
              <a:defRPr/>
            </a:pP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53989" y="2416985"/>
            <a:ext cx="4183695" cy="164061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209663" y="2475800"/>
            <a:ext cx="4196190" cy="158180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B.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890246" y="4205946"/>
            <a:ext cx="4183694" cy="153999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C.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209663" y="4235934"/>
            <a:ext cx="4196189" cy="146103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D. 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4" cstate="hq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4071500" y="2883263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128878" y="4600013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616" y="4548597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2905602"/>
            <a:ext cx="804742" cy="707197"/>
          </a:xfrm>
          <a:prstGeom prst="rect">
            <a:avLst/>
          </a:prstGeom>
        </p:spPr>
      </p:pic>
      <p:sp>
        <p:nvSpPr>
          <p:cNvPr id="57" name="Cloud 56">
            <a:hlinkClick r:id="rId17" action="ppaction://hlinksldjump"/>
          </p:cNvPr>
          <p:cNvSpPr/>
          <p:nvPr/>
        </p:nvSpPr>
        <p:spPr>
          <a:xfrm>
            <a:off x="4736319" y="5553231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30 giây">
            <a:hlinkClick r:id="" action="ppaction://media"/>
            <a:extLst>
              <a:ext uri="{FF2B5EF4-FFF2-40B4-BE49-F238E27FC236}">
                <a16:creationId xmlns:a16="http://schemas.microsoft.com/office/drawing/2014/main" id="{A103B49B-3521-3C40-B420-EE1519B87BC7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45965" y="5671879"/>
            <a:ext cx="1964266" cy="1104900"/>
          </a:xfrm>
          <a:prstGeom prst="rect">
            <a:avLst/>
          </a:prstGeom>
        </p:spPr>
      </p:pic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3649439"/>
              </p:ext>
            </p:extLst>
          </p:nvPr>
        </p:nvGraphicFramePr>
        <p:xfrm>
          <a:off x="1555732" y="914400"/>
          <a:ext cx="1229205" cy="1227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19" imgW="419040" imgH="583920" progId="Equation.DSMT4">
                  <p:embed/>
                </p:oleObj>
              </mc:Choice>
              <mc:Fallback>
                <p:oleObj name="Equation" r:id="rId19" imgW="419040" imgH="58392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55732" y="914400"/>
                        <a:ext cx="1229205" cy="12278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746672"/>
              </p:ext>
            </p:extLst>
          </p:nvPr>
        </p:nvGraphicFramePr>
        <p:xfrm>
          <a:off x="8054475" y="2489478"/>
          <a:ext cx="1477451" cy="1568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21" imgW="447665" imgH="562136" progId="Equation.DSMT4">
                  <p:embed/>
                </p:oleObj>
              </mc:Choice>
              <mc:Fallback>
                <p:oleObj name="Equation" r:id="rId21" imgW="447665" imgH="56213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8054475" y="2489478"/>
                        <a:ext cx="1477451" cy="15681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3287377"/>
              </p:ext>
            </p:extLst>
          </p:nvPr>
        </p:nvGraphicFramePr>
        <p:xfrm>
          <a:off x="5971309" y="884410"/>
          <a:ext cx="1294385" cy="12898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23" imgW="457200" imgH="609480" progId="Equation.DSMT4">
                  <p:embed/>
                </p:oleObj>
              </mc:Choice>
              <mc:Fallback>
                <p:oleObj name="Equation" r:id="rId23" imgW="457200" imgH="60948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971309" y="884410"/>
                        <a:ext cx="1294385" cy="12898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0481896"/>
              </p:ext>
            </p:extLst>
          </p:nvPr>
        </p:nvGraphicFramePr>
        <p:xfrm>
          <a:off x="8685005" y="1073606"/>
          <a:ext cx="1091932" cy="9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25" imgW="520560" imgH="419040" progId="Equation.DSMT4">
                  <p:embed/>
                </p:oleObj>
              </mc:Choice>
              <mc:Fallback>
                <p:oleObj name="Equation" r:id="rId25" imgW="520560" imgH="41904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8685005" y="1073606"/>
                        <a:ext cx="1091932" cy="930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8667766"/>
              </p:ext>
            </p:extLst>
          </p:nvPr>
        </p:nvGraphicFramePr>
        <p:xfrm>
          <a:off x="1624367" y="2715491"/>
          <a:ext cx="1285087" cy="12025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Equation" r:id="rId25" imgW="520560" imgH="419040" progId="Equation.DSMT4">
                  <p:embed/>
                </p:oleObj>
              </mc:Choice>
              <mc:Fallback>
                <p:oleObj name="Equation" r:id="rId25" imgW="520560" imgH="41904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624367" y="2715491"/>
                        <a:ext cx="1285087" cy="12025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2388308"/>
              </p:ext>
            </p:extLst>
          </p:nvPr>
        </p:nvGraphicFramePr>
        <p:xfrm>
          <a:off x="1680249" y="4235934"/>
          <a:ext cx="1647787" cy="15100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tion" r:id="rId27" imgW="419040" imgH="583920" progId="Equation.DSMT4">
                  <p:embed/>
                </p:oleObj>
              </mc:Choice>
              <mc:Fallback>
                <p:oleObj name="Equation" r:id="rId27" imgW="419040" imgH="583920" progId="Equation.DSMT4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1680249" y="4235934"/>
                        <a:ext cx="1647787" cy="15100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9526057"/>
              </p:ext>
            </p:extLst>
          </p:nvPr>
        </p:nvGraphicFramePr>
        <p:xfrm>
          <a:off x="3560233" y="884409"/>
          <a:ext cx="1477451" cy="1257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Equation" r:id="rId21" imgW="447665" imgH="562136" progId="Equation.DSMT4">
                  <p:embed/>
                </p:oleObj>
              </mc:Choice>
              <mc:Fallback>
                <p:oleObj name="Equation" r:id="rId21" imgW="447665" imgH="562136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3560233" y="884409"/>
                        <a:ext cx="1477451" cy="12578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3114000"/>
              </p:ext>
            </p:extLst>
          </p:nvPr>
        </p:nvGraphicFramePr>
        <p:xfrm>
          <a:off x="8131916" y="4263339"/>
          <a:ext cx="1470210" cy="1408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Equation" r:id="rId23" imgW="457200" imgH="609480" progId="Equation.DSMT4">
                  <p:embed/>
                </p:oleObj>
              </mc:Choice>
              <mc:Fallback>
                <p:oleObj name="Equation" r:id="rId23" imgW="457200" imgH="60948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8131916" y="4263339"/>
                        <a:ext cx="1470210" cy="14085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613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video>
              <p:cMediaNode vol="80000">
                <p:cTn id="109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2A824F-0784-97B9-5182-61F6EA8A2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108" y="101602"/>
            <a:ext cx="11364911" cy="6458851"/>
          </a:xfrm>
          <a:prstGeom prst="rect">
            <a:avLst/>
          </a:prstGeom>
        </p:spPr>
      </p:pic>
      <p:sp>
        <p:nvSpPr>
          <p:cNvPr id="3" name="Sun 2">
            <a:extLst>
              <a:ext uri="{FF2B5EF4-FFF2-40B4-BE49-F238E27FC236}">
                <a16:creationId xmlns:a16="http://schemas.microsoft.com/office/drawing/2014/main" id="{D5CED15B-5DB9-4DDA-03A1-8E5455837245}"/>
              </a:ext>
            </a:extLst>
          </p:cNvPr>
          <p:cNvSpPr/>
          <p:nvPr/>
        </p:nvSpPr>
        <p:spPr>
          <a:xfrm>
            <a:off x="1807028" y="1273629"/>
            <a:ext cx="4114800" cy="4114800"/>
          </a:xfrm>
          <a:prstGeom prst="sun">
            <a:avLst/>
          </a:prstGeom>
          <a:solidFill>
            <a:srgbClr val="FFC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ED5D93-6321-7569-9545-8E158DFA9491}"/>
              </a:ext>
            </a:extLst>
          </p:cNvPr>
          <p:cNvSpPr txBox="1"/>
          <p:nvPr/>
        </p:nvSpPr>
        <p:spPr>
          <a:xfrm>
            <a:off x="5921828" y="2823195"/>
            <a:ext cx="501127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gradFill>
                  <a:gsLst>
                    <a:gs pos="67000">
                      <a:srgbClr val="48CFAD">
                        <a:lumMod val="60000"/>
                        <a:lumOff val="40000"/>
                      </a:srgbClr>
                    </a:gs>
                    <a:gs pos="23000">
                      <a:srgbClr val="0000FF"/>
                    </a:gs>
                    <a:gs pos="76000">
                      <a:srgbClr val="FA7A61"/>
                    </a:gs>
                    <a:gs pos="52000">
                      <a:srgbClr val="FC6E51">
                        <a:lumMod val="75000"/>
                      </a:srgbClr>
                    </a:gs>
                    <a:gs pos="68000">
                      <a:srgbClr val="FC6E51">
                        <a:lumMod val="60000"/>
                        <a:lumOff val="40000"/>
                      </a:srgbClr>
                    </a:gs>
                  </a:gsLst>
                  <a:lin ang="5400000" scaled="1"/>
                </a:gradFill>
                <a:latin typeface="Times New Roman" panose="02020603050405020304" pitchFamily="18" charset="0"/>
                <a:ea typeface="Calibri" panose="020F0502020204030204" pitchFamily="34" charset="0"/>
              </a:rPr>
              <a:t>HOẠT ĐỘNG MỞ ĐẦU</a:t>
            </a:r>
            <a:endParaRPr lang="en-US" sz="6000" b="1" dirty="0">
              <a:gradFill>
                <a:gsLst>
                  <a:gs pos="67000">
                    <a:srgbClr val="48CFAD">
                      <a:lumMod val="60000"/>
                      <a:lumOff val="40000"/>
                    </a:srgbClr>
                  </a:gs>
                  <a:gs pos="23000">
                    <a:srgbClr val="0000FF"/>
                  </a:gs>
                  <a:gs pos="76000">
                    <a:srgbClr val="FA7A61"/>
                  </a:gs>
                  <a:gs pos="52000">
                    <a:srgbClr val="FC6E51">
                      <a:lumMod val="75000"/>
                    </a:srgbClr>
                  </a:gs>
                  <a:gs pos="68000">
                    <a:srgbClr val="FC6E51">
                      <a:lumMod val="60000"/>
                      <a:lumOff val="40000"/>
                    </a:srgbClr>
                  </a:gs>
                </a:gsLst>
                <a:lin ang="5400000" scaled="1"/>
              </a:gra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2146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723203" y="-5515"/>
            <a:ext cx="11014371" cy="1913229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300"/>
              </a:spcBef>
              <a:spcAft>
                <a:spcPts val="300"/>
              </a:spcAft>
              <a:defRPr/>
            </a:pPr>
            <a:r>
              <a:rPr kumimoji="0" lang="vi-VN" sz="2800" b="1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Câu 2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Kết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luận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sau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đúng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 hay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sai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? </a:t>
            </a:r>
            <a:endParaRPr lang="vi-VN" sz="280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723203" y="2283632"/>
                <a:ext cx="4906799" cy="1012471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</a:endParaRPr>
              </a:p>
              <a:p>
                <a:pPr lvl="0">
                  <a:defRPr/>
                </a:pPr>
                <a:r>
                  <a:rPr kumimoji="0" lang="vi-V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</a:rPr>
                  <a:t>A.</a:t>
                </a:r>
                <a14:m>
                  <m:oMath xmlns:m="http://schemas.openxmlformats.org/officeDocument/2006/math">
                    <m:r>
                      <a:rPr lang="vi-VN" sz="28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2800" b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𝐒𝐚𝐢</m:t>
                    </m:r>
                  </m:oMath>
                </a14:m>
                <a:r>
                  <a:rPr kumimoji="0" lang="vi-V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203" y="2283632"/>
                <a:ext cx="4906799" cy="1012471"/>
              </a:xfrm>
              <a:prstGeom prst="rect">
                <a:avLst/>
              </a:prstGeom>
              <a:blipFill>
                <a:blip r:embed="rId15"/>
                <a:stretch>
                  <a:fillRect l="-2609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23203" y="3846145"/>
            <a:ext cx="4906798" cy="101247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B. </a:t>
            </a:r>
            <a:r>
              <a:rPr lang="en-US" sz="2800" b="1" noProof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880" y="2457756"/>
            <a:ext cx="805722" cy="70805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860" y="4030483"/>
            <a:ext cx="804742" cy="643793"/>
          </a:xfrm>
          <a:prstGeom prst="rect">
            <a:avLst/>
          </a:prstGeom>
        </p:spPr>
      </p:pic>
      <p:sp>
        <p:nvSpPr>
          <p:cNvPr id="18" name="Cloud 17">
            <a:hlinkClick r:id="rId18" action="ppaction://hlinksldjump"/>
          </p:cNvPr>
          <p:cNvSpPr/>
          <p:nvPr/>
        </p:nvSpPr>
        <p:spPr>
          <a:xfrm>
            <a:off x="4916394" y="5696963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30 giây">
            <a:hlinkClick r:id="" action="ppaction://media"/>
            <a:extLst>
              <a:ext uri="{FF2B5EF4-FFF2-40B4-BE49-F238E27FC236}">
                <a16:creationId xmlns:a16="http://schemas.microsoft.com/office/drawing/2014/main" id="{661B73E6-848D-17A8-32AF-66364A24A36A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53563" y="5876082"/>
            <a:ext cx="1645832" cy="925781"/>
          </a:xfrm>
          <a:prstGeom prst="rect">
            <a:avLst/>
          </a:prstGeom>
        </p:spPr>
      </p:pic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6283143"/>
              </p:ext>
            </p:extLst>
          </p:nvPr>
        </p:nvGraphicFramePr>
        <p:xfrm>
          <a:off x="6952135" y="360217"/>
          <a:ext cx="2824802" cy="9975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20" imgW="1168200" imgH="393480" progId="Equation.DSMT4">
                  <p:embed/>
                </p:oleObj>
              </mc:Choice>
              <mc:Fallback>
                <p:oleObj name="Equation" r:id="rId20" imgW="1168200" imgH="39348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952135" y="360217"/>
                        <a:ext cx="2824802" cy="9975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646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video>
              <p:cMediaNode vol="80000">
                <p:cTn id="69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966" y="5616536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79599" y="110835"/>
            <a:ext cx="10526728" cy="333894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103">
              <a:lnSpc>
                <a:spcPct val="200000"/>
              </a:lnSpc>
            </a:pPr>
            <a:r>
              <a:rPr kumimoji="0" lang="vi-VN" sz="2800" b="1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Câu 3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.</a:t>
            </a:r>
            <a:r>
              <a:rPr lang="vi-VN" sz="28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pt-BR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nói đúng?</a:t>
            </a:r>
          </a:p>
          <a:p>
            <a:pPr defTabSz="914103">
              <a:lnSpc>
                <a:spcPct val="200000"/>
              </a:lnSpc>
            </a:pPr>
            <a:r>
              <a:rPr lang="pt-BR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Hà nói:                           Bạn An nói:            </a:t>
            </a:r>
          </a:p>
          <a:p>
            <a:pPr defTabSz="914103">
              <a:lnSpc>
                <a:spcPct val="200000"/>
              </a:lnSpc>
            </a:pPr>
            <a:r>
              <a:rPr lang="pt-BR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Linh nói:                        Bạn Vinh nói: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98601" y="3769132"/>
            <a:ext cx="4141703" cy="93336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A.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An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915509" y="4997891"/>
            <a:ext cx="4157814" cy="92553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  <a:p>
            <a:pPr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B.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965720" y="3769132"/>
            <a:ext cx="4157814" cy="93336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  <a:p>
            <a:pPr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C.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vi-VN" sz="2800" dirty="0">
                <a:solidFill>
                  <a:schemeClr val="tx1"/>
                </a:solidFill>
                <a:latin typeface="+mj-lt"/>
              </a:rPr>
              <a:t> 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956337" y="4976952"/>
            <a:ext cx="4146288" cy="91392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  <a:p>
            <a:pPr lvl="0"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D.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Vinh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kumimoji="0" lang="vi-VN" sz="28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 </a:t>
            </a:r>
            <a:endParaRPr lang="vi-VN" sz="28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4" cstate="hq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4078422" y="3886822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10309615" y="4096850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502" y="5083964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961" y="5144853"/>
            <a:ext cx="804742" cy="707197"/>
          </a:xfrm>
          <a:prstGeom prst="rect">
            <a:avLst/>
          </a:prstGeom>
        </p:spPr>
      </p:pic>
      <p:sp>
        <p:nvSpPr>
          <p:cNvPr id="17" name="Cloud 16">
            <a:hlinkClick r:id="rId17" action="ppaction://hlinksldjump"/>
          </p:cNvPr>
          <p:cNvSpPr/>
          <p:nvPr/>
        </p:nvSpPr>
        <p:spPr>
          <a:xfrm>
            <a:off x="4618332" y="5689811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30 giây">
            <a:hlinkClick r:id="" action="ppaction://media"/>
            <a:extLst>
              <a:ext uri="{FF2B5EF4-FFF2-40B4-BE49-F238E27FC236}">
                <a16:creationId xmlns:a16="http://schemas.microsoft.com/office/drawing/2014/main" id="{B69F6D0B-231F-D3FD-6D37-C435B9FFF6FA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426562" y="6031048"/>
            <a:ext cx="1370339" cy="770816"/>
          </a:xfrm>
          <a:prstGeom prst="rect">
            <a:avLst/>
          </a:prstGeom>
        </p:spPr>
      </p:pic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7832352"/>
              </p:ext>
            </p:extLst>
          </p:nvPr>
        </p:nvGraphicFramePr>
        <p:xfrm>
          <a:off x="3326959" y="1399315"/>
          <a:ext cx="1410263" cy="889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Equation" r:id="rId19" imgW="634680" imgH="393480" progId="Equation.DSMT4">
                  <p:embed/>
                </p:oleObj>
              </mc:Choice>
              <mc:Fallback>
                <p:oleObj name="Equation" r:id="rId19" imgW="634680" imgH="39348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326959" y="1399315"/>
                        <a:ext cx="1410263" cy="8892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8019440"/>
              </p:ext>
            </p:extLst>
          </p:nvPr>
        </p:nvGraphicFramePr>
        <p:xfrm>
          <a:off x="7319888" y="1409773"/>
          <a:ext cx="2044469" cy="9338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Equation" r:id="rId21" imgW="863280" imgH="393480" progId="Equation.DSMT4">
                  <p:embed/>
                </p:oleObj>
              </mc:Choice>
              <mc:Fallback>
                <p:oleObj name="Equation" r:id="rId21" imgW="863280" imgH="39348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7319888" y="1409773"/>
                        <a:ext cx="2044469" cy="9338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5078890"/>
              </p:ext>
            </p:extLst>
          </p:nvPr>
        </p:nvGraphicFramePr>
        <p:xfrm>
          <a:off x="3346561" y="2289129"/>
          <a:ext cx="1693743" cy="966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Equation" r:id="rId23" imgW="888840" imgH="393480" progId="Equation.DSMT4">
                  <p:embed/>
                </p:oleObj>
              </mc:Choice>
              <mc:Fallback>
                <p:oleObj name="Equation" r:id="rId23" imgW="888840" imgH="39348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3346561" y="2289129"/>
                        <a:ext cx="1693743" cy="9662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5651052"/>
              </p:ext>
            </p:extLst>
          </p:nvPr>
        </p:nvGraphicFramePr>
        <p:xfrm>
          <a:off x="7507266" y="2293428"/>
          <a:ext cx="2153851" cy="100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Equation" r:id="rId25" imgW="1054080" imgH="419040" progId="Equation.DSMT4">
                  <p:embed/>
                </p:oleObj>
              </mc:Choice>
              <mc:Fallback>
                <p:oleObj name="Equation" r:id="rId25" imgW="1054080" imgH="41904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7507266" y="2293428"/>
                        <a:ext cx="2153851" cy="1008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685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video>
              <p:cMediaNode vol="80000">
                <p:cTn id="109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67251" y="3279"/>
            <a:ext cx="10526728" cy="1928640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760">
              <a:lnSpc>
                <a:spcPct val="150000"/>
              </a:lnSpc>
              <a:defRPr/>
            </a:pPr>
            <a:r>
              <a:rPr kumimoji="0" lang="vi-VN" sz="2800" b="1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Câu 4.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 </a:t>
            </a:r>
            <a:r>
              <a:rPr lang="pt-BR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                 </a:t>
            </a:r>
          </a:p>
          <a:p>
            <a:pPr defTabSz="685760">
              <a:lnSpc>
                <a:spcPct val="150000"/>
              </a:lnSpc>
              <a:defRPr/>
            </a:pPr>
            <a:r>
              <a:rPr lang="pt-BR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  <a:p>
            <a:pPr defTabSz="685760">
              <a:lnSpc>
                <a:spcPct val="150000"/>
              </a:lnSpc>
              <a:defRPr/>
            </a:pPr>
            <a:r>
              <a:rPr lang="pt-BR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Vậy đa thức B là: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73212" y="2563521"/>
            <a:ext cx="4779444" cy="83395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103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x</a:t>
            </a:r>
            <a:r>
              <a:rPr lang="en-US" sz="2800" b="1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-7</a:t>
            </a: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93606" y="3963057"/>
            <a:ext cx="4779445" cy="84056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B. x +7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038594" y="3990108"/>
            <a:ext cx="4355385" cy="83896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D.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- 7</a:t>
            </a:r>
            <a:r>
              <a:rPr kumimoji="0" lang="vi-VN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964422" y="2649527"/>
            <a:ext cx="4320215" cy="83395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760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C. x- 42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934" y="2613924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101" y="4149537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895" y="2679585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459" y="4058706"/>
            <a:ext cx="732592" cy="643793"/>
          </a:xfrm>
          <a:prstGeom prst="rect">
            <a:avLst/>
          </a:prstGeom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4768816" y="5420107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3910639"/>
              </p:ext>
            </p:extLst>
          </p:nvPr>
        </p:nvGraphicFramePr>
        <p:xfrm>
          <a:off x="3444593" y="207818"/>
          <a:ext cx="2128458" cy="942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Equation" r:id="rId15" imgW="965160" imgH="393480" progId="Equation.DSMT4">
                  <p:embed/>
                </p:oleObj>
              </mc:Choice>
              <mc:Fallback>
                <p:oleObj name="Equation" r:id="rId15" imgW="965160" imgH="39348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444593" y="207818"/>
                        <a:ext cx="2128458" cy="9421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886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2A824F-0784-97B9-5182-61F6EA8A2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3" name="Sun 2">
            <a:extLst>
              <a:ext uri="{FF2B5EF4-FFF2-40B4-BE49-F238E27FC236}">
                <a16:creationId xmlns:a16="http://schemas.microsoft.com/office/drawing/2014/main" id="{D5CED15B-5DB9-4DDA-03A1-8E5455837245}"/>
              </a:ext>
            </a:extLst>
          </p:cNvPr>
          <p:cNvSpPr/>
          <p:nvPr/>
        </p:nvSpPr>
        <p:spPr>
          <a:xfrm>
            <a:off x="1807028" y="1273629"/>
            <a:ext cx="4114800" cy="4114800"/>
          </a:xfrm>
          <a:prstGeom prst="sun">
            <a:avLst/>
          </a:prstGeom>
          <a:solidFill>
            <a:srgbClr val="FFC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kern="0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ED5D93-6321-7569-9545-8E158DFA9491}"/>
              </a:ext>
            </a:extLst>
          </p:cNvPr>
          <p:cNvSpPr txBox="1"/>
          <p:nvPr/>
        </p:nvSpPr>
        <p:spPr>
          <a:xfrm>
            <a:off x="6095999" y="2643088"/>
            <a:ext cx="465897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gradFill>
                  <a:gsLst>
                    <a:gs pos="67000">
                      <a:srgbClr val="48CFAD">
                        <a:lumMod val="60000"/>
                        <a:lumOff val="40000"/>
                      </a:srgbClr>
                    </a:gs>
                    <a:gs pos="23000">
                      <a:srgbClr val="0000FF"/>
                    </a:gs>
                    <a:gs pos="76000">
                      <a:srgbClr val="FA7A61"/>
                    </a:gs>
                    <a:gs pos="52000">
                      <a:srgbClr val="FC6E51">
                        <a:lumMod val="75000"/>
                      </a:srgbClr>
                    </a:gs>
                    <a:gs pos="68000">
                      <a:srgbClr val="FC6E51">
                        <a:lumMod val="60000"/>
                        <a:lumOff val="40000"/>
                      </a:srgbClr>
                    </a:gs>
                  </a:gsLst>
                  <a:lin ang="5400000" scaled="1"/>
                </a:gradFill>
                <a:latin typeface="Times New Roman" panose="02020603050405020304" pitchFamily="18" charset="0"/>
                <a:ea typeface="Calibri" panose="020F0502020204030204" pitchFamily="34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24275648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2A824F-0784-97B9-5182-61F6EA8A2E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330545" cy="6858000"/>
          </a:xfrm>
          <a:prstGeom prst="rect">
            <a:avLst/>
          </a:prstGeom>
        </p:spPr>
      </p:pic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2396836" y="928255"/>
            <a:ext cx="7114309" cy="3704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/>
                <a:cs typeface="Times New Roman" pitchFamily="18" charset="0"/>
              </a:rPr>
              <a:t>PHÂN THỨC ĐẠI SỐ TRONG THẾ GIỚI QUANH TA </a:t>
            </a:r>
            <a:r>
              <a:rPr lang="en-US" sz="3600" kern="10" dirty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!</a:t>
            </a:r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2082787" y="1447800"/>
            <a:ext cx="3603595" cy="2347912"/>
            <a:chOff x="256" y="1968"/>
            <a:chExt cx="2226" cy="1296"/>
          </a:xfrm>
        </p:grpSpPr>
        <p:pic>
          <p:nvPicPr>
            <p:cNvPr id="5" name="Picture 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" y="2400"/>
              <a:ext cx="1680" cy="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10"/>
            <p:cNvSpPr txBox="1">
              <a:spLocks noChangeArrowheads="1"/>
            </p:cNvSpPr>
            <p:nvPr/>
          </p:nvSpPr>
          <p:spPr bwMode="auto">
            <a:xfrm>
              <a:off x="256" y="2022"/>
              <a:ext cx="1930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      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tốc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  </a:t>
              </a:r>
            </a:p>
          </p:txBody>
        </p:sp>
        <p:graphicFrame>
          <p:nvGraphicFramePr>
            <p:cNvPr id="7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71609258"/>
                </p:ext>
              </p:extLst>
            </p:nvPr>
          </p:nvGraphicFramePr>
          <p:xfrm>
            <a:off x="2031" y="1986"/>
            <a:ext cx="451" cy="3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4" name="Equation" r:id="rId5" imgW="380835" imgH="393529" progId="Equation.DSMT4">
                    <p:embed/>
                  </p:oleObj>
                </mc:Choice>
                <mc:Fallback>
                  <p:oleObj name="Equation" r:id="rId5" imgW="380835" imgH="393529" progId="Equation.DSMT4">
                    <p:embed/>
                    <p:pic>
                      <p:nvPicPr>
                        <p:cNvPr id="1434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31" y="1986"/>
                          <a:ext cx="451" cy="3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Rectangle 12"/>
            <p:cNvSpPr>
              <a:spLocks noChangeArrowheads="1"/>
            </p:cNvSpPr>
            <p:nvPr/>
          </p:nvSpPr>
          <p:spPr bwMode="auto">
            <a:xfrm>
              <a:off x="336" y="1968"/>
              <a:ext cx="2112" cy="1296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 b="1" dirty="0">
                <a:latin typeface="Times New Roman" pitchFamily="18" charset="0"/>
                <a:cs typeface="Arial" charset="0"/>
              </a:endParaRPr>
            </a:p>
          </p:txBody>
        </p:sp>
      </p:grp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6794767" y="1447801"/>
            <a:ext cx="3482620" cy="234791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 b="1" dirty="0">
              <a:latin typeface="Times New Roman" pitchFamily="18" charset="0"/>
              <a:cs typeface="Arial" charset="0"/>
            </a:endParaRPr>
          </a:p>
        </p:txBody>
      </p:sp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95225" y="1992205"/>
            <a:ext cx="1807556" cy="1749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4171761" y="1451564"/>
            <a:ext cx="7345363" cy="46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cs typeface="Arial" charset="0"/>
              </a:rPr>
              <a:t>                                      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6942551"/>
              </p:ext>
            </p:extLst>
          </p:nvPr>
        </p:nvGraphicFramePr>
        <p:xfrm>
          <a:off x="9174287" y="2271560"/>
          <a:ext cx="971601" cy="1409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Equation" r:id="rId8" imgW="660240" imgH="838080" progId="Equation.DSMT4">
                  <p:embed/>
                </p:oleObj>
              </mc:Choice>
              <mc:Fallback>
                <p:oleObj name="Equation" r:id="rId8" imgW="660240" imgH="838080" progId="Equation.DSMT4">
                  <p:embed/>
                  <p:pic>
                    <p:nvPicPr>
                      <p:cNvPr id="1433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74287" y="2271560"/>
                        <a:ext cx="971601" cy="14091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879273" y="3901902"/>
            <a:ext cx="4823508" cy="257877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 b="1" dirty="0">
              <a:latin typeface="Times New Roman" pitchFamily="18" charset="0"/>
              <a:cs typeface="Arial" charset="0"/>
            </a:endParaRPr>
          </a:p>
        </p:txBody>
      </p:sp>
      <p:pic>
        <p:nvPicPr>
          <p:cNvPr id="14" name="Picture 1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118614" y="4839420"/>
            <a:ext cx="243681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1877119" y="4147808"/>
            <a:ext cx="7517893" cy="46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cs typeface="Arial" charset="0"/>
              </a:rPr>
              <a:t>                                          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thang: </a:t>
            </a:r>
          </a:p>
        </p:txBody>
      </p:sp>
      <p:graphicFrame>
        <p:nvGraphicFramePr>
          <p:cNvPr id="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6450962"/>
              </p:ext>
            </p:extLst>
          </p:nvPr>
        </p:nvGraphicFramePr>
        <p:xfrm>
          <a:off x="6794767" y="5209622"/>
          <a:ext cx="1356360" cy="621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Equation" r:id="rId11" imgW="812447" imgH="393529" progId="Equation.DSMT4">
                  <p:embed/>
                </p:oleObj>
              </mc:Choice>
              <mc:Fallback>
                <p:oleObj name="Equation" r:id="rId11" imgW="812447" imgH="393529" progId="Equation.DSMT4">
                  <p:embed/>
                  <p:pic>
                    <p:nvPicPr>
                      <p:cNvPr id="1433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4767" y="5209622"/>
                        <a:ext cx="1356360" cy="6213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954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11" grpId="0"/>
      <p:bldP spid="13" grpId="0" animBg="1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2A824F-0784-97B9-5182-61F6EA8A2E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1602"/>
            <a:ext cx="12192000" cy="675639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25A2507-2B93-42BA-93C1-23BCF3021B2B}"/>
              </a:ext>
            </a:extLst>
          </p:cNvPr>
          <p:cNvSpPr txBox="1">
            <a:spLocks/>
          </p:cNvSpPr>
          <p:nvPr/>
        </p:nvSpPr>
        <p:spPr>
          <a:xfrm>
            <a:off x="1136072" y="1199544"/>
            <a:ext cx="10044545" cy="13822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4: Ba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b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6677902-D667-43C0-9241-85E1538E61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7064751"/>
              </p:ext>
            </p:extLst>
          </p:nvPr>
        </p:nvGraphicFramePr>
        <p:xfrm>
          <a:off x="2311277" y="2940051"/>
          <a:ext cx="15875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Equation" r:id="rId4" imgW="761760" imgH="419040" progId="Equation.DSMT4">
                  <p:embed/>
                </p:oleObj>
              </mc:Choice>
              <mc:Fallback>
                <p:oleObj name="Equation" r:id="rId4" imgW="761760" imgH="4190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36677902-D667-43C0-9241-85E1538E616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1277" y="2940051"/>
                        <a:ext cx="1587500" cy="1079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DA305BAF-DA0A-4D75-A1BF-60767D8721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3954323"/>
              </p:ext>
            </p:extLst>
          </p:nvPr>
        </p:nvGraphicFramePr>
        <p:xfrm>
          <a:off x="4878097" y="2996369"/>
          <a:ext cx="924995" cy="966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Equation" r:id="rId6" imgW="406080" imgH="393480" progId="Equation.DSMT4">
                  <p:embed/>
                </p:oleObj>
              </mc:Choice>
              <mc:Fallback>
                <p:oleObj name="Equation" r:id="rId6" imgW="406080" imgH="39348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DA305BAF-DA0A-4D75-A1BF-60767D8721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8097" y="2996369"/>
                        <a:ext cx="924995" cy="9668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99729F1-323C-4D6A-88DC-61F7D32EA7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2950770"/>
              </p:ext>
            </p:extLst>
          </p:nvPr>
        </p:nvGraphicFramePr>
        <p:xfrm>
          <a:off x="6782412" y="2996369"/>
          <a:ext cx="1333500" cy="966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Equation" r:id="rId8" imgW="710891" imgH="418918" progId="Equation.DSMT4">
                  <p:embed/>
                </p:oleObj>
              </mc:Choice>
              <mc:Fallback>
                <p:oleObj name="Equation" r:id="rId8" imgW="710891" imgH="418918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299729F1-323C-4D6A-88DC-61F7D32EA7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2412" y="2996369"/>
                        <a:ext cx="1333500" cy="9668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127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2A824F-0784-97B9-5182-61F6EA8A2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56398"/>
          </a:xfrm>
          <a:prstGeom prst="rect">
            <a:avLst/>
          </a:prstGeom>
        </p:spPr>
      </p:pic>
      <p:sp>
        <p:nvSpPr>
          <p:cNvPr id="3" name="Google Shape;845;p44">
            <a:extLst>
              <a:ext uri="{FF2B5EF4-FFF2-40B4-BE49-F238E27FC236}">
                <a16:creationId xmlns:a16="http://schemas.microsoft.com/office/drawing/2014/main" id="{4979D622-F171-8047-5159-BFB0C0F3603C}"/>
              </a:ext>
            </a:extLst>
          </p:cNvPr>
          <p:cNvSpPr txBox="1">
            <a:spLocks/>
          </p:cNvSpPr>
          <p:nvPr/>
        </p:nvSpPr>
        <p:spPr>
          <a:xfrm>
            <a:off x="2757054" y="730895"/>
            <a:ext cx="6719689" cy="102004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4667" b="1"/>
              <a:t>HƯỚNG DẪN VỀ NHÀ</a:t>
            </a:r>
            <a:endParaRPr lang="vi-VN" sz="4667" b="1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850ABE-D276-C1F0-3797-C4C12F1B6330}"/>
              </a:ext>
            </a:extLst>
          </p:cNvPr>
          <p:cNvGrpSpPr/>
          <p:nvPr/>
        </p:nvGrpSpPr>
        <p:grpSpPr>
          <a:xfrm>
            <a:off x="558146" y="2414992"/>
            <a:ext cx="3296481" cy="3548502"/>
            <a:chOff x="418609" y="1811244"/>
            <a:chExt cx="2472361" cy="2661377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06EF4FF-FFA3-4F1C-BFC4-AF1FF7D969F1}"/>
                </a:ext>
              </a:extLst>
            </p:cNvPr>
            <p:cNvGrpSpPr/>
            <p:nvPr/>
          </p:nvGrpSpPr>
          <p:grpSpPr>
            <a:xfrm>
              <a:off x="418609" y="1811244"/>
              <a:ext cx="2472361" cy="2163336"/>
              <a:chOff x="499829" y="1994124"/>
              <a:chExt cx="2472361" cy="2163336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88B4315-36F5-0FF6-4069-69D2BA7B857F}"/>
                  </a:ext>
                </a:extLst>
              </p:cNvPr>
              <p:cNvSpPr/>
              <p:nvPr/>
            </p:nvSpPr>
            <p:spPr>
              <a:xfrm>
                <a:off x="499829" y="1994124"/>
                <a:ext cx="2439268" cy="2163336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67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AD57D0F-493C-04F3-D5F0-FF8DAE907ECB}"/>
                  </a:ext>
                </a:extLst>
              </p:cNvPr>
              <p:cNvSpPr/>
              <p:nvPr/>
            </p:nvSpPr>
            <p:spPr>
              <a:xfrm>
                <a:off x="532922" y="2204455"/>
                <a:ext cx="2439268" cy="16814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pt-BR" sz="2400" kern="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Ghi nhớ </a:t>
                </a:r>
              </a:p>
              <a:p>
                <a:pPr algn="ctr"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pt-BR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 nghĩa phân thức đại số và hai phân thức bằng nhau</a:t>
                </a:r>
                <a:r>
                  <a:rPr lang="pt-BR" sz="2400" kern="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. </a:t>
                </a:r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208778A-D2C8-7E31-7E73-20F6F8EA85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9892" y="3566079"/>
              <a:ext cx="1611630" cy="906542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4EC3296-918B-EC1E-165F-87499E6A3CCC}"/>
              </a:ext>
            </a:extLst>
          </p:cNvPr>
          <p:cNvGrpSpPr/>
          <p:nvPr/>
        </p:nvGrpSpPr>
        <p:grpSpPr>
          <a:xfrm>
            <a:off x="4317257" y="2429336"/>
            <a:ext cx="3366588" cy="3530816"/>
            <a:chOff x="3237942" y="1822002"/>
            <a:chExt cx="2524941" cy="264811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F4B67BD-D1D3-15E7-C9CF-65E7FDA0A3B4}"/>
                </a:ext>
              </a:extLst>
            </p:cNvPr>
            <p:cNvGrpSpPr/>
            <p:nvPr/>
          </p:nvGrpSpPr>
          <p:grpSpPr>
            <a:xfrm>
              <a:off x="3237942" y="1822002"/>
              <a:ext cx="2524941" cy="2163336"/>
              <a:chOff x="3252007" y="2004882"/>
              <a:chExt cx="2524941" cy="2163336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B93A9B8-FC25-E838-9619-AFD57BC5559B}"/>
                  </a:ext>
                </a:extLst>
              </p:cNvPr>
              <p:cNvSpPr/>
              <p:nvPr/>
            </p:nvSpPr>
            <p:spPr>
              <a:xfrm>
                <a:off x="3252007" y="2004882"/>
                <a:ext cx="2439268" cy="2163336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67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9EEDF30-F5BE-5D8A-1B8A-3F3917867F60}"/>
                  </a:ext>
                </a:extLst>
              </p:cNvPr>
              <p:cNvSpPr/>
              <p:nvPr/>
            </p:nvSpPr>
            <p:spPr>
              <a:xfrm>
                <a:off x="3337680" y="2236811"/>
                <a:ext cx="2439268" cy="12659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pt-BR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Hoàn thành </a:t>
                </a:r>
              </a:p>
              <a:p>
                <a:pPr algn="ctr"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pt-BR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 bài tập 2; 3 trong SBT trang 33</a:t>
                </a:r>
                <a:r>
                  <a:rPr lang="pt-BR" sz="2400" kern="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</a:p>
            </p:txBody>
          </p:sp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369C735-7C1E-CB96-3F86-FA1454A1AE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61805" y="3563572"/>
              <a:ext cx="1611630" cy="906542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02E9663-2B06-8A4E-294F-A66A290CD9A0}"/>
              </a:ext>
            </a:extLst>
          </p:cNvPr>
          <p:cNvGrpSpPr/>
          <p:nvPr/>
        </p:nvGrpSpPr>
        <p:grpSpPr>
          <a:xfrm>
            <a:off x="7918013" y="2414992"/>
            <a:ext cx="3690844" cy="3545160"/>
            <a:chOff x="5938509" y="1811244"/>
            <a:chExt cx="2768133" cy="265887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6442845-904F-C34F-3D0F-1F047D16076A}"/>
                </a:ext>
              </a:extLst>
            </p:cNvPr>
            <p:cNvGrpSpPr/>
            <p:nvPr/>
          </p:nvGrpSpPr>
          <p:grpSpPr>
            <a:xfrm>
              <a:off x="5938509" y="1811244"/>
              <a:ext cx="2768133" cy="2163336"/>
              <a:chOff x="5938509" y="1980386"/>
              <a:chExt cx="2768133" cy="2163336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9E61B3E-BFE8-CA2C-BEDE-64D520D48916}"/>
                  </a:ext>
                </a:extLst>
              </p:cNvPr>
              <p:cNvSpPr/>
              <p:nvPr/>
            </p:nvSpPr>
            <p:spPr>
              <a:xfrm>
                <a:off x="6024182" y="1980386"/>
                <a:ext cx="2682460" cy="2163336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67" dirty="0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16E0118-45DD-6657-8AFA-A57E84B9F339}"/>
                  </a:ext>
                </a:extLst>
              </p:cNvPr>
              <p:cNvSpPr/>
              <p:nvPr/>
            </p:nvSpPr>
            <p:spPr>
              <a:xfrm>
                <a:off x="5938509" y="2288291"/>
                <a:ext cx="2686865" cy="12659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pt-BR" sz="2400" kern="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Chuẩn b</a:t>
                </a:r>
                <a:r>
                  <a:rPr lang="pt-BR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ị trước phần </a:t>
                </a:r>
                <a:r>
                  <a:rPr lang="pt-BR" sz="2400" b="1" kern="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II. Tính chất cơ bản của phân thức.</a:t>
                </a:r>
              </a:p>
            </p:txBody>
          </p:sp>
        </p:grp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C5A7AE8-400F-63BB-3774-F7B322D4F3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56044" y="3563572"/>
              <a:ext cx="1611630" cy="9065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385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2A824F-0784-97B9-5182-61F6EA8A2E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006600" y="1032770"/>
            <a:ext cx="8178800" cy="666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733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733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733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733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733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733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733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733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733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84955" y="2185506"/>
            <a:ext cx="10239763" cy="666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733" b="1" u="sng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733" b="1" u="sng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3733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733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73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73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latin typeface="Times New Roman" pitchFamily="18" charset="0"/>
                <a:cs typeface="Times New Roman" pitchFamily="18" charset="0"/>
              </a:rPr>
              <a:t>quát</a:t>
            </a:r>
            <a:r>
              <a:rPr lang="en-US" sz="373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73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73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73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73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733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617239"/>
              </p:ext>
            </p:extLst>
          </p:nvPr>
        </p:nvGraphicFramePr>
        <p:xfrm>
          <a:off x="925561" y="3323638"/>
          <a:ext cx="3579917" cy="7913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4" imgW="1333500" imgH="393700" progId="Equation.DSMT4">
                  <p:embed/>
                </p:oleObj>
              </mc:Choice>
              <mc:Fallback>
                <p:oleObj name="Equation" r:id="rId4" imgW="1333500" imgH="393700" progId="Equation.DSMT4">
                  <p:embed/>
                  <p:pic>
                    <p:nvPicPr>
                      <p:cNvPr id="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5561" y="3323638"/>
                        <a:ext cx="3579917" cy="79139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3733287"/>
              </p:ext>
            </p:extLst>
          </p:nvPr>
        </p:nvGraphicFramePr>
        <p:xfrm>
          <a:off x="5199373" y="3323637"/>
          <a:ext cx="2380577" cy="7913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6" imgW="990360" imgH="393480" progId="Equation.DSMT4">
                  <p:embed/>
                </p:oleObj>
              </mc:Choice>
              <mc:Fallback>
                <p:oleObj name="Equation" r:id="rId6" imgW="990360" imgH="393480" progId="Equation.DSMT4">
                  <p:embed/>
                  <p:pic>
                    <p:nvPicPr>
                      <p:cNvPr id="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9373" y="3323637"/>
                        <a:ext cx="2380577" cy="79139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7241241"/>
              </p:ext>
            </p:extLst>
          </p:nvPr>
        </p:nvGraphicFramePr>
        <p:xfrm>
          <a:off x="8273846" y="3197284"/>
          <a:ext cx="2318657" cy="8550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8" imgW="799753" imgH="393529" progId="Equation.DSMT4">
                  <p:embed/>
                </p:oleObj>
              </mc:Choice>
              <mc:Fallback>
                <p:oleObj name="Equation" r:id="rId8" imgW="799753" imgH="393529" progId="Equation.DSMT4">
                  <p:embed/>
                  <p:pic>
                    <p:nvPicPr>
                      <p:cNvPr id="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3846" y="3197284"/>
                        <a:ext cx="2318657" cy="8550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Oval 15"/>
          <p:cNvSpPr/>
          <p:nvPr/>
        </p:nvSpPr>
        <p:spPr>
          <a:xfrm>
            <a:off x="814936" y="3442388"/>
            <a:ext cx="712379" cy="5846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29673" y="3936794"/>
            <a:ext cx="10464800" cy="124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733" b="1" u="sng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733" b="1" u="sng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733" b="1" u="sng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3733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733" dirty="0"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3733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73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733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733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733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733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73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73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73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73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733" dirty="0">
                <a:latin typeface="Times New Roman" pitchFamily="18" charset="0"/>
                <a:cs typeface="Times New Roman" pitchFamily="18" charset="0"/>
              </a:rPr>
              <a:t>:              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4880486"/>
              </p:ext>
            </p:extLst>
          </p:nvPr>
        </p:nvGraphicFramePr>
        <p:xfrm>
          <a:off x="4823113" y="4405077"/>
          <a:ext cx="495300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10" imgW="495237" imgH="1038211" progId="Equation.DSMT4">
                  <p:embed/>
                </p:oleObj>
              </mc:Choice>
              <mc:Fallback>
                <p:oleObj name="Equation" r:id="rId10" imgW="495237" imgH="103821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823113" y="4405077"/>
                        <a:ext cx="495300" cy="1038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1103934"/>
              </p:ext>
            </p:extLst>
          </p:nvPr>
        </p:nvGraphicFramePr>
        <p:xfrm>
          <a:off x="5884836" y="4375091"/>
          <a:ext cx="504825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12" imgW="504995" imgH="1038211" progId="Equation.DSMT4">
                  <p:embed/>
                </p:oleObj>
              </mc:Choice>
              <mc:Fallback>
                <p:oleObj name="Equation" r:id="rId12" imgW="504995" imgH="103821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884836" y="4375091"/>
                        <a:ext cx="504825" cy="1038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939800" y="5486254"/>
            <a:ext cx="3911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A.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a.b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c.d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851400" y="5504202"/>
            <a:ext cx="2540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B.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a.d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b.c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8461763" y="5466500"/>
            <a:ext cx="2540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C.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a.c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b.d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4682196" y="5494636"/>
            <a:ext cx="762000" cy="6353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30042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6" grpId="0" animBg="1"/>
      <p:bldP spid="17" grpId="0"/>
      <p:bldP spid="18" grpId="0"/>
      <p:bldP spid="19" grpId="0"/>
      <p:bldP spid="20" grpId="0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2A824F-0784-97B9-5182-61F6EA8A2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1556"/>
            <a:ext cx="12191999" cy="6968836"/>
          </a:xfrm>
          <a:prstGeom prst="rect">
            <a:avLst/>
          </a:prstGeom>
        </p:spPr>
      </p:pic>
      <p:sp>
        <p:nvSpPr>
          <p:cNvPr id="5" name="Google Shape;783;p35"/>
          <p:cNvSpPr txBox="1">
            <a:spLocks/>
          </p:cNvSpPr>
          <p:nvPr/>
        </p:nvSpPr>
        <p:spPr>
          <a:xfrm>
            <a:off x="1126256" y="535953"/>
            <a:ext cx="102720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CHƯƠNG II : PHÂN THỨC ĐẠI SỐ</a:t>
            </a:r>
          </a:p>
        </p:txBody>
      </p:sp>
      <p:sp>
        <p:nvSpPr>
          <p:cNvPr id="6" name="Google Shape;793;p35"/>
          <p:cNvSpPr txBox="1">
            <a:spLocks/>
          </p:cNvSpPr>
          <p:nvPr/>
        </p:nvSpPr>
        <p:spPr>
          <a:xfrm>
            <a:off x="1356680" y="1194638"/>
            <a:ext cx="1048800" cy="805600"/>
          </a:xfrm>
          <a:prstGeom prst="rect">
            <a:avLst/>
          </a:prstGeom>
          <a:solidFill>
            <a:schemeClr val="accent4"/>
          </a:solidFill>
          <a:ln>
            <a:solidFill>
              <a:srgbClr val="FF0000"/>
            </a:solidFill>
          </a:ln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sz="3467" b="1" dirty="0"/>
              <a:t> 01</a:t>
            </a:r>
          </a:p>
        </p:txBody>
      </p:sp>
      <p:sp>
        <p:nvSpPr>
          <p:cNvPr id="7" name="Google Shape;793;p35"/>
          <p:cNvSpPr txBox="1">
            <a:spLocks/>
          </p:cNvSpPr>
          <p:nvPr/>
        </p:nvSpPr>
        <p:spPr>
          <a:xfrm>
            <a:off x="1356680" y="2109038"/>
            <a:ext cx="1048800" cy="805600"/>
          </a:xfrm>
          <a:prstGeom prst="rect">
            <a:avLst/>
          </a:prstGeom>
          <a:solidFill>
            <a:schemeClr val="accent4"/>
          </a:solidFill>
          <a:ln>
            <a:solidFill>
              <a:srgbClr val="FF0000"/>
            </a:solidFill>
          </a:ln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sz="3467" b="1" dirty="0"/>
              <a:t> 02</a:t>
            </a:r>
          </a:p>
        </p:txBody>
      </p:sp>
      <p:sp>
        <p:nvSpPr>
          <p:cNvPr id="8" name="Google Shape;793;p35"/>
          <p:cNvSpPr txBox="1">
            <a:spLocks/>
          </p:cNvSpPr>
          <p:nvPr/>
        </p:nvSpPr>
        <p:spPr>
          <a:xfrm>
            <a:off x="1356680" y="2980062"/>
            <a:ext cx="1048800" cy="805600"/>
          </a:xfrm>
          <a:prstGeom prst="rect">
            <a:avLst/>
          </a:prstGeom>
          <a:solidFill>
            <a:schemeClr val="accent4"/>
          </a:solidFill>
          <a:ln>
            <a:solidFill>
              <a:srgbClr val="FF0000"/>
            </a:solidFill>
          </a:ln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sz="3467" b="1" dirty="0"/>
              <a:t> 03</a:t>
            </a:r>
          </a:p>
        </p:txBody>
      </p:sp>
      <p:sp>
        <p:nvSpPr>
          <p:cNvPr id="9" name="Google Shape;793;p35"/>
          <p:cNvSpPr txBox="1">
            <a:spLocks/>
          </p:cNvSpPr>
          <p:nvPr/>
        </p:nvSpPr>
        <p:spPr>
          <a:xfrm>
            <a:off x="1356680" y="3858013"/>
            <a:ext cx="1048800" cy="805600"/>
          </a:xfrm>
          <a:prstGeom prst="rect">
            <a:avLst/>
          </a:prstGeom>
          <a:solidFill>
            <a:schemeClr val="accent4"/>
          </a:solidFill>
          <a:ln>
            <a:solidFill>
              <a:srgbClr val="FF0000"/>
            </a:solidFill>
          </a:ln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sz="3467" b="1" dirty="0"/>
              <a:t> 04</a:t>
            </a:r>
          </a:p>
        </p:txBody>
      </p:sp>
      <p:sp>
        <p:nvSpPr>
          <p:cNvPr id="10" name="Google Shape;793;p35"/>
          <p:cNvSpPr txBox="1">
            <a:spLocks/>
          </p:cNvSpPr>
          <p:nvPr/>
        </p:nvSpPr>
        <p:spPr>
          <a:xfrm>
            <a:off x="1356680" y="4735964"/>
            <a:ext cx="1048800" cy="805600"/>
          </a:xfrm>
          <a:prstGeom prst="rect">
            <a:avLst/>
          </a:prstGeom>
          <a:solidFill>
            <a:schemeClr val="accent4"/>
          </a:solidFill>
          <a:ln>
            <a:solidFill>
              <a:srgbClr val="FF0000"/>
            </a:solidFill>
          </a:ln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sz="3467" b="1" dirty="0"/>
              <a:t> 05</a:t>
            </a:r>
          </a:p>
        </p:txBody>
      </p:sp>
      <p:sp>
        <p:nvSpPr>
          <p:cNvPr id="11" name="Google Shape;793;p35"/>
          <p:cNvSpPr txBox="1">
            <a:spLocks/>
          </p:cNvSpPr>
          <p:nvPr/>
        </p:nvSpPr>
        <p:spPr>
          <a:xfrm>
            <a:off x="1356680" y="5613915"/>
            <a:ext cx="1048800" cy="805600"/>
          </a:xfrm>
          <a:prstGeom prst="rect">
            <a:avLst/>
          </a:prstGeom>
          <a:solidFill>
            <a:schemeClr val="accent4"/>
          </a:solidFill>
          <a:ln>
            <a:solidFill>
              <a:srgbClr val="FF0000"/>
            </a:solidFill>
          </a:ln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sz="3467" b="1" dirty="0"/>
              <a:t> 06</a:t>
            </a:r>
          </a:p>
        </p:txBody>
      </p:sp>
      <p:sp>
        <p:nvSpPr>
          <p:cNvPr id="17" name="Google Shape;788;p35"/>
          <p:cNvSpPr txBox="1">
            <a:spLocks/>
          </p:cNvSpPr>
          <p:nvPr/>
        </p:nvSpPr>
        <p:spPr>
          <a:xfrm>
            <a:off x="2836932" y="1274837"/>
            <a:ext cx="6850648" cy="67865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Google Shape;788;p35">
            <a:extLst>
              <a:ext uri="{FF2B5EF4-FFF2-40B4-BE49-F238E27FC236}">
                <a16:creationId xmlns:a16="http://schemas.microsoft.com/office/drawing/2014/main" id="{013FF14B-BD1C-5642-DD83-3C28085A76BA}"/>
              </a:ext>
            </a:extLst>
          </p:cNvPr>
          <p:cNvSpPr txBox="1">
            <a:spLocks/>
          </p:cNvSpPr>
          <p:nvPr/>
        </p:nvSpPr>
        <p:spPr>
          <a:xfrm>
            <a:off x="2929700" y="2256331"/>
            <a:ext cx="6850648" cy="6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Google Shape;788;p35">
            <a:extLst>
              <a:ext uri="{FF2B5EF4-FFF2-40B4-BE49-F238E27FC236}">
                <a16:creationId xmlns:a16="http://schemas.microsoft.com/office/drawing/2014/main" id="{90C08531-B0DE-D4AC-DC0F-41882B0763DB}"/>
              </a:ext>
            </a:extLst>
          </p:cNvPr>
          <p:cNvSpPr txBox="1">
            <a:spLocks/>
          </p:cNvSpPr>
          <p:nvPr/>
        </p:nvSpPr>
        <p:spPr>
          <a:xfrm>
            <a:off x="2943775" y="3158633"/>
            <a:ext cx="8709928" cy="6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Google Shape;788;p35">
            <a:extLst>
              <a:ext uri="{FF2B5EF4-FFF2-40B4-BE49-F238E27FC236}">
                <a16:creationId xmlns:a16="http://schemas.microsoft.com/office/drawing/2014/main" id="{90C08531-B0DE-D4AC-DC0F-41882B0763DB}"/>
              </a:ext>
            </a:extLst>
          </p:cNvPr>
          <p:cNvSpPr txBox="1">
            <a:spLocks/>
          </p:cNvSpPr>
          <p:nvPr/>
        </p:nvSpPr>
        <p:spPr>
          <a:xfrm>
            <a:off x="2929700" y="4018014"/>
            <a:ext cx="8709928" cy="6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Google Shape;788;p35">
            <a:extLst>
              <a:ext uri="{FF2B5EF4-FFF2-40B4-BE49-F238E27FC236}">
                <a16:creationId xmlns:a16="http://schemas.microsoft.com/office/drawing/2014/main" id="{90C08531-B0DE-D4AC-DC0F-41882B0763DB}"/>
              </a:ext>
            </a:extLst>
          </p:cNvPr>
          <p:cNvSpPr txBox="1">
            <a:spLocks/>
          </p:cNvSpPr>
          <p:nvPr/>
        </p:nvSpPr>
        <p:spPr>
          <a:xfrm>
            <a:off x="2936092" y="4892073"/>
            <a:ext cx="8709928" cy="6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3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Google Shape;788;p35">
            <a:extLst>
              <a:ext uri="{FF2B5EF4-FFF2-40B4-BE49-F238E27FC236}">
                <a16:creationId xmlns:a16="http://schemas.microsoft.com/office/drawing/2014/main" id="{90C08531-B0DE-D4AC-DC0F-41882B0763DB}"/>
              </a:ext>
            </a:extLst>
          </p:cNvPr>
          <p:cNvSpPr txBox="1">
            <a:spLocks/>
          </p:cNvSpPr>
          <p:nvPr/>
        </p:nvSpPr>
        <p:spPr>
          <a:xfrm>
            <a:off x="2936091" y="5823035"/>
            <a:ext cx="8709928" cy="6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05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2A824F-0784-97B9-5182-61F6EA8A2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108" y="101602"/>
            <a:ext cx="11364911" cy="6458851"/>
          </a:xfrm>
          <a:prstGeom prst="rect">
            <a:avLst/>
          </a:prstGeom>
        </p:spPr>
      </p:pic>
      <p:sp>
        <p:nvSpPr>
          <p:cNvPr id="3" name="Sun 2">
            <a:extLst>
              <a:ext uri="{FF2B5EF4-FFF2-40B4-BE49-F238E27FC236}">
                <a16:creationId xmlns:a16="http://schemas.microsoft.com/office/drawing/2014/main" id="{D5CED15B-5DB9-4DDA-03A1-8E5455837245}"/>
              </a:ext>
            </a:extLst>
          </p:cNvPr>
          <p:cNvSpPr/>
          <p:nvPr/>
        </p:nvSpPr>
        <p:spPr>
          <a:xfrm>
            <a:off x="1565564" y="1108364"/>
            <a:ext cx="4356264" cy="4267200"/>
          </a:xfrm>
          <a:prstGeom prst="sun">
            <a:avLst/>
          </a:prstGeom>
          <a:solidFill>
            <a:srgbClr val="FFC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ED5D93-6321-7569-9545-8E158DFA9491}"/>
              </a:ext>
            </a:extLst>
          </p:cNvPr>
          <p:cNvSpPr txBox="1"/>
          <p:nvPr/>
        </p:nvSpPr>
        <p:spPr>
          <a:xfrm>
            <a:off x="5921828" y="2361531"/>
            <a:ext cx="501127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gradFill>
                  <a:gsLst>
                    <a:gs pos="67000">
                      <a:srgbClr val="48CFAD">
                        <a:lumMod val="60000"/>
                        <a:lumOff val="40000"/>
                      </a:srgbClr>
                    </a:gs>
                    <a:gs pos="23000">
                      <a:srgbClr val="0000FF"/>
                    </a:gs>
                    <a:gs pos="76000">
                      <a:srgbClr val="FA7A61"/>
                    </a:gs>
                    <a:gs pos="52000">
                      <a:srgbClr val="FC6E51">
                        <a:lumMod val="75000"/>
                      </a:srgbClr>
                    </a:gs>
                    <a:gs pos="68000">
                      <a:srgbClr val="FC6E51">
                        <a:lumMod val="60000"/>
                        <a:lumOff val="40000"/>
                      </a:srgbClr>
                    </a:gs>
                  </a:gsLst>
                  <a:lin ang="5400000" scaled="1"/>
                </a:gradFill>
                <a:latin typeface="Times New Roman" panose="02020603050405020304" pitchFamily="18" charset="0"/>
                <a:ea typeface="Calibri" panose="020F0502020204030204" pitchFamily="34" charset="0"/>
              </a:rPr>
              <a:t>PHÂN THỨC ĐẠI SỐ</a:t>
            </a:r>
          </a:p>
        </p:txBody>
      </p:sp>
    </p:spTree>
    <p:extLst>
      <p:ext uri="{BB962C8B-B14F-4D97-AF65-F5344CB8AC3E}">
        <p14:creationId xmlns:p14="http://schemas.microsoft.com/office/powerpoint/2010/main" val="191986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2A824F-0784-97B9-5182-61F6EA8A2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45" y="101602"/>
            <a:ext cx="12192000" cy="6756398"/>
          </a:xfrm>
          <a:prstGeom prst="rect">
            <a:avLst/>
          </a:prstGeom>
        </p:spPr>
      </p:pic>
      <p:sp>
        <p:nvSpPr>
          <p:cNvPr id="3" name="Google Shape;783;p35"/>
          <p:cNvSpPr txBox="1">
            <a:spLocks/>
          </p:cNvSpPr>
          <p:nvPr/>
        </p:nvSpPr>
        <p:spPr>
          <a:xfrm>
            <a:off x="3176727" y="967440"/>
            <a:ext cx="6008837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</a:p>
        </p:txBody>
      </p:sp>
      <p:sp>
        <p:nvSpPr>
          <p:cNvPr id="4" name="Google Shape;793;p35"/>
          <p:cNvSpPr txBox="1">
            <a:spLocks/>
          </p:cNvSpPr>
          <p:nvPr/>
        </p:nvSpPr>
        <p:spPr>
          <a:xfrm>
            <a:off x="1661480" y="2061579"/>
            <a:ext cx="1048800" cy="805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sz="3467" b="1" dirty="0"/>
              <a:t>  01</a:t>
            </a:r>
          </a:p>
        </p:txBody>
      </p:sp>
      <p:sp>
        <p:nvSpPr>
          <p:cNvPr id="5" name="Google Shape;793;p35"/>
          <p:cNvSpPr txBox="1">
            <a:spLocks/>
          </p:cNvSpPr>
          <p:nvPr/>
        </p:nvSpPr>
        <p:spPr>
          <a:xfrm>
            <a:off x="1661480" y="4898023"/>
            <a:ext cx="1048800" cy="805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sz="3467" b="1" dirty="0"/>
              <a:t>  03</a:t>
            </a:r>
          </a:p>
        </p:txBody>
      </p:sp>
      <p:sp>
        <p:nvSpPr>
          <p:cNvPr id="6" name="Google Shape;793;p35"/>
          <p:cNvSpPr txBox="1">
            <a:spLocks/>
          </p:cNvSpPr>
          <p:nvPr/>
        </p:nvSpPr>
        <p:spPr>
          <a:xfrm>
            <a:off x="1661480" y="3488188"/>
            <a:ext cx="1048800" cy="805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sz="3467" b="1" dirty="0"/>
              <a:t>  02</a:t>
            </a:r>
          </a:p>
        </p:txBody>
      </p:sp>
      <p:sp>
        <p:nvSpPr>
          <p:cNvPr id="7" name="Google Shape;788;p35"/>
          <p:cNvSpPr txBox="1">
            <a:spLocks/>
          </p:cNvSpPr>
          <p:nvPr/>
        </p:nvSpPr>
        <p:spPr>
          <a:xfrm>
            <a:off x="2933432" y="2221979"/>
            <a:ext cx="6850648" cy="64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4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67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467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67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467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67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467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67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467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67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467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67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467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67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467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Google Shape;788;p35">
            <a:extLst>
              <a:ext uri="{FF2B5EF4-FFF2-40B4-BE49-F238E27FC236}">
                <a16:creationId xmlns:a16="http://schemas.microsoft.com/office/drawing/2014/main" id="{013FF14B-BD1C-5642-DD83-3C28085A76BA}"/>
              </a:ext>
            </a:extLst>
          </p:cNvPr>
          <p:cNvSpPr txBox="1">
            <a:spLocks/>
          </p:cNvSpPr>
          <p:nvPr/>
        </p:nvSpPr>
        <p:spPr>
          <a:xfrm>
            <a:off x="2933432" y="3648588"/>
            <a:ext cx="6850648" cy="6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en-US" sz="3467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467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67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467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67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467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67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467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67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467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67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467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67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3467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Google Shape;788;p35">
            <a:extLst>
              <a:ext uri="{FF2B5EF4-FFF2-40B4-BE49-F238E27FC236}">
                <a16:creationId xmlns:a16="http://schemas.microsoft.com/office/drawing/2014/main" id="{90C08531-B0DE-D4AC-DC0F-41882B0763DB}"/>
              </a:ext>
            </a:extLst>
          </p:cNvPr>
          <p:cNvSpPr txBox="1">
            <a:spLocks/>
          </p:cNvSpPr>
          <p:nvPr/>
        </p:nvSpPr>
        <p:spPr>
          <a:xfrm>
            <a:off x="2933432" y="5075197"/>
            <a:ext cx="8664633" cy="6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en-US" sz="34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4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4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4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4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4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4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4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4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4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3467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27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build="p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2A824F-0784-97B9-5182-61F6EA8A2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544" y="161073"/>
            <a:ext cx="11364911" cy="6458851"/>
          </a:xfrm>
          <a:prstGeom prst="rect">
            <a:avLst/>
          </a:prstGeom>
        </p:spPr>
      </p:pic>
      <p:sp>
        <p:nvSpPr>
          <p:cNvPr id="3" name="Sun 2">
            <a:extLst>
              <a:ext uri="{FF2B5EF4-FFF2-40B4-BE49-F238E27FC236}">
                <a16:creationId xmlns:a16="http://schemas.microsoft.com/office/drawing/2014/main" id="{D5CED15B-5DB9-4DDA-03A1-8E5455837245}"/>
              </a:ext>
            </a:extLst>
          </p:cNvPr>
          <p:cNvSpPr/>
          <p:nvPr/>
        </p:nvSpPr>
        <p:spPr>
          <a:xfrm>
            <a:off x="1807028" y="1273629"/>
            <a:ext cx="4114800" cy="4114800"/>
          </a:xfrm>
          <a:prstGeom prst="sun">
            <a:avLst/>
          </a:prstGeom>
          <a:solidFill>
            <a:srgbClr val="FFC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ED5D93-6321-7569-9545-8E158DFA9491}"/>
              </a:ext>
            </a:extLst>
          </p:cNvPr>
          <p:cNvSpPr txBox="1"/>
          <p:nvPr/>
        </p:nvSpPr>
        <p:spPr>
          <a:xfrm>
            <a:off x="5921828" y="2204481"/>
            <a:ext cx="465897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>
                <a:gradFill>
                  <a:gsLst>
                    <a:gs pos="67000">
                      <a:srgbClr val="48CFAD">
                        <a:lumMod val="60000"/>
                        <a:lumOff val="40000"/>
                      </a:srgbClr>
                    </a:gs>
                    <a:gs pos="23000">
                      <a:srgbClr val="0000FF"/>
                    </a:gs>
                    <a:gs pos="76000">
                      <a:srgbClr val="FA7A61"/>
                    </a:gs>
                    <a:gs pos="52000">
                      <a:srgbClr val="FC6E51">
                        <a:lumMod val="75000"/>
                      </a:srgbClr>
                    </a:gs>
                    <a:gs pos="68000">
                      <a:srgbClr val="FC6E51">
                        <a:lumMod val="60000"/>
                        <a:lumOff val="40000"/>
                      </a:srgbClr>
                    </a:gs>
                  </a:gsLst>
                  <a:lin ang="5400000" scaled="1"/>
                </a:gra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6000" b="1" dirty="0">
                <a:gradFill>
                  <a:gsLst>
                    <a:gs pos="67000">
                      <a:srgbClr val="48CFAD">
                        <a:lumMod val="60000"/>
                        <a:lumOff val="40000"/>
                      </a:srgbClr>
                    </a:gs>
                    <a:gs pos="23000">
                      <a:srgbClr val="0000FF"/>
                    </a:gs>
                    <a:gs pos="76000">
                      <a:srgbClr val="FA7A61"/>
                    </a:gs>
                    <a:gs pos="52000">
                      <a:srgbClr val="FC6E51">
                        <a:lumMod val="75000"/>
                      </a:srgbClr>
                    </a:gs>
                    <a:gs pos="68000">
                      <a:srgbClr val="FC6E51">
                        <a:lumMod val="60000"/>
                        <a:lumOff val="40000"/>
                      </a:srgbClr>
                    </a:gs>
                  </a:gsLst>
                  <a:lin ang="5400000" scaled="1"/>
                </a:gra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b="1" dirty="0" err="1">
                <a:gradFill>
                  <a:gsLst>
                    <a:gs pos="67000">
                      <a:srgbClr val="48CFAD">
                        <a:lumMod val="60000"/>
                        <a:lumOff val="40000"/>
                      </a:srgbClr>
                    </a:gs>
                    <a:gs pos="23000">
                      <a:srgbClr val="0000FF"/>
                    </a:gs>
                    <a:gs pos="76000">
                      <a:srgbClr val="FA7A61"/>
                    </a:gs>
                    <a:gs pos="52000">
                      <a:srgbClr val="FC6E51">
                        <a:lumMod val="75000"/>
                      </a:srgbClr>
                    </a:gs>
                    <a:gs pos="68000">
                      <a:srgbClr val="FC6E51">
                        <a:lumMod val="60000"/>
                        <a:lumOff val="40000"/>
                      </a:srgbClr>
                    </a:gs>
                  </a:gsLst>
                  <a:lin ang="5400000" scaled="1"/>
                </a:gra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6000" b="1" dirty="0">
                <a:gradFill>
                  <a:gsLst>
                    <a:gs pos="67000">
                      <a:srgbClr val="48CFAD">
                        <a:lumMod val="60000"/>
                        <a:lumOff val="40000"/>
                      </a:srgbClr>
                    </a:gs>
                    <a:gs pos="23000">
                      <a:srgbClr val="0000FF"/>
                    </a:gs>
                    <a:gs pos="76000">
                      <a:srgbClr val="FA7A61"/>
                    </a:gs>
                    <a:gs pos="52000">
                      <a:srgbClr val="FC6E51">
                        <a:lumMod val="75000"/>
                      </a:srgbClr>
                    </a:gs>
                    <a:gs pos="68000">
                      <a:srgbClr val="FC6E51">
                        <a:lumMod val="60000"/>
                        <a:lumOff val="40000"/>
                      </a:srgbClr>
                    </a:gs>
                  </a:gsLst>
                  <a:lin ang="5400000" scaled="1"/>
                </a:gra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b="1" dirty="0" err="1">
                <a:gradFill>
                  <a:gsLst>
                    <a:gs pos="67000">
                      <a:srgbClr val="48CFAD">
                        <a:lumMod val="60000"/>
                        <a:lumOff val="40000"/>
                      </a:srgbClr>
                    </a:gs>
                    <a:gs pos="23000">
                      <a:srgbClr val="0000FF"/>
                    </a:gs>
                    <a:gs pos="76000">
                      <a:srgbClr val="FA7A61"/>
                    </a:gs>
                    <a:gs pos="52000">
                      <a:srgbClr val="FC6E51">
                        <a:lumMod val="75000"/>
                      </a:srgbClr>
                    </a:gs>
                    <a:gs pos="68000">
                      <a:srgbClr val="FC6E51">
                        <a:lumMod val="60000"/>
                        <a:lumOff val="40000"/>
                      </a:srgbClr>
                    </a:gs>
                  </a:gsLst>
                  <a:lin ang="5400000" scaled="1"/>
                </a:gradFill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6000" b="1" dirty="0">
                <a:gradFill>
                  <a:gsLst>
                    <a:gs pos="67000">
                      <a:srgbClr val="48CFAD">
                        <a:lumMod val="60000"/>
                        <a:lumOff val="40000"/>
                      </a:srgbClr>
                    </a:gs>
                    <a:gs pos="23000">
                      <a:srgbClr val="0000FF"/>
                    </a:gs>
                    <a:gs pos="76000">
                      <a:srgbClr val="FA7A61"/>
                    </a:gs>
                    <a:gs pos="52000">
                      <a:srgbClr val="FC6E51">
                        <a:lumMod val="75000"/>
                      </a:srgbClr>
                    </a:gs>
                    <a:gs pos="68000">
                      <a:srgbClr val="FC6E51">
                        <a:lumMod val="60000"/>
                        <a:lumOff val="40000"/>
                      </a:srgbClr>
                    </a:gs>
                  </a:gsLst>
                  <a:lin ang="5400000" scaled="1"/>
                </a:gra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b="1" dirty="0" err="1">
                <a:gradFill>
                  <a:gsLst>
                    <a:gs pos="67000">
                      <a:srgbClr val="48CFAD">
                        <a:lumMod val="60000"/>
                        <a:lumOff val="40000"/>
                      </a:srgbClr>
                    </a:gs>
                    <a:gs pos="23000">
                      <a:srgbClr val="0000FF"/>
                    </a:gs>
                    <a:gs pos="76000">
                      <a:srgbClr val="FA7A61"/>
                    </a:gs>
                    <a:gs pos="52000">
                      <a:srgbClr val="FC6E51">
                        <a:lumMod val="75000"/>
                      </a:srgbClr>
                    </a:gs>
                    <a:gs pos="68000">
                      <a:srgbClr val="FC6E51">
                        <a:lumMod val="60000"/>
                        <a:lumOff val="40000"/>
                      </a:srgbClr>
                    </a:gs>
                  </a:gsLst>
                  <a:lin ang="5400000" scaled="1"/>
                </a:gra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endParaRPr lang="en-US" sz="6000" b="1" dirty="0">
              <a:gradFill>
                <a:gsLst>
                  <a:gs pos="67000">
                    <a:srgbClr val="48CFAD">
                      <a:lumMod val="60000"/>
                      <a:lumOff val="40000"/>
                    </a:srgbClr>
                  </a:gs>
                  <a:gs pos="23000">
                    <a:srgbClr val="0000FF"/>
                  </a:gs>
                  <a:gs pos="76000">
                    <a:srgbClr val="FA7A61"/>
                  </a:gs>
                  <a:gs pos="52000">
                    <a:srgbClr val="FC6E51">
                      <a:lumMod val="75000"/>
                    </a:srgbClr>
                  </a:gs>
                  <a:gs pos="68000">
                    <a:srgbClr val="FC6E51">
                      <a:lumMod val="60000"/>
                      <a:lumOff val="40000"/>
                    </a:srgbClr>
                  </a:gs>
                </a:gsLst>
                <a:lin ang="5400000" scaled="1"/>
              </a:gra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102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2A824F-0784-97B9-5182-61F6EA8A2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602"/>
            <a:ext cx="12192000" cy="675639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2517483-3108-99D9-4424-72E1E8A42BFA}"/>
              </a:ext>
            </a:extLst>
          </p:cNvPr>
          <p:cNvSpPr/>
          <p:nvPr/>
        </p:nvSpPr>
        <p:spPr>
          <a:xfrm>
            <a:off x="1436352" y="1103259"/>
            <a:ext cx="1039067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en-US" sz="266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 1.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E1E54C-EB91-55DD-B81F-FE386B534EF1}"/>
              </a:ext>
            </a:extLst>
          </p:cNvPr>
          <p:cNvGrpSpPr/>
          <p:nvPr/>
        </p:nvGrpSpPr>
        <p:grpSpPr>
          <a:xfrm>
            <a:off x="2390311" y="648115"/>
            <a:ext cx="4207711" cy="1248354"/>
            <a:chOff x="1416216" y="1050121"/>
            <a:chExt cx="3155783" cy="93626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CBA9373-849F-2485-E1F8-36B5F79EA451}"/>
                </a:ext>
              </a:extLst>
            </p:cNvPr>
            <p:cNvSpPr/>
            <p:nvPr/>
          </p:nvSpPr>
          <p:spPr>
            <a:xfrm>
              <a:off x="1416216" y="1319441"/>
              <a:ext cx="1852764" cy="4757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0639" marR="40639" algn="just">
                <a:lnSpc>
                  <a:spcPct val="150000"/>
                </a:lnSpc>
                <a:defRPr/>
              </a:pPr>
              <a:r>
                <a:rPr lang="en-US" sz="2667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Cho </a:t>
              </a:r>
              <a:r>
                <a:rPr lang="en-US" sz="2667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sz="2667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endParaRPr lang="en-US" sz="2667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89C02FC4-B055-9FC1-6E52-AA2E483D6730}"/>
                    </a:ext>
                  </a:extLst>
                </p:cNvPr>
                <p:cNvSpPr/>
                <p:nvPr/>
              </p:nvSpPr>
              <p:spPr>
                <a:xfrm>
                  <a:off x="2719235" y="1050121"/>
                  <a:ext cx="1852764" cy="93626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40639" marR="40639" algn="just">
                    <a:lnSpc>
                      <a:spcPct val="150000"/>
                    </a:lnSpc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6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6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26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6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+1</m:t>
                            </m:r>
                          </m:num>
                          <m:den>
                            <m:r>
                              <a:rPr lang="en-US" sz="26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6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−2</m:t>
                            </m:r>
                          </m:den>
                        </m:f>
                      </m:oMath>
                    </m:oMathPara>
                  </a14:m>
                  <a:endParaRPr lang="en-US" sz="2667" dirty="0">
                    <a:solidFill>
                      <a:prstClr val="black"/>
                    </a:solidFill>
                    <a:latin typeface="+mj-lt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89C02FC4-B055-9FC1-6E52-AA2E483D673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19235" y="1050121"/>
                  <a:ext cx="1852764" cy="93626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D88B70E-6C73-BA61-4FCF-813DB2E0C511}"/>
                  </a:ext>
                </a:extLst>
              </p:cNvPr>
              <p:cNvSpPr txBox="1"/>
              <p:nvPr/>
            </p:nvSpPr>
            <p:spPr>
              <a:xfrm>
                <a:off x="1125986" y="1905727"/>
                <a:ext cx="9940027" cy="14039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800"/>
                  </a:spcBef>
                  <a:spcAft>
                    <a:spcPts val="400"/>
                  </a:spcAft>
                </a:pPr>
                <a:r>
                  <a:rPr lang="en-US" sz="2667" kern="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667" kern="1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667" kern="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kern="1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667" kern="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667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667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sz="2667" kern="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kern="1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667" kern="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kern="1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2667" kern="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kern="1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667" kern="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kern="1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đa</a:t>
                </a:r>
                <a:r>
                  <a:rPr lang="en-US" sz="2667" kern="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kern="1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667" kern="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2667" kern="1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667" kern="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</a:p>
              <a:p>
                <a:pPr>
                  <a:lnSpc>
                    <a:spcPct val="150000"/>
                  </a:lnSpc>
                  <a:spcBef>
                    <a:spcPts val="800"/>
                  </a:spcBef>
                  <a:spcAft>
                    <a:spcPts val="400"/>
                  </a:spcAft>
                </a:pPr>
                <a:r>
                  <a:rPr lang="en-US" sz="2667" kern="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667" kern="1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667" kern="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kern="1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667" kern="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667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−2</m:t>
                    </m:r>
                  </m:oMath>
                </a14:m>
                <a:r>
                  <a:rPr lang="en-US" sz="2667" kern="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kern="1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667" kern="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kern="1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2667" kern="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kern="1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667" kern="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kern="1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đa</a:t>
                </a:r>
                <a:r>
                  <a:rPr lang="en-US" sz="2667" kern="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kern="1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667" kern="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kern="1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khác</a:t>
                </a:r>
                <a:r>
                  <a:rPr lang="en-US" sz="2667" kern="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kern="1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đa</a:t>
                </a:r>
                <a:r>
                  <a:rPr lang="en-US" sz="2667" kern="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kern="1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667" kern="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0 hay </a:t>
                </a:r>
                <a:r>
                  <a:rPr lang="en-US" sz="2667" kern="1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667" kern="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D88B70E-6C73-BA61-4FCF-813DB2E0C5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986" y="1905727"/>
                <a:ext cx="9940027" cy="1403910"/>
              </a:xfrm>
              <a:prstGeom prst="rect">
                <a:avLst/>
              </a:prstGeom>
              <a:blipFill>
                <a:blip r:embed="rId6"/>
                <a:stretch>
                  <a:fillRect l="-1166" b="-1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847A56E1-C1D6-5BB6-FD8A-15C3EEE36357}"/>
              </a:ext>
            </a:extLst>
          </p:cNvPr>
          <p:cNvGrpSpPr/>
          <p:nvPr/>
        </p:nvGrpSpPr>
        <p:grpSpPr>
          <a:xfrm>
            <a:off x="667302" y="3606287"/>
            <a:ext cx="1723009" cy="716352"/>
            <a:chOff x="8441668" y="4587774"/>
            <a:chExt cx="1263473" cy="82361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086ECB7-C783-2078-6B10-38CDAC93362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553553" y="4587774"/>
              <a:ext cx="962685" cy="823613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6645CE1-BA59-C69E-F8FA-080EBB6D9760}"/>
                </a:ext>
              </a:extLst>
            </p:cNvPr>
            <p:cNvSpPr txBox="1"/>
            <p:nvPr/>
          </p:nvSpPr>
          <p:spPr>
            <a:xfrm>
              <a:off x="8441668" y="4629957"/>
              <a:ext cx="1263473" cy="5780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2667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Giải</a:t>
              </a:r>
              <a:endParaRPr lang="en-US" sz="266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3E229EF-D4FE-75FE-6B27-1C9AD5A4524F}"/>
                  </a:ext>
                </a:extLst>
              </p:cNvPr>
              <p:cNvSpPr txBox="1"/>
              <p:nvPr/>
            </p:nvSpPr>
            <p:spPr>
              <a:xfrm>
                <a:off x="1955885" y="4322639"/>
                <a:ext cx="7117081" cy="14039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800"/>
                  </a:spcBef>
                  <a:spcAft>
                    <a:spcPts val="400"/>
                  </a:spcAft>
                </a:pPr>
                <a:r>
                  <a:rPr lang="en-US" sz="2667" kern="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667" kern="1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667" kern="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kern="1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667" kern="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nl-NL" sz="2667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667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sz="2667" kern="1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kern="1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667" kern="1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kern="1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đa</a:t>
                </a:r>
                <a:r>
                  <a:rPr lang="en-US" sz="2667" kern="1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kern="1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667" kern="1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667" kern="1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800"/>
                  </a:spcBef>
                  <a:spcAft>
                    <a:spcPts val="400"/>
                  </a:spcAft>
                </a:pPr>
                <a:r>
                  <a:rPr lang="en-US" sz="2667" kern="1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</a:t>
                </a:r>
                <a:r>
                  <a:rPr lang="en-US" sz="2667" kern="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kern="1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667" kern="1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kern="1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667" kern="1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2667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667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−2</m:t>
                    </m:r>
                  </m:oMath>
                </a14:m>
                <a:r>
                  <a:rPr lang="en-US" sz="2667" kern="1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kern="1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667" kern="1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kern="1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đa</a:t>
                </a:r>
                <a:r>
                  <a:rPr lang="en-US" sz="2667" kern="1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kern="1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667" kern="1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kern="1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lang="en-US" sz="2667" kern="1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kern="1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đa</a:t>
                </a:r>
                <a:r>
                  <a:rPr lang="en-US" sz="2667" kern="1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kern="1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667" kern="1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0.</a:t>
                </a:r>
                <a:endParaRPr lang="en-US" sz="2667" kern="1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3E229EF-D4FE-75FE-6B27-1C9AD5A452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5885" y="4322639"/>
                <a:ext cx="7117081" cy="1403910"/>
              </a:xfrm>
              <a:prstGeom prst="rect">
                <a:avLst/>
              </a:prstGeom>
              <a:blipFill>
                <a:blip r:embed="rId8"/>
                <a:stretch>
                  <a:fillRect l="-1628" b="-10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854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2A824F-0784-97B9-5182-61F6EA8A2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602"/>
            <a:ext cx="12192000" cy="6756398"/>
          </a:xfrm>
          <a:prstGeom prst="rect">
            <a:avLst/>
          </a:prstGeom>
        </p:spPr>
      </p:pic>
      <p:sp>
        <p:nvSpPr>
          <p:cNvPr id="3" name="Google Shape;802;p36">
            <a:extLst>
              <a:ext uri="{FF2B5EF4-FFF2-40B4-BE49-F238E27FC236}">
                <a16:creationId xmlns:a16="http://schemas.microsoft.com/office/drawing/2014/main" id="{5E367021-5F45-B7E0-67DA-6F39518650F6}"/>
              </a:ext>
            </a:extLst>
          </p:cNvPr>
          <p:cNvSpPr txBox="1">
            <a:spLocks/>
          </p:cNvSpPr>
          <p:nvPr/>
        </p:nvSpPr>
        <p:spPr>
          <a:xfrm>
            <a:off x="4316919" y="966033"/>
            <a:ext cx="3558160" cy="1122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Định nghĩa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504A159-3BD5-FAF9-CBEC-2588C7ABFBC6}"/>
                  </a:ext>
                </a:extLst>
              </p:cNvPr>
              <p:cNvSpPr txBox="1"/>
              <p:nvPr/>
            </p:nvSpPr>
            <p:spPr>
              <a:xfrm>
                <a:off x="758189" y="2459416"/>
                <a:ext cx="10675620" cy="275941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 fontAlgn="base">
                  <a:lnSpc>
                    <a:spcPct val="150000"/>
                  </a:lnSpc>
                  <a:spcBef>
                    <a:spcPts val="1600"/>
                  </a:spcBef>
                  <a:spcAft>
                    <a:spcPts val="800"/>
                  </a:spcAft>
                </a:pP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 </a:t>
                </a:r>
                <a:r>
                  <a:rPr lang="en-US" sz="2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đại</a:t>
                </a:r>
                <a:r>
                  <a:rPr lang="en-US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(hay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nói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gọn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𝑷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𝑸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,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trong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đó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en-US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𝑸</m:t>
                    </m:r>
                  </m:oMath>
                </a14:m>
                <a:r>
                  <a:rPr lang="en-US" sz="2800" b="1" dirty="0">
                    <a:solidFill>
                      <a:srgbClr val="000000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00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là</a:t>
                </a:r>
                <a:r>
                  <a:rPr lang="en-US" sz="2800" b="1" dirty="0">
                    <a:solidFill>
                      <a:srgbClr val="000000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00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những</a:t>
                </a:r>
                <a:r>
                  <a:rPr lang="en-US" sz="2800" b="1" dirty="0">
                    <a:solidFill>
                      <a:srgbClr val="000000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00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đa</a:t>
                </a:r>
                <a:r>
                  <a:rPr lang="en-US" sz="2800" b="1" dirty="0">
                    <a:solidFill>
                      <a:srgbClr val="000000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00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thức</a:t>
                </a:r>
                <a:r>
                  <a:rPr lang="en-US" sz="2800" b="1" dirty="0">
                    <a:solidFill>
                      <a:srgbClr val="000000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và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𝑸</m:t>
                    </m:r>
                  </m:oMath>
                </a14:m>
                <a:r>
                  <a:rPr lang="en-US" sz="2800" b="1" dirty="0">
                    <a:solidFill>
                      <a:srgbClr val="000000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00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khác</a:t>
                </a:r>
                <a:r>
                  <a:rPr lang="en-US" sz="2800" b="1" dirty="0">
                    <a:solidFill>
                      <a:srgbClr val="000000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00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đa</a:t>
                </a:r>
                <a:r>
                  <a:rPr lang="en-US" sz="2800" b="1" dirty="0">
                    <a:solidFill>
                      <a:srgbClr val="000000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00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thức</a:t>
                </a:r>
                <a:r>
                  <a:rPr lang="en-US" sz="2800" b="1" dirty="0">
                    <a:solidFill>
                      <a:srgbClr val="000000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0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. </a:t>
                </a:r>
                <a:endParaRPr lang="en-US" sz="2800" dirty="0">
                  <a:latin typeface="Times New Roman" pitchFamily="18" charset="0"/>
                  <a:ea typeface="Arial" panose="020B0604020202020204" pitchFamily="34" charset="0"/>
                  <a:cs typeface="Times New Roman" pitchFamily="18" charset="0"/>
                </a:endParaRPr>
              </a:p>
              <a:p>
                <a:pPr algn="just" fontAlgn="base">
                  <a:lnSpc>
                    <a:spcPct val="150000"/>
                  </a:lnSpc>
                  <a:spcBef>
                    <a:spcPts val="1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được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gọi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là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00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tử</a:t>
                </a:r>
                <a:r>
                  <a:rPr lang="en-US" sz="2800" b="1" dirty="0">
                    <a:solidFill>
                      <a:srgbClr val="000000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00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thức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(hay </a:t>
                </a:r>
                <a:r>
                  <a:rPr lang="en-US" sz="2800" b="1" dirty="0" err="1">
                    <a:solidFill>
                      <a:srgbClr val="000000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tử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),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được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gọi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là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00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mẫu</a:t>
                </a:r>
                <a:r>
                  <a:rPr lang="en-US" sz="2800" b="1" dirty="0">
                    <a:solidFill>
                      <a:srgbClr val="000000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00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thức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(hay </a:t>
                </a:r>
                <a:r>
                  <a:rPr lang="en-US" sz="2800" b="1" dirty="0" err="1">
                    <a:solidFill>
                      <a:srgbClr val="000000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mẫu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) </a:t>
                </a:r>
                <a:endParaRPr lang="en-US" sz="2800" dirty="0">
                  <a:latin typeface="Times New Roman" pitchFamily="18" charset="0"/>
                  <a:ea typeface="Arial" panose="020B0604020202020204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504A159-3BD5-FAF9-CBEC-2588C7ABFB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189" y="2459416"/>
                <a:ext cx="10675620" cy="2759410"/>
              </a:xfrm>
              <a:prstGeom prst="rect">
                <a:avLst/>
              </a:prstGeom>
              <a:blipFill>
                <a:blip r:embed="rId3"/>
                <a:stretch>
                  <a:fillRect l="-1142" r="-1142" b="-5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567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pptADB2.tmp</Template>
  <TotalTime>3580</TotalTime>
  <Words>760</Words>
  <Application>Microsoft Office PowerPoint</Application>
  <PresentationFormat>Widescreen</PresentationFormat>
  <Paragraphs>155</Paragraphs>
  <Slides>26</Slides>
  <Notes>1</Notes>
  <HiddenSlides>0</HiddenSlides>
  <MMClips>4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43" baseType="lpstr">
      <vt:lpstr>.VnTime</vt:lpstr>
      <vt:lpstr>Aptos</vt:lpstr>
      <vt:lpstr>Arial</vt:lpstr>
      <vt:lpstr>Arial Unicode MS</vt:lpstr>
      <vt:lpstr>Bebas Neue</vt:lpstr>
      <vt:lpstr>Calibri</vt:lpstr>
      <vt:lpstr>Calibri Light</vt:lpstr>
      <vt:lpstr>Cambria Math</vt:lpstr>
      <vt:lpstr>Russo One</vt:lpstr>
      <vt:lpstr>Symbol</vt:lpstr>
      <vt:lpstr>Tahoma</vt:lpstr>
      <vt:lpstr>Times New Roman</vt:lpstr>
      <vt:lpstr>Yu Mincho</vt:lpstr>
      <vt:lpstr>Office Theme</vt:lpstr>
      <vt:lpstr>2_Office Theme</vt:lpstr>
      <vt:lpstr>3_Office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BTA</dc:creator>
  <cp:lastModifiedBy>Windows User</cp:lastModifiedBy>
  <cp:revision>153</cp:revision>
  <dcterms:created xsi:type="dcterms:W3CDTF">2024-03-07T08:53:31Z</dcterms:created>
  <dcterms:modified xsi:type="dcterms:W3CDTF">2024-11-01T02:27:59Z</dcterms:modified>
</cp:coreProperties>
</file>