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5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4"/>
  </p:notesMasterIdLst>
  <p:sldIdLst>
    <p:sldId id="570" r:id="rId2"/>
    <p:sldId id="603" r:id="rId3"/>
    <p:sldId id="604" r:id="rId4"/>
    <p:sldId id="591" r:id="rId5"/>
    <p:sldId id="605" r:id="rId6"/>
    <p:sldId id="606" r:id="rId7"/>
    <p:sldId id="607" r:id="rId8"/>
    <p:sldId id="622" r:id="rId9"/>
    <p:sldId id="609" r:id="rId10"/>
    <p:sldId id="611" r:id="rId11"/>
    <p:sldId id="612" r:id="rId12"/>
    <p:sldId id="620" r:id="rId13"/>
    <p:sldId id="610" r:id="rId14"/>
    <p:sldId id="613" r:id="rId15"/>
    <p:sldId id="614" r:id="rId16"/>
    <p:sldId id="623" r:id="rId17"/>
    <p:sldId id="624" r:id="rId18"/>
    <p:sldId id="616" r:id="rId19"/>
    <p:sldId id="617" r:id="rId20"/>
    <p:sldId id="618" r:id="rId21"/>
    <p:sldId id="619" r:id="rId22"/>
    <p:sldId id="62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7033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solidFill>
                  <a:srgbClr val="0000CC"/>
                </a:solidFill>
              </a:rPr>
              <a:t>Thể lệ trò chơi: hình tròn; Phần quà- hình chữ nhật; kết thúc trò chơi- hình mũi tên; chọn ô số tương ứng với câu hỏi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5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2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16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49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8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54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859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42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901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675AB6-ED73-4DC3-ACB9-802958025C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8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58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6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98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6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8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8AE751-BC33-4D44-9EB8-F7A13F929D3E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4.wmf"/><Relationship Id="rId18" Type="http://schemas.openxmlformats.org/officeDocument/2006/relationships/image" Target="../media/image40.jpe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2.gif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4.bin"/><Relationship Id="rId17" Type="http://schemas.openxmlformats.org/officeDocument/2006/relationships/audio" Target="../media/audio4.wav"/><Relationship Id="rId25" Type="http://schemas.openxmlformats.org/officeDocument/2006/relationships/image" Target="../media/image57.png"/><Relationship Id="rId2" Type="http://schemas.openxmlformats.org/officeDocument/2006/relationships/tags" Target="../tags/tag4.xml"/><Relationship Id="rId16" Type="http://schemas.openxmlformats.org/officeDocument/2006/relationships/image" Target="../media/image39.jpeg"/><Relationship Id="rId20" Type="http://schemas.openxmlformats.org/officeDocument/2006/relationships/slide" Target="slide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3.wmf"/><Relationship Id="rId24" Type="http://schemas.openxmlformats.org/officeDocument/2006/relationships/image" Target="../media/image56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36.gi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1.gif"/><Relationship Id="rId4" Type="http://schemas.openxmlformats.org/officeDocument/2006/relationships/audio" Target="../media/audio1.wav"/><Relationship Id="rId9" Type="http://schemas.openxmlformats.org/officeDocument/2006/relationships/image" Target="../media/image52.wmf"/><Relationship Id="rId14" Type="http://schemas.openxmlformats.org/officeDocument/2006/relationships/image" Target="../media/image55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audio" Target="../media/audio4.wav"/><Relationship Id="rId1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39.jpeg"/><Relationship Id="rId17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.xml"/><Relationship Id="rId1" Type="http://schemas.openxmlformats.org/officeDocument/2006/relationships/tags" Target="../tags/tag5.xml"/><Relationship Id="rId6" Type="http://schemas.openxmlformats.org/officeDocument/2006/relationships/image" Target="../media/image60.pn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41.gif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hyperlink" Target="file:///C:\Documents%20and%20Settings\Welcome\Local%20Settings\Temp\ENGLISH%209\Presentation1.ppt" TargetMode="External"/><Relationship Id="rId10" Type="http://schemas.openxmlformats.org/officeDocument/2006/relationships/image" Target="../media/image42.gif"/><Relationship Id="rId4" Type="http://schemas.openxmlformats.org/officeDocument/2006/relationships/image" Target="../media/image17.gif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7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ile:///C:\Documents%20and%20Settings\Welcome\Local%20Settings\Temp\ENGLISH%209\Presentation3.ppt" TargetMode="External"/><Relationship Id="rId18" Type="http://schemas.openxmlformats.org/officeDocument/2006/relationships/image" Target="../media/image28.jpeg"/><Relationship Id="rId26" Type="http://schemas.openxmlformats.org/officeDocument/2006/relationships/slide" Target="slide8.xml"/><Relationship Id="rId3" Type="http://schemas.openxmlformats.org/officeDocument/2006/relationships/image" Target="../media/image15.gif"/><Relationship Id="rId21" Type="http://schemas.openxmlformats.org/officeDocument/2006/relationships/slide" Target="slide4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17" Type="http://schemas.openxmlformats.org/officeDocument/2006/relationships/image" Target="../media/image27.gif"/><Relationship Id="rId25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24" Type="http://schemas.openxmlformats.org/officeDocument/2006/relationships/image" Target="../media/image30.gif"/><Relationship Id="rId5" Type="http://schemas.openxmlformats.org/officeDocument/2006/relationships/image" Target="../media/image17.gif"/><Relationship Id="rId15" Type="http://schemas.openxmlformats.org/officeDocument/2006/relationships/image" Target="../media/image25.gif"/><Relationship Id="rId23" Type="http://schemas.openxmlformats.org/officeDocument/2006/relationships/slide" Target="slide7.xml"/><Relationship Id="rId28" Type="http://schemas.openxmlformats.org/officeDocument/2006/relationships/slide" Target="slide2.xml"/><Relationship Id="rId10" Type="http://schemas.openxmlformats.org/officeDocument/2006/relationships/image" Target="../media/image21.png"/><Relationship Id="rId19" Type="http://schemas.openxmlformats.org/officeDocument/2006/relationships/image" Target="../media/image29.gif"/><Relationship Id="rId4" Type="http://schemas.openxmlformats.org/officeDocument/2006/relationships/image" Target="../media/image16.gif"/><Relationship Id="rId9" Type="http://schemas.openxmlformats.org/officeDocument/2006/relationships/hyperlink" Target="file:///C:\Documents%20and%20Settings\Welcome\Local%20Settings\Temp\ENGLISH%209\Presentation1.ppt" TargetMode="External"/><Relationship Id="rId14" Type="http://schemas.openxmlformats.org/officeDocument/2006/relationships/image" Target="../media/image24.png"/><Relationship Id="rId22" Type="http://schemas.openxmlformats.org/officeDocument/2006/relationships/slide" Target="slide5.xml"/><Relationship Id="rId27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18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gif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40.jpeg"/><Relationship Id="rId10" Type="http://schemas.openxmlformats.org/officeDocument/2006/relationships/image" Target="../media/image36.gif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audio" Target="../media/audio4.wav"/><Relationship Id="rId17" Type="http://schemas.openxmlformats.org/officeDocument/2006/relationships/image" Target="../media/image36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gif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11" Type="http://schemas.openxmlformats.org/officeDocument/2006/relationships/image" Target="../media/image39.jpeg"/><Relationship Id="rId5" Type="http://schemas.openxmlformats.org/officeDocument/2006/relationships/audio" Target="../media/audio5.wav"/><Relationship Id="rId1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gif"/><Relationship Id="rId18" Type="http://schemas.openxmlformats.org/officeDocument/2006/relationships/image" Target="../media/image380.pn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055857" y="2195506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-10664" y="5659638"/>
            <a:ext cx="121798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  <p:sp>
        <p:nvSpPr>
          <p:cNvPr id="2" name="Hộp Văn bản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4F8C-0ABB-A3D8-A8A3-C7C7DE0C9483}"/>
              </a:ext>
            </a:extLst>
          </p:cNvPr>
          <p:cNvSpPr txBox="1"/>
          <p:nvPr/>
        </p:nvSpPr>
        <p:spPr>
          <a:xfrm>
            <a:off x="2696441" y="4173793"/>
            <a:ext cx="7306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TUYẾT MAI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HOA LƯ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336925" y="5257800"/>
            <a:ext cx="6877050" cy="914400"/>
            <a:chOff x="1104" y="3312"/>
            <a:chExt cx="4380" cy="576"/>
          </a:xfrm>
          <a:solidFill>
            <a:schemeClr val="bg1"/>
          </a:solidFill>
        </p:grpSpPr>
        <p:sp>
          <p:nvSpPr>
            <p:cNvPr id="29737" name="AutoShape 51"/>
            <p:cNvSpPr>
              <a:spLocks noChangeArrowheads="1"/>
            </p:cNvSpPr>
            <p:nvPr/>
          </p:nvSpPr>
          <p:spPr bwMode="auto">
            <a:xfrm>
              <a:off x="1104" y="3312"/>
              <a:ext cx="4380" cy="57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b="1">
                <a:solidFill>
                  <a:srgbClr val="FFFFFF"/>
                </a:solidFill>
                <a:sym typeface="Symbol" panose="05050102010706020507" pitchFamily="18" charset="2"/>
              </a:endParaRPr>
            </a:p>
          </p:txBody>
        </p:sp>
        <p:graphicFrame>
          <p:nvGraphicFramePr>
            <p:cNvPr id="29738" name="Object 37"/>
            <p:cNvGraphicFramePr>
              <a:graphicFrameLocks noChangeAspect="1"/>
            </p:cNvGraphicFramePr>
            <p:nvPr/>
          </p:nvGraphicFramePr>
          <p:xfrm>
            <a:off x="1488" y="3360"/>
            <a:ext cx="3624" cy="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8" name="Equation" r:id="rId6" imgW="5753100" imgH="812800" progId="Equation.DSMT4">
                    <p:embed/>
                  </p:oleObj>
                </mc:Choice>
                <mc:Fallback>
                  <p:oleObj name="Equation" r:id="rId6" imgW="5753100" imgH="812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360"/>
                          <a:ext cx="3624" cy="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336925" y="4037514"/>
            <a:ext cx="6828841" cy="838200"/>
            <a:chOff x="1104" y="2592"/>
            <a:chExt cx="4416" cy="586"/>
          </a:xfrm>
          <a:solidFill>
            <a:schemeClr val="bg1"/>
          </a:solidFill>
        </p:grpSpPr>
        <p:sp>
          <p:nvSpPr>
            <p:cNvPr id="29735" name="AutoShape 51"/>
            <p:cNvSpPr>
              <a:spLocks noChangeArrowheads="1"/>
            </p:cNvSpPr>
            <p:nvPr/>
          </p:nvSpPr>
          <p:spPr bwMode="auto">
            <a:xfrm>
              <a:off x="1104" y="2592"/>
              <a:ext cx="4416" cy="58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800">
                  <a:solidFill>
                    <a:schemeClr val="bg1"/>
                  </a:solidFill>
                </a:rPr>
                <a:t> </a:t>
              </a:r>
              <a:endParaRPr lang="en-US" altLang="en-US" b="1">
                <a:solidFill>
                  <a:srgbClr val="FFFFFF"/>
                </a:solidFill>
                <a:sym typeface="Symbol" panose="05050102010706020507" pitchFamily="18" charset="2"/>
              </a:endParaRPr>
            </a:p>
          </p:txBody>
        </p:sp>
        <p:graphicFrame>
          <p:nvGraphicFramePr>
            <p:cNvPr id="29736" name="Object 45"/>
            <p:cNvGraphicFramePr>
              <a:graphicFrameLocks noChangeAspect="1"/>
            </p:cNvGraphicFramePr>
            <p:nvPr/>
          </p:nvGraphicFramePr>
          <p:xfrm>
            <a:off x="1776" y="2784"/>
            <a:ext cx="253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9" name="Equation" r:id="rId8" imgW="4025900" imgH="279400" progId="Equation.DSMT4">
                    <p:embed/>
                  </p:oleObj>
                </mc:Choice>
                <mc:Fallback>
                  <p:oleObj name="Equation" r:id="rId8" imgW="40259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784"/>
                          <a:ext cx="253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3276600" y="2895600"/>
            <a:ext cx="6877050" cy="838200"/>
            <a:chOff x="1104" y="1824"/>
            <a:chExt cx="4332" cy="528"/>
          </a:xfrm>
        </p:grpSpPr>
        <p:sp>
          <p:nvSpPr>
            <p:cNvPr id="29733" name="AutoShape 51"/>
            <p:cNvSpPr>
              <a:spLocks noChangeArrowheads="1"/>
            </p:cNvSpPr>
            <p:nvPr/>
          </p:nvSpPr>
          <p:spPr bwMode="auto">
            <a:xfrm>
              <a:off x="1104" y="1824"/>
              <a:ext cx="4332" cy="528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vi-VN" altLang="en-US" b="1">
                <a:solidFill>
                  <a:srgbClr val="FFFFFF"/>
                </a:solidFill>
                <a:sym typeface="Symbol" panose="05050102010706020507" pitchFamily="18" charset="2"/>
              </a:endParaRPr>
            </a:p>
          </p:txBody>
        </p:sp>
        <p:graphicFrame>
          <p:nvGraphicFramePr>
            <p:cNvPr id="29734" name="Object 46"/>
            <p:cNvGraphicFramePr>
              <a:graphicFrameLocks noChangeAspect="1"/>
            </p:cNvGraphicFramePr>
            <p:nvPr/>
          </p:nvGraphicFramePr>
          <p:xfrm>
            <a:off x="1344" y="1824"/>
            <a:ext cx="3624" cy="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0" name="Equation" r:id="rId10" imgW="5753100" imgH="812800" progId="Equation.DSMT4">
                    <p:embed/>
                  </p:oleObj>
                </mc:Choice>
                <mc:Fallback>
                  <p:oleObj name="Equation" r:id="rId10" imgW="5753100" imgH="812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1824"/>
                          <a:ext cx="3624" cy="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3276600" y="1676400"/>
            <a:ext cx="6806003" cy="838200"/>
            <a:chOff x="1104" y="1008"/>
            <a:chExt cx="4332" cy="576"/>
          </a:xfrm>
        </p:grpSpPr>
        <p:sp>
          <p:nvSpPr>
            <p:cNvPr id="29731" name="AutoShape 51"/>
            <p:cNvSpPr>
              <a:spLocks noChangeArrowheads="1"/>
            </p:cNvSpPr>
            <p:nvPr/>
          </p:nvSpPr>
          <p:spPr bwMode="auto">
            <a:xfrm>
              <a:off x="1104" y="1008"/>
              <a:ext cx="4332" cy="576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>
                  <a:solidFill>
                    <a:srgbClr val="FFFFFF"/>
                  </a:solidFill>
                  <a:sym typeface="Symbol" panose="05050102010706020507" pitchFamily="18" charset="2"/>
                </a:rPr>
                <a:t> </a:t>
              </a:r>
              <a:endParaRPr lang="en-US" altLang="en-US" sz="2800">
                <a:solidFill>
                  <a:srgbClr val="FFFFFF"/>
                </a:solidFill>
              </a:endParaRPr>
            </a:p>
          </p:txBody>
        </p:sp>
        <p:graphicFrame>
          <p:nvGraphicFramePr>
            <p:cNvPr id="29732" name="Object 35"/>
            <p:cNvGraphicFramePr>
              <a:graphicFrameLocks noChangeAspect="1"/>
            </p:cNvGraphicFramePr>
            <p:nvPr/>
          </p:nvGraphicFramePr>
          <p:xfrm>
            <a:off x="1728" y="1248"/>
            <a:ext cx="253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1" name="Equation" r:id="rId12" imgW="4025900" imgH="279400" progId="Equation.DSMT4">
                    <p:embed/>
                  </p:oleObj>
                </mc:Choice>
                <mc:Fallback>
                  <p:oleObj name="Equation" r:id="rId12" imgW="40259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248"/>
                          <a:ext cx="253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>
                <a:off x="3203470" y="525694"/>
                <a:ext cx="6879133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3200" dirty="0" err="1">
                    <a:cs typeface="Times New Roman" panose="02020603050405020304" pitchFamily="18" charset="0"/>
                  </a:rPr>
                  <a:t>P</a:t>
                </a:r>
                <a:r>
                  <a:rPr lang="en-US" sz="3200" dirty="0" err="1" smtClean="0">
                    <a:cs typeface="Times New Roman" panose="02020603050405020304" pitchFamily="18" charset="0"/>
                  </a:rPr>
                  <a:t>hép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200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kết</a:t>
                </a:r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:</a:t>
                </a:r>
                <a:endParaRPr lang="en-US" altLang="en-US" sz="32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470" y="525694"/>
                <a:ext cx="6879133" cy="1066800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1752601" y="0"/>
            <a:ext cx="320675" cy="653415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98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vi-VN" altLang="en-US" sz="2000"/>
            </a:p>
          </p:txBody>
        </p:sp>
        <p:sp>
          <p:nvSpPr>
            <p:cNvPr id="2972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  <p:sp>
          <p:nvSpPr>
            <p:cNvPr id="29730" name="Rectangle 13"/>
            <p:cNvSpPr>
              <a:spLocks noChangeArrowheads="1"/>
            </p:cNvSpPr>
            <p:nvPr/>
          </p:nvSpPr>
          <p:spPr bwMode="auto">
            <a:xfrm>
              <a:off x="324014" y="-308986"/>
              <a:ext cx="75877" cy="7166986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9812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182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2201" y="2057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524000" y="457200"/>
            <a:ext cx="1106488" cy="655638"/>
            <a:chOff x="5106" y="3426"/>
            <a:chExt cx="582" cy="345"/>
          </a:xfrm>
        </p:grpSpPr>
        <p:pic>
          <p:nvPicPr>
            <p:cNvPr id="29726" name="Picture 40" descr="Thumb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Picture 43" descr="abu061[1]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480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29289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42672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0386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9">
            <a:hlinkHover r:id="" action="ppaction://noaction" highlightClick="1">
              <a:snd r:embed="rId1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1116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2339976" y="4184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54864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4070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480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296991" name="AutoShape 31"/>
          <p:cNvSpPr>
            <a:spLocks noChangeArrowheads="1"/>
          </p:cNvSpPr>
          <p:nvPr/>
        </p:nvSpPr>
        <p:spPr bwMode="auto">
          <a:xfrm>
            <a:off x="1905025" y="158521"/>
            <a:ext cx="1600200" cy="16002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96992" name="WordArt 32"/>
          <p:cNvSpPr>
            <a:spLocks noChangeArrowheads="1" noChangeShapeType="1" noTextEdit="1"/>
          </p:cNvSpPr>
          <p:nvPr/>
        </p:nvSpPr>
        <p:spPr bwMode="auto">
          <a:xfrm>
            <a:off x="2376175" y="772319"/>
            <a:ext cx="685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9724" name="Picture 34" descr="L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424" y="6240694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1">
            <a:extLst>
              <a:ext uri="{FF2B5EF4-FFF2-40B4-BE49-F238E27FC236}">
                <a16:creationId xmlns:a16="http://schemas.microsoft.com/office/drawing/2014/main" id="{D6296F79-907B-3CDD-82D6-33633D475527}"/>
              </a:ext>
            </a:extLst>
          </p:cNvPr>
          <p:cNvGrpSpPr>
            <a:grpSpLocks/>
          </p:cNvGrpSpPr>
          <p:nvPr/>
        </p:nvGrpSpPr>
        <p:grpSpPr bwMode="auto">
          <a:xfrm>
            <a:off x="3346836" y="4038600"/>
            <a:ext cx="6711563" cy="838200"/>
            <a:chOff x="1104" y="2592"/>
            <a:chExt cx="4416" cy="586"/>
          </a:xfrm>
        </p:grpSpPr>
        <p:sp>
          <p:nvSpPr>
            <p:cNvPr id="22" name="AutoShape 51">
              <a:extLst>
                <a:ext uri="{FF2B5EF4-FFF2-40B4-BE49-F238E27FC236}">
                  <a16:creationId xmlns:a16="http://schemas.microsoft.com/office/drawing/2014/main" id="{224F0717-F83E-070D-D7D8-4B452A973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592"/>
              <a:ext cx="4416" cy="586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800">
                  <a:solidFill>
                    <a:schemeClr val="bg1"/>
                  </a:solidFill>
                </a:rPr>
                <a:t> </a:t>
              </a:r>
              <a:endParaRPr lang="en-US" altLang="en-US" b="1">
                <a:solidFill>
                  <a:srgbClr val="FFFFFF"/>
                </a:solidFill>
                <a:sym typeface="Symbol" panose="05050102010706020507" pitchFamily="18" charset="2"/>
              </a:endParaRPr>
            </a:p>
          </p:txBody>
        </p:sp>
        <p:graphicFrame>
          <p:nvGraphicFramePr>
            <p:cNvPr id="23" name="Object 45">
              <a:extLst>
                <a:ext uri="{FF2B5EF4-FFF2-40B4-BE49-F238E27FC236}">
                  <a16:creationId xmlns:a16="http://schemas.microsoft.com/office/drawing/2014/main" id="{2BA85F8E-B021-D5A9-AA90-D6A91EB00D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6" y="2784"/>
            <a:ext cx="253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2" name="Equation" r:id="rId22" imgW="4025900" imgH="279400" progId="Equation.DSMT4">
                    <p:embed/>
                  </p:oleObj>
                </mc:Choice>
                <mc:Fallback>
                  <p:oleObj name="Equation" r:id="rId22" imgW="40259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784"/>
                          <a:ext cx="253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50">
            <a:extLst>
              <a:ext uri="{FF2B5EF4-FFF2-40B4-BE49-F238E27FC236}">
                <a16:creationId xmlns:a16="http://schemas.microsoft.com/office/drawing/2014/main" id="{135D0883-0BEE-BE6E-E3A8-92BAD1457A8C}"/>
              </a:ext>
            </a:extLst>
          </p:cNvPr>
          <p:cNvGrpSpPr>
            <a:grpSpLocks/>
          </p:cNvGrpSpPr>
          <p:nvPr/>
        </p:nvGrpSpPr>
        <p:grpSpPr bwMode="auto">
          <a:xfrm>
            <a:off x="3316674" y="2895600"/>
            <a:ext cx="6877050" cy="838200"/>
            <a:chOff x="1104" y="1824"/>
            <a:chExt cx="4332" cy="528"/>
          </a:xfrm>
          <a:solidFill>
            <a:schemeClr val="bg1"/>
          </a:solidFill>
        </p:grpSpPr>
        <p:sp>
          <p:nvSpPr>
            <p:cNvPr id="25" name="AutoShape 51">
              <a:extLst>
                <a:ext uri="{FF2B5EF4-FFF2-40B4-BE49-F238E27FC236}">
                  <a16:creationId xmlns:a16="http://schemas.microsoft.com/office/drawing/2014/main" id="{070A5761-1A28-02F9-398D-DA8AC0E90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824"/>
              <a:ext cx="4332" cy="52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vi-VN" altLang="en-US" b="1">
                <a:solidFill>
                  <a:srgbClr val="FFFFFF"/>
                </a:solidFill>
                <a:sym typeface="Symbol" panose="05050102010706020507" pitchFamily="18" charset="2"/>
              </a:endParaRPr>
            </a:p>
          </p:txBody>
        </p:sp>
        <p:graphicFrame>
          <p:nvGraphicFramePr>
            <p:cNvPr id="26" name="Object 46">
              <a:extLst>
                <a:ext uri="{FF2B5EF4-FFF2-40B4-BE49-F238E27FC236}">
                  <a16:creationId xmlns:a16="http://schemas.microsoft.com/office/drawing/2014/main" id="{BE38EF91-DA02-A1E6-74D0-271AC4C78C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44" y="1824"/>
            <a:ext cx="3624" cy="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3" name="Equation" r:id="rId23" imgW="5753100" imgH="812800" progId="Equation.DSMT4">
                    <p:embed/>
                  </p:oleObj>
                </mc:Choice>
                <mc:Fallback>
                  <p:oleObj name="Equation" r:id="rId23" imgW="5753100" imgH="812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1824"/>
                          <a:ext cx="3624" cy="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AutoShape 51">
                <a:extLst>
                  <a:ext uri="{FF2B5EF4-FFF2-40B4-BE49-F238E27FC236}">
                    <a16:creationId xmlns:a16="http://schemas.microsoft.com/office/drawing/2014/main" id="{05416D7A-79A4-1778-62CC-33339AD7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6674" y="1676400"/>
                <a:ext cx="6765929" cy="8382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en-US" sz="28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8" name="AutoShape 51">
                <a:extLst>
                  <a:ext uri="{FF2B5EF4-FFF2-40B4-BE49-F238E27FC236}">
                    <a16:creationId xmlns:a16="http://schemas.microsoft.com/office/drawing/2014/main" id="{05416D7A-79A4-1778-62CC-33339AD7B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6674" y="1676400"/>
                <a:ext cx="6765929" cy="838200"/>
              </a:xfrm>
              <a:prstGeom prst="roundRect">
                <a:avLst>
                  <a:gd name="adj" fmla="val 16667"/>
                </a:avLst>
              </a:prstGeom>
              <a:blipFill>
                <a:blip r:embed="rId24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AutoShape 51">
                <a:extLst>
                  <a:ext uri="{FF2B5EF4-FFF2-40B4-BE49-F238E27FC236}">
                    <a16:creationId xmlns:a16="http://schemas.microsoft.com/office/drawing/2014/main" id="{CDC68A20-963E-B650-BE99-070FE00F6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6925" y="5257800"/>
                <a:ext cx="6745678" cy="9144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vi-VN" altLang="en-US" b="1" dirty="0"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31" name="AutoShape 51">
                <a:extLst>
                  <a:ext uri="{FF2B5EF4-FFF2-40B4-BE49-F238E27FC236}">
                    <a16:creationId xmlns:a16="http://schemas.microsoft.com/office/drawing/2014/main" id="{CDC68A20-963E-B650-BE99-070FE00F6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6925" y="5257800"/>
                <a:ext cx="6745678" cy="914400"/>
              </a:xfrm>
              <a:prstGeom prst="roundRect">
                <a:avLst>
                  <a:gd name="adj" fmla="val 16667"/>
                </a:avLst>
              </a:prstGeom>
              <a:blipFill>
                <a:blip r:embed="rId25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AutoShape 51">
                <a:extLst>
                  <a:ext uri="{FF2B5EF4-FFF2-40B4-BE49-F238E27FC236}">
                    <a16:creationId xmlns:a16="http://schemas.microsoft.com/office/drawing/2014/main" id="{ACA94ECA-00CE-8EA6-8A01-675A2174E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312" y="4037514"/>
                <a:ext cx="6719291" cy="8382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</a:t>
                </a:r>
                <a:endParaRPr lang="en-US" altLang="en-US" b="1" dirty="0"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34" name="AutoShape 51">
                <a:extLst>
                  <a:ext uri="{FF2B5EF4-FFF2-40B4-BE49-F238E27FC236}">
                    <a16:creationId xmlns:a16="http://schemas.microsoft.com/office/drawing/2014/main" id="{ACA94ECA-00CE-8EA6-8A01-675A2174E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3312" y="4037514"/>
                <a:ext cx="6719291" cy="838200"/>
              </a:xfrm>
              <a:prstGeom prst="roundRect">
                <a:avLst>
                  <a:gd name="adj" fmla="val 16667"/>
                </a:avLst>
              </a:prstGeom>
              <a:blipFill>
                <a:blip r:embed="rId26"/>
                <a:stretch>
                  <a:fillRect b="-2143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AutoShape 51">
                <a:extLst>
                  <a:ext uri="{FF2B5EF4-FFF2-40B4-BE49-F238E27FC236}">
                    <a16:creationId xmlns:a16="http://schemas.microsoft.com/office/drawing/2014/main" id="{0800F905-3792-50B7-E135-18D23B0A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600" y="2909264"/>
                <a:ext cx="6806003" cy="8382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  <a:endParaRPr lang="vi-VN" altLang="en-US" b="1" dirty="0"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38" name="AutoShape 51">
                <a:extLst>
                  <a:ext uri="{FF2B5EF4-FFF2-40B4-BE49-F238E27FC236}">
                    <a16:creationId xmlns:a16="http://schemas.microsoft.com/office/drawing/2014/main" id="{0800F905-3792-50B7-E135-18D23B0A0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6600" y="2909264"/>
                <a:ext cx="6806003" cy="838200"/>
              </a:xfrm>
              <a:prstGeom prst="roundRect">
                <a:avLst>
                  <a:gd name="adj" fmla="val 16667"/>
                </a:avLst>
              </a:prstGeom>
              <a:blipFill>
                <a:blip r:embed="rId27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utoShape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3A2472-6955-2004-FCBF-ACC95B02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9361" y="3009357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46" name="Picture 3" descr="NUT NEN1">
            <a:extLst>
              <a:ext uri="{FF2B5EF4-FFF2-40B4-BE49-F238E27FC236}">
                <a16:creationId xmlns:a16="http://schemas.microsoft.com/office/drawing/2014/main" id="{3206484C-3E69-A400-E843-427D2B661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187" y="6240694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95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96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xit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1" grpId="0" animBg="1"/>
      <p:bldP spid="16" grpId="0" animBg="1"/>
      <p:bldP spid="20" grpId="0" animBg="1"/>
      <p:bldP spid="296991" grpId="0" animBg="1"/>
      <p:bldP spid="296991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763" name="AutoShape 51"/>
              <p:cNvSpPr>
                <a:spLocks noChangeArrowheads="1"/>
              </p:cNvSpPr>
              <p:nvPr/>
            </p:nvSpPr>
            <p:spPr bwMode="auto">
              <a:xfrm>
                <a:off x="3071812" y="623455"/>
                <a:ext cx="6600824" cy="95666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vi-VN" altLang="en-US" b="1" dirty="0">
                    <a:solidFill>
                      <a:srgbClr val="FFFF00"/>
                    </a:solidFill>
                  </a:rPr>
                  <a:t>    </a:t>
                </a:r>
                <a:endParaRPr lang="en-US" altLang="en-US" b="1" dirty="0" smtClean="0">
                  <a:solidFill>
                    <a:srgbClr val="FFFF00"/>
                  </a:solidFill>
                </a:endParaRPr>
              </a:p>
              <a:p>
                <a:pPr algn="ctr">
                  <a:spcBef>
                    <a:spcPct val="0"/>
                  </a:spcBef>
                </a:pPr>
                <a:r>
                  <a:rPr lang="en-US" sz="2800" dirty="0" err="1" smtClean="0"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cs typeface="Times New Roman" panose="02020603050405020304" pitchFamily="18" charset="0"/>
                  </a:rPr>
                  <a:t>:</a:t>
                </a:r>
              </a:p>
              <a:p>
                <a:pPr algn="ctr" eaLnBrk="1" hangingPunct="1">
                  <a:spcBef>
                    <a:spcPct val="0"/>
                  </a:spcBef>
                </a:pPr>
                <a:endParaRPr lang="en-US" altLang="en-US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0763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1812" y="623455"/>
                <a:ext cx="6600824" cy="9566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61" name="AutoShape 51"/>
              <p:cNvSpPr>
                <a:spLocks noChangeArrowheads="1"/>
              </p:cNvSpPr>
              <p:nvPr/>
            </p:nvSpPr>
            <p:spPr bwMode="auto">
              <a:xfrm>
                <a:off x="3184407" y="1681790"/>
                <a:ext cx="6488229" cy="903694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sz="2800" i="1" dirty="0" smtClean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vi-VN" altLang="en-US" sz="2800" b="1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3076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4407" y="1681790"/>
                <a:ext cx="6488229" cy="903694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59" name="AutoShape 51"/>
              <p:cNvSpPr>
                <a:spLocks noChangeArrowheads="1"/>
              </p:cNvSpPr>
              <p:nvPr/>
            </p:nvSpPr>
            <p:spPr bwMode="auto">
              <a:xfrm>
                <a:off x="3157538" y="2757728"/>
                <a:ext cx="6515100" cy="10239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sz="2800" i="1" dirty="0" smtClean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vi-VN" altLang="en-US" sz="2800" b="1" dirty="0">
                  <a:solidFill>
                    <a:schemeClr val="tx1"/>
                  </a:solidFill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0759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7538" y="2757728"/>
                <a:ext cx="6515100" cy="1023937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57" name="AutoShape 51"/>
              <p:cNvSpPr>
                <a:spLocks noChangeArrowheads="1"/>
              </p:cNvSpPr>
              <p:nvPr/>
            </p:nvSpPr>
            <p:spPr bwMode="auto">
              <a:xfrm>
                <a:off x="3157537" y="3945973"/>
                <a:ext cx="6515099" cy="967339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75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7537" y="3945973"/>
                <a:ext cx="6515099" cy="967339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55" name="AutoShape 51"/>
              <p:cNvSpPr>
                <a:spLocks noChangeArrowheads="1"/>
              </p:cNvSpPr>
              <p:nvPr/>
            </p:nvSpPr>
            <p:spPr bwMode="auto">
              <a:xfrm>
                <a:off x="3184409" y="5122597"/>
                <a:ext cx="6488227" cy="104329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vi-VN" altLang="en-US" b="1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30755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4409" y="5122597"/>
                <a:ext cx="6488227" cy="1043298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600201" y="0"/>
            <a:ext cx="320675" cy="653415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98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vi-VN" altLang="en-US" sz="2000"/>
            </a:p>
          </p:txBody>
        </p:sp>
        <p:sp>
          <p:nvSpPr>
            <p:cNvPr id="307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  <p:sp>
          <p:nvSpPr>
            <p:cNvPr id="30754" name="Rectangle 13"/>
            <p:cNvSpPr>
              <a:spLocks noChangeArrowheads="1"/>
            </p:cNvSpPr>
            <p:nvPr/>
          </p:nvSpPr>
          <p:spPr bwMode="auto">
            <a:xfrm>
              <a:off x="324014" y="-308986"/>
              <a:ext cx="75877" cy="7166986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20447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182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2201" y="2057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grpSp>
        <p:nvGrpSpPr>
          <p:cNvPr id="22" name="Group 47"/>
          <p:cNvGrpSpPr>
            <a:grpSpLocks/>
          </p:cNvGrpSpPr>
          <p:nvPr/>
        </p:nvGrpSpPr>
        <p:grpSpPr bwMode="auto">
          <a:xfrm>
            <a:off x="1524000" y="338139"/>
            <a:ext cx="1106488" cy="655637"/>
            <a:chOff x="5106" y="3426"/>
            <a:chExt cx="582" cy="345"/>
          </a:xfrm>
        </p:grpSpPr>
        <p:pic>
          <p:nvPicPr>
            <p:cNvPr id="30750" name="Picture 40" descr="Thumb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1" name="Picture 43" descr="abu061[1]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78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29289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4" y="42687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40386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1116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2339976" y="4184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5516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4070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480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305183" name="AutoShape 31"/>
          <p:cNvSpPr>
            <a:spLocks noChangeArrowheads="1"/>
          </p:cNvSpPr>
          <p:nvPr/>
        </p:nvSpPr>
        <p:spPr bwMode="auto">
          <a:xfrm>
            <a:off x="1919145" y="165619"/>
            <a:ext cx="1676400" cy="16002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5184" name="WordArt 32"/>
          <p:cNvSpPr>
            <a:spLocks noChangeArrowheads="1" noChangeShapeType="1" noTextEdit="1"/>
          </p:cNvSpPr>
          <p:nvPr/>
        </p:nvSpPr>
        <p:spPr bwMode="auto">
          <a:xfrm>
            <a:off x="2390553" y="786894"/>
            <a:ext cx="762000" cy="2770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30749" name="Picture 34" descr="L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770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NUT NEN1">
            <a:extLst>
              <a:ext uri="{FF2B5EF4-FFF2-40B4-BE49-F238E27FC236}">
                <a16:creationId xmlns:a16="http://schemas.microsoft.com/office/drawing/2014/main" id="{32A16DE9-2CB1-8B12-EEF2-01BA4C72F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04" y="6254243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40740D-7641-C0E6-FF86-03D01A435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6804" y="4172744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8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305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0761" grpId="0" animBg="1"/>
      <p:bldP spid="30759" grpId="0" animBg="1"/>
      <p:bldP spid="30757" grpId="0" animBg="1"/>
      <p:bldP spid="30755" grpId="0" animBg="1"/>
      <p:bldP spid="1043" grpId="0" animBg="1"/>
      <p:bldP spid="11" grpId="0" animBg="1"/>
      <p:bldP spid="16" grpId="0" animBg="1"/>
      <p:bldP spid="20" grpId="0" animBg="1"/>
      <p:bldP spid="305183" grpId="0" animBg="1"/>
      <p:bldP spid="305183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06" y="161073"/>
            <a:ext cx="11364911" cy="645885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758406"/>
              </p:ext>
            </p:extLst>
          </p:nvPr>
        </p:nvGraphicFramePr>
        <p:xfrm>
          <a:off x="2032000" y="1739567"/>
          <a:ext cx="81280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9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105400" y="12192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26630" name="Picture 6" descr="farvetblomst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28" y="609600"/>
            <a:ext cx="952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arvetblomst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609600"/>
            <a:ext cx="990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495098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245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6" descr="495098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17" y="553518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6" descr="495098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53518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6" descr="495098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52" y="5543550"/>
            <a:ext cx="1862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16">
            <a:hlinkClick r:id="rId5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4258180" y="33607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vi-VN" altLang="en-US" sz="1800">
              <a:latin typeface="Arial" panose="020B0604020202020204" pitchFamily="34" charset="0"/>
            </a:endParaRPr>
          </a:p>
        </p:txBody>
      </p:sp>
      <p:grpSp>
        <p:nvGrpSpPr>
          <p:cNvPr id="26637" name="Group 27"/>
          <p:cNvGrpSpPr>
            <a:grpSpLocks/>
          </p:cNvGrpSpPr>
          <p:nvPr/>
        </p:nvGrpSpPr>
        <p:grpSpPr bwMode="auto">
          <a:xfrm>
            <a:off x="4191000" y="2514600"/>
            <a:ext cx="3810000" cy="2787650"/>
            <a:chOff x="1680" y="1566"/>
            <a:chExt cx="2400" cy="1756"/>
          </a:xfrm>
        </p:grpSpPr>
        <p:pic>
          <p:nvPicPr>
            <p:cNvPr id="26645" name="Picture 13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728"/>
              <a:ext cx="2400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14" descr="treefrog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38"/>
              <a:ext cx="68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15" descr="RDJ42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66"/>
              <a:ext cx="1275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728" y="2208"/>
              <a:ext cx="1392" cy="86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solidFill>
                    <a:srgbClr val="FF33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MỘT TRÀNG</a:t>
              </a:r>
            </a:p>
            <a:p>
              <a:pPr algn="ctr"/>
              <a:r>
                <a:rPr lang="en-US" sz="2800" kern="10">
                  <a:solidFill>
                    <a:srgbClr val="FF33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  VỖ TAY</a:t>
              </a:r>
            </a:p>
          </p:txBody>
        </p:sp>
      </p:grpSp>
      <p:sp>
        <p:nvSpPr>
          <p:cNvPr id="290834" name="WordArt 18"/>
          <p:cNvSpPr>
            <a:spLocks noChangeArrowheads="1" noChangeShapeType="1" noTextEdit="1"/>
          </p:cNvSpPr>
          <p:nvPr/>
        </p:nvSpPr>
        <p:spPr bwMode="auto">
          <a:xfrm>
            <a:off x="3061855" y="1066800"/>
            <a:ext cx="6737665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e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 </a:t>
            </a: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nhận được một món quà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90835" name="Rectangle 19"/>
          <p:cNvSpPr>
            <a:spLocks noChangeArrowheads="1"/>
          </p:cNvSpPr>
          <p:nvPr/>
        </p:nvSpPr>
        <p:spPr bwMode="auto">
          <a:xfrm>
            <a:off x="4191001" y="3276600"/>
            <a:ext cx="2347913" cy="1981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vi-VN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6641" name="Picture 21" descr="L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4770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6" descr="495098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80" y="554355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23" descr="farvetblomst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4121150"/>
            <a:ext cx="990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4" descr="farvetblomst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1200" y="4076700"/>
            <a:ext cx="990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14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5000" fill="hold"/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161073"/>
            <a:ext cx="11364911" cy="6458851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807028" y="1273629"/>
            <a:ext cx="4114800" cy="411480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5921828" y="2800226"/>
            <a:ext cx="46589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91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/>
              <p:nvPr/>
            </p:nvSpPr>
            <p:spPr>
              <a:xfrm>
                <a:off x="1561889" y="2166939"/>
                <a:ext cx="9771129" cy="338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a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7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−18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0DAF9F-5887-7A56-621F-7BE3FEE0E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889" y="2166939"/>
                <a:ext cx="9771129" cy="3385286"/>
              </a:xfrm>
              <a:prstGeom prst="rect">
                <a:avLst/>
              </a:prstGeom>
              <a:blipFill rotWithShape="1">
                <a:blip r:embed="rId2"/>
                <a:stretch>
                  <a:fillRect t="-1799" b="-2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5B7232C-2ECD-9FB2-B469-63EF3D2DB9EB}"/>
              </a:ext>
            </a:extLst>
          </p:cNvPr>
          <p:cNvGrpSpPr/>
          <p:nvPr/>
        </p:nvGrpSpPr>
        <p:grpSpPr>
          <a:xfrm>
            <a:off x="3280435" y="678069"/>
            <a:ext cx="5743137" cy="1365991"/>
            <a:chOff x="3476820" y="611716"/>
            <a:chExt cx="4990904" cy="1365991"/>
          </a:xfrm>
        </p:grpSpPr>
        <p:pic>
          <p:nvPicPr>
            <p:cNvPr id="11" name="图片 30">
              <a:extLst>
                <a:ext uri="{FF2B5EF4-FFF2-40B4-BE49-F238E27FC236}">
                  <a16:creationId xmlns:a16="http://schemas.microsoft.com/office/drawing/2014/main" id="{4151D350-35CE-4B03-49CD-A7D2CE47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20" y="611716"/>
              <a:ext cx="4990904" cy="792769"/>
            </a:xfrm>
            <a:prstGeom prst="rect">
              <a:avLst/>
            </a:prstGeom>
          </p:spPr>
        </p:pic>
        <p:sp>
          <p:nvSpPr>
            <p:cNvPr id="12" name="文本框 32">
              <a:extLst>
                <a:ext uri="{FF2B5EF4-FFF2-40B4-BE49-F238E27FC236}">
                  <a16:creationId xmlns:a16="http://schemas.microsoft.com/office/drawing/2014/main" id="{F32FEAD7-65F4-C3CE-CB88-B34DC1562B60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NHÂN ( </a:t>
              </a:r>
              <a:r>
                <a:rPr lang="en-US" altLang="zh-CN" sz="3600" b="1" dirty="0" smtClean="0">
                  <a:solidFill>
                    <a:srgbClr val="007033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(5 </a:t>
              </a:r>
              <a:r>
                <a:rPr lang="en-US" altLang="zh-CN" sz="3600" b="1" dirty="0" err="1" smtClean="0">
                  <a:solidFill>
                    <a:srgbClr val="007033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phút</a:t>
              </a:r>
              <a:r>
                <a:rPr lang="en-US" altLang="zh-CN" sz="3600" b="1" dirty="0" smtClean="0">
                  <a:solidFill>
                    <a:srgbClr val="007033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) 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( 5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3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2576944" y="1100337"/>
            <a:ext cx="7204365" cy="563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CÁ NHÂN</a:t>
            </a:r>
            <a:endParaRPr lang="en-US" sz="2800" dirty="0"/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061808" y="306015"/>
            <a:ext cx="2722956" cy="2722956"/>
          </a:xfrm>
          <a:prstGeom prst="rect">
            <a:avLst/>
          </a:prstGeom>
        </p:spPr>
      </p:pic>
      <p:pic>
        <p:nvPicPr>
          <p:cNvPr id="4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/>
              <p:nvPr/>
            </p:nvSpPr>
            <p:spPr>
              <a:xfrm>
                <a:off x="1604565" y="2610284"/>
                <a:ext cx="9771129" cy="338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a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7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−18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nl-NL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nl-NL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565" y="2610284"/>
                <a:ext cx="9771129" cy="3385286"/>
              </a:xfrm>
              <a:prstGeom prst="rect">
                <a:avLst/>
              </a:prstGeom>
              <a:blipFill>
                <a:blip r:embed="rId6"/>
                <a:stretch>
                  <a:fillRect t="-1799" b="-2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94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2576944" y="1100336"/>
            <a:ext cx="7204365" cy="10748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NHÓM</a:t>
            </a:r>
            <a:endParaRPr lang="en-US" sz="3600" dirty="0"/>
          </a:p>
        </p:txBody>
      </p:sp>
      <p:pic>
        <p:nvPicPr>
          <p:cNvPr id="4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/>
              <p:nvPr/>
            </p:nvSpPr>
            <p:spPr>
              <a:xfrm>
                <a:off x="2220990" y="3028971"/>
                <a:ext cx="8848792" cy="2864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b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a)a</a:t>
                </a: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rgbClr val="00B050"/>
                    </a:solidFill>
                    <a:latin typeface="Cambria Math"/>
                  </a:rPr>
                  <a:t> </a:t>
                </a:r>
                <a:r>
                  <a:rPr lang="en-US" sz="4000" dirty="0" smtClean="0">
                    <a:solidFill>
                      <a:srgbClr val="00B050"/>
                    </a:solidFill>
                    <a:latin typeface="Cambria Math"/>
                  </a:rPr>
                  <a:t>             </a:t>
                </a:r>
                <a:r>
                  <a:rPr lang="en-US" sz="4000" i="1" dirty="0" smtClean="0">
                    <a:solidFill>
                      <a:srgbClr val="00B050"/>
                    </a:solidFill>
                    <a:latin typeface="Cambria Math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  <m:r>
                      <a:rPr lang="nl-NL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0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endParaRPr lang="en-US" sz="20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sz="4000" i="1" smtClean="0">
                        <a:solidFill>
                          <a:srgbClr val="00B05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990" y="3028971"/>
                <a:ext cx="8848792" cy="2864823"/>
              </a:xfrm>
              <a:prstGeom prst="rect">
                <a:avLst/>
              </a:prstGeom>
              <a:blipFill>
                <a:blip r:embed="rId5"/>
                <a:stretch>
                  <a:fillRect l="-689" t="-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232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807028" y="1273629"/>
            <a:ext cx="4114800" cy="411480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6095999" y="2643088"/>
            <a:ext cx="46589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902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57397"/>
              </p:ext>
            </p:extLst>
          </p:nvPr>
        </p:nvGraphicFramePr>
        <p:xfrm>
          <a:off x="515812" y="3683200"/>
          <a:ext cx="11173158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1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0027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027">
                <a:tc>
                  <a:txBody>
                    <a:bodyPr/>
                    <a:lstStyle/>
                    <a:p>
                      <a:endParaRPr 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027">
                <a:tc>
                  <a:txBody>
                    <a:bodyPr/>
                    <a:lstStyle/>
                    <a:p>
                      <a:endParaRPr 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0DAF9F-5887-7A56-621F-7BE3FEE0E683}"/>
              </a:ext>
            </a:extLst>
          </p:cNvPr>
          <p:cNvSpPr txBox="1"/>
          <p:nvPr/>
        </p:nvSpPr>
        <p:spPr>
          <a:xfrm>
            <a:off x="515812" y="564398"/>
            <a:ext cx="111731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</a:p>
          <a:p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800" kern="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kern="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kern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0" dirty="0" smtClean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kern="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251531"/>
              </p:ext>
            </p:extLst>
          </p:nvPr>
        </p:nvGraphicFramePr>
        <p:xfrm>
          <a:off x="8692303" y="4770284"/>
          <a:ext cx="1565563" cy="79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" name="Equation" r:id="rId3" imgW="431640" imgH="393480" progId="Equation.DSMT4">
                  <p:embed/>
                </p:oleObj>
              </mc:Choice>
              <mc:Fallback>
                <p:oleObj name="Equation" r:id="rId3" imgW="431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92303" y="4770284"/>
                        <a:ext cx="1565563" cy="791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487552"/>
              </p:ext>
            </p:extLst>
          </p:nvPr>
        </p:nvGraphicFramePr>
        <p:xfrm>
          <a:off x="7980363" y="5702300"/>
          <a:ext cx="299085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" name="Equation" r:id="rId5" imgW="1257120" imgH="393480" progId="Equation.DSMT4">
                  <p:embed/>
                </p:oleObj>
              </mc:Choice>
              <mc:Fallback>
                <p:oleObj name="Equation" r:id="rId5" imgW="1257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80363" y="5702300"/>
                        <a:ext cx="299085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7602"/>
              </p:ext>
            </p:extLst>
          </p:nvPr>
        </p:nvGraphicFramePr>
        <p:xfrm>
          <a:off x="3032555" y="4883541"/>
          <a:ext cx="1510145" cy="4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6" name="Equation" r:id="rId7" imgW="406080" imgH="177480" progId="Equation.DSMT4">
                  <p:embed/>
                </p:oleObj>
              </mc:Choice>
              <mc:Fallback>
                <p:oleObj name="Equation" r:id="rId7" imgW="40608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32555" y="4883541"/>
                        <a:ext cx="1510145" cy="489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333493"/>
              </p:ext>
            </p:extLst>
          </p:nvPr>
        </p:nvGraphicFramePr>
        <p:xfrm>
          <a:off x="2490788" y="5907088"/>
          <a:ext cx="25939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7" name="Equation" r:id="rId9" imgW="698400" imgH="177480" progId="Equation.DSMT4">
                  <p:embed/>
                </p:oleObj>
              </mc:Choice>
              <mc:Fallback>
                <p:oleObj name="Equation" r:id="rId9" imgW="69840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90788" y="5907088"/>
                        <a:ext cx="259397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067885"/>
              </p:ext>
            </p:extLst>
          </p:nvPr>
        </p:nvGraphicFramePr>
        <p:xfrm>
          <a:off x="6102389" y="4923880"/>
          <a:ext cx="4730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8" name="Equation" r:id="rId11" imgW="126720" imgH="139680" progId="Equation.DSMT4">
                  <p:embed/>
                </p:oleObj>
              </mc:Choice>
              <mc:Fallback>
                <p:oleObj name="Equation" r:id="rId11" imgW="126720" imgH="1396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02389" y="4923880"/>
                        <a:ext cx="473075" cy="38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531453"/>
              </p:ext>
            </p:extLst>
          </p:nvPr>
        </p:nvGraphicFramePr>
        <p:xfrm>
          <a:off x="5772188" y="5874174"/>
          <a:ext cx="11334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" name="Equation" r:id="rId13" imgW="304560" imgH="177480" progId="Equation.DSMT4">
                  <p:embed/>
                </p:oleObj>
              </mc:Choice>
              <mc:Fallback>
                <p:oleObj name="Equation" r:id="rId13" imgW="30456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72188" y="5874174"/>
                        <a:ext cx="113347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8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43" y="939965"/>
            <a:ext cx="9856107" cy="14984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ĐẠI SỐ (TIẾT 3)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DAF9F-5887-7A56-621F-7BE3FEE0E683}"/>
              </a:ext>
            </a:extLst>
          </p:cNvPr>
          <p:cNvSpPr txBox="1"/>
          <p:nvPr/>
        </p:nvSpPr>
        <p:spPr>
          <a:xfrm>
            <a:off x="678870" y="604900"/>
            <a:ext cx="11014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:</a:t>
            </a:r>
          </a:p>
          <a:p>
            <a:r>
              <a:rPr lang="en-US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vòi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kern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800" kern="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vòi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408231"/>
              </p:ext>
            </p:extLst>
          </p:nvPr>
        </p:nvGraphicFramePr>
        <p:xfrm>
          <a:off x="678870" y="3372656"/>
          <a:ext cx="10903529" cy="2984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917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566">
                <a:tc>
                  <a:txBody>
                    <a:bodyPr/>
                    <a:lstStyle/>
                    <a:p>
                      <a:endParaRPr lang="en-US" sz="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566">
                <a:tc>
                  <a:txBody>
                    <a:bodyPr/>
                    <a:lstStyle/>
                    <a:p>
                      <a:endParaRPr lang="en-US" sz="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346">
                <a:tc>
                  <a:txBody>
                    <a:bodyPr/>
                    <a:lstStyle/>
                    <a:p>
                      <a:endParaRPr lang="en-US" sz="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vòi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356207"/>
              </p:ext>
            </p:extLst>
          </p:nvPr>
        </p:nvGraphicFramePr>
        <p:xfrm>
          <a:off x="9003011" y="3882779"/>
          <a:ext cx="577366" cy="74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3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03011" y="3882779"/>
                        <a:ext cx="577366" cy="744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112562"/>
              </p:ext>
            </p:extLst>
          </p:nvPr>
        </p:nvGraphicFramePr>
        <p:xfrm>
          <a:off x="8926902" y="4717747"/>
          <a:ext cx="704187" cy="66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4" name="Equation" r:id="rId5" imgW="355320" imgH="393480" progId="Equation.DSMT4">
                  <p:embed/>
                </p:oleObj>
              </mc:Choice>
              <mc:Fallback>
                <p:oleObj name="Equation" r:id="rId5" imgW="355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26902" y="4717747"/>
                        <a:ext cx="704187" cy="665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505115"/>
              </p:ext>
            </p:extLst>
          </p:nvPr>
        </p:nvGraphicFramePr>
        <p:xfrm>
          <a:off x="8628730" y="5520967"/>
          <a:ext cx="1325927" cy="698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5" name="Equation" r:id="rId7" imgW="596880" imgH="393480" progId="Equation.DSMT4">
                  <p:embed/>
                </p:oleObj>
              </mc:Choice>
              <mc:Fallback>
                <p:oleObj name="Equation" r:id="rId7" imgW="59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28730" y="5520967"/>
                        <a:ext cx="1325927" cy="698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729123"/>
              </p:ext>
            </p:extLst>
          </p:nvPr>
        </p:nvGraphicFramePr>
        <p:xfrm>
          <a:off x="4755391" y="4148904"/>
          <a:ext cx="599965" cy="387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6" name="Equation" r:id="rId9" imgW="126720" imgH="139680" progId="Equation.DSMT4">
                  <p:embed/>
                </p:oleObj>
              </mc:Choice>
              <mc:Fallback>
                <p:oleObj name="Equation" r:id="rId9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55391" y="4148904"/>
                        <a:ext cx="599965" cy="387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452013"/>
              </p:ext>
            </p:extLst>
          </p:nvPr>
        </p:nvGraphicFramePr>
        <p:xfrm>
          <a:off x="4577969" y="4775162"/>
          <a:ext cx="954810" cy="476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7" name="Equation" r:id="rId11" imgW="330120" imgH="177480" progId="Equation.DSMT4">
                  <p:embed/>
                </p:oleObj>
              </mc:Choice>
              <mc:Fallback>
                <p:oleObj name="Equation" r:id="rId11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7969" y="4775162"/>
                        <a:ext cx="954810" cy="476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83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6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6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04287" y="1050754"/>
            <a:ext cx="5293428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zh-CN" altLang="en-US" sz="2400" b="0" kern="0" dirty="0">
              <a:solidFill>
                <a:srgbClr val="3333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15927" y="2751709"/>
            <a:ext cx="5293428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còn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SGK</a:t>
            </a:r>
            <a:endParaRPr lang="zh-CN" altLang="en-US" sz="2400" b="0" kern="0" dirty="0">
              <a:solidFill>
                <a:srgbClr val="00B05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14622" y="4524133"/>
            <a:ext cx="5791017" cy="1812949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zh-CN" altLang="en-US" sz="2400" b="0" kern="0" dirty="0">
              <a:solidFill>
                <a:srgbClr val="00206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0DAF9F-5887-7A56-621F-7BE3FEE0E683}"/>
                  </a:ext>
                </a:extLst>
              </p:cNvPr>
              <p:cNvSpPr txBox="1"/>
              <p:nvPr/>
            </p:nvSpPr>
            <p:spPr>
              <a:xfrm>
                <a:off x="2165572" y="1421004"/>
                <a:ext cx="8848792" cy="3191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b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a)a</a:t>
                </a: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rgbClr val="00B050"/>
                    </a:solidFill>
                    <a:latin typeface="Cambria Math"/>
                  </a:rPr>
                  <a:t> </a:t>
                </a:r>
                <a:r>
                  <a:rPr lang="en-US" sz="4000" dirty="0" smtClean="0">
                    <a:solidFill>
                      <a:srgbClr val="00B050"/>
                    </a:solidFill>
                    <a:latin typeface="Cambria Math"/>
                  </a:rPr>
                  <a:t>             a)</a:t>
                </a:r>
                <a:r>
                  <a:rPr lang="en-US" sz="4000" i="1" dirty="0" smtClean="0">
                    <a:solidFill>
                      <a:srgbClr val="00B050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  <m:r>
                      <a:rPr lang="nl-NL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0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endParaRPr lang="en-US" sz="20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B050"/>
                        </a:solidFill>
                        <a:latin typeface="Cambria Math"/>
                      </a:rPr>
                      <m:t>b</m:t>
                    </m:r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/>
                      </a:rPr>
                      <m:t>)</m:t>
                    </m:r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2+2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0DAF9F-5887-7A56-621F-7BE3FEE0E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572" y="1421004"/>
                <a:ext cx="8848792" cy="3191771"/>
              </a:xfrm>
              <a:prstGeom prst="rect">
                <a:avLst/>
              </a:prstGeom>
              <a:blipFill rotWithShape="1">
                <a:blip r:embed="rId3"/>
                <a:stretch>
                  <a:fillRect l="-689" t="-3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32">
            <a:extLst>
              <a:ext uri="{FF2B5EF4-FFF2-40B4-BE49-F238E27FC236}">
                <a16:creationId xmlns:a16="http://schemas.microsoft.com/office/drawing/2014/main" id="{F32FEAD7-65F4-C3CE-CB88-B34DC1562B60}"/>
              </a:ext>
            </a:extLst>
          </p:cNvPr>
          <p:cNvSpPr txBox="1"/>
          <p:nvPr/>
        </p:nvSpPr>
        <p:spPr>
          <a:xfrm>
            <a:off x="3420104" y="577731"/>
            <a:ext cx="702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NHÓM </a:t>
            </a:r>
            <a:r>
              <a:rPr lang="en-US" altLang="zh-CN" sz="3600" b="1" dirty="0" smtClean="0">
                <a:solidFill>
                  <a:srgbClr val="007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( 6 </a:t>
            </a:r>
            <a:r>
              <a:rPr lang="en-US" altLang="zh-CN" sz="3600" b="1" dirty="0" err="1" smtClean="0">
                <a:solidFill>
                  <a:srgbClr val="007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phút</a:t>
            </a:r>
            <a:r>
              <a:rPr lang="en-US" altLang="zh-CN" sz="3600" b="1" dirty="0" smtClean="0">
                <a:solidFill>
                  <a:srgbClr val="007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3600" b="1" dirty="0">
              <a:solidFill>
                <a:srgbClr val="00703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674180"/>
              </p:ext>
            </p:extLst>
          </p:nvPr>
        </p:nvGraphicFramePr>
        <p:xfrm>
          <a:off x="4114800" y="3175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175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433485"/>
              </p:ext>
            </p:extLst>
          </p:nvPr>
        </p:nvGraphicFramePr>
        <p:xfrm>
          <a:off x="4114800" y="3175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175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922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072743" y="4977580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1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76905" y="2978564"/>
            <a:ext cx="3366028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8E205-A599-1FB6-1143-B8D7EB19C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7803" cy="1482291"/>
          </a:xfrm>
          <a:prstGeom prst="rect">
            <a:avLst/>
          </a:prstGeom>
        </p:spPr>
      </p:pic>
      <p:sp>
        <p:nvSpPr>
          <p:cNvPr id="7" name="Sun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2B6442-6662-A33B-21D7-F171772E17D1}"/>
              </a:ext>
            </a:extLst>
          </p:cNvPr>
          <p:cNvSpPr/>
          <p:nvPr/>
        </p:nvSpPr>
        <p:spPr>
          <a:xfrm>
            <a:off x="1556174" y="1999100"/>
            <a:ext cx="3456272" cy="295003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683372-6F59-2977-090A-2BD97BB382A6}"/>
              </a:ext>
            </a:extLst>
          </p:cNvPr>
          <p:cNvSpPr txBox="1">
            <a:spLocks/>
          </p:cNvSpPr>
          <p:nvPr/>
        </p:nvSpPr>
        <p:spPr>
          <a:xfrm>
            <a:off x="728918" y="1144830"/>
            <a:ext cx="11110293" cy="854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PHÂN THỨC ĐẠI SỐ (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4038601" y="781050"/>
            <a:ext cx="39338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PHẦN QUÀ BÍ MẬT</a:t>
            </a:r>
          </a:p>
        </p:txBody>
      </p:sp>
      <p:pic>
        <p:nvPicPr>
          <p:cNvPr id="23555" name="Picture 6" descr="__WEL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farvetblomst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0" y="559595"/>
            <a:ext cx="952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farvetblomst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680" y="521495"/>
            <a:ext cx="990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4950986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71" y="6142123"/>
            <a:ext cx="117512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495098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75" y="6134201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495098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65" y="6142123"/>
            <a:ext cx="168046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 descr="495098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6124576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6" descr="495098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00" y="6124576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743201" y="1676401"/>
            <a:ext cx="2276475" cy="1762125"/>
            <a:chOff x="1254" y="1104"/>
            <a:chExt cx="1434" cy="1110"/>
          </a:xfrm>
        </p:grpSpPr>
        <p:grpSp>
          <p:nvGrpSpPr>
            <p:cNvPr id="23608" name="Group 12"/>
            <p:cNvGrpSpPr>
              <a:grpSpLocks/>
            </p:cNvGrpSpPr>
            <p:nvPr/>
          </p:nvGrpSpPr>
          <p:grpSpPr bwMode="auto">
            <a:xfrm>
              <a:off x="1254" y="1104"/>
              <a:ext cx="1434" cy="1110"/>
              <a:chOff x="1968" y="336"/>
              <a:chExt cx="1434" cy="1110"/>
            </a:xfrm>
          </p:grpSpPr>
          <p:pic>
            <p:nvPicPr>
              <p:cNvPr id="23610" name="Picture 13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450"/>
                <a:ext cx="1434" cy="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1" name="Picture 14" descr="treefrog">
                <a:hlinkClick r:id="" action="ppaction://noaction"/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738"/>
                <a:ext cx="408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2" name="Picture 15" descr="RDJ42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336"/>
                <a:ext cx="762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613" name="Text Box 16">
                <a:hlinkClick r:id="rId9" action="ppaction://hlinkpres?slideindex=1&amp;slidetitle="/>
              </p:cNvPr>
              <p:cNvSpPr txBox="1">
                <a:spLocks noChangeArrowheads="1"/>
              </p:cNvSpPr>
              <p:nvPr/>
            </p:nvSpPr>
            <p:spPr bwMode="auto">
              <a:xfrm>
                <a:off x="2028" y="90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609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40" y="1549"/>
              <a:ext cx="384" cy="4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467600" y="1600201"/>
            <a:ext cx="2324100" cy="1724025"/>
            <a:chOff x="3072" y="1056"/>
            <a:chExt cx="1464" cy="1086"/>
          </a:xfrm>
        </p:grpSpPr>
        <p:grpSp>
          <p:nvGrpSpPr>
            <p:cNvPr id="23600" name="Group 19"/>
            <p:cNvGrpSpPr>
              <a:grpSpLocks/>
            </p:cNvGrpSpPr>
            <p:nvPr/>
          </p:nvGrpSpPr>
          <p:grpSpPr bwMode="auto">
            <a:xfrm>
              <a:off x="3072" y="1056"/>
              <a:ext cx="1464" cy="1086"/>
              <a:chOff x="3552" y="546"/>
              <a:chExt cx="1464" cy="1086"/>
            </a:xfrm>
          </p:grpSpPr>
          <p:grpSp>
            <p:nvGrpSpPr>
              <p:cNvPr id="23602" name="Group 20"/>
              <p:cNvGrpSpPr>
                <a:grpSpLocks/>
              </p:cNvGrpSpPr>
              <p:nvPr/>
            </p:nvGrpSpPr>
            <p:grpSpPr bwMode="auto">
              <a:xfrm>
                <a:off x="3552" y="546"/>
                <a:ext cx="1464" cy="1086"/>
                <a:chOff x="3552" y="546"/>
                <a:chExt cx="1464" cy="1086"/>
              </a:xfrm>
            </p:grpSpPr>
            <p:pic>
              <p:nvPicPr>
                <p:cNvPr id="23604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594"/>
                  <a:ext cx="1464" cy="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05" name="Picture 22" descr="rooster">
                  <a:hlinkClick r:id="" action="ppaction://noaction"/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2" y="789"/>
                  <a:ext cx="420" cy="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06" name="Picture 23" descr="pikachu"/>
                <p:cNvPicPr>
                  <a:picLocks noChangeAspect="1" noChangeArrowheads="1" noCrop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690"/>
                  <a:ext cx="336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07" name="Picture 24" descr="RDJ42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8" y="546"/>
                  <a:ext cx="762" cy="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603" name="Text Box 25">
                <a:hlinkClick r:id="rId9" action="ppaction://hlinkpres?slideindex=1&amp;slidetitle="/>
              </p:cNvPr>
              <p:cNvSpPr txBox="1">
                <a:spLocks noChangeArrowheads="1"/>
              </p:cNvSpPr>
              <p:nvPr/>
            </p:nvSpPr>
            <p:spPr bwMode="auto">
              <a:xfrm>
                <a:off x="3573" y="1067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601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3288" y="1521"/>
              <a:ext cx="456" cy="495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667001" y="4343401"/>
            <a:ext cx="2276475" cy="1781175"/>
            <a:chOff x="1200" y="2400"/>
            <a:chExt cx="1434" cy="1122"/>
          </a:xfrm>
        </p:grpSpPr>
        <p:grpSp>
          <p:nvGrpSpPr>
            <p:cNvPr id="23592" name="Group 28"/>
            <p:cNvGrpSpPr>
              <a:grpSpLocks/>
            </p:cNvGrpSpPr>
            <p:nvPr/>
          </p:nvGrpSpPr>
          <p:grpSpPr bwMode="auto">
            <a:xfrm>
              <a:off x="1200" y="2400"/>
              <a:ext cx="1434" cy="1122"/>
              <a:chOff x="3312" y="2910"/>
              <a:chExt cx="1434" cy="1122"/>
            </a:xfrm>
          </p:grpSpPr>
          <p:pic>
            <p:nvPicPr>
              <p:cNvPr id="23594" name="Picture 29">
                <a:hlinkClick r:id="rId13" action="ppaction://hlinkpres?slideindex=1&amp;slidetitle=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024"/>
                <a:ext cx="1434" cy="1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595" name="Group 30"/>
              <p:cNvGrpSpPr>
                <a:grpSpLocks/>
              </p:cNvGrpSpPr>
              <p:nvPr/>
            </p:nvGrpSpPr>
            <p:grpSpPr bwMode="auto">
              <a:xfrm>
                <a:off x="3312" y="2910"/>
                <a:ext cx="1434" cy="1122"/>
                <a:chOff x="3312" y="2910"/>
                <a:chExt cx="1434" cy="1122"/>
              </a:xfrm>
            </p:grpSpPr>
            <p:pic>
              <p:nvPicPr>
                <p:cNvPr id="23596" name="Picture 31">
                  <a:hlinkClick r:id="rId13" action="ppaction://hlinkpres?slideindex=1&amp;slidetitle=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2" y="3030"/>
                  <a:ext cx="1434" cy="1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97" name="Picture 32" descr="cheetah">
                  <a:hlinkClick r:id="" action="ppaction://noaction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5" y="3168"/>
                  <a:ext cx="549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8" name="Text Box 33">
                  <a:hlinkClick r:id="rId13" action="ppaction://hlinkpres?slideindex=1&amp;slidetitle="/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28" y="3446"/>
                  <a:ext cx="16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5000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5000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5000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5000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50000"/>
                    </a:spcBef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b="1">
                      <a:solidFill>
                        <a:srgbClr val="0000FF"/>
                      </a:solidFill>
                    </a:rPr>
                    <a:t> </a:t>
                  </a: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23599" name="Picture 34" descr="RDJ42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10"/>
                  <a:ext cx="762" cy="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359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1392" y="2832"/>
              <a:ext cx="459" cy="5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3</a:t>
              </a: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7448550" y="4191001"/>
            <a:ext cx="2305050" cy="1730375"/>
            <a:chOff x="3024" y="2400"/>
            <a:chExt cx="1452" cy="1090"/>
          </a:xfrm>
        </p:grpSpPr>
        <p:grpSp>
          <p:nvGrpSpPr>
            <p:cNvPr id="23586" name="Group 37"/>
            <p:cNvGrpSpPr>
              <a:grpSpLocks/>
            </p:cNvGrpSpPr>
            <p:nvPr/>
          </p:nvGrpSpPr>
          <p:grpSpPr bwMode="auto">
            <a:xfrm>
              <a:off x="3024" y="2400"/>
              <a:ext cx="1452" cy="1090"/>
              <a:chOff x="3924" y="1776"/>
              <a:chExt cx="1452" cy="1090"/>
            </a:xfrm>
          </p:grpSpPr>
          <p:pic>
            <p:nvPicPr>
              <p:cNvPr id="23588" name="Picture 3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" y="1834"/>
                <a:ext cx="1452" cy="1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89" name="Text Box 39"/>
              <p:cNvSpPr txBox="1">
                <a:spLocks noChangeArrowheads="1"/>
              </p:cNvSpPr>
              <p:nvPr/>
            </p:nvSpPr>
            <p:spPr bwMode="auto">
              <a:xfrm>
                <a:off x="3962" y="2201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23590" name="Picture 40" descr="nnnbutterfly2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0680">
                <a:off x="4884" y="2130"/>
                <a:ext cx="42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91" name="Picture 41" descr="RDJ42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2" y="1776"/>
                <a:ext cx="762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87" name="WordArt 42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3203" y="2856"/>
              <a:ext cx="52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blipFill dpi="0" rotWithShape="0">
                    <a:blip r:embed="rId18"/>
                    <a:srcRect/>
                    <a:tile tx="0" ty="0" sx="100000" sy="100000" flip="none" algn="tl"/>
                  </a:blip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98027" name="Picture 43" descr="dauhoi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30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28" name="Picture 44" descr="dauhoi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19400"/>
            <a:ext cx="30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29" name="Picture 45" descr="dauhoi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62600"/>
            <a:ext cx="30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30" name="Picture 46" descr="dauhoi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410200"/>
            <a:ext cx="30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47" descr="farvetblomst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426" y="4570748"/>
            <a:ext cx="990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48" descr="farvetblomst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48449" y="4570748"/>
            <a:ext cx="990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AutoShape 49">
            <a:hlinkClick r:id="rId2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768600" y="2550468"/>
            <a:ext cx="1295400" cy="46166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574" name="AutoShape 50">
            <a:hlinkClick r:id="rId2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3800" y="2436168"/>
            <a:ext cx="1295400" cy="46166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575" name="AutoShape 51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667000" y="5217468"/>
            <a:ext cx="1447800" cy="46166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576" name="AutoShape 52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467600" y="5026968"/>
            <a:ext cx="1371600" cy="46166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5105400" y="2819401"/>
            <a:ext cx="2324100" cy="1647825"/>
            <a:chOff x="2256" y="1776"/>
            <a:chExt cx="1464" cy="1038"/>
          </a:xfrm>
        </p:grpSpPr>
        <p:pic>
          <p:nvPicPr>
            <p:cNvPr id="23582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824"/>
              <a:ext cx="1464" cy="990"/>
            </a:xfrm>
            <a:prstGeom prst="rect">
              <a:avLst/>
            </a:prstGeom>
            <a:solidFill>
              <a:srgbClr val="41FD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3" name="Picture 63" descr="RDJ42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776"/>
              <a:ext cx="762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4" name="Picture 66" descr="5_md_whtd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64"/>
              <a:ext cx="67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5" name="Picture 69" descr="FC393A0D6B0F44E2BDCF0A912FDC3DC5"/>
            <p:cNvPicPr>
              <a:picLocks noChangeAspect="1" noChangeArrowheads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86497">
              <a:off x="3072" y="192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8054" name="Picture 70" descr="dauhoi">
            <a:hlinkClick r:id="rId26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86" y="3753853"/>
            <a:ext cx="500714" cy="6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AutoShape 73">
            <a:hlinkClick r:id="rId2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81601" y="3617268"/>
            <a:ext cx="184731" cy="46166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580" name="AutoShape 7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668000" y="6236643"/>
            <a:ext cx="816240" cy="461665"/>
          </a:xfrm>
          <a:prstGeom prst="actionButtonForwardNext">
            <a:avLst/>
          </a:prstGeom>
          <a:solidFill>
            <a:srgbClr val="41FD45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" name="Rectangle: Rounded Corners 2">
            <a:hlinkClick r:id="rId27" action="ppaction://hlinksldjump"/>
            <a:extLst>
              <a:ext uri="{FF2B5EF4-FFF2-40B4-BE49-F238E27FC236}">
                <a16:creationId xmlns:a16="http://schemas.microsoft.com/office/drawing/2014/main" id="{BF42AFBC-1BD5-8632-F80E-F217311964C1}"/>
              </a:ext>
            </a:extLst>
          </p:cNvPr>
          <p:cNvSpPr/>
          <p:nvPr/>
        </p:nvSpPr>
        <p:spPr>
          <a:xfrm>
            <a:off x="9952522" y="6236644"/>
            <a:ext cx="656172" cy="4792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28" action="ppaction://hlinksldjump"/>
            <a:extLst>
              <a:ext uri="{FF2B5EF4-FFF2-40B4-BE49-F238E27FC236}">
                <a16:creationId xmlns:a16="http://schemas.microsoft.com/office/drawing/2014/main" id="{2BF72D98-CC78-5F06-418B-1FA5736EC187}"/>
              </a:ext>
            </a:extLst>
          </p:cNvPr>
          <p:cNvSpPr/>
          <p:nvPr/>
        </p:nvSpPr>
        <p:spPr>
          <a:xfrm>
            <a:off x="9116585" y="6115051"/>
            <a:ext cx="700730" cy="6755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0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298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298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98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500"/>
                                        <p:tgtEl>
                                          <p:spTgt spid="298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500"/>
                                        <p:tgtEl>
                                          <p:spTgt spid="298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441523" y="1659285"/>
            <a:ext cx="9591040" cy="294696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>
                <a:schemeClr val="accent2"/>
              </a:buClr>
            </a:pPr>
            <a:r>
              <a:rPr lang="en-US" altLang="en-US" sz="2800" dirty="0" smtClean="0">
                <a:solidFill>
                  <a:srgbClr val="0000CC"/>
                </a:solidFill>
              </a:rPr>
              <a:t>- </a:t>
            </a:r>
            <a:r>
              <a:rPr lang="en-US" altLang="en-US" sz="2800" dirty="0" err="1" smtClean="0">
                <a:solidFill>
                  <a:srgbClr val="0000CC"/>
                </a:solidFill>
              </a:rPr>
              <a:t>Có</a:t>
            </a:r>
            <a:r>
              <a:rPr lang="en-US" altLang="en-US" sz="2800" dirty="0" smtClean="0">
                <a:solidFill>
                  <a:srgbClr val="0000CC"/>
                </a:solidFill>
              </a:rPr>
              <a:t> </a:t>
            </a:r>
            <a:r>
              <a:rPr lang="en-US" altLang="en-US" sz="2800" dirty="0">
                <a:solidFill>
                  <a:srgbClr val="0000CC"/>
                </a:solidFill>
              </a:rPr>
              <a:t>5 </a:t>
            </a:r>
            <a:r>
              <a:rPr lang="en-US" altLang="en-US" sz="2800" dirty="0" err="1">
                <a:solidFill>
                  <a:srgbClr val="0000CC"/>
                </a:solidFill>
              </a:rPr>
              <a:t>câu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hỏi</a:t>
            </a:r>
            <a:r>
              <a:rPr lang="en-US" altLang="en-US" sz="2800" dirty="0">
                <a:solidFill>
                  <a:srgbClr val="0000CC"/>
                </a:solidFill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</a:rPr>
              <a:t>mỗi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câu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</a:rPr>
              <a:t> 4 </a:t>
            </a:r>
            <a:r>
              <a:rPr lang="en-US" altLang="en-US" sz="2800" dirty="0" err="1">
                <a:solidFill>
                  <a:srgbClr val="0000CC"/>
                </a:solidFill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án</a:t>
            </a:r>
            <a:r>
              <a:rPr lang="en-US" altLang="en-US" sz="2800" dirty="0">
                <a:solidFill>
                  <a:srgbClr val="0000CC"/>
                </a:solidFill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</a:rPr>
              <a:t>chỉ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</a:rPr>
              <a:t> 1 </a:t>
            </a:r>
            <a:r>
              <a:rPr lang="en-US" altLang="en-US" sz="2800" dirty="0" err="1">
                <a:solidFill>
                  <a:srgbClr val="0000CC"/>
                </a:solidFill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án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</a:rPr>
              <a:t>đúng</a:t>
            </a:r>
            <a:r>
              <a:rPr lang="en-US" altLang="en-US" sz="2800" dirty="0" smtClean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a typeface="Yu Mincho" panose="02020400000000000000" pitchFamily="18" charset="-128"/>
              </a:rPr>
              <a:t>M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ỗi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dãy</a:t>
            </a:r>
            <a:r>
              <a:rPr lang="en-US" sz="2800" dirty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a typeface="Yu Mincho" panose="02020400000000000000" pitchFamily="18" charset="-128"/>
              </a:rPr>
              <a:t>đội</a:t>
            </a:r>
            <a:r>
              <a:rPr lang="en-US" sz="2800" dirty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chơi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gồm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5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chỉ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trả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1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a typeface="Yu Mincho" panose="02020400000000000000" pitchFamily="18" charset="-128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ea typeface="Yu Mincho" panose="02020400000000000000" pitchFamily="18" charset="-128"/>
              </a:rPr>
              <a:t>.</a:t>
            </a:r>
            <a:endParaRPr lang="en-US" sz="2800" dirty="0" smtClean="0">
              <a:solidFill>
                <a:srgbClr val="0000CC"/>
              </a:solidFill>
              <a:effectLst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+ 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Trả lời đúng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1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câu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sẽ được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10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điểm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 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+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lời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sai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bị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0.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+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Đội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thắng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(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nhiều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điểm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mở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mật</a:t>
            </a:r>
            <a:r>
              <a:rPr lang="en-US" sz="28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0400" y="554037"/>
            <a:ext cx="52132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LỆ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</a:p>
        </p:txBody>
      </p:sp>
      <p:sp>
        <p:nvSpPr>
          <p:cNvPr id="27655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144001" y="5987534"/>
            <a:ext cx="779645" cy="230386"/>
          </a:xfrm>
          <a:prstGeom prst="actionButtonBackPrevious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4221" y="4942947"/>
            <a:ext cx="40278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642" name="AutoShape 51"/>
              <p:cNvSpPr>
                <a:spLocks noChangeArrowheads="1"/>
              </p:cNvSpPr>
              <p:nvPr/>
            </p:nvSpPr>
            <p:spPr bwMode="auto">
              <a:xfrm>
                <a:off x="3352800" y="5334000"/>
                <a:ext cx="6861809" cy="869258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642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5334000"/>
                <a:ext cx="6861809" cy="8692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40" name="AutoShape 51"/>
              <p:cNvSpPr>
                <a:spLocks noChangeArrowheads="1"/>
              </p:cNvSpPr>
              <p:nvPr/>
            </p:nvSpPr>
            <p:spPr bwMode="auto">
              <a:xfrm>
                <a:off x="3337559" y="4132251"/>
                <a:ext cx="6877050" cy="9144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en-US" b="1" dirty="0">
                  <a:solidFill>
                    <a:srgbClr val="FFFFFF"/>
                  </a:solidFill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25640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559" y="4132251"/>
                <a:ext cx="6877050" cy="91440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38" name="AutoShape 51"/>
              <p:cNvSpPr>
                <a:spLocks noChangeArrowheads="1"/>
              </p:cNvSpPr>
              <p:nvPr/>
            </p:nvSpPr>
            <p:spPr bwMode="auto">
              <a:xfrm>
                <a:off x="3337559" y="3008313"/>
                <a:ext cx="6877050" cy="8382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8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638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559" y="3008313"/>
                <a:ext cx="6877050" cy="83820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36" name="AutoShape 51"/>
              <p:cNvSpPr>
                <a:spLocks noChangeArrowheads="1"/>
              </p:cNvSpPr>
              <p:nvPr/>
            </p:nvSpPr>
            <p:spPr bwMode="auto">
              <a:xfrm>
                <a:off x="3337559" y="1883860"/>
                <a:ext cx="6877050" cy="838200"/>
              </a:xfrm>
              <a:prstGeom prst="roundRect">
                <a:avLst>
                  <a:gd name="adj" fmla="val 16667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636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559" y="1883860"/>
                <a:ext cx="6877050" cy="838200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795" name="Picture 3" descr="NUT NEN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3246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>
                <a:off x="3204209" y="644413"/>
                <a:ext cx="701040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dirty="0" smtClean="0">
                  <a:ea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</a:pPr>
                <a:r>
                  <a:rPr lang="en-US" sz="2800" dirty="0" err="1" smtClean="0">
                    <a:ea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a typeface="Times New Roman" panose="02020603050405020304" pitchFamily="18" charset="0"/>
                  </a:rPr>
                  <a:t>B ≠ 0,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kết</a:t>
                </a:r>
                <a:r>
                  <a:rPr lang="en-US" sz="2800" dirty="0"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quả</a:t>
                </a:r>
                <a:r>
                  <a:rPr lang="en-US" sz="2800" dirty="0"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phép</a:t>
                </a:r>
                <a:r>
                  <a:rPr lang="en-US" sz="2800" dirty="0"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cộng</a:t>
                </a:r>
                <a:r>
                  <a:rPr lang="en-US" sz="2800" dirty="0"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800" dirty="0">
                    <a:ea typeface="Times New Roman" panose="02020603050405020304" pitchFamily="18" charset="0"/>
                  </a:rPr>
                  <a:t> 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ea typeface="Times New Roman" panose="02020603050405020304" pitchFamily="18" charset="0"/>
                  </a:rPr>
                  <a:t>?</a:t>
                </a:r>
              </a:p>
              <a:p>
                <a:pPr algn="ctr">
                  <a:spcBef>
                    <a:spcPct val="0"/>
                  </a:spcBef>
                </a:pPr>
                <a:endParaRPr lang="en-US" alt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4209" y="644413"/>
                <a:ext cx="7010400" cy="1066800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1670051" y="84859"/>
            <a:ext cx="320675" cy="653415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98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vi-VN" altLang="en-US" sz="2000"/>
            </a:p>
          </p:txBody>
        </p:sp>
        <p:sp>
          <p:nvSpPr>
            <p:cNvPr id="256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  <p:sp>
          <p:nvSpPr>
            <p:cNvPr id="25635" name="Rectangle 13"/>
            <p:cNvSpPr>
              <a:spLocks noChangeArrowheads="1"/>
            </p:cNvSpPr>
            <p:nvPr/>
          </p:nvSpPr>
          <p:spPr bwMode="auto">
            <a:xfrm>
              <a:off x="324013" y="-308986"/>
              <a:ext cx="75877" cy="7166986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2087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169306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4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182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2201" y="2057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408112" y="457200"/>
            <a:ext cx="1106488" cy="655638"/>
            <a:chOff x="5106" y="3426"/>
            <a:chExt cx="582" cy="345"/>
          </a:xfrm>
        </p:grpSpPr>
        <p:pic>
          <p:nvPicPr>
            <p:cNvPr id="25631" name="Picture 40" descr="Thumb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2" name="Picture 43" descr="abu061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78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321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4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29289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068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40386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9">
            <a:hlinkHover r:id="" action="ppaction://noaction" highlightClick="1">
              <a:snd r:embed="rId14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1116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2339976" y="4184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059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94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4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4070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480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289823" name="AutoShape 31"/>
          <p:cNvSpPr>
            <a:spLocks noChangeArrowheads="1"/>
          </p:cNvSpPr>
          <p:nvPr/>
        </p:nvSpPr>
        <p:spPr bwMode="auto">
          <a:xfrm>
            <a:off x="1791906" y="67866"/>
            <a:ext cx="1676400" cy="16002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9824" name="WordArt 32"/>
          <p:cNvSpPr>
            <a:spLocks noChangeArrowheads="1" noChangeShapeType="1" noTextEdit="1"/>
          </p:cNvSpPr>
          <p:nvPr/>
        </p:nvSpPr>
        <p:spPr bwMode="auto">
          <a:xfrm>
            <a:off x="2280223" y="641496"/>
            <a:ext cx="685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9825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317182" y="3142457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5629" name="Picture 34" descr="L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770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7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897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89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chestra Hit-C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795"/>
                  </p:tgtEl>
                </p:cond>
              </p:nextCondLst>
            </p:seq>
          </p:childTnLst>
        </p:cTn>
      </p:par>
    </p:tnLst>
    <p:bldLst>
      <p:bldP spid="25642" grpId="0" animBg="1"/>
      <p:bldP spid="25640" grpId="0" animBg="1"/>
      <p:bldP spid="25638" grpId="0" animBg="1"/>
      <p:bldP spid="25636" grpId="0" animBg="1"/>
      <p:bldP spid="37" grpId="0" animBg="1"/>
      <p:bldP spid="1043" grpId="0" animBg="1"/>
      <p:bldP spid="11" grpId="0" animBg="1"/>
      <p:bldP spid="16" grpId="0" animBg="1"/>
      <p:bldP spid="20" grpId="0" animBg="1"/>
      <p:bldP spid="289823" grpId="0" animBg="1"/>
      <p:bldP spid="289823" grpId="1" animBg="1"/>
      <p:bldP spid="2898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3" name="AutoShape 51"/>
          <p:cNvSpPr>
            <a:spLocks noChangeArrowheads="1"/>
          </p:cNvSpPr>
          <p:nvPr/>
        </p:nvSpPr>
        <p:spPr bwMode="auto">
          <a:xfrm>
            <a:off x="3071812" y="665017"/>
            <a:ext cx="6627594" cy="91509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vi-VN" altLang="en-US" b="1" dirty="0">
                <a:solidFill>
                  <a:srgbClr val="FFFF00"/>
                </a:solidFill>
              </a:rPr>
              <a:t>    </a:t>
            </a:r>
            <a:endParaRPr lang="en-US" altLang="en-US" b="1" dirty="0" smtClean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 smtClean="0"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khẳng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đúng</a:t>
            </a:r>
            <a:endParaRPr lang="en-US" sz="2800" dirty="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761" name="AutoShape 51"/>
              <p:cNvSpPr>
                <a:spLocks noChangeArrowheads="1"/>
              </p:cNvSpPr>
              <p:nvPr/>
            </p:nvSpPr>
            <p:spPr bwMode="auto">
              <a:xfrm>
                <a:off x="3233738" y="1709684"/>
                <a:ext cx="6438900" cy="903694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28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76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3738" y="1709684"/>
                <a:ext cx="6438900" cy="903694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59" name="AutoShape 51"/>
              <p:cNvSpPr>
                <a:spLocks noChangeArrowheads="1"/>
              </p:cNvSpPr>
              <p:nvPr/>
            </p:nvSpPr>
            <p:spPr bwMode="auto">
              <a:xfrm>
                <a:off x="3233738" y="2796128"/>
                <a:ext cx="6438900" cy="928685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𝐵𝐷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759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3738" y="2796128"/>
                <a:ext cx="6438900" cy="928685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57" name="AutoShape 51"/>
              <p:cNvSpPr>
                <a:spLocks noChangeArrowheads="1"/>
              </p:cNvSpPr>
              <p:nvPr/>
            </p:nvSpPr>
            <p:spPr bwMode="auto">
              <a:xfrm>
                <a:off x="3222406" y="3955775"/>
                <a:ext cx="6450232" cy="102712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75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2406" y="3955775"/>
                <a:ext cx="6450232" cy="102712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755" name="AutoShape 51"/>
              <p:cNvSpPr>
                <a:spLocks noChangeArrowheads="1"/>
              </p:cNvSpPr>
              <p:nvPr/>
            </p:nvSpPr>
            <p:spPr bwMode="auto">
              <a:xfrm>
                <a:off x="3184409" y="5122597"/>
                <a:ext cx="6488229" cy="991944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𝐴𝐷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755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4409" y="5122597"/>
                <a:ext cx="6488229" cy="991944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600201" y="0"/>
            <a:ext cx="320675" cy="653415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98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vi-VN" altLang="en-US" sz="2000"/>
            </a:p>
          </p:txBody>
        </p:sp>
        <p:sp>
          <p:nvSpPr>
            <p:cNvPr id="307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  <p:sp>
          <p:nvSpPr>
            <p:cNvPr id="30754" name="Rectangle 13"/>
            <p:cNvSpPr>
              <a:spLocks noChangeArrowheads="1"/>
            </p:cNvSpPr>
            <p:nvPr/>
          </p:nvSpPr>
          <p:spPr bwMode="auto">
            <a:xfrm>
              <a:off x="324014" y="-308986"/>
              <a:ext cx="75877" cy="7166986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20447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182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2201" y="20574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grpSp>
        <p:nvGrpSpPr>
          <p:cNvPr id="22" name="Group 47"/>
          <p:cNvGrpSpPr>
            <a:grpSpLocks/>
          </p:cNvGrpSpPr>
          <p:nvPr/>
        </p:nvGrpSpPr>
        <p:grpSpPr bwMode="auto">
          <a:xfrm>
            <a:off x="1524000" y="338139"/>
            <a:ext cx="1106488" cy="655637"/>
            <a:chOff x="5106" y="3426"/>
            <a:chExt cx="582" cy="345"/>
          </a:xfrm>
        </p:grpSpPr>
        <p:pic>
          <p:nvPicPr>
            <p:cNvPr id="30750" name="Picture 40" descr="Thumb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1" name="Picture 43" descr="abu061[1]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78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29289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4" y="42687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40386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1116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2339976" y="4184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5516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4070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480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305183" name="AutoShape 31"/>
          <p:cNvSpPr>
            <a:spLocks noChangeArrowheads="1"/>
          </p:cNvSpPr>
          <p:nvPr/>
        </p:nvSpPr>
        <p:spPr bwMode="auto">
          <a:xfrm>
            <a:off x="1919145" y="165619"/>
            <a:ext cx="1676400" cy="16002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5184" name="WordArt 32"/>
          <p:cNvSpPr>
            <a:spLocks noChangeArrowheads="1" noChangeShapeType="1" noTextEdit="1"/>
          </p:cNvSpPr>
          <p:nvPr/>
        </p:nvSpPr>
        <p:spPr bwMode="auto">
          <a:xfrm>
            <a:off x="2390553" y="786894"/>
            <a:ext cx="762000" cy="2770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49" name="Picture 34" descr="L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770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NUT NEN1">
            <a:extLst>
              <a:ext uri="{FF2B5EF4-FFF2-40B4-BE49-F238E27FC236}">
                <a16:creationId xmlns:a16="http://schemas.microsoft.com/office/drawing/2014/main" id="{32A16DE9-2CB1-8B12-EEF2-01BA4C72F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04" y="6254243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40740D-7641-C0E6-FF86-03D01A435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404" y="4167187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6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305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07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0761" grpId="0" animBg="1"/>
      <p:bldP spid="30759" grpId="0" animBg="1"/>
      <p:bldP spid="30757" grpId="0" animBg="1"/>
      <p:bldP spid="30755" grpId="0" animBg="1"/>
      <p:bldP spid="1043" grpId="0" animBg="1"/>
      <p:bldP spid="11" grpId="0" animBg="1"/>
      <p:bldP spid="16" grpId="0" animBg="1"/>
      <p:bldP spid="20" grpId="0" animBg="1"/>
      <p:bldP spid="305183" grpId="0" animBg="1"/>
      <p:bldP spid="305183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>
                <a:off x="3254787" y="2479718"/>
                <a:ext cx="6292025" cy="85746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/>
                        <m:t>. </m:t>
                      </m:r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787" y="2479718"/>
                <a:ext cx="6292025" cy="85746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3891" name="Picture 3" descr="NUT NEN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969" y="6184276"/>
            <a:ext cx="99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0"/>
            <a:ext cx="320675" cy="653415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98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vi-VN" altLang="en-US" sz="2000"/>
            </a:p>
          </p:txBody>
        </p:sp>
        <p:sp>
          <p:nvSpPr>
            <p:cNvPr id="2768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  <p:sp>
          <p:nvSpPr>
            <p:cNvPr id="27683" name="Rectangle 13"/>
            <p:cNvSpPr>
              <a:spLocks noChangeArrowheads="1"/>
            </p:cNvSpPr>
            <p:nvPr/>
          </p:nvSpPr>
          <p:spPr bwMode="auto">
            <a:xfrm>
              <a:off x="324013" y="-308986"/>
              <a:ext cx="75877" cy="7166986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vi-VN" altLang="en-US" sz="20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AutoShape 51"/>
              <p:cNvSpPr>
                <a:spLocks noChangeArrowheads="1"/>
              </p:cNvSpPr>
              <p:nvPr/>
            </p:nvSpPr>
            <p:spPr bwMode="auto">
              <a:xfrm>
                <a:off x="3300401" y="5441191"/>
                <a:ext cx="6246411" cy="75247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0401" y="5441191"/>
                <a:ext cx="6246411" cy="752473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17" y="300920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2440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272440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2201" y="295300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241165" y="1232067"/>
            <a:ext cx="1106488" cy="655638"/>
            <a:chOff x="5106" y="3426"/>
            <a:chExt cx="582" cy="345"/>
          </a:xfrm>
        </p:grpSpPr>
        <p:pic>
          <p:nvPicPr>
            <p:cNvPr id="27679" name="Picture 40" descr="Thumb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43" descr="abu061[1]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AutoShape 51"/>
              <p:cNvSpPr>
                <a:spLocks noChangeArrowheads="1"/>
              </p:cNvSpPr>
              <p:nvPr/>
            </p:nvSpPr>
            <p:spPr bwMode="auto">
              <a:xfrm>
                <a:off x="3245262" y="3425032"/>
                <a:ext cx="6301550" cy="91440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400" i="1" dirty="0"/>
                  <a:t>.</a:t>
                </a:r>
                <a:endParaRPr lang="en-US" altLang="en-US" sz="3400" i="1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5262" y="3425032"/>
                <a:ext cx="6301550" cy="914400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 b="-592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95" y="3987463"/>
            <a:ext cx="939399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70312"/>
            <a:ext cx="132638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3803651"/>
            <a:ext cx="129355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2179164" y="3957639"/>
            <a:ext cx="72841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AutoShape 51"/>
              <p:cNvSpPr>
                <a:spLocks noChangeArrowheads="1"/>
              </p:cNvSpPr>
              <p:nvPr/>
            </p:nvSpPr>
            <p:spPr bwMode="auto">
              <a:xfrm>
                <a:off x="3271837" y="4506087"/>
                <a:ext cx="6248400" cy="82791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altLang="en-US" sz="3000" b="1" dirty="0">
                  <a:solidFill>
                    <a:srgbClr val="FFFFFF"/>
                  </a:solidFill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12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837" y="4506087"/>
                <a:ext cx="6248400" cy="827913"/>
              </a:xfrm>
              <a:prstGeom prst="roundRect">
                <a:avLst>
                  <a:gd name="adj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5689601"/>
            <a:ext cx="9494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59437"/>
            <a:ext cx="159796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57401" y="5732463"/>
            <a:ext cx="1307377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17" name="WordArt 226"/>
          <p:cNvSpPr>
            <a:spLocks noChangeArrowheads="1" noChangeShapeType="1" noTextEdit="1"/>
          </p:cNvSpPr>
          <p:nvPr/>
        </p:nvSpPr>
        <p:spPr bwMode="auto">
          <a:xfrm>
            <a:off x="2263776" y="5805487"/>
            <a:ext cx="73619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94" y="494250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60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57401" y="487362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vi-VN" altLang="en-US" sz="2000"/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263776" y="4946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93919" name="AutoShape 31"/>
          <p:cNvSpPr>
            <a:spLocks noChangeArrowheads="1"/>
          </p:cNvSpPr>
          <p:nvPr/>
        </p:nvSpPr>
        <p:spPr bwMode="auto">
          <a:xfrm>
            <a:off x="1450661" y="579148"/>
            <a:ext cx="1570100" cy="16002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93920" name="WordArt 32"/>
          <p:cNvSpPr>
            <a:spLocks noChangeArrowheads="1" noChangeShapeType="1" noTextEdit="1"/>
          </p:cNvSpPr>
          <p:nvPr/>
        </p:nvSpPr>
        <p:spPr bwMode="auto">
          <a:xfrm>
            <a:off x="1876844" y="1171742"/>
            <a:ext cx="75053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93921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571813" y="5598319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7677" name="Picture 34" descr="L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638" y="6350803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51">
            <a:extLst>
              <a:ext uri="{FF2B5EF4-FFF2-40B4-BE49-F238E27FC236}">
                <a16:creationId xmlns:a16="http://schemas.microsoft.com/office/drawing/2014/main" id="{B77BCBA6-698E-C13E-29AD-65BD09075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2997" y="969817"/>
            <a:ext cx="6403815" cy="128129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en-US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83789" y="1327372"/>
                <a:ext cx="4855945" cy="6603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26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6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2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89" y="1327372"/>
                <a:ext cx="4855945" cy="660309"/>
              </a:xfrm>
              <a:prstGeom prst="rect">
                <a:avLst/>
              </a:prstGeom>
              <a:blipFill>
                <a:blip r:embed="rId18"/>
                <a:stretch>
                  <a:fillRect l="-2258" r="-1255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939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3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939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chestra Hit-C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89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5" grpId="1" animBg="1"/>
      <p:bldP spid="1043" grpId="0" animBg="1"/>
      <p:bldP spid="6" grpId="0" animBg="1"/>
      <p:bldP spid="9" grpId="0" animBg="1"/>
      <p:bldP spid="12" grpId="0" animBg="1"/>
      <p:bldP spid="16" grpId="0" animBg="1"/>
      <p:bldP spid="20" grpId="0" animBg="1"/>
      <p:bldP spid="293919" grpId="0" animBg="1"/>
      <p:bldP spid="293919" grpId="1" animBg="1"/>
      <p:bldP spid="2939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5840</TotalTime>
  <Words>692</Words>
  <Application>Microsoft Office PowerPoint</Application>
  <PresentationFormat>Widescreen</PresentationFormat>
  <Paragraphs>164</Paragraphs>
  <Slides>22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宋体</vt:lpstr>
      <vt:lpstr>.VnTimeH</vt:lpstr>
      <vt:lpstr>Arial</vt:lpstr>
      <vt:lpstr>Arial Black</vt:lpstr>
      <vt:lpstr>Calibri</vt:lpstr>
      <vt:lpstr>Cambria Math</vt:lpstr>
      <vt:lpstr>Garamond</vt:lpstr>
      <vt:lpstr>Impact</vt:lpstr>
      <vt:lpstr>Symbol</vt:lpstr>
      <vt:lpstr>Times New Roman</vt:lpstr>
      <vt:lpstr>幼圆</vt:lpstr>
      <vt:lpstr>Yu Mincho</vt:lpstr>
      <vt:lpstr>Organic</vt:lpstr>
      <vt:lpstr>Equation</vt:lpstr>
      <vt:lpstr>PowerPoint Presentation</vt:lpstr>
      <vt:lpstr>Bài 2. PHÉP CỘNG, PHÉP TRỪ  PHÂN THỨC ĐẠI SỐ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Windows User</cp:lastModifiedBy>
  <cp:revision>549</cp:revision>
  <dcterms:created xsi:type="dcterms:W3CDTF">2022-08-03T11:07:12Z</dcterms:created>
  <dcterms:modified xsi:type="dcterms:W3CDTF">2024-11-12T07:53:43Z</dcterms:modified>
</cp:coreProperties>
</file>