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225" r:id="rId2"/>
    <p:sldId id="258" r:id="rId3"/>
    <p:sldId id="1169" r:id="rId4"/>
    <p:sldId id="1170" r:id="rId5"/>
    <p:sldId id="1171" r:id="rId6"/>
    <p:sldId id="301" r:id="rId7"/>
    <p:sldId id="1174" r:id="rId8"/>
    <p:sldId id="1173" r:id="rId9"/>
    <p:sldId id="280" r:id="rId10"/>
    <p:sldId id="1224" r:id="rId11"/>
    <p:sldId id="1210" r:id="rId12"/>
    <p:sldId id="1223" r:id="rId13"/>
    <p:sldId id="1211" r:id="rId14"/>
    <p:sldId id="1212" r:id="rId15"/>
    <p:sldId id="1213" r:id="rId16"/>
    <p:sldId id="1214" r:id="rId17"/>
    <p:sldId id="1215" r:id="rId18"/>
    <p:sldId id="1216" r:id="rId19"/>
    <p:sldId id="1217" r:id="rId20"/>
    <p:sldId id="1218" r:id="rId21"/>
    <p:sldId id="1219" r:id="rId22"/>
    <p:sldId id="297" r:id="rId23"/>
    <p:sldId id="1220" r:id="rId24"/>
    <p:sldId id="1221" r:id="rId25"/>
    <p:sldId id="298" r:id="rId26"/>
    <p:sldId id="315" r:id="rId27"/>
    <p:sldId id="1222" r:id="rId28"/>
    <p:sldId id="300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000" dirty="0"/>
              <a:t>SỐ</a:t>
            </a:r>
            <a:r>
              <a:rPr lang="en-US" sz="1000" baseline="0" dirty="0"/>
              <a:t> LẦN XUẤT HIỆN</a:t>
            </a:r>
            <a:endParaRPr lang="en-US" sz="1000" dirty="0"/>
          </a:p>
        </c:rich>
      </c:tx>
      <c:layout>
        <c:manualLayout>
          <c:xMode val="edge"/>
          <c:yMode val="edge"/>
          <c:x val="0"/>
          <c:y val="4.0080948464300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2A-49FC-8B6A-9995786F9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879728"/>
        <c:axId val="469876128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chemeClr val="accent4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2A-49FC-8B6A-9995786F9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214008"/>
        <c:axId val="371218328"/>
      </c:lineChart>
      <c:catAx>
        <c:axId val="46987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6128"/>
        <c:crosses val="autoZero"/>
        <c:auto val="1"/>
        <c:lblAlgn val="ctr"/>
        <c:lblOffset val="100"/>
        <c:noMultiLvlLbl val="0"/>
      </c:catAx>
      <c:valAx>
        <c:axId val="4698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9728"/>
        <c:crosses val="autoZero"/>
        <c:crossBetween val="between"/>
      </c:valAx>
      <c:valAx>
        <c:axId val="3712183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14008"/>
        <c:crosses val="max"/>
        <c:crossBetween val="between"/>
      </c:valAx>
      <c:catAx>
        <c:axId val="371214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121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79-485C-B420-51DFE6DDE7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79-485C-B420-51DFE6DDE7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79-485C-B420-51DFE6DDE7F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79-485C-B420-51DFE6DDE7FA}"/>
              </c:ext>
            </c:extLst>
          </c:dPt>
          <c:dLbls>
            <c:dLbl>
              <c:idx val="0"/>
              <c:layout>
                <c:manualLayout>
                  <c:x val="-0.13414512751958671"/>
                  <c:y val="0.181038957923000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40EDD1-AD4C-493A-B294-27FAC96FA451}" type="VALUE">
                      <a:rPr lang="en-US" sz="2000" smtClean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79-485C-B420-51DFE6DDE7FA}"/>
                </c:ext>
              </c:extLst>
            </c:dLbl>
            <c:dLbl>
              <c:idx val="1"/>
              <c:layout>
                <c:manualLayout>
                  <c:x val="-0.20857265458611046"/>
                  <c:y val="-0.191294285982258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567B5A-ABB6-46DB-BD71-6FF3FBD6AF07}" type="VALUE">
                      <a:rPr lang="en-US" sz="2000" smtClean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43735955430055"/>
                      <c:h val="0.227181935965136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79-485C-B420-51DFE6DDE7FA}"/>
                </c:ext>
              </c:extLst>
            </c:dLbl>
            <c:dLbl>
              <c:idx val="2"/>
              <c:layout>
                <c:manualLayout>
                  <c:x val="0.1629232914107549"/>
                  <c:y val="-9.12578058712802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0E433B3-3C99-4172-8135-1FDD517E8DCA}" type="VALUE">
                      <a:rPr lang="en-US" sz="2000" smtClean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79-485C-B420-51DFE6DDE7FA}"/>
                </c:ext>
              </c:extLst>
            </c:dLbl>
            <c:dLbl>
              <c:idx val="3"/>
              <c:layout>
                <c:manualLayout>
                  <c:x val="8.3491412367038803E-2"/>
                  <c:y val="0.147112182066835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804296-E41E-4B43-B729-B26229EFCC14}" type="VALUE">
                      <a:rPr lang="en-US" sz="2000" smtClean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579-485C-B420-51DFE6DDE7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Lê</c:v>
                </c:pt>
                <c:pt idx="1">
                  <c:v>Táo</c:v>
                </c:pt>
                <c:pt idx="2">
                  <c:v>Nhãn</c:v>
                </c:pt>
                <c:pt idx="3">
                  <c:v>Nho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79-485C-B420-51DFE6DDE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7-4553-8B32-D50603AA62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7-4553-8B32-D50603AA62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7-4553-8B32-D50603AA62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7-4553-8B32-D50603AA6233}"/>
              </c:ext>
            </c:extLst>
          </c:dPt>
          <c:dLbls>
            <c:dLbl>
              <c:idx val="0"/>
              <c:layout>
                <c:manualLayout>
                  <c:x val="-8.2663286216295526E-2"/>
                  <c:y val="0.13899776945526907"/>
                </c:manualLayout>
              </c:layout>
              <c:tx>
                <c:rich>
                  <a:bodyPr/>
                  <a:lstStyle/>
                  <a:p>
                    <a:fld id="{8B3BA424-BE05-4BCB-B2AE-F9925EDA98BD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77-4553-8B32-D50603AA6233}"/>
                </c:ext>
              </c:extLst>
            </c:dLbl>
            <c:dLbl>
              <c:idx val="1"/>
              <c:layout>
                <c:manualLayout>
                  <c:x val="-0.25670783851637391"/>
                  <c:y val="-9.2495683978880666E-2"/>
                </c:manualLayout>
              </c:layout>
              <c:tx>
                <c:rich>
                  <a:bodyPr/>
                  <a:lstStyle/>
                  <a:p>
                    <a:fld id="{892F58DD-05EF-41B4-8914-B50AA9B342E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77-4553-8B32-D50603AA6233}"/>
                </c:ext>
              </c:extLst>
            </c:dLbl>
            <c:dLbl>
              <c:idx val="2"/>
              <c:layout>
                <c:manualLayout>
                  <c:x val="0.25341999135056248"/>
                  <c:y val="-3.7821641803828986E-2"/>
                </c:manualLayout>
              </c:layout>
              <c:tx>
                <c:rich>
                  <a:bodyPr/>
                  <a:lstStyle/>
                  <a:p>
                    <a:fld id="{3159EB1F-CF2C-48DA-826D-741B0FC1DEC0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E77-4553-8B32-D50603AA6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Trên 2 lần</c:v>
                </c:pt>
                <c:pt idx="1">
                  <c:v>0 lần</c:v>
                </c:pt>
                <c:pt idx="2">
                  <c:v>1 hoặc 2 lần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0.35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77-4553-8B32-D50603AA6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7322751407117597E-3"/>
          <c:y val="3.4569905611757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350</c:v>
                </c:pt>
                <c:pt idx="1">
                  <c:v>500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AF-4A8D-A65D-54168E290B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8AF-4A8D-A65D-54168E290B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8AF-4A8D-A65D-54168E290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793680"/>
        <c:axId val="398792600"/>
      </c:barChart>
      <c:catAx>
        <c:axId val="39879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8792600"/>
        <c:crosses val="autoZero"/>
        <c:auto val="1"/>
        <c:lblAlgn val="ctr"/>
        <c:lblOffset val="100"/>
        <c:noMultiLvlLbl val="0"/>
      </c:catAx>
      <c:valAx>
        <c:axId val="398792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879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18-4C92-9E3F-D4672C07A4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18-4C92-9E3F-D4672C07A4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18-4C92-9E3F-D4672C07A4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18-4C92-9E3F-D4672C07A4C7}"/>
              </c:ext>
            </c:extLst>
          </c:dPt>
          <c:dLbls>
            <c:dLbl>
              <c:idx val="0"/>
              <c:layout>
                <c:manualLayout>
                  <c:x val="-8.2663286216295526E-2"/>
                  <c:y val="0.13899776945526907"/>
                </c:manualLayout>
              </c:layout>
              <c:tx>
                <c:rich>
                  <a:bodyPr/>
                  <a:lstStyle/>
                  <a:p>
                    <a:fld id="{8B3BA424-BE05-4BCB-B2AE-F9925EDA98BD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18-4C92-9E3F-D4672C07A4C7}"/>
                </c:ext>
              </c:extLst>
            </c:dLbl>
            <c:dLbl>
              <c:idx val="1"/>
              <c:layout>
                <c:manualLayout>
                  <c:x val="-0.25670783851637391"/>
                  <c:y val="-9.2495683978880666E-2"/>
                </c:manualLayout>
              </c:layout>
              <c:tx>
                <c:rich>
                  <a:bodyPr/>
                  <a:lstStyle/>
                  <a:p>
                    <a:fld id="{892F58DD-05EF-41B4-8914-B50AA9B342E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18-4C92-9E3F-D4672C07A4C7}"/>
                </c:ext>
              </c:extLst>
            </c:dLbl>
            <c:dLbl>
              <c:idx val="2"/>
              <c:layout>
                <c:manualLayout>
                  <c:x val="0.25341999135056248"/>
                  <c:y val="-3.7821641803828986E-2"/>
                </c:manualLayout>
              </c:layout>
              <c:tx>
                <c:rich>
                  <a:bodyPr/>
                  <a:lstStyle/>
                  <a:p>
                    <a:fld id="{3159EB1F-CF2C-48DA-826D-741B0FC1DEC0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18-4C92-9E3F-D4672C07A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Trên 2 lần</c:v>
                </c:pt>
                <c:pt idx="1">
                  <c:v>0 lần</c:v>
                </c:pt>
                <c:pt idx="2">
                  <c:v>1 hoặc 2 lần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0.35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18-4C92-9E3F-D4672C07A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7322751407117597E-3"/>
          <c:y val="3.4569905611757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350</c:v>
                </c:pt>
                <c:pt idx="1">
                  <c:v>500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C-436C-AE51-C0E68507FD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A90C-436C-AE51-C0E68507FD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A90C-436C-AE51-C0E68507F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793680"/>
        <c:axId val="398792600"/>
      </c:barChart>
      <c:catAx>
        <c:axId val="39879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8792600"/>
        <c:crosses val="autoZero"/>
        <c:auto val="1"/>
        <c:lblAlgn val="ctr"/>
        <c:lblOffset val="100"/>
        <c:noMultiLvlLbl val="0"/>
      </c:catAx>
      <c:valAx>
        <c:axId val="398792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879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43-469B-AA6C-950BC35E6E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43-469B-AA6C-950BC35E6E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43-469B-AA6C-950BC35E6E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C43-469B-AA6C-950BC35E6E03}"/>
              </c:ext>
            </c:extLst>
          </c:dPt>
          <c:dLbls>
            <c:dLbl>
              <c:idx val="0"/>
              <c:layout>
                <c:manualLayout>
                  <c:x val="-0.10325499663980657"/>
                  <c:y val="0.13745272597474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43-469B-AA6C-950BC35E6E03}"/>
                </c:ext>
              </c:extLst>
            </c:dLbl>
            <c:dLbl>
              <c:idx val="1"/>
              <c:layout>
                <c:manualLayout>
                  <c:x val="-0.20077829724409449"/>
                  <c:y val="-0.11708876002160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43-469B-AA6C-950BC35E6E03}"/>
                </c:ext>
              </c:extLst>
            </c:dLbl>
            <c:dLbl>
              <c:idx val="2"/>
              <c:layout>
                <c:manualLayout>
                  <c:x val="0.21803211122047245"/>
                  <c:y val="-2.346407335973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43-469B-AA6C-950BC35E6E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Trên 2 lần</c:v>
                </c:pt>
                <c:pt idx="1">
                  <c:v>0 lần</c:v>
                </c:pt>
                <c:pt idx="2">
                  <c:v>1 hoặc 2 lần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0.15</c:v>
                </c:pt>
                <c:pt idx="1">
                  <c:v>0.35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43-469B-AA6C-950BC35E6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7322751407117597E-3"/>
          <c:y val="3.4569905611757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350</c:v>
                </c:pt>
                <c:pt idx="1">
                  <c:v>500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8F-44FB-A97F-0D85B8A29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08F-44FB-A97F-0D85B8A29D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0 lần</c:v>
                </c:pt>
                <c:pt idx="1">
                  <c:v>1 hoặc 2 lần</c:v>
                </c:pt>
                <c:pt idx="2">
                  <c:v>Trên 2 lần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08F-44FB-A97F-0D85B8A29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793680"/>
        <c:axId val="398792600"/>
      </c:barChart>
      <c:catAx>
        <c:axId val="39879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8792600"/>
        <c:crosses val="autoZero"/>
        <c:auto val="1"/>
        <c:lblAlgn val="ctr"/>
        <c:lblOffset val="100"/>
        <c:noMultiLvlLbl val="0"/>
      </c:catAx>
      <c:valAx>
        <c:axId val="398792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879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F2-4183-ABC7-AD1675C955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F2-4183-ABC7-AD1675C955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F2-4183-ABC7-AD1675C955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F2-4183-ABC7-AD1675C955D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F2-4183-ABC7-AD1675C955D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F2-4183-ABC7-AD1675C955D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F2-4183-ABC7-AD1675C95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Màu xanh</c:v>
                </c:pt>
                <c:pt idx="1">
                  <c:v>Màu nâu</c:v>
                </c:pt>
                <c:pt idx="3">
                  <c:v>Màu cam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0.28000000000000003</c:v>
                </c:pt>
                <c:pt idx="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F2-4183-ABC7-AD1675C95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FA-44FE-A1F9-A08AC104BD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FA-44FE-A1F9-A08AC104BD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FA-44FE-A1F9-A08AC104BD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FA-44FE-A1F9-A08AC104BD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FA-44FE-A1F9-A08AC104BD86}"/>
              </c:ext>
            </c:extLst>
          </c:dPt>
          <c:dLbls>
            <c:dLbl>
              <c:idx val="0"/>
              <c:layout>
                <c:manualLayout>
                  <c:x val="-5.5522081478945565E-2"/>
                  <c:y val="0.17069544975958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FA-44FE-A1F9-A08AC104BD86}"/>
                </c:ext>
              </c:extLst>
            </c:dLbl>
            <c:dLbl>
              <c:idx val="4"/>
              <c:layout>
                <c:manualLayout>
                  <c:x val="3.6010498687664011E-2"/>
                  <c:y val="0.12219405888117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FA-44FE-A1F9-A08AC104BD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Châu Âu</c:v>
                </c:pt>
                <c:pt idx="1">
                  <c:v>Châu Á</c:v>
                </c:pt>
                <c:pt idx="2">
                  <c:v>Châu Mỹ</c:v>
                </c:pt>
                <c:pt idx="3">
                  <c:v>Châu Phi</c:v>
                </c:pt>
                <c:pt idx="4">
                  <c:v>Châu Đại dương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9.5000000000000001E-2</c:v>
                </c:pt>
                <c:pt idx="1">
                  <c:v>0.53300000000000003</c:v>
                </c:pt>
                <c:pt idx="2">
                  <c:v>0.13100000000000001</c:v>
                </c:pt>
                <c:pt idx="3">
                  <c:v>0.17499999999999999</c:v>
                </c:pt>
                <c:pt idx="4">
                  <c:v>6.6000000000000003E-2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FA-44FE-A1F9-A08AC104B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251355129521854"/>
          <c:y val="0.28080962610855215"/>
          <c:w val="0.23538499942941915"/>
          <c:h val="0.46519794975100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SỐ</a:t>
            </a:r>
            <a:r>
              <a:rPr lang="en-US" baseline="0" dirty="0"/>
              <a:t> LẦN XUẤT HIỆN</a:t>
            </a:r>
            <a:endParaRPr lang="en-US" dirty="0"/>
          </a:p>
        </c:rich>
      </c:tx>
      <c:layout>
        <c:manualLayout>
          <c:xMode val="edge"/>
          <c:yMode val="edge"/>
          <c:x val="0"/>
          <c:y val="4.0080948464300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55-48EF-B2D9-C0B874000F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879728"/>
        <c:axId val="469876128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chemeClr val="accent4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55-48EF-B2D9-C0B874000F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214008"/>
        <c:axId val="371218328"/>
      </c:lineChart>
      <c:catAx>
        <c:axId val="46987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6128"/>
        <c:crosses val="autoZero"/>
        <c:auto val="1"/>
        <c:lblAlgn val="ctr"/>
        <c:lblOffset val="100"/>
        <c:noMultiLvlLbl val="0"/>
      </c:catAx>
      <c:valAx>
        <c:axId val="4698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9728"/>
        <c:crosses val="autoZero"/>
        <c:crossBetween val="between"/>
      </c:valAx>
      <c:valAx>
        <c:axId val="3712183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14008"/>
        <c:crosses val="max"/>
        <c:crossBetween val="between"/>
      </c:valAx>
      <c:catAx>
        <c:axId val="371214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121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SỐ</a:t>
            </a:r>
            <a:r>
              <a:rPr lang="en-US" baseline="0" dirty="0"/>
              <a:t> LẦN XUẤT HIỆN</a:t>
            </a:r>
            <a:endParaRPr lang="en-US" dirty="0"/>
          </a:p>
        </c:rich>
      </c:tx>
      <c:layout>
        <c:manualLayout>
          <c:xMode val="edge"/>
          <c:yMode val="edge"/>
          <c:x val="0"/>
          <c:y val="4.0080948464300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A-488C-99B0-BD91D1FE1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879728"/>
        <c:axId val="469876128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chemeClr val="accent4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FA-488C-99B0-BD91D1FE1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214008"/>
        <c:axId val="371218328"/>
      </c:lineChart>
      <c:catAx>
        <c:axId val="46987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6128"/>
        <c:crosses val="autoZero"/>
        <c:auto val="1"/>
        <c:lblAlgn val="ctr"/>
        <c:lblOffset val="100"/>
        <c:noMultiLvlLbl val="0"/>
      </c:catAx>
      <c:valAx>
        <c:axId val="4698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9728"/>
        <c:crosses val="autoZero"/>
        <c:crossBetween val="between"/>
      </c:valAx>
      <c:valAx>
        <c:axId val="3712183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14008"/>
        <c:crosses val="max"/>
        <c:crossBetween val="between"/>
      </c:valAx>
      <c:catAx>
        <c:axId val="371214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121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SỐ</a:t>
            </a:r>
            <a:r>
              <a:rPr lang="en-US" baseline="0" dirty="0"/>
              <a:t> LẦN XUẤT HIỆN</a:t>
            </a:r>
            <a:endParaRPr lang="en-US" dirty="0"/>
          </a:p>
        </c:rich>
      </c:tx>
      <c:layout>
        <c:manualLayout>
          <c:xMode val="edge"/>
          <c:yMode val="edge"/>
          <c:x val="0"/>
          <c:y val="4.0080948464300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1-457C-B96B-557F9BCB8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879728"/>
        <c:axId val="469876128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chemeClr val="accent4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71-457C-B96B-557F9BCB8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214008"/>
        <c:axId val="371218328"/>
      </c:lineChart>
      <c:catAx>
        <c:axId val="46987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6128"/>
        <c:crosses val="autoZero"/>
        <c:auto val="1"/>
        <c:lblAlgn val="ctr"/>
        <c:lblOffset val="100"/>
        <c:noMultiLvlLbl val="0"/>
      </c:catAx>
      <c:valAx>
        <c:axId val="4698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9728"/>
        <c:crosses val="autoZero"/>
        <c:crossBetween val="between"/>
      </c:valAx>
      <c:valAx>
        <c:axId val="3712183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14008"/>
        <c:crosses val="max"/>
        <c:crossBetween val="between"/>
      </c:valAx>
      <c:catAx>
        <c:axId val="371214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121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SỐ</a:t>
            </a:r>
            <a:r>
              <a:rPr lang="en-US" baseline="0" dirty="0"/>
              <a:t> LẦN XUẤT HIỆN</a:t>
            </a:r>
            <a:endParaRPr lang="en-US" dirty="0"/>
          </a:p>
        </c:rich>
      </c:tx>
      <c:layout>
        <c:manualLayout>
          <c:xMode val="edge"/>
          <c:yMode val="edge"/>
          <c:x val="0"/>
          <c:y val="4.0080948464300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F2-482A-A019-81606502C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879728"/>
        <c:axId val="469876128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chemeClr val="accent4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 chấm</c:v>
                </c:pt>
                <c:pt idx="1">
                  <c:v>2 chấm</c:v>
                </c:pt>
                <c:pt idx="2">
                  <c:v>3 chấm</c:v>
                </c:pt>
                <c:pt idx="3">
                  <c:v>4 chấm</c:v>
                </c:pt>
                <c:pt idx="4">
                  <c:v>5 chấm</c:v>
                </c:pt>
                <c:pt idx="5">
                  <c:v>6 chấm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F2-482A-A019-81606502C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1214008"/>
        <c:axId val="371218328"/>
      </c:lineChart>
      <c:catAx>
        <c:axId val="46987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6128"/>
        <c:crosses val="autoZero"/>
        <c:auto val="1"/>
        <c:lblAlgn val="ctr"/>
        <c:lblOffset val="100"/>
        <c:noMultiLvlLbl val="0"/>
      </c:catAx>
      <c:valAx>
        <c:axId val="4698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79728"/>
        <c:crosses val="autoZero"/>
        <c:crossBetween val="between"/>
      </c:valAx>
      <c:valAx>
        <c:axId val="3712183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14008"/>
        <c:crosses val="max"/>
        <c:crossBetween val="between"/>
      </c:valAx>
      <c:catAx>
        <c:axId val="371214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121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7-4D54-A1D9-74BE05FF41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7-4D54-A1D9-74BE05FF41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87-4D54-A1D9-74BE05FF41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87-4D54-A1D9-74BE05FF41E8}"/>
              </c:ext>
            </c:extLst>
          </c:dPt>
          <c:cat>
            <c:strRef>
              <c:f>Sheet1!$A$2:$A$5</c:f>
              <c:strCache>
                <c:ptCount val="4"/>
                <c:pt idx="0">
                  <c:v>Bóng đá</c:v>
                </c:pt>
                <c:pt idx="1">
                  <c:v>Cầu lông</c:v>
                </c:pt>
                <c:pt idx="2">
                  <c:v>Bóng bàn</c:v>
                </c:pt>
                <c:pt idx="3">
                  <c:v>Bóng chuyền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0.25</c:v>
                </c:pt>
                <c:pt idx="2">
                  <c:v>0.15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87-4D54-A1D9-74BE05FF4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7238944911856895E-2"/>
          <c:y val="0.80051203861316356"/>
          <c:w val="0.85185162273411885"/>
          <c:h val="0.17935932832706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FC-4053-A31C-4F78A1C3E1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FC-4053-A31C-4F78A1C3E1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FC-4053-A31C-4F78A1C3E1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FC-4053-A31C-4F78A1C3E1E8}"/>
              </c:ext>
            </c:extLst>
          </c:dPt>
          <c:cat>
            <c:strRef>
              <c:f>Sheet1!$A$2:$A$5</c:f>
              <c:strCache>
                <c:ptCount val="4"/>
                <c:pt idx="0">
                  <c:v>Bóng đá</c:v>
                </c:pt>
                <c:pt idx="1">
                  <c:v>Cầu lông</c:v>
                </c:pt>
                <c:pt idx="2">
                  <c:v>Bóng bàn</c:v>
                </c:pt>
                <c:pt idx="3">
                  <c:v>Bóng chuyền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0.25</c:v>
                </c:pt>
                <c:pt idx="2">
                  <c:v>0.15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FC-4053-A31C-4F78A1C3E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7238944911856895E-2"/>
          <c:y val="0.80051203861316356"/>
          <c:w val="0.85185162273411885"/>
          <c:h val="0.17935932832706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2D-407D-A500-17E1317631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2D-407D-A500-17E1317631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2D-407D-A500-17E1317631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2D-407D-A500-17E13176315C}"/>
              </c:ext>
            </c:extLst>
          </c:dPt>
          <c:cat>
            <c:strRef>
              <c:f>Sheet1!$A$2:$A$5</c:f>
              <c:strCache>
                <c:ptCount val="4"/>
                <c:pt idx="0">
                  <c:v>Bóng đá</c:v>
                </c:pt>
                <c:pt idx="1">
                  <c:v>Cầu lông</c:v>
                </c:pt>
                <c:pt idx="2">
                  <c:v>Bóng bàn</c:v>
                </c:pt>
                <c:pt idx="3">
                  <c:v>Bóng chuyền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0.25</c:v>
                </c:pt>
                <c:pt idx="2">
                  <c:v>0.15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2D-407D-A500-17E131763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7238944911856895E-2"/>
          <c:y val="0.80051203861316356"/>
          <c:w val="0.85185162273411885"/>
          <c:h val="0.17935932832706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72-49C3-9970-D1A5FDA48E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72-49C3-9970-D1A5FDA48E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72-49C3-9970-D1A5FDA48E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72-49C3-9970-D1A5FDA48E34}"/>
              </c:ext>
            </c:extLst>
          </c:dPt>
          <c:cat>
            <c:strRef>
              <c:f>Sheet1!$A$2:$A$5</c:f>
              <c:strCache>
                <c:ptCount val="4"/>
                <c:pt idx="0">
                  <c:v>Bóng đá</c:v>
                </c:pt>
                <c:pt idx="1">
                  <c:v>Cầu lông</c:v>
                </c:pt>
                <c:pt idx="2">
                  <c:v>Bóng bàn</c:v>
                </c:pt>
                <c:pt idx="3">
                  <c:v>Bóng chuyền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0.25</c:v>
                </c:pt>
                <c:pt idx="2">
                  <c:v>0.15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72-49C3-9970-D1A5FDA48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7238944911856895E-2"/>
          <c:y val="0.80051203861316356"/>
          <c:w val="0.85185162273411885"/>
          <c:h val="0.17935932832706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wmf"/><Relationship Id="rId2" Type="http://schemas.openxmlformats.org/officeDocument/2006/relationships/image" Target="../media/image50.wmf"/><Relationship Id="rId1" Type="http://schemas.openxmlformats.org/officeDocument/2006/relationships/image" Target="../media/image49.emf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C316C-38D4-4A73-8A24-E1E46D310B0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E349D-487A-486B-BC4F-FD81C5CA4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2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5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1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E349D-487A-486B-BC4F-FD81C5CA45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15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E349D-487A-486B-BC4F-FD81C5CA45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69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ACA7-7C0C-EBCB-D44C-5DF50269A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DDAAB-D17B-A68B-AA7A-271FF0078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34607-D49B-8105-31E4-F6BE6984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2677-ECB9-EA16-EB22-3166B98D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DE629-BC67-2213-FCFA-B8D8B3A0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5C6F-9782-B1AA-B3FE-5729614B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4737B-45CD-80FE-BAD1-032DBAFF7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7B12B-4520-B1B9-F15C-782A2C28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8E367-F4E8-741D-C453-902D0220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5AA97-A1B2-8A4C-C07E-8FB15994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68039-53AD-7AC8-BA4B-B1519B560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17198-D532-02A2-0D60-ABF4CCAF7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94B3-D895-A37C-8D0D-F62DCC45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39B1F-30B0-163E-14E5-0A9291A7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B1208-1983-5E3B-ED2E-5D40D87E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9585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01C3D-31A0-B830-B65A-BF9FCB19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F5FB4-3EB6-502A-3899-AEA55A4B8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AAD04-6CF8-01F5-9762-47696596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F1F48-B6BA-D02C-B892-10CD8985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FF6FB-4BB7-D71E-3EED-6062F378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8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1761-A6FA-9872-E32F-E74A52DE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27BA9-3E99-455F-126B-6BE0C87ED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22AF3-8F7E-0A4C-1E97-F0C36038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9C3DE-EC42-7F71-CC63-C1F81D5D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874FB-D663-9C70-6BA9-7B16D265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6230-9BC7-A570-D07D-9C51404A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47021-EA02-8521-7524-86BC85664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7AE9D-0D14-2D6D-BE9C-5F00187AF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26654-9EFF-517D-9AF7-699FA389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F8319-D439-4EEC-5925-604CE82F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1C4AB-0B9E-6EE3-0124-A009E8D8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5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E700-A38B-18A4-DAFB-A27D55B6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186A7-7367-EBBB-0EE7-C6C533F12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B1ABD-D82E-9E04-E6FB-DEAE1193B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9CA44-BF98-1D6D-A199-620F3D7EC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C0CDB-B03C-A47A-35D2-882A1C8CA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3CE92-CB2C-D6EA-638A-6D5F14C1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C13EB-B8CE-AD44-E738-9DE9F956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A1CEC7-A356-92C9-0E49-3EED56B0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5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EF9D-C657-0D60-B2B7-362036AA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4532F-14B8-6179-5269-25824B4A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03135-8467-68C3-C8EE-E845DC56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C48D8-4A68-3096-C588-C9DFCB23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3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076CF-CBFC-ED92-E747-AF09F897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93617-A53D-AE0D-490D-7BE703CA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3B14-B737-2219-EF49-707E4839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1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66B4-9FF4-24D9-B413-F0454F5E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6D32B-F890-D679-47EA-652491C1A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6BD07-41A0-A7BD-ED0B-A4075110A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D932F-8C2B-5E00-B393-349F307E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11325-818B-99B2-A426-162A79F8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D9EA2-2273-DA75-AA38-BFAD18EF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D0720-C2C7-58BB-5D62-D480D99F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B039B-509A-1A3D-57ED-9ED52060B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C5878-E248-0BEE-620B-086456C25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89D6B-2264-4B2D-0FC1-2125000A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A05BC-8FE9-0B38-DA42-F84C4369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89965-E0CD-9D51-8E0A-5BC0A59E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91C98-3568-B865-BEDF-2EB49A9B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0323A-8DC6-D0C4-63AC-37AD165C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C1189-975B-293F-3E07-E809E5358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D96A-DB5C-457E-9FE1-1DC7912E1F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93F5B-1F21-F2CB-719E-DFC8E1064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5133A-EB1C-D8F4-9C1B-DC054D885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9C1E0-A71C-40DC-BD45-7C2DED64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5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chart" Target="../charts/char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4.png"/><Relationship Id="rId5" Type="http://schemas.openxmlformats.org/officeDocument/2006/relationships/image" Target="../media/image43.png"/><Relationship Id="rId10" Type="http://schemas.openxmlformats.org/officeDocument/2006/relationships/image" Target="../media/image530.png"/><Relationship Id="rId4" Type="http://schemas.openxmlformats.org/officeDocument/2006/relationships/image" Target="../media/image42.png"/><Relationship Id="rId1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0.bin"/><Relationship Id="rId3" Type="http://schemas.openxmlformats.org/officeDocument/2006/relationships/image" Target="../media/image41.png"/><Relationship Id="rId21" Type="http://schemas.openxmlformats.org/officeDocument/2006/relationships/image" Target="../media/image54.wmf"/><Relationship Id="rId34" Type="http://schemas.openxmlformats.org/officeDocument/2006/relationships/image" Target="../media/image59.wmf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2.wmf"/><Relationship Id="rId25" Type="http://schemas.openxmlformats.org/officeDocument/2006/relationships/image" Target="../media/image56.wmf"/><Relationship Id="rId3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29" Type="http://schemas.openxmlformats.org/officeDocument/2006/relationships/image" Target="../media/image5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11" Type="http://schemas.openxmlformats.org/officeDocument/2006/relationships/image" Target="../media/image49.emf"/><Relationship Id="rId24" Type="http://schemas.openxmlformats.org/officeDocument/2006/relationships/oleObject" Target="../embeddings/oleObject9.bin"/><Relationship Id="rId32" Type="http://schemas.openxmlformats.org/officeDocument/2006/relationships/oleObject" Target="../embeddings/oleObject14.bin"/><Relationship Id="rId5" Type="http://schemas.openxmlformats.org/officeDocument/2006/relationships/image" Target="../media/image43.png"/><Relationship Id="rId15" Type="http://schemas.openxmlformats.org/officeDocument/2006/relationships/image" Target="../media/image51.wmf"/><Relationship Id="rId23" Type="http://schemas.openxmlformats.org/officeDocument/2006/relationships/image" Target="../media/image55.wmf"/><Relationship Id="rId28" Type="http://schemas.openxmlformats.org/officeDocument/2006/relationships/oleObject" Target="../embeddings/oleObject11.bin"/><Relationship Id="rId36" Type="http://schemas.openxmlformats.org/officeDocument/2006/relationships/image" Target="../media/image60.w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53.wmf"/><Relationship Id="rId31" Type="http://schemas.openxmlformats.org/officeDocument/2006/relationships/oleObject" Target="../embeddings/oleObject13.bin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57.wmf"/><Relationship Id="rId30" Type="http://schemas.openxmlformats.org/officeDocument/2006/relationships/oleObject" Target="../embeddings/oleObject12.bin"/><Relationship Id="rId35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11" Type="http://schemas.openxmlformats.org/officeDocument/2006/relationships/image" Target="../media/image63.png"/><Relationship Id="rId5" Type="http://schemas.openxmlformats.org/officeDocument/2006/relationships/image" Target="../media/image41.png"/><Relationship Id="rId15" Type="http://schemas.openxmlformats.org/officeDocument/2006/relationships/chart" Target="../charts/chart17.xml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png"/><Relationship Id="rId12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9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19.jpeg"/><Relationship Id="rId17" Type="http://schemas.openxmlformats.org/officeDocument/2006/relationships/chart" Target="../charts/chart1.xml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6.wdp"/><Relationship Id="rId18" Type="http://schemas.openxmlformats.org/officeDocument/2006/relationships/oleObject" Target="../embeddings/oleObject1.bin"/><Relationship Id="rId3" Type="http://schemas.openxmlformats.org/officeDocument/2006/relationships/audio" Target="../media/media3.wav"/><Relationship Id="rId21" Type="http://schemas.openxmlformats.org/officeDocument/2006/relationships/chart" Target="../charts/chart2.xml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11.png"/><Relationship Id="rId2" Type="http://schemas.microsoft.com/office/2007/relationships/media" Target="../media/media3.wav"/><Relationship Id="rId16" Type="http://schemas.microsoft.com/office/2007/relationships/hdphoto" Target="../media/hdphoto4.wdp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jpeg"/><Relationship Id="rId10" Type="http://schemas.openxmlformats.org/officeDocument/2006/relationships/image" Target="../media/image24.png"/><Relationship Id="rId19" Type="http://schemas.openxmlformats.org/officeDocument/2006/relationships/image" Target="../media/image22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chart" Target="../charts/chart3.xml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17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9.jpeg"/><Relationship Id="rId20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microsoft.com/office/2007/relationships/hdphoto" Target="../media/hdphoto8.wdp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19.jpeg"/><Relationship Id="rId17" Type="http://schemas.openxmlformats.org/officeDocument/2006/relationships/chart" Target="../charts/chart4.xml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12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chart" Target="../charts/chart5.xml"/><Relationship Id="rId10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57348" y="5506602"/>
            <a:ext cx="5817090" cy="2838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00054" y="5286701"/>
            <a:ext cx="4991322" cy="1853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28272" y="4637087"/>
            <a:ext cx="7803253" cy="306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17330">
            <a:off x="-1048834" y="-2236597"/>
            <a:ext cx="3836405" cy="4158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3203" y="3622758"/>
            <a:ext cx="9719212" cy="6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Phạm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Nhung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717330">
            <a:off x="9524878" y="-1941993"/>
            <a:ext cx="3449769" cy="37395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F99E038-E71B-401D-BA33-D4F0320D91F2}"/>
              </a:ext>
            </a:extLst>
          </p:cNvPr>
          <p:cNvSpPr txBox="1"/>
          <p:nvPr/>
        </p:nvSpPr>
        <p:spPr>
          <a:xfrm>
            <a:off x="1236394" y="469580"/>
            <a:ext cx="971921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THCS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NINH MỸ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Tieng-vo-tay-trong-powerpoint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AB03AC52-9110-A608-A387-A39C9C5C4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5845" y="278181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324D7-015F-4C5E-8A95-87D9177CF960}"/>
              </a:ext>
            </a:extLst>
          </p:cNvPr>
          <p:cNvSpPr txBox="1"/>
          <p:nvPr/>
        </p:nvSpPr>
        <p:spPr>
          <a:xfrm>
            <a:off x="247972" y="2076773"/>
            <a:ext cx="1171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 DỰ GIỜ LỚP 9</a:t>
            </a:r>
          </a:p>
        </p:txBody>
      </p:sp>
    </p:spTree>
    <p:extLst>
      <p:ext uri="{BB962C8B-B14F-4D97-AF65-F5344CB8AC3E}">
        <p14:creationId xmlns:p14="http://schemas.microsoft.com/office/powerpoint/2010/main" val="3044418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9842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7"/>
            <a:ext cx="12338350" cy="46661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50" y="5827883"/>
            <a:ext cx="2439743" cy="909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" y="4719273"/>
            <a:ext cx="1491672" cy="13173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4" y="4632109"/>
            <a:ext cx="1048141" cy="1650548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6" name="文本框 35"/>
          <p:cNvSpPr txBox="1"/>
          <p:nvPr/>
        </p:nvSpPr>
        <p:spPr>
          <a:xfrm>
            <a:off x="801722" y="1303488"/>
            <a:ext cx="10774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97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D08EA9-BAFA-601E-E391-2F7C0AEEAE8C}"/>
              </a:ext>
            </a:extLst>
          </p:cNvPr>
          <p:cNvGrpSpPr/>
          <p:nvPr/>
        </p:nvGrpSpPr>
        <p:grpSpPr>
          <a:xfrm>
            <a:off x="123300" y="2195532"/>
            <a:ext cx="3998128" cy="461665"/>
            <a:chOff x="0" y="1096681"/>
            <a:chExt cx="4160434" cy="615553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0B84BDB-8730-4C57-8BDE-8F7EDCB2C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4508"/>
              <a:ext cx="602574" cy="43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F61E8-448C-9636-1BB2-62D43D6780A8}"/>
                </a:ext>
              </a:extLst>
            </p:cNvPr>
            <p:cNvSpPr txBox="1"/>
            <p:nvPr/>
          </p:nvSpPr>
          <p:spPr>
            <a:xfrm>
              <a:off x="586000" y="1096681"/>
              <a:ext cx="35744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5: (SGK/11)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A74AC2-8772-909C-C465-B782AAC77860}"/>
              </a:ext>
            </a:extLst>
          </p:cNvPr>
          <p:cNvSpPr txBox="1"/>
          <p:nvPr/>
        </p:nvSpPr>
        <p:spPr>
          <a:xfrm>
            <a:off x="43541" y="2615715"/>
            <a:ext cx="77796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9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tỷ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trăm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ưa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Bóng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Bóng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Bóng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9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đâu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đâu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609317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5" name="Đồng hồ đếm ngược 5 phút __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55D4A522-1559-8D4E-8042-EB33C9E63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7058" t="19443" r="16353" b="25023"/>
          <a:stretch/>
        </p:blipFill>
        <p:spPr>
          <a:xfrm>
            <a:off x="10733386" y="2382096"/>
            <a:ext cx="1436843" cy="6740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58931C-AF35-D710-91FD-FE009C245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2BCFCC-A4C1-1C38-2690-3433179CD14F}"/>
              </a:ext>
            </a:extLst>
          </p:cNvPr>
          <p:cNvGrpSpPr/>
          <p:nvPr/>
        </p:nvGrpSpPr>
        <p:grpSpPr>
          <a:xfrm>
            <a:off x="7370821" y="2848036"/>
            <a:ext cx="4526219" cy="3785652"/>
            <a:chOff x="7370821" y="2848036"/>
            <a:chExt cx="4526219" cy="3785652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766CDCD0-1C8B-4900-7114-8041744C13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29573697"/>
                </p:ext>
              </p:extLst>
            </p:nvPr>
          </p:nvGraphicFramePr>
          <p:xfrm>
            <a:off x="7370821" y="2848036"/>
            <a:ext cx="4526219" cy="3785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86F541-1F78-0080-0A19-6AA342B8B9D6}"/>
                </a:ext>
              </a:extLst>
            </p:cNvPr>
            <p:cNvSpPr txBox="1"/>
            <p:nvPr/>
          </p:nvSpPr>
          <p:spPr>
            <a:xfrm>
              <a:off x="9583173" y="4078509"/>
              <a:ext cx="143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đá</a:t>
              </a:r>
              <a:r>
                <a:rPr lang="en-US" dirty="0"/>
                <a:t> 40%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84AACF-D7AE-B181-6907-6DD441DD1A3A}"/>
                </a:ext>
              </a:extLst>
            </p:cNvPr>
            <p:cNvSpPr txBox="1"/>
            <p:nvPr/>
          </p:nvSpPr>
          <p:spPr>
            <a:xfrm>
              <a:off x="8678748" y="4940311"/>
              <a:ext cx="1937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Cầu</a:t>
              </a:r>
              <a:r>
                <a:rPr lang="en-US" dirty="0"/>
                <a:t> </a:t>
              </a:r>
              <a:r>
                <a:rPr lang="en-US" dirty="0" err="1"/>
                <a:t>lông</a:t>
              </a:r>
              <a:r>
                <a:rPr lang="en-US" dirty="0"/>
                <a:t> 40%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F85F39-96BE-C5FA-43A6-BC2734158185}"/>
                </a:ext>
              </a:extLst>
            </p:cNvPr>
            <p:cNvSpPr txBox="1"/>
            <p:nvPr/>
          </p:nvSpPr>
          <p:spPr>
            <a:xfrm>
              <a:off x="8251110" y="4120935"/>
              <a:ext cx="1332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bàn</a:t>
              </a:r>
              <a:r>
                <a:rPr lang="en-US" dirty="0"/>
                <a:t> 15%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9B648D-D95E-BB70-6D6D-F90192D5E6A7}"/>
                </a:ext>
              </a:extLst>
            </p:cNvPr>
            <p:cNvSpPr txBox="1"/>
            <p:nvPr/>
          </p:nvSpPr>
          <p:spPr>
            <a:xfrm>
              <a:off x="8814209" y="3222559"/>
              <a:ext cx="9281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chuyền</a:t>
              </a:r>
              <a:r>
                <a:rPr lang="en-US" dirty="0"/>
                <a:t> 20%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9DBCA6-6E43-9D3E-F5AF-F0AE5D3ED239}"/>
              </a:ext>
            </a:extLst>
          </p:cNvPr>
          <p:cNvSpPr txBox="1"/>
          <p:nvPr/>
        </p:nvSpPr>
        <p:spPr>
          <a:xfrm>
            <a:off x="8940800" y="6473372"/>
            <a:ext cx="167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861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52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82280-A6F8-E1E4-6FA9-A5FD7F829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364" y="0"/>
            <a:ext cx="8973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D08EA9-BAFA-601E-E391-2F7C0AEEAE8C}"/>
              </a:ext>
            </a:extLst>
          </p:cNvPr>
          <p:cNvGrpSpPr/>
          <p:nvPr/>
        </p:nvGrpSpPr>
        <p:grpSpPr>
          <a:xfrm>
            <a:off x="123300" y="2195532"/>
            <a:ext cx="3998128" cy="461665"/>
            <a:chOff x="0" y="1096681"/>
            <a:chExt cx="4160434" cy="615553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0B84BDB-8730-4C57-8BDE-8F7EDCB2C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4508"/>
              <a:ext cx="602574" cy="43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F61E8-448C-9636-1BB2-62D43D6780A8}"/>
                </a:ext>
              </a:extLst>
            </p:cNvPr>
            <p:cNvSpPr txBox="1"/>
            <p:nvPr/>
          </p:nvSpPr>
          <p:spPr>
            <a:xfrm>
              <a:off x="586000" y="1096681"/>
              <a:ext cx="35744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5: (SGK/11)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A74AC2-8772-909C-C465-B782AAC77860}"/>
              </a:ext>
            </a:extLst>
          </p:cNvPr>
          <p:cNvSpPr txBox="1"/>
          <p:nvPr/>
        </p:nvSpPr>
        <p:spPr>
          <a:xfrm>
            <a:off x="43541" y="2572173"/>
            <a:ext cx="7779657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a)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609317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D47DA-91F0-B240-E178-BAAED41D2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D8515-DE91-8616-EA83-CEEA2A73E07E}"/>
              </a:ext>
            </a:extLst>
          </p:cNvPr>
          <p:cNvSpPr txBox="1"/>
          <p:nvPr/>
        </p:nvSpPr>
        <p:spPr>
          <a:xfrm>
            <a:off x="424073" y="3016404"/>
            <a:ext cx="2869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(25%)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42338-FB07-A402-B37A-544E90A930DC}"/>
              </a:ext>
            </a:extLst>
          </p:cNvPr>
          <p:cNvSpPr txBox="1"/>
          <p:nvPr/>
        </p:nvSpPr>
        <p:spPr>
          <a:xfrm>
            <a:off x="81596" y="3559021"/>
            <a:ext cx="8555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biểu diễn màu xanh dương trên biểu đồ, chiếm 25% diện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hình tròn.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56F28-F473-B17D-BEBA-01F68C658942}"/>
              </a:ext>
            </a:extLst>
          </p:cNvPr>
          <p:cNvSpPr txBox="1"/>
          <p:nvPr/>
        </p:nvSpPr>
        <p:spPr>
          <a:xfrm>
            <a:off x="81596" y="4390018"/>
            <a:ext cx="5748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FFD3B-4B80-4E3E-E4DF-C17E0C46154D}"/>
              </a:ext>
            </a:extLst>
          </p:cNvPr>
          <p:cNvSpPr txBox="1"/>
          <p:nvPr/>
        </p:nvSpPr>
        <p:spPr>
          <a:xfrm>
            <a:off x="81596" y="4890022"/>
            <a:ext cx="6670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(15%)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690D1A-5051-F3F8-FBC9-D8F6C308B78E}"/>
              </a:ext>
            </a:extLst>
          </p:cNvPr>
          <p:cNvSpPr txBox="1"/>
          <p:nvPr/>
        </p:nvSpPr>
        <p:spPr>
          <a:xfrm>
            <a:off x="21771" y="5351976"/>
            <a:ext cx="9769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7C458-9A3B-6B76-88CA-31B8FBC5E5E4}"/>
              </a:ext>
            </a:extLst>
          </p:cNvPr>
          <p:cNvSpPr txBox="1"/>
          <p:nvPr/>
        </p:nvSpPr>
        <p:spPr>
          <a:xfrm>
            <a:off x="12666" y="6150225"/>
            <a:ext cx="9769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 Phần phía dưới bên phải của hình tròn.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38EE72-F860-E5AB-6BD2-F6BB32E52049}"/>
              </a:ext>
            </a:extLst>
          </p:cNvPr>
          <p:cNvGrpSpPr/>
          <p:nvPr/>
        </p:nvGrpSpPr>
        <p:grpSpPr>
          <a:xfrm>
            <a:off x="7933761" y="1870927"/>
            <a:ext cx="4526219" cy="3785652"/>
            <a:chOff x="7370821" y="2848036"/>
            <a:chExt cx="4526219" cy="3785652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1FF432C5-5E8C-A764-E150-521C0FFD1F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66465041"/>
                </p:ext>
              </p:extLst>
            </p:nvPr>
          </p:nvGraphicFramePr>
          <p:xfrm>
            <a:off x="7370821" y="2848036"/>
            <a:ext cx="4526219" cy="3785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C5F434-D135-9B47-8146-29FCA7580A37}"/>
                </a:ext>
              </a:extLst>
            </p:cNvPr>
            <p:cNvSpPr txBox="1"/>
            <p:nvPr/>
          </p:nvSpPr>
          <p:spPr>
            <a:xfrm>
              <a:off x="9583173" y="4078509"/>
              <a:ext cx="143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đá</a:t>
              </a:r>
              <a:r>
                <a:rPr lang="en-US" dirty="0"/>
                <a:t> 40%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5C1781-2D91-52A6-1F71-CC3E4A1432C8}"/>
                </a:ext>
              </a:extLst>
            </p:cNvPr>
            <p:cNvSpPr txBox="1"/>
            <p:nvPr/>
          </p:nvSpPr>
          <p:spPr>
            <a:xfrm>
              <a:off x="8678748" y="4940311"/>
              <a:ext cx="1937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Cầu</a:t>
              </a:r>
              <a:r>
                <a:rPr lang="en-US" dirty="0"/>
                <a:t> </a:t>
              </a:r>
              <a:r>
                <a:rPr lang="en-US" dirty="0" err="1"/>
                <a:t>lông</a:t>
              </a:r>
              <a:r>
                <a:rPr lang="en-US" dirty="0"/>
                <a:t> 40%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63EE6-881F-5019-8D39-34E48F905EA7}"/>
                </a:ext>
              </a:extLst>
            </p:cNvPr>
            <p:cNvSpPr txBox="1"/>
            <p:nvPr/>
          </p:nvSpPr>
          <p:spPr>
            <a:xfrm>
              <a:off x="8251110" y="4120935"/>
              <a:ext cx="1332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bàn</a:t>
              </a:r>
              <a:r>
                <a:rPr lang="en-US" dirty="0"/>
                <a:t> 15%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9BC22F-0803-8C97-C996-F6EA4BA519A7}"/>
                </a:ext>
              </a:extLst>
            </p:cNvPr>
            <p:cNvSpPr txBox="1"/>
            <p:nvPr/>
          </p:nvSpPr>
          <p:spPr>
            <a:xfrm>
              <a:off x="8814209" y="3222559"/>
              <a:ext cx="9281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chuyền</a:t>
              </a:r>
              <a:r>
                <a:rPr lang="en-US" dirty="0"/>
                <a:t> 20%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D05BD25-13F2-46F8-C7B0-FBB3FC3565C6}"/>
              </a:ext>
            </a:extLst>
          </p:cNvPr>
          <p:cNvSpPr txBox="1"/>
          <p:nvPr/>
        </p:nvSpPr>
        <p:spPr>
          <a:xfrm>
            <a:off x="9466117" y="5573426"/>
            <a:ext cx="167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38042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/>
      <p:bldP spid="15" grpId="0"/>
      <p:bldP spid="23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D08EA9-BAFA-601E-E391-2F7C0AEEAE8C}"/>
              </a:ext>
            </a:extLst>
          </p:cNvPr>
          <p:cNvGrpSpPr/>
          <p:nvPr/>
        </p:nvGrpSpPr>
        <p:grpSpPr>
          <a:xfrm>
            <a:off x="123300" y="2195532"/>
            <a:ext cx="3998128" cy="461665"/>
            <a:chOff x="0" y="1096681"/>
            <a:chExt cx="4160434" cy="615553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0B84BDB-8730-4C57-8BDE-8F7EDCB2C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4508"/>
              <a:ext cx="602574" cy="43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F61E8-448C-9636-1BB2-62D43D6780A8}"/>
                </a:ext>
              </a:extLst>
            </p:cNvPr>
            <p:cNvSpPr txBox="1"/>
            <p:nvPr/>
          </p:nvSpPr>
          <p:spPr>
            <a:xfrm>
              <a:off x="586000" y="1096681"/>
              <a:ext cx="35744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5: (SGK/11)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609317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D47DA-91F0-B240-E178-BAAED41D2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141DA-901F-A5B4-810C-D6164DCF491E}"/>
              </a:ext>
            </a:extLst>
          </p:cNvPr>
          <p:cNvSpPr txBox="1"/>
          <p:nvPr/>
        </p:nvSpPr>
        <p:spPr>
          <a:xfrm>
            <a:off x="0" y="4504059"/>
            <a:ext cx="2449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(40%)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5D70B-5723-9F3F-C354-E064F0999B25}"/>
              </a:ext>
            </a:extLst>
          </p:cNvPr>
          <p:cNvSpPr txBox="1"/>
          <p:nvPr/>
        </p:nvSpPr>
        <p:spPr>
          <a:xfrm>
            <a:off x="0" y="4940030"/>
            <a:ext cx="899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8A9035-DE64-2121-E50E-3FEEB8517F8B}"/>
              </a:ext>
            </a:extLst>
          </p:cNvPr>
          <p:cNvSpPr txBox="1"/>
          <p:nvPr/>
        </p:nvSpPr>
        <p:spPr>
          <a:xfrm>
            <a:off x="4945" y="5728157"/>
            <a:ext cx="614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6EA95-75EE-41C3-DB00-62651508C6E9}"/>
              </a:ext>
            </a:extLst>
          </p:cNvPr>
          <p:cNvSpPr txBox="1"/>
          <p:nvPr/>
        </p:nvSpPr>
        <p:spPr>
          <a:xfrm>
            <a:off x="21771" y="2741117"/>
            <a:ext cx="3026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(20%)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336A4F-FCA4-A09E-C0D5-245182056392}"/>
              </a:ext>
            </a:extLst>
          </p:cNvPr>
          <p:cNvSpPr txBox="1"/>
          <p:nvPr/>
        </p:nvSpPr>
        <p:spPr>
          <a:xfrm>
            <a:off x="14512" y="3270738"/>
            <a:ext cx="9913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A2A027-B4E0-A2B1-EB98-DCB41150E3FF}"/>
              </a:ext>
            </a:extLst>
          </p:cNvPr>
          <p:cNvSpPr txBox="1"/>
          <p:nvPr/>
        </p:nvSpPr>
        <p:spPr>
          <a:xfrm>
            <a:off x="14513" y="4086131"/>
            <a:ext cx="614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 Phần phía dưới bên trái của hình tròn.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6168E6-EED5-6975-6C9C-BCC61E1F1062}"/>
              </a:ext>
            </a:extLst>
          </p:cNvPr>
          <p:cNvGrpSpPr/>
          <p:nvPr/>
        </p:nvGrpSpPr>
        <p:grpSpPr>
          <a:xfrm>
            <a:off x="7933761" y="1870927"/>
            <a:ext cx="4526219" cy="3785652"/>
            <a:chOff x="7370821" y="2848036"/>
            <a:chExt cx="4526219" cy="3785652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CBD6E10C-479E-EBC2-BD74-AC04BDF96E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66465041"/>
                </p:ext>
              </p:extLst>
            </p:nvPr>
          </p:nvGraphicFramePr>
          <p:xfrm>
            <a:off x="7370821" y="2848036"/>
            <a:ext cx="4526219" cy="3785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770BAA-4F68-0078-41D4-F91598EBE14D}"/>
                </a:ext>
              </a:extLst>
            </p:cNvPr>
            <p:cNvSpPr txBox="1"/>
            <p:nvPr/>
          </p:nvSpPr>
          <p:spPr>
            <a:xfrm>
              <a:off x="9583173" y="4078509"/>
              <a:ext cx="143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đá</a:t>
              </a:r>
              <a:r>
                <a:rPr lang="en-US" dirty="0"/>
                <a:t> 40%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B17B8-F614-2871-4C99-5FC3653F687C}"/>
                </a:ext>
              </a:extLst>
            </p:cNvPr>
            <p:cNvSpPr txBox="1"/>
            <p:nvPr/>
          </p:nvSpPr>
          <p:spPr>
            <a:xfrm>
              <a:off x="8678748" y="4940311"/>
              <a:ext cx="1937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Cầu</a:t>
              </a:r>
              <a:r>
                <a:rPr lang="en-US" dirty="0"/>
                <a:t> </a:t>
              </a:r>
              <a:r>
                <a:rPr lang="en-US" dirty="0" err="1"/>
                <a:t>lông</a:t>
              </a:r>
              <a:r>
                <a:rPr lang="en-US" dirty="0"/>
                <a:t> 40%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000B83-CD4F-A237-BD32-E3CE8D0143DC}"/>
                </a:ext>
              </a:extLst>
            </p:cNvPr>
            <p:cNvSpPr txBox="1"/>
            <p:nvPr/>
          </p:nvSpPr>
          <p:spPr>
            <a:xfrm>
              <a:off x="8251110" y="4120935"/>
              <a:ext cx="1332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bàn</a:t>
              </a:r>
              <a:r>
                <a:rPr lang="en-US" dirty="0"/>
                <a:t> 15%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D41FDE-FBAF-C0B9-7321-C2F103108BA0}"/>
                </a:ext>
              </a:extLst>
            </p:cNvPr>
            <p:cNvSpPr txBox="1"/>
            <p:nvPr/>
          </p:nvSpPr>
          <p:spPr>
            <a:xfrm>
              <a:off x="8814209" y="3222559"/>
              <a:ext cx="9281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chuyền</a:t>
              </a:r>
              <a:r>
                <a:rPr lang="en-US" dirty="0"/>
                <a:t> 20%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2DA71D5-F8C7-8CB5-6C2A-7B93C33D251A}"/>
              </a:ext>
            </a:extLst>
          </p:cNvPr>
          <p:cNvSpPr txBox="1"/>
          <p:nvPr/>
        </p:nvSpPr>
        <p:spPr>
          <a:xfrm>
            <a:off x="9466117" y="5573426"/>
            <a:ext cx="167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11703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7" grpId="0"/>
      <p:bldP spid="25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D08EA9-BAFA-601E-E391-2F7C0AEEAE8C}"/>
              </a:ext>
            </a:extLst>
          </p:cNvPr>
          <p:cNvGrpSpPr/>
          <p:nvPr/>
        </p:nvGrpSpPr>
        <p:grpSpPr>
          <a:xfrm>
            <a:off x="123300" y="2006850"/>
            <a:ext cx="3998128" cy="461665"/>
            <a:chOff x="0" y="1096681"/>
            <a:chExt cx="4160434" cy="615553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0B84BDB-8730-4C57-8BDE-8F7EDCB2C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4508"/>
              <a:ext cx="602574" cy="43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F61E8-448C-9636-1BB2-62D43D6780A8}"/>
                </a:ext>
              </a:extLst>
            </p:cNvPr>
            <p:cNvSpPr txBox="1"/>
            <p:nvPr/>
          </p:nvSpPr>
          <p:spPr>
            <a:xfrm>
              <a:off x="586000" y="1096681"/>
              <a:ext cx="35744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5: (SGK/11)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A74AC2-8772-909C-C465-B782AAC77860}"/>
              </a:ext>
            </a:extLst>
          </p:cNvPr>
          <p:cNvSpPr txBox="1"/>
          <p:nvPr/>
        </p:nvSpPr>
        <p:spPr>
          <a:xfrm>
            <a:off x="43541" y="2354463"/>
            <a:ext cx="7779657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b)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522233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D47DA-91F0-B240-E178-BAAED41D2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EC238F-7610-8844-BE81-C6F5F947D6F5}"/>
              </a:ext>
            </a:extLst>
          </p:cNvPr>
          <p:cNvSpPr txBox="1"/>
          <p:nvPr/>
        </p:nvSpPr>
        <p:spPr>
          <a:xfrm>
            <a:off x="21771" y="3160802"/>
            <a:ext cx="9143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màu xanh dương (25%) biểu diễn môn Cầu lông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A7FA2D-2FE5-8C8F-C58D-846BB987AE1E}"/>
                  </a:ext>
                </a:extLst>
              </p:cNvPr>
              <p:cNvSpPr txBox="1"/>
              <p:nvPr/>
            </p:nvSpPr>
            <p:spPr>
              <a:xfrm>
                <a:off x="21770" y="3558856"/>
                <a:ext cx="615288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25% 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300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300=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A7FA2D-2FE5-8C8F-C58D-846BB987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0" y="3558856"/>
                <a:ext cx="6152888" cy="622222"/>
              </a:xfrm>
              <a:prstGeom prst="rect">
                <a:avLst/>
              </a:prstGeom>
              <a:blipFill>
                <a:blip r:embed="rId10"/>
                <a:stretch>
                  <a:fillRect l="-158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E38B4C4-A2DA-CC66-42B2-9B9286B2D2A4}"/>
              </a:ext>
            </a:extLst>
          </p:cNvPr>
          <p:cNvSpPr txBox="1"/>
          <p:nvPr/>
        </p:nvSpPr>
        <p:spPr>
          <a:xfrm>
            <a:off x="19455" y="5816549"/>
            <a:ext cx="9143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(40%)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7538D6-C133-418A-E31D-B96516B7A791}"/>
                  </a:ext>
                </a:extLst>
              </p:cNvPr>
              <p:cNvSpPr txBox="1"/>
              <p:nvPr/>
            </p:nvSpPr>
            <p:spPr>
              <a:xfrm>
                <a:off x="34037" y="6168846"/>
                <a:ext cx="6536346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40% 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300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300 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120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7538D6-C133-418A-E31D-B96516B7A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" y="6168846"/>
                <a:ext cx="6536346" cy="616964"/>
              </a:xfrm>
              <a:prstGeom prst="rect">
                <a:avLst/>
              </a:prstGeom>
              <a:blipFill>
                <a:blip r:embed="rId11"/>
                <a:stretch>
                  <a:fillRect l="-1493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EDDCB4-A00C-8981-D8DD-0B3205AD0531}"/>
              </a:ext>
            </a:extLst>
          </p:cNvPr>
          <p:cNvSpPr txBox="1"/>
          <p:nvPr/>
        </p:nvSpPr>
        <p:spPr>
          <a:xfrm>
            <a:off x="38910" y="4082538"/>
            <a:ext cx="9143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(15%)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D28460-51E7-92F7-50BD-A105AE7A044C}"/>
                  </a:ext>
                </a:extLst>
              </p:cNvPr>
              <p:cNvSpPr txBox="1"/>
              <p:nvPr/>
            </p:nvSpPr>
            <p:spPr>
              <a:xfrm>
                <a:off x="140440" y="4451870"/>
                <a:ext cx="6297165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15% 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300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300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45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D28460-51E7-92F7-50BD-A105AE7A0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40" y="4451870"/>
                <a:ext cx="6297165" cy="622222"/>
              </a:xfrm>
              <a:prstGeom prst="rect">
                <a:avLst/>
              </a:prstGeom>
              <a:blipFill>
                <a:blip r:embed="rId12"/>
                <a:stretch>
                  <a:fillRect l="-145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2959E141-533E-18A5-D499-1A206831AACE}"/>
              </a:ext>
            </a:extLst>
          </p:cNvPr>
          <p:cNvSpPr txBox="1"/>
          <p:nvPr/>
        </p:nvSpPr>
        <p:spPr>
          <a:xfrm>
            <a:off x="60681" y="4958555"/>
            <a:ext cx="9143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(20%)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EB1C4E-93DA-3879-B461-5C1A05A15050}"/>
                  </a:ext>
                </a:extLst>
              </p:cNvPr>
              <p:cNvSpPr txBox="1"/>
              <p:nvPr/>
            </p:nvSpPr>
            <p:spPr>
              <a:xfrm>
                <a:off x="24328" y="5335686"/>
                <a:ext cx="6413277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20% 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300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300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60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EB1C4E-93DA-3879-B461-5C1A05A1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8" y="5335686"/>
                <a:ext cx="6413277" cy="616964"/>
              </a:xfrm>
              <a:prstGeom prst="rect">
                <a:avLst/>
              </a:prstGeom>
              <a:blipFill>
                <a:blip r:embed="rId13"/>
                <a:stretch>
                  <a:fillRect l="-1521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FE18F12-C86E-9AF5-56F7-80BF499BBC36}"/>
              </a:ext>
            </a:extLst>
          </p:cNvPr>
          <p:cNvGrpSpPr/>
          <p:nvPr/>
        </p:nvGrpSpPr>
        <p:grpSpPr>
          <a:xfrm>
            <a:off x="7527362" y="2161212"/>
            <a:ext cx="4526219" cy="3785652"/>
            <a:chOff x="7370821" y="2848036"/>
            <a:chExt cx="4526219" cy="3785652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E29A6A88-360E-3686-3D45-D586CF06CD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47217816"/>
                </p:ext>
              </p:extLst>
            </p:nvPr>
          </p:nvGraphicFramePr>
          <p:xfrm>
            <a:off x="7370821" y="2848036"/>
            <a:ext cx="4526219" cy="37856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A207D5-582C-8ACE-60F5-3D7FFCF74273}"/>
                </a:ext>
              </a:extLst>
            </p:cNvPr>
            <p:cNvSpPr txBox="1"/>
            <p:nvPr/>
          </p:nvSpPr>
          <p:spPr>
            <a:xfrm>
              <a:off x="9583173" y="4078509"/>
              <a:ext cx="143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đá</a:t>
              </a:r>
              <a:r>
                <a:rPr lang="en-US" dirty="0"/>
                <a:t> 40%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A9A0FF-ADDA-8F85-2A61-FD8F4EF8AA61}"/>
                </a:ext>
              </a:extLst>
            </p:cNvPr>
            <p:cNvSpPr txBox="1"/>
            <p:nvPr/>
          </p:nvSpPr>
          <p:spPr>
            <a:xfrm>
              <a:off x="8678748" y="4940311"/>
              <a:ext cx="1937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Cầu</a:t>
              </a:r>
              <a:r>
                <a:rPr lang="en-US" dirty="0"/>
                <a:t> </a:t>
              </a:r>
              <a:r>
                <a:rPr lang="en-US" dirty="0" err="1"/>
                <a:t>lông</a:t>
              </a:r>
              <a:r>
                <a:rPr lang="en-US" dirty="0"/>
                <a:t> 40%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E65FCA-0FD5-4714-129F-42CD73A056F9}"/>
                </a:ext>
              </a:extLst>
            </p:cNvPr>
            <p:cNvSpPr txBox="1"/>
            <p:nvPr/>
          </p:nvSpPr>
          <p:spPr>
            <a:xfrm>
              <a:off x="8251110" y="4120935"/>
              <a:ext cx="1332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bàn</a:t>
              </a:r>
              <a:r>
                <a:rPr lang="en-US" dirty="0"/>
                <a:t> 15%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6815C4-9554-4B92-1D56-A391161D838A}"/>
                </a:ext>
              </a:extLst>
            </p:cNvPr>
            <p:cNvSpPr txBox="1"/>
            <p:nvPr/>
          </p:nvSpPr>
          <p:spPr>
            <a:xfrm>
              <a:off x="8814209" y="3222559"/>
              <a:ext cx="9281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Bóng</a:t>
              </a:r>
              <a:r>
                <a:rPr lang="en-US" dirty="0"/>
                <a:t> </a:t>
              </a:r>
              <a:r>
                <a:rPr lang="en-US" dirty="0" err="1"/>
                <a:t>chuyền</a:t>
              </a:r>
              <a:r>
                <a:rPr lang="en-US" dirty="0"/>
                <a:t> 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0" grpId="0"/>
      <p:bldP spid="17" grpId="0"/>
      <p:bldP spid="27" grpId="0"/>
      <p:bldP spid="30" grpId="0"/>
      <p:bldP spid="32" grpId="0"/>
      <p:bldP spid="34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B95DBCE-81F4-E1BE-816A-D6E44C33CE2E}"/>
              </a:ext>
            </a:extLst>
          </p:cNvPr>
          <p:cNvSpPr txBox="1"/>
          <p:nvPr/>
        </p:nvSpPr>
        <p:spPr>
          <a:xfrm>
            <a:off x="190097" y="3814643"/>
            <a:ext cx="8498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dirty="0">
                <a:solidFill>
                  <a:srgbClr val="FF0000"/>
                </a:solidFill>
                <a:effectLst/>
                <a:latin typeface="+mj-lt"/>
              </a:rPr>
              <a:t>Chú ý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pt-BR" sz="2000" dirty="0">
                <a:solidFill>
                  <a:srgbClr val="FF0000"/>
                </a:solidFill>
                <a:latin typeface="+mj-lt"/>
              </a:rPr>
              <a:t> 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7483F0-36F3-E4CF-1DF7-AB489C754796}"/>
              </a:ext>
            </a:extLst>
          </p:cNvPr>
          <p:cNvGrpSpPr/>
          <p:nvPr/>
        </p:nvGrpSpPr>
        <p:grpSpPr>
          <a:xfrm>
            <a:off x="2612865" y="541850"/>
            <a:ext cx="3298506" cy="461665"/>
            <a:chOff x="38301" y="1023892"/>
            <a:chExt cx="3585255" cy="615555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51A1ED3B-3E41-7198-1C99-F73D8C191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1" y="1090370"/>
              <a:ext cx="373855" cy="47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B5F8BE-5114-C628-CA6C-51C0B4712A31}"/>
                </a:ext>
              </a:extLst>
            </p:cNvPr>
            <p:cNvSpPr txBox="1"/>
            <p:nvPr/>
          </p:nvSpPr>
          <p:spPr>
            <a:xfrm>
              <a:off x="423156" y="1023892"/>
              <a:ext cx="3200400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(SGK/11)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21BF00-FFA0-E0FA-544B-E1097CA1DA0A}"/>
              </a:ext>
            </a:extLst>
          </p:cNvPr>
          <p:cNvSpPr txBox="1"/>
          <p:nvPr/>
        </p:nvSpPr>
        <p:spPr>
          <a:xfrm>
            <a:off x="7255" y="1136553"/>
            <a:ext cx="11070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làm như sau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E63F0-03D7-E993-E190-AACBA2EE4407}"/>
              </a:ext>
            </a:extLst>
          </p:cNvPr>
          <p:cNvSpPr txBox="1"/>
          <p:nvPr/>
        </p:nvSpPr>
        <p:spPr>
          <a:xfrm>
            <a:off x="-50801" y="1494222"/>
            <a:ext cx="12221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</a:rPr>
              <a:t>Bước 1.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Vẽ đường tròn tâm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O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bán kính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R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</a:rPr>
              <a:t>Bước 2.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Chuyển đổi số liệu của một đối tượng thống kê (tính theo tỉ số phần trăm)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về số đo cung tương ứng với đối tượng thống kê đó (tính theo độ) dựa trên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nguyên tắc sau: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x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% tương ứng với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x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%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·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360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◦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Các số đo cung tương ứng với các đối tượng thống kê được cho ở bảng sau</a:t>
            </a:r>
            <a:r>
              <a:rPr lang="vi-VN" sz="2000" dirty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32B9D2F-D292-180A-6FEC-EB6A35FCA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53617"/>
              </p:ext>
            </p:extLst>
          </p:nvPr>
        </p:nvGraphicFramePr>
        <p:xfrm>
          <a:off x="36285" y="2733700"/>
          <a:ext cx="7525657" cy="891988"/>
        </p:xfrm>
        <a:graphic>
          <a:graphicData uri="http://schemas.openxmlformats.org/drawingml/2006/table">
            <a:tbl>
              <a:tblPr/>
              <a:tblGrid>
                <a:gridCol w="5055110">
                  <a:extLst>
                    <a:ext uri="{9D8B030D-6E8A-4147-A177-3AD203B41FA5}">
                      <a16:colId xmlns:a16="http://schemas.microsoft.com/office/drawing/2014/main" val="664684686"/>
                    </a:ext>
                  </a:extLst>
                </a:gridCol>
                <a:gridCol w="589130">
                  <a:extLst>
                    <a:ext uri="{9D8B030D-6E8A-4147-A177-3AD203B41FA5}">
                      <a16:colId xmlns:a16="http://schemas.microsoft.com/office/drawing/2014/main" val="1179807569"/>
                    </a:ext>
                  </a:extLst>
                </a:gridCol>
                <a:gridCol w="608135">
                  <a:extLst>
                    <a:ext uri="{9D8B030D-6E8A-4147-A177-3AD203B41FA5}">
                      <a16:colId xmlns:a16="http://schemas.microsoft.com/office/drawing/2014/main" val="2741429010"/>
                    </a:ext>
                  </a:extLst>
                </a:gridCol>
                <a:gridCol w="665147">
                  <a:extLst>
                    <a:ext uri="{9D8B030D-6E8A-4147-A177-3AD203B41FA5}">
                      <a16:colId xmlns:a16="http://schemas.microsoft.com/office/drawing/2014/main" val="4213508306"/>
                    </a:ext>
                  </a:extLst>
                </a:gridCol>
                <a:gridCol w="608135">
                  <a:extLst>
                    <a:ext uri="{9D8B030D-6E8A-4147-A177-3AD203B41FA5}">
                      <a16:colId xmlns:a16="http://schemas.microsoft.com/office/drawing/2014/main" val="786375921"/>
                    </a:ext>
                  </a:extLst>
                </a:gridCol>
              </a:tblGrid>
              <a:tr h="445994">
                <a:tc>
                  <a:txBody>
                    <a:bodyPr/>
                    <a:lstStyle/>
                    <a:p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Đối tượng thống kê </a:t>
                      </a:r>
                      <a:endParaRPr lang="vi-VN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. . </a:t>
                      </a:r>
                      <a:endParaRPr lang="en-US" sz="200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378539"/>
                  </a:ext>
                </a:extLst>
              </a:tr>
              <a:tr h="445994">
                <a:tc>
                  <a:txBody>
                    <a:bodyPr/>
                    <a:lstStyle/>
                    <a:p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 đo cung tương ứng (đơn vị: độ) </a:t>
                      </a:r>
                      <a:endParaRPr lang="vi-VN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. . 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97220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A34C820-707B-F9DD-E09B-6339F13E6C38}"/>
              </a:ext>
            </a:extLst>
          </p:cNvPr>
          <p:cNvSpPr txBox="1"/>
          <p:nvPr/>
        </p:nvSpPr>
        <p:spPr>
          <a:xfrm>
            <a:off x="6059713" y="3614588"/>
            <a:ext cx="947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+mj-lt"/>
              </a:rPr>
              <a:t>Bảng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7</a:t>
            </a: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F852D4-B47A-4B83-9A09-B765F47196B9}"/>
              </a:ext>
            </a:extLst>
          </p:cNvPr>
          <p:cNvSpPr txBox="1"/>
          <p:nvPr/>
        </p:nvSpPr>
        <p:spPr>
          <a:xfrm>
            <a:off x="-16361" y="4288597"/>
            <a:ext cx="122301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</a:rPr>
              <a:t>Bước 3.</a:t>
            </a:r>
            <a:endParaRPr lang="en-US" sz="2000" b="1" i="0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Vẽ tia gốc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OA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theo phương thẳng đứng.</a:t>
            </a:r>
            <a:endParaRPr lang="en-US" sz="20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Căn cứ vào Bảng 7, sử dụng thước thẳng và thước đo độ, vẽ theo chiều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quay của kim đồng hồ các cung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     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,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j-lt"/>
              </a:rPr>
              <a:t>       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 ,...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j-lt"/>
              </a:rPr>
              <a:t>              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lần lượt có số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đ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 là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 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+mj-lt"/>
              </a:rPr>
              <a:t>    </a:t>
            </a:r>
            <a:r>
              <a:rPr lang="vi-VN" sz="2000" b="0" i="1" dirty="0">
                <a:solidFill>
                  <a:srgbClr val="000000"/>
                </a:solidFill>
                <a:effectLst/>
                <a:latin typeface="+mj-lt"/>
              </a:rPr>
              <a:t>, . . . ,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   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Khi đó cung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          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có số đo là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vi-VN" sz="2000" b="0" i="1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vi-VN" sz="2000" b="1" i="0" dirty="0">
                <a:solidFill>
                  <a:srgbClr val="000000"/>
                </a:solidFill>
                <a:effectLst/>
                <a:latin typeface="+mj-lt"/>
              </a:rPr>
              <a:t>Bước 4.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Hoàn thiện biểu đồ: ghi tên đối tượng thống kê vào hình quạt tương ứng; ghi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số liệu tương ứng trên mỗi hình quạt; các hình quạt được tô màu khác nhau (nếu cần) và xóa đi những thông tin không cần thiết trong biểu đồ</a:t>
            </a:r>
            <a:r>
              <a:rPr lang="vi-VN" sz="2000" dirty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B3BA1A-7599-9A2F-0144-47842A538C1B}"/>
              </a:ext>
            </a:extLst>
          </p:cNvPr>
          <p:cNvSpPr txBox="1"/>
          <p:nvPr/>
        </p:nvSpPr>
        <p:spPr>
          <a:xfrm>
            <a:off x="1719942" y="14108"/>
            <a:ext cx="881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12494-3B0F-199E-10E2-3F3488EDF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3482" y="2255860"/>
            <a:ext cx="1473200" cy="1358728"/>
          </a:xfrm>
          <a:prstGeom prst="rect">
            <a:avLst/>
          </a:prstGeom>
        </p:spPr>
      </p:pic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3EA2EF7B-E453-1CE7-0841-26B021CDF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869479"/>
              </p:ext>
            </p:extLst>
          </p:nvPr>
        </p:nvGraphicFramePr>
        <p:xfrm>
          <a:off x="5237256" y="2810659"/>
          <a:ext cx="158170" cy="316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10" imgW="85600" imgH="171271" progId="Equation.DSMT4">
                  <p:embed/>
                </p:oleObj>
              </mc:Choice>
              <mc:Fallback>
                <p:oleObj name="Equation" r:id="rId10" imgW="85600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37256" y="2810659"/>
                        <a:ext cx="158170" cy="316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96ABC329-3EE7-E98B-E451-B0E3EFF54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36848"/>
              </p:ext>
            </p:extLst>
          </p:nvPr>
        </p:nvGraphicFramePr>
        <p:xfrm>
          <a:off x="7112657" y="2782367"/>
          <a:ext cx="193726" cy="37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12" imgW="126720" imgH="177480" progId="Equation.DSMT4">
                  <p:embed/>
                </p:oleObj>
              </mc:Choice>
              <mc:Fallback>
                <p:oleObj name="Equation" r:id="rId12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12657" y="2782367"/>
                        <a:ext cx="193726" cy="372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C9C47CE1-8428-6267-1A20-C7D1178ED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686745"/>
              </p:ext>
            </p:extLst>
          </p:nvPr>
        </p:nvGraphicFramePr>
        <p:xfrm>
          <a:off x="5826100" y="2783325"/>
          <a:ext cx="230648" cy="29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4" imgW="126720" imgH="164880" progId="Equation.DSMT4">
                  <p:embed/>
                </p:oleObj>
              </mc:Choice>
              <mc:Fallback>
                <p:oleObj name="Equation" r:id="rId14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826100" y="2783325"/>
                        <a:ext cx="230648" cy="29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4AA9140D-AA73-2C42-9862-D1A488655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535855"/>
              </p:ext>
            </p:extLst>
          </p:nvPr>
        </p:nvGraphicFramePr>
        <p:xfrm>
          <a:off x="1035250" y="3814643"/>
          <a:ext cx="2435538" cy="416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6" imgW="1409400" imgH="241200" progId="Equation.DSMT4">
                  <p:embed/>
                </p:oleObj>
              </mc:Choice>
              <mc:Fallback>
                <p:oleObj name="Equation" r:id="rId16" imgW="1409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35250" y="3814643"/>
                        <a:ext cx="2435538" cy="416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AD90E579-B39B-314E-E244-7E7D677A3A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408914"/>
              </p:ext>
            </p:extLst>
          </p:nvPr>
        </p:nvGraphicFramePr>
        <p:xfrm>
          <a:off x="7082121" y="3116954"/>
          <a:ext cx="344523" cy="4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8" imgW="164880" imgH="228600" progId="Equation.DSMT4">
                  <p:embed/>
                </p:oleObj>
              </mc:Choice>
              <mc:Fallback>
                <p:oleObj name="Equation" r:id="rId18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082121" y="3116954"/>
                        <a:ext cx="344523" cy="4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59FB64E-9D4A-4917-6C3C-6656A756C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32792"/>
              </p:ext>
            </p:extLst>
          </p:nvPr>
        </p:nvGraphicFramePr>
        <p:xfrm>
          <a:off x="5237256" y="3158861"/>
          <a:ext cx="310740" cy="46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20" imgW="152280" imgH="228600" progId="Equation.DSMT4">
                  <p:embed/>
                </p:oleObj>
              </mc:Choice>
              <mc:Fallback>
                <p:oleObj name="Equation" r:id="rId20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237256" y="3158861"/>
                        <a:ext cx="310740" cy="46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C2C8656C-2A1D-8123-50E6-CEAD98889F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034492"/>
              </p:ext>
            </p:extLst>
          </p:nvPr>
        </p:nvGraphicFramePr>
        <p:xfrm>
          <a:off x="5855519" y="3163730"/>
          <a:ext cx="310741" cy="430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22" imgW="164880" imgH="228600" progId="Equation.DSMT4">
                  <p:embed/>
                </p:oleObj>
              </mc:Choice>
              <mc:Fallback>
                <p:oleObj name="Equation" r:id="rId22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855519" y="3163730"/>
                        <a:ext cx="310741" cy="430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1ABB8BC9-9896-158D-7574-BC7E6530B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518879"/>
              </p:ext>
            </p:extLst>
          </p:nvPr>
        </p:nvGraphicFramePr>
        <p:xfrm>
          <a:off x="10877532" y="4956599"/>
          <a:ext cx="499400" cy="37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24" imgW="304560" imgH="228600" progId="Equation.DSMT4">
                  <p:embed/>
                </p:oleObj>
              </mc:Choice>
              <mc:Fallback>
                <p:oleObj name="Equation" r:id="rId24" imgW="304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877532" y="4956599"/>
                        <a:ext cx="499400" cy="37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86C00D99-D0DE-0829-02F2-BC10CB6FC7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441329"/>
              </p:ext>
            </p:extLst>
          </p:nvPr>
        </p:nvGraphicFramePr>
        <p:xfrm>
          <a:off x="11472211" y="4956598"/>
          <a:ext cx="520209" cy="37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26" imgW="317160" imgH="228600" progId="Equation.DSMT4">
                  <p:embed/>
                </p:oleObj>
              </mc:Choice>
              <mc:Fallback>
                <p:oleObj name="Equation" r:id="rId26" imgW="317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1472211" y="4956598"/>
                        <a:ext cx="520209" cy="37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40F81512-344F-A3A0-2FB0-C508BAC93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883106"/>
              </p:ext>
            </p:extLst>
          </p:nvPr>
        </p:nvGraphicFramePr>
        <p:xfrm>
          <a:off x="788239" y="5211735"/>
          <a:ext cx="1000275" cy="40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28" imgW="571320" imgH="228600" progId="Equation.DSMT4">
                  <p:embed/>
                </p:oleObj>
              </mc:Choice>
              <mc:Fallback>
                <p:oleObj name="Equation" r:id="rId28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88239" y="5211735"/>
                        <a:ext cx="1000275" cy="400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30F993DE-001F-746E-6471-BDAC0D0A9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766197"/>
              </p:ext>
            </p:extLst>
          </p:nvPr>
        </p:nvGraphicFramePr>
        <p:xfrm>
          <a:off x="3799113" y="5178735"/>
          <a:ext cx="310740" cy="46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30" imgW="152280" imgH="228600" progId="Equation.DSMT4">
                  <p:embed/>
                </p:oleObj>
              </mc:Choice>
              <mc:Fallback>
                <p:oleObj name="Equation" r:id="rId30" imgW="152280" imgH="22860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E59FB64E-9D4A-4917-6C3C-6656A756C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799113" y="5178735"/>
                        <a:ext cx="310740" cy="46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E21BE423-D0E7-5CBF-61C0-A0B6AFEDE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161169"/>
              </p:ext>
            </p:extLst>
          </p:nvPr>
        </p:nvGraphicFramePr>
        <p:xfrm>
          <a:off x="4128413" y="5197607"/>
          <a:ext cx="310741" cy="430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31" imgW="164880" imgH="228600" progId="Equation.DSMT4">
                  <p:embed/>
                </p:oleObj>
              </mc:Choice>
              <mc:Fallback>
                <p:oleObj name="Equation" r:id="rId31" imgW="16488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C2C8656C-2A1D-8123-50E6-CEAD98889F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128413" y="5197607"/>
                        <a:ext cx="310741" cy="430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E2C10A1B-F85D-8057-2812-EE44039878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27377"/>
              </p:ext>
            </p:extLst>
          </p:nvPr>
        </p:nvGraphicFramePr>
        <p:xfrm>
          <a:off x="4980428" y="5178735"/>
          <a:ext cx="344523" cy="4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32" imgW="164880" imgH="228600" progId="Equation.DSMT4">
                  <p:embed/>
                </p:oleObj>
              </mc:Choice>
              <mc:Fallback>
                <p:oleObj name="Equation" r:id="rId32" imgW="16488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AD90E579-B39B-314E-E244-7E7D677A3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80428" y="5178735"/>
                        <a:ext cx="344523" cy="4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Đối tượng 27">
            <a:extLst>
              <a:ext uri="{FF2B5EF4-FFF2-40B4-BE49-F238E27FC236}">
                <a16:creationId xmlns:a16="http://schemas.microsoft.com/office/drawing/2014/main" id="{E170C8EE-EF80-B419-0F39-8F7429B768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473770"/>
              </p:ext>
            </p:extLst>
          </p:nvPr>
        </p:nvGraphicFramePr>
        <p:xfrm>
          <a:off x="6701494" y="5211795"/>
          <a:ext cx="8223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33" imgW="469800" imgH="228600" progId="Equation.DSMT4">
                  <p:embed/>
                </p:oleObj>
              </mc:Choice>
              <mc:Fallback>
                <p:oleObj name="Equation" r:id="rId33" imgW="469800" imgH="2286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40F81512-344F-A3A0-2FB0-C508BAC932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701494" y="5211795"/>
                        <a:ext cx="822325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Đối tượng 29">
            <a:extLst>
              <a:ext uri="{FF2B5EF4-FFF2-40B4-BE49-F238E27FC236}">
                <a16:creationId xmlns:a16="http://schemas.microsoft.com/office/drawing/2014/main" id="{9BEC784F-CE72-3B5B-50EA-B2B1BB4B4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751107"/>
              </p:ext>
            </p:extLst>
          </p:nvPr>
        </p:nvGraphicFramePr>
        <p:xfrm>
          <a:off x="8741255" y="5217616"/>
          <a:ext cx="32480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35" imgW="1879560" imgH="253800" progId="Equation.DSMT4">
                  <p:embed/>
                </p:oleObj>
              </mc:Choice>
              <mc:Fallback>
                <p:oleObj name="Equation" r:id="rId35" imgW="1879560" imgH="2538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4AA9140D-AA73-2C42-9862-D1A488655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8741255" y="5217616"/>
                        <a:ext cx="32480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1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0"/>
      <p:bldP spid="15" grpId="0"/>
      <p:bldP spid="29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D08EA9-BAFA-601E-E391-2F7C0AEEAE8C}"/>
              </a:ext>
            </a:extLst>
          </p:cNvPr>
          <p:cNvGrpSpPr/>
          <p:nvPr/>
        </p:nvGrpSpPr>
        <p:grpSpPr>
          <a:xfrm>
            <a:off x="123300" y="2195532"/>
            <a:ext cx="3998128" cy="461665"/>
            <a:chOff x="0" y="1096681"/>
            <a:chExt cx="4160434" cy="615553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0B84BDB-8730-4C57-8BDE-8F7EDCB2C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4508"/>
              <a:ext cx="602574" cy="43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F61E8-448C-9636-1BB2-62D43D6780A8}"/>
                </a:ext>
              </a:extLst>
            </p:cNvPr>
            <p:cNvSpPr txBox="1"/>
            <p:nvPr/>
          </p:nvSpPr>
          <p:spPr>
            <a:xfrm>
              <a:off x="586000" y="1096681"/>
              <a:ext cx="35744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5: (SGK/11)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609317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83F0-36F3-E4CF-1DF7-AB489C754796}"/>
              </a:ext>
            </a:extLst>
          </p:cNvPr>
          <p:cNvGrpSpPr/>
          <p:nvPr/>
        </p:nvGrpSpPr>
        <p:grpSpPr>
          <a:xfrm>
            <a:off x="106423" y="2656424"/>
            <a:ext cx="3298506" cy="461665"/>
            <a:chOff x="38301" y="1023892"/>
            <a:chExt cx="3585255" cy="615555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51A1ED3B-3E41-7198-1C99-F73D8C191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1" y="1090370"/>
              <a:ext cx="373855" cy="47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B5F8BE-5114-C628-CA6C-51C0B4712A31}"/>
                </a:ext>
              </a:extLst>
            </p:cNvPr>
            <p:cNvSpPr txBox="1"/>
            <p:nvPr/>
          </p:nvSpPr>
          <p:spPr>
            <a:xfrm>
              <a:off x="423156" y="1023892"/>
              <a:ext cx="3200400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400" b="1" i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(SGK/11)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126FB7-1E6C-EF8F-F022-A0D4DBE3098D}"/>
              </a:ext>
            </a:extLst>
          </p:cNvPr>
          <p:cNvSpPr txBox="1"/>
          <p:nvPr/>
        </p:nvSpPr>
        <p:spPr>
          <a:xfrm>
            <a:off x="7256" y="3061975"/>
            <a:ext cx="12184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 kính 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tròn 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được vẽ ở Bước 1 nên chọn phù hợp với tính thẩm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 của biểu đồ.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FD0598-5AA5-52FE-6B93-A8374643D602}"/>
              </a:ext>
            </a:extLst>
          </p:cNvPr>
          <p:cNvSpPr/>
          <p:nvPr/>
        </p:nvSpPr>
        <p:spPr>
          <a:xfrm>
            <a:off x="-3392" y="4204248"/>
            <a:ext cx="2455886" cy="438945"/>
          </a:xfrm>
          <a:prstGeom prst="rect">
            <a:avLst/>
          </a:prstGeom>
        </p:spPr>
        <p:txBody>
          <a:bodyPr wrap="none" lIns="68940" tIns="34470" rIns="68940" bIns="34470">
            <a:spAutoFit/>
          </a:bodyPr>
          <a:lstStyle/>
          <a:p>
            <a:r>
              <a:rPr lang="en-US" sz="2400" b="1" i="1" spc="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400" b="1" i="1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(SGK/12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256AD5A-854E-59C6-C286-924746701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73689"/>
              </p:ext>
            </p:extLst>
          </p:nvPr>
        </p:nvGraphicFramePr>
        <p:xfrm>
          <a:off x="39592" y="5169518"/>
          <a:ext cx="7667494" cy="914400"/>
        </p:xfrm>
        <a:graphic>
          <a:graphicData uri="http://schemas.openxmlformats.org/drawingml/2006/table">
            <a:tbl>
              <a:tblPr/>
              <a:tblGrid>
                <a:gridCol w="4074611">
                  <a:extLst>
                    <a:ext uri="{9D8B030D-6E8A-4147-A177-3AD203B41FA5}">
                      <a16:colId xmlns:a16="http://schemas.microsoft.com/office/drawing/2014/main" val="2595451063"/>
                    </a:ext>
                  </a:extLst>
                </a:gridCol>
                <a:gridCol w="682447">
                  <a:extLst>
                    <a:ext uri="{9D8B030D-6E8A-4147-A177-3AD203B41FA5}">
                      <a16:colId xmlns:a16="http://schemas.microsoft.com/office/drawing/2014/main" val="62446608"/>
                    </a:ext>
                  </a:extLst>
                </a:gridCol>
                <a:gridCol w="863094">
                  <a:extLst>
                    <a:ext uri="{9D8B030D-6E8A-4147-A177-3AD203B41FA5}">
                      <a16:colId xmlns:a16="http://schemas.microsoft.com/office/drawing/2014/main" val="3575958205"/>
                    </a:ext>
                  </a:extLst>
                </a:gridCol>
                <a:gridCol w="1103959">
                  <a:extLst>
                    <a:ext uri="{9D8B030D-6E8A-4147-A177-3AD203B41FA5}">
                      <a16:colId xmlns:a16="http://schemas.microsoft.com/office/drawing/2014/main" val="1634053890"/>
                    </a:ext>
                  </a:extLst>
                </a:gridCol>
                <a:gridCol w="943383">
                  <a:extLst>
                    <a:ext uri="{9D8B030D-6E8A-4147-A177-3AD203B41FA5}">
                      <a16:colId xmlns:a16="http://schemas.microsoft.com/office/drawing/2014/main" val="4042368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Nhãn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17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bán được (đơn vị: %) 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99583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570C733A-3FFE-EF72-8EDD-AADB9D82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1" y="6393557"/>
            <a:ext cx="1153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D77203-8598-CED6-BD48-4B325DD2C671}"/>
              </a:ext>
            </a:extLst>
          </p:cNvPr>
          <p:cNvSpPr txBox="1"/>
          <p:nvPr/>
        </p:nvSpPr>
        <p:spPr>
          <a:xfrm>
            <a:off x="-79828" y="4643193"/>
            <a:ext cx="8997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CB6931-F4FA-ADE4-784F-339B948D3897}"/>
              </a:ext>
            </a:extLst>
          </p:cNvPr>
          <p:cNvSpPr txBox="1"/>
          <p:nvPr/>
        </p:nvSpPr>
        <p:spPr>
          <a:xfrm>
            <a:off x="3744687" y="6017088"/>
            <a:ext cx="1817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ntykwaTorunska-Bold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tykwaTorunska-Bold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MRoman12-Regular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867EB-FD55-2A71-35CB-17A86787C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3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>
            <a:extLst>
              <a:ext uri="{FF2B5EF4-FFF2-40B4-BE49-F238E27FC236}">
                <a16:creationId xmlns:a16="http://schemas.microsoft.com/office/drawing/2014/main" id="{F8F9C0E8-18B5-DCD0-FD46-0EECA49FE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27" y="5054780"/>
            <a:ext cx="6595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FD0598-5AA5-52FE-6B93-A8374643D602}"/>
              </a:ext>
            </a:extLst>
          </p:cNvPr>
          <p:cNvSpPr/>
          <p:nvPr/>
        </p:nvSpPr>
        <p:spPr>
          <a:xfrm>
            <a:off x="-20241" y="1289489"/>
            <a:ext cx="2455886" cy="438945"/>
          </a:xfrm>
          <a:prstGeom prst="rect">
            <a:avLst/>
          </a:prstGeom>
        </p:spPr>
        <p:txBody>
          <a:bodyPr wrap="none" lIns="68940" tIns="34470" rIns="68940" bIns="34470">
            <a:spAutoFit/>
          </a:bodyPr>
          <a:lstStyle/>
          <a:p>
            <a:r>
              <a:rPr lang="en-US" sz="2400" b="1" i="1" spc="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400" b="1" i="1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(SGK/12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256AD5A-854E-59C6-C286-924746701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564804"/>
              </p:ext>
            </p:extLst>
          </p:nvPr>
        </p:nvGraphicFramePr>
        <p:xfrm>
          <a:off x="39592" y="1686089"/>
          <a:ext cx="7667494" cy="914400"/>
        </p:xfrm>
        <a:graphic>
          <a:graphicData uri="http://schemas.openxmlformats.org/drawingml/2006/table">
            <a:tbl>
              <a:tblPr/>
              <a:tblGrid>
                <a:gridCol w="4074611">
                  <a:extLst>
                    <a:ext uri="{9D8B030D-6E8A-4147-A177-3AD203B41FA5}">
                      <a16:colId xmlns:a16="http://schemas.microsoft.com/office/drawing/2014/main" val="2595451063"/>
                    </a:ext>
                  </a:extLst>
                </a:gridCol>
                <a:gridCol w="682447">
                  <a:extLst>
                    <a:ext uri="{9D8B030D-6E8A-4147-A177-3AD203B41FA5}">
                      <a16:colId xmlns:a16="http://schemas.microsoft.com/office/drawing/2014/main" val="62446608"/>
                    </a:ext>
                  </a:extLst>
                </a:gridCol>
                <a:gridCol w="863094">
                  <a:extLst>
                    <a:ext uri="{9D8B030D-6E8A-4147-A177-3AD203B41FA5}">
                      <a16:colId xmlns:a16="http://schemas.microsoft.com/office/drawing/2014/main" val="3575958205"/>
                    </a:ext>
                  </a:extLst>
                </a:gridCol>
                <a:gridCol w="1103959">
                  <a:extLst>
                    <a:ext uri="{9D8B030D-6E8A-4147-A177-3AD203B41FA5}">
                      <a16:colId xmlns:a16="http://schemas.microsoft.com/office/drawing/2014/main" val="1634053890"/>
                    </a:ext>
                  </a:extLst>
                </a:gridCol>
                <a:gridCol w="943383">
                  <a:extLst>
                    <a:ext uri="{9D8B030D-6E8A-4147-A177-3AD203B41FA5}">
                      <a16:colId xmlns:a16="http://schemas.microsoft.com/office/drawing/2014/main" val="4042368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Nhãn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17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bán được (đơn vị: %) 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995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1FC972-E5A2-72DE-7D8C-84FA3F218D0F}"/>
              </a:ext>
            </a:extLst>
          </p:cNvPr>
          <p:cNvSpPr txBox="1"/>
          <p:nvPr/>
        </p:nvSpPr>
        <p:spPr>
          <a:xfrm>
            <a:off x="-20241" y="2930146"/>
            <a:ext cx="12184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các số liệu thống kê tính theo tỉ lệ phần trăm ở Bảng 8, ta có các số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 cung tương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 với các đối tượng thống kê ở bảng 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998D00-1F9B-39D0-1D8B-C263EF0A671D}"/>
              </a:ext>
            </a:extLst>
          </p:cNvPr>
          <p:cNvSpPr txBox="1"/>
          <p:nvPr/>
        </p:nvSpPr>
        <p:spPr>
          <a:xfrm>
            <a:off x="4230914" y="2616772"/>
            <a:ext cx="791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0000E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GIẢI.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D4065AF-7556-1D19-B742-51EB27CB9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56401"/>
              </p:ext>
            </p:extLst>
          </p:nvPr>
        </p:nvGraphicFramePr>
        <p:xfrm>
          <a:off x="25049" y="3708757"/>
          <a:ext cx="6883751" cy="914400"/>
        </p:xfrm>
        <a:graphic>
          <a:graphicData uri="http://schemas.openxmlformats.org/drawingml/2006/table">
            <a:tbl>
              <a:tblPr/>
              <a:tblGrid>
                <a:gridCol w="3068916">
                  <a:extLst>
                    <a:ext uri="{9D8B030D-6E8A-4147-A177-3AD203B41FA5}">
                      <a16:colId xmlns:a16="http://schemas.microsoft.com/office/drawing/2014/main" val="3669211484"/>
                    </a:ext>
                  </a:extLst>
                </a:gridCol>
                <a:gridCol w="724605">
                  <a:extLst>
                    <a:ext uri="{9D8B030D-6E8A-4147-A177-3AD203B41FA5}">
                      <a16:colId xmlns:a16="http://schemas.microsoft.com/office/drawing/2014/main" val="3991960732"/>
                    </a:ext>
                  </a:extLst>
                </a:gridCol>
                <a:gridCol w="916413">
                  <a:extLst>
                    <a:ext uri="{9D8B030D-6E8A-4147-A177-3AD203B41FA5}">
                      <a16:colId xmlns:a16="http://schemas.microsoft.com/office/drawing/2014/main" val="1770892564"/>
                    </a:ext>
                  </a:extLst>
                </a:gridCol>
                <a:gridCol w="1172156">
                  <a:extLst>
                    <a:ext uri="{9D8B030D-6E8A-4147-A177-3AD203B41FA5}">
                      <a16:colId xmlns:a16="http://schemas.microsoft.com/office/drawing/2014/main" val="655451915"/>
                    </a:ext>
                  </a:extLst>
                </a:gridCol>
                <a:gridCol w="1001661">
                  <a:extLst>
                    <a:ext uri="{9D8B030D-6E8A-4147-A177-3AD203B41FA5}">
                      <a16:colId xmlns:a16="http://schemas.microsoft.com/office/drawing/2014/main" val="1519434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quả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Nhãn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63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đo (đơn vị: độ) 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854597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80B0A01-4D02-48AE-2FD0-FA94F03A2EE2}"/>
              </a:ext>
            </a:extLst>
          </p:cNvPr>
          <p:cNvSpPr txBox="1"/>
          <p:nvPr/>
        </p:nvSpPr>
        <p:spPr>
          <a:xfrm>
            <a:off x="3256832" y="4557693"/>
            <a:ext cx="1765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41127-6F3A-4D80-91D5-564BD3C07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5CD3A3-50F7-939B-CF04-DB1E9DEF0DE3}"/>
              </a:ext>
            </a:extLst>
          </p:cNvPr>
          <p:cNvGrpSpPr/>
          <p:nvPr/>
        </p:nvGrpSpPr>
        <p:grpSpPr>
          <a:xfrm>
            <a:off x="6908800" y="2858831"/>
            <a:ext cx="5334357" cy="3909468"/>
            <a:chOff x="6908800" y="2858831"/>
            <a:chExt cx="5334357" cy="3909468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15779789-E13B-C7C4-80AC-F78C177885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41892525"/>
                </p:ext>
              </p:extLst>
            </p:nvPr>
          </p:nvGraphicFramePr>
          <p:xfrm>
            <a:off x="6908800" y="2858831"/>
            <a:ext cx="5334357" cy="36677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B5DDC1-2C1E-EC6E-BB90-4E1258F2853F}"/>
                </a:ext>
              </a:extLst>
            </p:cNvPr>
            <p:cNvSpPr txBox="1"/>
            <p:nvPr/>
          </p:nvSpPr>
          <p:spPr>
            <a:xfrm>
              <a:off x="9099689" y="6368189"/>
              <a:ext cx="12182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20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80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  <p:bldP spid="1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595EF-89AD-E599-22E3-C954F6D91F61}"/>
              </a:ext>
            </a:extLst>
          </p:cNvPr>
          <p:cNvSpPr/>
          <p:nvPr/>
        </p:nvSpPr>
        <p:spPr>
          <a:xfrm>
            <a:off x="21771" y="1279686"/>
            <a:ext cx="2455886" cy="438945"/>
          </a:xfrm>
          <a:prstGeom prst="rect">
            <a:avLst/>
          </a:prstGeom>
        </p:spPr>
        <p:txBody>
          <a:bodyPr wrap="none" lIns="68940" tIns="34470" rIns="68940" bIns="34470">
            <a:spAutoFit/>
          </a:bodyPr>
          <a:lstStyle/>
          <a:p>
            <a:r>
              <a:rPr lang="en-US" sz="2400" b="1" i="1" spc="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400" b="1" i="1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(SGK/12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6D5A57-EE22-B31C-709B-438A5749947E}"/>
              </a:ext>
            </a:extLst>
          </p:cNvPr>
          <p:cNvSpPr txBox="1"/>
          <p:nvPr/>
        </p:nvSpPr>
        <p:spPr>
          <a:xfrm>
            <a:off x="-16362" y="1675780"/>
            <a:ext cx="10788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hình cột ở Hình 11 biểu diễn kết quả phỏng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1 000 người về số lần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du lịch trong một năm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669E68-469C-275A-61E3-ECECBE9AB263}"/>
              </a:ext>
            </a:extLst>
          </p:cNvPr>
          <p:cNvSpPr txBox="1"/>
          <p:nvPr/>
        </p:nvSpPr>
        <p:spPr>
          <a:xfrm>
            <a:off x="19925" y="5841233"/>
            <a:ext cx="12172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quạt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dữ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cột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11.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748A2-3D6D-AF55-E468-798482E57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B69E8E-0005-10E9-D5EA-FFE51084DCF0}"/>
              </a:ext>
            </a:extLst>
          </p:cNvPr>
          <p:cNvGrpSpPr/>
          <p:nvPr/>
        </p:nvGrpSpPr>
        <p:grpSpPr>
          <a:xfrm>
            <a:off x="5861719" y="2078812"/>
            <a:ext cx="4992711" cy="3677577"/>
            <a:chOff x="5861719" y="2078812"/>
            <a:chExt cx="4992711" cy="3677577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3C6D401-46F5-E30F-DC0E-86DE05862AD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6489627"/>
                </p:ext>
              </p:extLst>
            </p:nvPr>
          </p:nvGraphicFramePr>
          <p:xfrm>
            <a:off x="5861719" y="2078812"/>
            <a:ext cx="4807249" cy="36775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2ECE67-E976-DD3B-0BD8-157F574D585E}"/>
                </a:ext>
              </a:extLst>
            </p:cNvPr>
            <p:cNvSpPr txBox="1"/>
            <p:nvPr/>
          </p:nvSpPr>
          <p:spPr>
            <a:xfrm>
              <a:off x="9781410" y="3577585"/>
              <a:ext cx="1073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12.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CA7C95-D71A-6640-731D-623AAEEF35AE}"/>
              </a:ext>
            </a:extLst>
          </p:cNvPr>
          <p:cNvGrpSpPr/>
          <p:nvPr/>
        </p:nvGrpSpPr>
        <p:grpSpPr>
          <a:xfrm>
            <a:off x="194079" y="2424239"/>
            <a:ext cx="5451182" cy="3320969"/>
            <a:chOff x="194079" y="2424239"/>
            <a:chExt cx="5451182" cy="3320969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94E7B19B-B0EA-2937-A13E-916730DD04D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11823063"/>
                </p:ext>
              </p:extLst>
            </p:nvPr>
          </p:nvGraphicFramePr>
          <p:xfrm>
            <a:off x="194079" y="2424239"/>
            <a:ext cx="4640869" cy="33063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98D573-8954-FE3F-C1FB-57C659635052}"/>
                </a:ext>
              </a:extLst>
            </p:cNvPr>
            <p:cNvSpPr txBox="1"/>
            <p:nvPr/>
          </p:nvSpPr>
          <p:spPr>
            <a:xfrm>
              <a:off x="3607347" y="5345098"/>
              <a:ext cx="2037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39A3CB-EB5F-148C-6A13-DC8BBD627977}"/>
                </a:ext>
              </a:extLst>
            </p:cNvPr>
            <p:cNvCxnSpPr/>
            <p:nvPr/>
          </p:nvCxnSpPr>
          <p:spPr>
            <a:xfrm>
              <a:off x="566786" y="5391592"/>
              <a:ext cx="42681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52FADC7-25B1-0728-709C-3371973EE5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2" y="2774199"/>
              <a:ext cx="0" cy="26303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43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5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6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201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9" y="3334942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069" y="8924"/>
            <a:ext cx="2420323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595EF-89AD-E599-22E3-C954F6D91F61}"/>
              </a:ext>
            </a:extLst>
          </p:cNvPr>
          <p:cNvSpPr/>
          <p:nvPr/>
        </p:nvSpPr>
        <p:spPr>
          <a:xfrm>
            <a:off x="21771" y="1279686"/>
            <a:ext cx="2455886" cy="438945"/>
          </a:xfrm>
          <a:prstGeom prst="rect">
            <a:avLst/>
          </a:prstGeom>
        </p:spPr>
        <p:txBody>
          <a:bodyPr wrap="none" lIns="68940" tIns="34470" rIns="68940" bIns="34470">
            <a:spAutoFit/>
          </a:bodyPr>
          <a:lstStyle/>
          <a:p>
            <a:r>
              <a:rPr lang="en-US" sz="2400" b="1" i="1" spc="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400" b="1" i="1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(SGK/12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0529D-CEA0-FE81-E8D5-58BAC5BAF73A}"/>
              </a:ext>
            </a:extLst>
          </p:cNvPr>
          <p:cNvSpPr txBox="1"/>
          <p:nvPr/>
        </p:nvSpPr>
        <p:spPr>
          <a:xfrm>
            <a:off x="21771" y="4874713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Trong biểu đồ hình quạt tròn ở Hình 12, ta có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35% + 50% + 10% = 95% 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 vậy, những số liệu mà bạn Ngân nêu ra trong biểu đồ đó là chưa chính xác.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64313-5BB9-3179-5B00-9012A4CC95DE}"/>
              </a:ext>
            </a:extLst>
          </p:cNvPr>
          <p:cNvSpPr txBox="1"/>
          <p:nvPr/>
        </p:nvSpPr>
        <p:spPr>
          <a:xfrm>
            <a:off x="6162217" y="4835642"/>
            <a:ext cx="1019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69D87-96C5-1911-15B7-3113F71D0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070300-DD12-4351-E6F8-69AFA1AD7A94}"/>
              </a:ext>
            </a:extLst>
          </p:cNvPr>
          <p:cNvGrpSpPr/>
          <p:nvPr/>
        </p:nvGrpSpPr>
        <p:grpSpPr>
          <a:xfrm>
            <a:off x="5861719" y="1183871"/>
            <a:ext cx="4992711" cy="3677577"/>
            <a:chOff x="5861719" y="2078812"/>
            <a:chExt cx="4992711" cy="3677577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24ABDEF8-E0E6-E912-8C4B-8FF5C05988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6489627"/>
                </p:ext>
              </p:extLst>
            </p:nvPr>
          </p:nvGraphicFramePr>
          <p:xfrm>
            <a:off x="5861719" y="2078812"/>
            <a:ext cx="4807249" cy="36775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3C0F75-F027-CB54-120D-A6A3B8E645C4}"/>
                </a:ext>
              </a:extLst>
            </p:cNvPr>
            <p:cNvSpPr txBox="1"/>
            <p:nvPr/>
          </p:nvSpPr>
          <p:spPr>
            <a:xfrm>
              <a:off x="9781410" y="3577585"/>
              <a:ext cx="10730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12.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37D7CB-EEA6-048B-FDE3-51A7C2120F2B}"/>
              </a:ext>
            </a:extLst>
          </p:cNvPr>
          <p:cNvGrpSpPr/>
          <p:nvPr/>
        </p:nvGrpSpPr>
        <p:grpSpPr>
          <a:xfrm>
            <a:off x="194079" y="1529298"/>
            <a:ext cx="5451182" cy="3320969"/>
            <a:chOff x="194079" y="2424239"/>
            <a:chExt cx="5451182" cy="3320969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AE111C7D-3683-8708-43CA-E303C8D4EF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11823063"/>
                </p:ext>
              </p:extLst>
            </p:nvPr>
          </p:nvGraphicFramePr>
          <p:xfrm>
            <a:off x="194079" y="2424239"/>
            <a:ext cx="4640869" cy="33063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36850F-DA45-928B-A680-0CAB79AD04DB}"/>
                </a:ext>
              </a:extLst>
            </p:cNvPr>
            <p:cNvSpPr txBox="1"/>
            <p:nvPr/>
          </p:nvSpPr>
          <p:spPr>
            <a:xfrm>
              <a:off x="3607347" y="5345098"/>
              <a:ext cx="2037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72197D-EFF6-01EE-BA58-DE937ADB8723}"/>
                </a:ext>
              </a:extLst>
            </p:cNvPr>
            <p:cNvCxnSpPr/>
            <p:nvPr/>
          </p:nvCxnSpPr>
          <p:spPr>
            <a:xfrm>
              <a:off x="566786" y="5391592"/>
              <a:ext cx="42681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540F5C-96F9-2D1E-DB83-9710F5CBE5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2" y="2774199"/>
              <a:ext cx="0" cy="26303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01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595EF-89AD-E599-22E3-C954F6D91F61}"/>
              </a:ext>
            </a:extLst>
          </p:cNvPr>
          <p:cNvSpPr/>
          <p:nvPr/>
        </p:nvSpPr>
        <p:spPr>
          <a:xfrm>
            <a:off x="21771" y="1149060"/>
            <a:ext cx="2455886" cy="438945"/>
          </a:xfrm>
          <a:prstGeom prst="rect">
            <a:avLst/>
          </a:prstGeom>
        </p:spPr>
        <p:txBody>
          <a:bodyPr wrap="none" lIns="68940" tIns="34470" rIns="68940" bIns="34470">
            <a:spAutoFit/>
          </a:bodyPr>
          <a:lstStyle/>
          <a:p>
            <a:r>
              <a:rPr lang="en-US" sz="2400" b="1" i="1" spc="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400" b="1" i="1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(SGK/12</a:t>
            </a:r>
            <a:r>
              <a:rPr lang="en-US" sz="2400" b="1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0529D-CEA0-FE81-E8D5-58BAC5BAF73A}"/>
              </a:ext>
            </a:extLst>
          </p:cNvPr>
          <p:cNvSpPr txBox="1"/>
          <p:nvPr/>
        </p:nvSpPr>
        <p:spPr>
          <a:xfrm>
            <a:off x="0" y="1723755"/>
            <a:ext cx="715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Từ biểu đồ cột ở Hình 11, ta có bảng thống kê kết quả phỏng vấn 1 000 người về số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 đi du lịch trong một năm như sau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64313-5BB9-3179-5B00-9012A4CC95DE}"/>
              </a:ext>
            </a:extLst>
          </p:cNvPr>
          <p:cNvSpPr txBox="1"/>
          <p:nvPr/>
        </p:nvSpPr>
        <p:spPr>
          <a:xfrm>
            <a:off x="3115284" y="1402247"/>
            <a:ext cx="1019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240F8B-016D-B80A-272D-2887B166F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158316"/>
              </p:ext>
            </p:extLst>
          </p:nvPr>
        </p:nvGraphicFramePr>
        <p:xfrm>
          <a:off x="26943" y="2379347"/>
          <a:ext cx="5793284" cy="792480"/>
        </p:xfrm>
        <a:graphic>
          <a:graphicData uri="http://schemas.openxmlformats.org/drawingml/2006/table">
            <a:tbl>
              <a:tblPr/>
              <a:tblGrid>
                <a:gridCol w="2696874">
                  <a:extLst>
                    <a:ext uri="{9D8B030D-6E8A-4147-A177-3AD203B41FA5}">
                      <a16:colId xmlns:a16="http://schemas.microsoft.com/office/drawing/2014/main" val="1160559883"/>
                    </a:ext>
                  </a:extLst>
                </a:gridCol>
                <a:gridCol w="799074">
                  <a:extLst>
                    <a:ext uri="{9D8B030D-6E8A-4147-A177-3AD203B41FA5}">
                      <a16:colId xmlns:a16="http://schemas.microsoft.com/office/drawing/2014/main" val="3593267388"/>
                    </a:ext>
                  </a:extLst>
                </a:gridCol>
                <a:gridCol w="1018819">
                  <a:extLst>
                    <a:ext uri="{9D8B030D-6E8A-4147-A177-3AD203B41FA5}">
                      <a16:colId xmlns:a16="http://schemas.microsoft.com/office/drawing/2014/main" val="2668164203"/>
                    </a:ext>
                  </a:extLst>
                </a:gridCol>
                <a:gridCol w="1278517">
                  <a:extLst>
                    <a:ext uri="{9D8B030D-6E8A-4147-A177-3AD203B41FA5}">
                      <a16:colId xmlns:a16="http://schemas.microsoft.com/office/drawing/2014/main" val="38987300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60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người 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66833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0DC0E2C5-7A7E-D1AA-8F4D-9585C2AE3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06076-2341-D5B5-ECB6-D39EE981D7F7}"/>
              </a:ext>
            </a:extLst>
          </p:cNvPr>
          <p:cNvSpPr txBox="1"/>
          <p:nvPr/>
        </p:nvSpPr>
        <p:spPr>
          <a:xfrm>
            <a:off x="2599678" y="3177635"/>
            <a:ext cx="1400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9B6962-AC3B-67D3-331B-F0DCD0CC5975}"/>
              </a:ext>
            </a:extLst>
          </p:cNvPr>
          <p:cNvSpPr txBox="1"/>
          <p:nvPr/>
        </p:nvSpPr>
        <p:spPr>
          <a:xfrm>
            <a:off x="-1525" y="3517773"/>
            <a:ext cx="9101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số liệu thống kê ở Bảng 10 về số liệu thống kê theo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 lệ phần trăm, ta có Bảng 11 như sau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B363D9B-D50D-0B9F-9F79-88331E2A4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015337"/>
              </p:ext>
            </p:extLst>
          </p:nvPr>
        </p:nvGraphicFramePr>
        <p:xfrm>
          <a:off x="21771" y="4190405"/>
          <a:ext cx="5667829" cy="792480"/>
        </p:xfrm>
        <a:graphic>
          <a:graphicData uri="http://schemas.openxmlformats.org/drawingml/2006/table">
            <a:tbl>
              <a:tblPr/>
              <a:tblGrid>
                <a:gridCol w="2723762">
                  <a:extLst>
                    <a:ext uri="{9D8B030D-6E8A-4147-A177-3AD203B41FA5}">
                      <a16:colId xmlns:a16="http://schemas.microsoft.com/office/drawing/2014/main" val="423704388"/>
                    </a:ext>
                  </a:extLst>
                </a:gridCol>
                <a:gridCol w="620858">
                  <a:extLst>
                    <a:ext uri="{9D8B030D-6E8A-4147-A177-3AD203B41FA5}">
                      <a16:colId xmlns:a16="http://schemas.microsoft.com/office/drawing/2014/main" val="1636205139"/>
                    </a:ext>
                  </a:extLst>
                </a:gridCol>
                <a:gridCol w="1021411">
                  <a:extLst>
                    <a:ext uri="{9D8B030D-6E8A-4147-A177-3AD203B41FA5}">
                      <a16:colId xmlns:a16="http://schemas.microsoft.com/office/drawing/2014/main" val="148233886"/>
                    </a:ext>
                  </a:extLst>
                </a:gridCol>
                <a:gridCol w="1301798">
                  <a:extLst>
                    <a:ext uri="{9D8B030D-6E8A-4147-A177-3AD203B41FA5}">
                      <a16:colId xmlns:a16="http://schemas.microsoft.com/office/drawing/2014/main" val="3031469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lần đi du lịch </a:t>
                      </a:r>
                      <a:endParaRPr lang="fr-FR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8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(đơn vị: %) 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501856"/>
                  </a:ext>
                </a:extLst>
              </a:tr>
            </a:tbl>
          </a:graphicData>
        </a:graphic>
      </p:graphicFrame>
      <p:sp>
        <p:nvSpPr>
          <p:cNvPr id="23" name="Rectangle 3">
            <a:extLst>
              <a:ext uri="{FF2B5EF4-FFF2-40B4-BE49-F238E27FC236}">
                <a16:creationId xmlns:a16="http://schemas.microsoft.com/office/drawing/2014/main" id="{EA5F371C-2D1F-FADD-50BF-D2242E3E7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13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33F9BF-5421-60FB-4C0E-DA4C88AB2D53}"/>
              </a:ext>
            </a:extLst>
          </p:cNvPr>
          <p:cNvSpPr txBox="1"/>
          <p:nvPr/>
        </p:nvSpPr>
        <p:spPr>
          <a:xfrm>
            <a:off x="2984655" y="5011913"/>
            <a:ext cx="1280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0803B5-7540-5BAB-C0A1-B43270AB373D}"/>
              </a:ext>
            </a:extLst>
          </p:cNvPr>
          <p:cNvSpPr txBox="1"/>
          <p:nvPr/>
        </p:nvSpPr>
        <p:spPr>
          <a:xfrm>
            <a:off x="12854" y="5326816"/>
            <a:ext cx="7389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các số liệu thống kê tính theo tỉ lệ phần trăm ở Bảng 11, ta có các số đo cung tương ứng với các đối tượng thống kê ở bảng sau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D4456F5-22B6-46B1-DAA9-784CA9922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619352"/>
              </p:ext>
            </p:extLst>
          </p:nvPr>
        </p:nvGraphicFramePr>
        <p:xfrm>
          <a:off x="12854" y="6011588"/>
          <a:ext cx="5270346" cy="792480"/>
        </p:xfrm>
        <a:graphic>
          <a:graphicData uri="http://schemas.openxmlformats.org/drawingml/2006/table">
            <a:tbl>
              <a:tblPr/>
              <a:tblGrid>
                <a:gridCol w="2538227">
                  <a:extLst>
                    <a:ext uri="{9D8B030D-6E8A-4147-A177-3AD203B41FA5}">
                      <a16:colId xmlns:a16="http://schemas.microsoft.com/office/drawing/2014/main" val="351882679"/>
                    </a:ext>
                  </a:extLst>
                </a:gridCol>
                <a:gridCol w="705063">
                  <a:extLst>
                    <a:ext uri="{9D8B030D-6E8A-4147-A177-3AD203B41FA5}">
                      <a16:colId xmlns:a16="http://schemas.microsoft.com/office/drawing/2014/main" val="1675823975"/>
                    </a:ext>
                  </a:extLst>
                </a:gridCol>
                <a:gridCol w="898955">
                  <a:extLst>
                    <a:ext uri="{9D8B030D-6E8A-4147-A177-3AD203B41FA5}">
                      <a16:colId xmlns:a16="http://schemas.microsoft.com/office/drawing/2014/main" val="1533176689"/>
                    </a:ext>
                  </a:extLst>
                </a:gridCol>
                <a:gridCol w="1128101">
                  <a:extLst>
                    <a:ext uri="{9D8B030D-6E8A-4147-A177-3AD203B41FA5}">
                      <a16:colId xmlns:a16="http://schemas.microsoft.com/office/drawing/2014/main" val="2614542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84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đo (đơn vị: độ) 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76268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A6796AE-7709-6A6A-417D-375B86BA0BCC}"/>
              </a:ext>
            </a:extLst>
          </p:cNvPr>
          <p:cNvSpPr txBox="1"/>
          <p:nvPr/>
        </p:nvSpPr>
        <p:spPr>
          <a:xfrm>
            <a:off x="5297714" y="6505780"/>
            <a:ext cx="1293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967B3-F697-C12A-4395-FD6F2BBE9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7029" y="992845"/>
            <a:ext cx="1473200" cy="1358728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D9DD013-C281-8883-6B79-346B64E47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615394"/>
              </p:ext>
            </p:extLst>
          </p:nvPr>
        </p:nvGraphicFramePr>
        <p:xfrm>
          <a:off x="6799001" y="3736900"/>
          <a:ext cx="4816687" cy="316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7E27B1C-BDA8-E2AF-4012-56C49C8D2D0E}"/>
              </a:ext>
            </a:extLst>
          </p:cNvPr>
          <p:cNvGrpSpPr/>
          <p:nvPr/>
        </p:nvGrpSpPr>
        <p:grpSpPr>
          <a:xfrm>
            <a:off x="6819421" y="728225"/>
            <a:ext cx="5451182" cy="3320969"/>
            <a:chOff x="194079" y="2424239"/>
            <a:chExt cx="5451182" cy="3320969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8921DB75-DF50-8D3D-0C6D-999B6A22551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72727458"/>
                </p:ext>
              </p:extLst>
            </p:nvPr>
          </p:nvGraphicFramePr>
          <p:xfrm>
            <a:off x="194079" y="2424239"/>
            <a:ext cx="4640869" cy="33063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DB76B4-7767-46BD-A74B-C90F0175BE9F}"/>
                </a:ext>
              </a:extLst>
            </p:cNvPr>
            <p:cNvSpPr txBox="1"/>
            <p:nvPr/>
          </p:nvSpPr>
          <p:spPr>
            <a:xfrm>
              <a:off x="3607347" y="5345098"/>
              <a:ext cx="2037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4CC119C-0167-1310-AC08-1C52696A9302}"/>
                </a:ext>
              </a:extLst>
            </p:cNvPr>
            <p:cNvCxnSpPr/>
            <p:nvPr/>
          </p:nvCxnSpPr>
          <p:spPr>
            <a:xfrm>
              <a:off x="566786" y="5391592"/>
              <a:ext cx="42681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0DD2FD8-9331-C4DA-1948-B97EDC71D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2" y="2774199"/>
              <a:ext cx="0" cy="26303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692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4" grpId="0"/>
      <p:bldP spid="16" grpId="0"/>
      <p:bldP spid="26" grpId="0"/>
      <p:bldP spid="29" grpId="0"/>
      <p:bldP spid="33" grpId="0"/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5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585550"/>
            <a:ext cx="6101947" cy="260604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201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2" y="3334942"/>
            <a:ext cx="49673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536747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35AF92-EB6D-5443-962C-BC4C7E212604}"/>
              </a:ext>
            </a:extLst>
          </p:cNvPr>
          <p:cNvGrpSpPr/>
          <p:nvPr/>
        </p:nvGrpSpPr>
        <p:grpSpPr>
          <a:xfrm>
            <a:off x="127552" y="2050214"/>
            <a:ext cx="3210122" cy="461665"/>
            <a:chOff x="133349" y="3528857"/>
            <a:chExt cx="4280161" cy="6155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77DB4-44F8-DE04-BC5E-5A0F3E10BB33}"/>
                </a:ext>
              </a:extLst>
            </p:cNvPr>
            <p:cNvSpPr/>
            <p:nvPr/>
          </p:nvSpPr>
          <p:spPr>
            <a:xfrm>
              <a:off x="600074" y="3528857"/>
              <a:ext cx="3813436" cy="615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4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5: SGK/13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5D96D01B-1372-D77C-7380-BE6E9749B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" y="3574791"/>
              <a:ext cx="466726" cy="449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DE23C635-F8BE-6110-F4E5-0022F8F18AEB}"/>
              </a:ext>
            </a:extLst>
          </p:cNvPr>
          <p:cNvSpPr/>
          <p:nvPr/>
        </p:nvSpPr>
        <p:spPr>
          <a:xfrm>
            <a:off x="10265117" y="1073486"/>
            <a:ext cx="1913785" cy="1482036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C0FC25-984A-C494-6B32-3D4A53831B6A}"/>
              </a:ext>
            </a:extLst>
          </p:cNvPr>
          <p:cNvSpPr txBox="1"/>
          <p:nvPr/>
        </p:nvSpPr>
        <p:spPr>
          <a:xfrm>
            <a:off x="7255" y="2420952"/>
            <a:ext cx="105301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thăm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dò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mua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500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mua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140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nâu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160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cam, 200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quạt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1F5D9E-0EAE-1AED-8C88-D153BEF3EF3C}"/>
              </a:ext>
            </a:extLst>
          </p:cNvPr>
          <p:cNvSpPr txBox="1"/>
          <p:nvPr/>
        </p:nvSpPr>
        <p:spPr>
          <a:xfrm>
            <a:off x="5254167" y="3587580"/>
            <a:ext cx="1019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86233B-5BE4-F525-ADA0-4D1D8069C9EB}"/>
                  </a:ext>
                </a:extLst>
              </p:cNvPr>
              <p:cNvSpPr txBox="1"/>
              <p:nvPr/>
            </p:nvSpPr>
            <p:spPr>
              <a:xfrm>
                <a:off x="14513" y="3799180"/>
                <a:ext cx="8040915" cy="1711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Tính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trăm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yêu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thích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:</a:t>
                </a:r>
                <a:b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</a:b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nâu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500</m:t>
                        </m:r>
                      </m:den>
                    </m:f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100=28%</m:t>
                    </m:r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/>
                </a:r>
                <a:b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</a:b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cam: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500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∙100=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/>
                </a:r>
                <a:br>
                  <a:rPr lang="en-US" sz="2000" dirty="0"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</a:br>
                <a:r>
                  <a:rPr lang="en-US" sz="2000" dirty="0"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xanh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500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∙100=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86233B-5BE4-F525-ADA0-4D1D8069C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3" y="3799180"/>
                <a:ext cx="8040915" cy="1711622"/>
              </a:xfrm>
              <a:prstGeom prst="rect">
                <a:avLst/>
              </a:prstGeom>
              <a:blipFill>
                <a:blip r:embed="rId13"/>
                <a:stretch>
                  <a:fillRect l="-758" t="-1779" b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D128992-2465-20A5-9324-C07798599A1B}"/>
              </a:ext>
            </a:extLst>
          </p:cNvPr>
          <p:cNvSpPr txBox="1"/>
          <p:nvPr/>
        </p:nvSpPr>
        <p:spPr>
          <a:xfrm>
            <a:off x="21770" y="5441225"/>
            <a:ext cx="8384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các số liệu thống kê tính theo tỉ lệ phần trăm ở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 có các số đo cung tương ứng với các đối tượng thống kê ở bảng sau</a:t>
            </a:r>
            <a:endParaRPr lang="en-US" sz="2000" dirty="0"/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372F7AE-3842-F57A-C007-F8A8AC47F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73991"/>
              </p:ext>
            </p:extLst>
          </p:nvPr>
        </p:nvGraphicFramePr>
        <p:xfrm>
          <a:off x="232229" y="6069644"/>
          <a:ext cx="7155542" cy="792480"/>
        </p:xfrm>
        <a:graphic>
          <a:graphicData uri="http://schemas.openxmlformats.org/drawingml/2006/table">
            <a:tbl>
              <a:tblPr/>
              <a:tblGrid>
                <a:gridCol w="2264228">
                  <a:extLst>
                    <a:ext uri="{9D8B030D-6E8A-4147-A177-3AD203B41FA5}">
                      <a16:colId xmlns:a16="http://schemas.microsoft.com/office/drawing/2014/main" val="351882679"/>
                    </a:ext>
                  </a:extLst>
                </a:gridCol>
                <a:gridCol w="1770743">
                  <a:extLst>
                    <a:ext uri="{9D8B030D-6E8A-4147-A177-3AD203B41FA5}">
                      <a16:colId xmlns:a16="http://schemas.microsoft.com/office/drawing/2014/main" val="1675823975"/>
                    </a:ext>
                  </a:extLst>
                </a:gridCol>
                <a:gridCol w="1541993">
                  <a:extLst>
                    <a:ext uri="{9D8B030D-6E8A-4147-A177-3AD203B41FA5}">
                      <a16:colId xmlns:a16="http://schemas.microsoft.com/office/drawing/2014/main" val="1533176689"/>
                    </a:ext>
                  </a:extLst>
                </a:gridCol>
                <a:gridCol w="1578578">
                  <a:extLst>
                    <a:ext uri="{9D8B030D-6E8A-4147-A177-3AD203B41FA5}">
                      <a16:colId xmlns:a16="http://schemas.microsoft.com/office/drawing/2014/main" val="2614542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fr-FR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fr-FR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nâu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cam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xanh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84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đo (đơn vị: độ) 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762681"/>
                  </a:ext>
                </a:extLst>
              </a:tr>
            </a:tbl>
          </a:graphicData>
        </a:graphic>
      </p:graphicFrame>
      <p:pic>
        <p:nvPicPr>
          <p:cNvPr id="37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E92D0720-6DED-228B-3E36-60E4F179D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19410" y="2612160"/>
            <a:ext cx="1520497" cy="855279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B657670-29A0-4A60-1FD7-9A7CA859F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363429"/>
              </p:ext>
            </p:extLst>
          </p:nvPr>
        </p:nvGraphicFramePr>
        <p:xfrm>
          <a:off x="7177313" y="3082671"/>
          <a:ext cx="5246912" cy="371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40055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7" grpId="0" animBg="1"/>
      <p:bldP spid="27" grpId="0"/>
      <p:bldP spid="28" grpId="0"/>
      <p:bldP spid="30" grpId="0"/>
      <p:bldP spid="35" grpId="0"/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7FCA5AA-A77B-267F-6BAE-6638D4507497}"/>
              </a:ext>
            </a:extLst>
          </p:cNvPr>
          <p:cNvSpPr txBox="1"/>
          <p:nvPr/>
        </p:nvSpPr>
        <p:spPr>
          <a:xfrm>
            <a:off x="21771" y="1536747"/>
            <a:ext cx="1108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DỮ LIỆU TRÊN BIỂU ĐỒ HÌNH QUẠT TRÒN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EC867895-78B3-68A5-05EF-A295802B6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2245D11-C3EE-3259-2002-7D9604708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D2F2AF2-3007-2B52-6BD8-2F709827D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37A5B512-C7D0-61F1-0367-EBDE2267F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20" y="70142"/>
            <a:ext cx="702097" cy="1105620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152EB987-C0C7-E27D-0E67-012B410DD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6" y="224312"/>
            <a:ext cx="675801" cy="1063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BA8478-8F1D-9BF3-0A79-D29710A8C818}"/>
              </a:ext>
            </a:extLst>
          </p:cNvPr>
          <p:cNvSpPr txBox="1"/>
          <p:nvPr/>
        </p:nvSpPr>
        <p:spPr>
          <a:xfrm>
            <a:off x="1976923" y="9134"/>
            <a:ext cx="8219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§1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VÀ BIỂU DIỄN DỮ LIỆU TRÊN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BẢNG, BIỂU ĐỒ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3)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FB74B-A661-6C20-1E73-9666FBC8257C}"/>
              </a:ext>
            </a:extLst>
          </p:cNvPr>
          <p:cNvSpPr txBox="1"/>
          <p:nvPr/>
        </p:nvSpPr>
        <p:spPr>
          <a:xfrm>
            <a:off x="21771" y="1968663"/>
            <a:ext cx="121484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xét 1.2.</a:t>
            </a:r>
          </a:p>
          <a:p>
            <a:r>
              <a:rPr lang="vi-VN" sz="2400" b="0" i="0" dirty="0">
                <a:solidFill>
                  <a:srgbClr val="86D8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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hình quạt tròn cho phép nhận biết nhanh chóng mỗi đối tượng thống kê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chiếm bao nhiêu phần trăm trong tổng thể thống kê.</a:t>
            </a:r>
          </a:p>
          <a:p>
            <a:r>
              <a:rPr lang="vi-VN" sz="2400" b="0" i="0" dirty="0">
                <a:solidFill>
                  <a:srgbClr val="EEECF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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hoặc biểu đồ cột cho phép nhận biết nhanh chóng số liệu thống kê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 tiêu chí) của mỗi đối tượng thống kê và so sánh các số liệu đó.</a:t>
            </a:r>
          </a:p>
          <a:p>
            <a:r>
              <a:rPr lang="vi-VN" sz="2400" b="0" i="0" dirty="0">
                <a:solidFill>
                  <a:srgbClr val="23B5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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vẽ biểu đồ hình quạt tròn từ bảng thống kê (hoặc từ biểu đồ cột), trước hết từ các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liệu ở bảng đó (hoặc ở biểu đồ cột đó) cần xác định các số đo cung tương ứng với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đối tượng thống kê.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5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9" y="2564529"/>
            <a:ext cx="5965311" cy="2627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201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95251" y="3331754"/>
            <a:ext cx="46570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118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53601" y="162679"/>
            <a:ext cx="27703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06564"/>
            <a:ext cx="3501984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2</a:t>
            </a:r>
            <a:endParaRPr lang="en-US" sz="3000" b="1" dirty="0"/>
          </a:p>
        </p:txBody>
      </p:sp>
      <p:sp>
        <p:nvSpPr>
          <p:cNvPr id="56" name="Rectangle 159"/>
          <p:cNvSpPr>
            <a:spLocks noChangeArrowheads="1"/>
          </p:cNvSpPr>
          <p:nvPr/>
        </p:nvSpPr>
        <p:spPr bwMode="auto">
          <a:xfrm>
            <a:off x="0" y="-150104"/>
            <a:ext cx="184731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1FAA4-8F3F-07BB-ED35-8896EC676092}"/>
              </a:ext>
            </a:extLst>
          </p:cNvPr>
          <p:cNvSpPr txBox="1"/>
          <p:nvPr/>
        </p:nvSpPr>
        <p:spPr>
          <a:xfrm>
            <a:off x="-1" y="1961882"/>
            <a:ext cx="9927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  <a:r>
              <a:rPr lang="en-US" sz="2400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/SGK/15</a:t>
            </a:r>
            <a:r>
              <a:rPr lang="vi-VN" sz="2400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15 thống kê dân số thế giới (đơn vị: triệu người) phân theo các châu lục tính đến tháng 7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58D1B3-590E-5717-9B72-D00238D27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33398"/>
              </p:ext>
            </p:extLst>
          </p:nvPr>
        </p:nvGraphicFramePr>
        <p:xfrm>
          <a:off x="92364" y="2811786"/>
          <a:ext cx="11891877" cy="792480"/>
        </p:xfrm>
        <a:graphic>
          <a:graphicData uri="http://schemas.openxmlformats.org/drawingml/2006/table">
            <a:tbl>
              <a:tblPr/>
              <a:tblGrid>
                <a:gridCol w="3090343">
                  <a:extLst>
                    <a:ext uri="{9D8B030D-6E8A-4147-A177-3AD203B41FA5}">
                      <a16:colId xmlns:a16="http://schemas.microsoft.com/office/drawing/2014/main" val="3092929141"/>
                    </a:ext>
                  </a:extLst>
                </a:gridCol>
                <a:gridCol w="1399448">
                  <a:extLst>
                    <a:ext uri="{9D8B030D-6E8A-4147-A177-3AD203B41FA5}">
                      <a16:colId xmlns:a16="http://schemas.microsoft.com/office/drawing/2014/main" val="2259126201"/>
                    </a:ext>
                  </a:extLst>
                </a:gridCol>
                <a:gridCol w="1840409">
                  <a:extLst>
                    <a:ext uri="{9D8B030D-6E8A-4147-A177-3AD203B41FA5}">
                      <a16:colId xmlns:a16="http://schemas.microsoft.com/office/drawing/2014/main" val="3611764532"/>
                    </a:ext>
                  </a:extLst>
                </a:gridCol>
                <a:gridCol w="1860634">
                  <a:extLst>
                    <a:ext uri="{9D8B030D-6E8A-4147-A177-3AD203B41FA5}">
                      <a16:colId xmlns:a16="http://schemas.microsoft.com/office/drawing/2014/main" val="3448917809"/>
                    </a:ext>
                  </a:extLst>
                </a:gridCol>
                <a:gridCol w="1528459">
                  <a:extLst>
                    <a:ext uri="{9D8B030D-6E8A-4147-A177-3AD203B41FA5}">
                      <a16:colId xmlns:a16="http://schemas.microsoft.com/office/drawing/2014/main" val="4394219"/>
                    </a:ext>
                  </a:extLst>
                </a:gridCol>
                <a:gridCol w="2172584">
                  <a:extLst>
                    <a:ext uri="{9D8B030D-6E8A-4147-A177-3AD203B41FA5}">
                      <a16:colId xmlns:a16="http://schemas.microsoft.com/office/drawing/2014/main" val="17123811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912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số (đơn vị: triệu người)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4 651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1 0276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1 373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82490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0B639D6-067C-738F-DE19-FDD042230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02" y="3648364"/>
            <a:ext cx="9229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https://World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popaulation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data sheet 2021.www.prb.org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120C62-A5D0-D332-3D1D-2005F8999C7C}"/>
              </a:ext>
            </a:extLst>
          </p:cNvPr>
          <p:cNvSpPr txBox="1"/>
          <p:nvPr/>
        </p:nvSpPr>
        <p:spPr>
          <a:xfrm>
            <a:off x="6438756" y="4031143"/>
            <a:ext cx="1907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38B41C-8D3A-E730-58C3-9741E7F3DC04}"/>
              </a:ext>
            </a:extLst>
          </p:cNvPr>
          <p:cNvSpPr txBox="1"/>
          <p:nvPr/>
        </p:nvSpPr>
        <p:spPr>
          <a:xfrm>
            <a:off x="29741" y="4431878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D480F-D40B-E4B6-56A5-6A34BD3D5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218" y="1094357"/>
            <a:ext cx="1404587" cy="1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00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7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118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3" y="755930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5" y="171201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2"/>
            <a:ext cx="1133571" cy="98232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53601" y="162679"/>
            <a:ext cx="27703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06564"/>
            <a:ext cx="3501984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2</a:t>
            </a:r>
            <a:endParaRPr lang="en-US" sz="3000" b="1" dirty="0"/>
          </a:p>
        </p:txBody>
      </p:sp>
      <p:sp>
        <p:nvSpPr>
          <p:cNvPr id="56" name="Rectangle 159"/>
          <p:cNvSpPr>
            <a:spLocks noChangeArrowheads="1"/>
          </p:cNvSpPr>
          <p:nvPr/>
        </p:nvSpPr>
        <p:spPr bwMode="auto">
          <a:xfrm>
            <a:off x="0" y="-150104"/>
            <a:ext cx="184731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1FAA4-8F3F-07BB-ED35-8896EC676092}"/>
              </a:ext>
            </a:extLst>
          </p:cNvPr>
          <p:cNvSpPr txBox="1"/>
          <p:nvPr/>
        </p:nvSpPr>
        <p:spPr>
          <a:xfrm>
            <a:off x="-1" y="1961882"/>
            <a:ext cx="2167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  <a:r>
              <a:rPr lang="en-US" sz="2400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/SGK/15</a:t>
            </a:r>
            <a:r>
              <a:rPr lang="vi-VN" sz="2400" b="1" i="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ACE1F-33B7-31F3-2787-E4F2EB1A026F}"/>
              </a:ext>
            </a:extLst>
          </p:cNvPr>
          <p:cNvSpPr txBox="1"/>
          <p:nvPr/>
        </p:nvSpPr>
        <p:spPr>
          <a:xfrm>
            <a:off x="5018673" y="2028272"/>
            <a:ext cx="1019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E7BDFD-4A10-C706-F589-F39D6FA04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065712"/>
              </p:ext>
            </p:extLst>
          </p:nvPr>
        </p:nvGraphicFramePr>
        <p:xfrm>
          <a:off x="92364" y="4956240"/>
          <a:ext cx="6729350" cy="1097280"/>
        </p:xfrm>
        <a:graphic>
          <a:graphicData uri="http://schemas.openxmlformats.org/drawingml/2006/table">
            <a:tbl>
              <a:tblPr/>
              <a:tblGrid>
                <a:gridCol w="2244436">
                  <a:extLst>
                    <a:ext uri="{9D8B030D-6E8A-4147-A177-3AD203B41FA5}">
                      <a16:colId xmlns:a16="http://schemas.microsoft.com/office/drawing/2014/main" val="188865954"/>
                    </a:ext>
                  </a:extLst>
                </a:gridCol>
                <a:gridCol w="841829">
                  <a:extLst>
                    <a:ext uri="{9D8B030D-6E8A-4147-A177-3AD203B41FA5}">
                      <a16:colId xmlns:a16="http://schemas.microsoft.com/office/drawing/2014/main" val="1292547925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540423316"/>
                    </a:ext>
                  </a:extLst>
                </a:gridCol>
                <a:gridCol w="798285">
                  <a:extLst>
                    <a:ext uri="{9D8B030D-6E8A-4147-A177-3AD203B41FA5}">
                      <a16:colId xmlns:a16="http://schemas.microsoft.com/office/drawing/2014/main" val="258557409"/>
                    </a:ext>
                  </a:extLst>
                </a:gridCol>
                <a:gridCol w="835605">
                  <a:extLst>
                    <a:ext uri="{9D8B030D-6E8A-4147-A177-3AD203B41FA5}">
                      <a16:colId xmlns:a16="http://schemas.microsoft.com/office/drawing/2014/main" val="2123802328"/>
                    </a:ext>
                  </a:extLst>
                </a:gridCol>
                <a:gridCol w="1239938">
                  <a:extLst>
                    <a:ext uri="{9D8B030D-6E8A-4147-A177-3AD203B41FA5}">
                      <a16:colId xmlns:a16="http://schemas.microsoft.com/office/drawing/2014/main" val="1066895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79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đo (đơn vị: độ) 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714525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2DAD46FD-114F-7CC4-178E-3F82A9510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239976"/>
            <a:ext cx="75329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15.1, ta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15.2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613D4F3-BCDE-818F-114D-A1B46FAD3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47801"/>
              </p:ext>
            </p:extLst>
          </p:nvPr>
        </p:nvGraphicFramePr>
        <p:xfrm>
          <a:off x="24945" y="2725488"/>
          <a:ext cx="7348312" cy="1097280"/>
        </p:xfrm>
        <a:graphic>
          <a:graphicData uri="http://schemas.openxmlformats.org/drawingml/2006/table">
            <a:tbl>
              <a:tblPr/>
              <a:tblGrid>
                <a:gridCol w="2007055">
                  <a:extLst>
                    <a:ext uri="{9D8B030D-6E8A-4147-A177-3AD203B41FA5}">
                      <a16:colId xmlns:a16="http://schemas.microsoft.com/office/drawing/2014/main" val="575758977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983602990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2408554154"/>
                    </a:ext>
                  </a:extLst>
                </a:gridCol>
                <a:gridCol w="1030514">
                  <a:extLst>
                    <a:ext uri="{9D8B030D-6E8A-4147-A177-3AD203B41FA5}">
                      <a16:colId xmlns:a16="http://schemas.microsoft.com/office/drawing/2014/main" val="4192639479"/>
                    </a:ext>
                  </a:extLst>
                </a:gridCol>
                <a:gridCol w="1190172">
                  <a:extLst>
                    <a:ext uri="{9D8B030D-6E8A-4147-A177-3AD203B41FA5}">
                      <a16:colId xmlns:a16="http://schemas.microsoft.com/office/drawing/2014/main" val="1240801019"/>
                    </a:ext>
                  </a:extLst>
                </a:gridCol>
                <a:gridCol w="1291771">
                  <a:extLst>
                    <a:ext uri="{9D8B030D-6E8A-4147-A177-3AD203B41FA5}">
                      <a16:colId xmlns:a16="http://schemas.microsoft.com/office/drawing/2014/main" val="12034321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47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(đơn vị: %) 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000" b="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321082"/>
                  </a:ext>
                </a:extLst>
              </a:tr>
            </a:tbl>
          </a:graphicData>
        </a:graphic>
      </p:graphicFrame>
      <p:sp>
        <p:nvSpPr>
          <p:cNvPr id="19" name="Rectangle 2">
            <a:extLst>
              <a:ext uri="{FF2B5EF4-FFF2-40B4-BE49-F238E27FC236}">
                <a16:creationId xmlns:a16="http://schemas.microsoft.com/office/drawing/2014/main" id="{F92BB11F-E71C-C6FC-12E8-4C8086805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5" y="2285010"/>
            <a:ext cx="121421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BDEE49-FA7F-39FC-439D-6B98FA45FB42}"/>
              </a:ext>
            </a:extLst>
          </p:cNvPr>
          <p:cNvSpPr txBox="1"/>
          <p:nvPr/>
        </p:nvSpPr>
        <p:spPr>
          <a:xfrm>
            <a:off x="3040704" y="3860174"/>
            <a:ext cx="137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15.1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DFBDD6-5589-080B-C85E-8771A1A5E916}"/>
              </a:ext>
            </a:extLst>
          </p:cNvPr>
          <p:cNvSpPr txBox="1"/>
          <p:nvPr/>
        </p:nvSpPr>
        <p:spPr>
          <a:xfrm>
            <a:off x="3013301" y="6104944"/>
            <a:ext cx="137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15.2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F0609-BB76-E7D3-9D0F-F10517116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218" y="1094357"/>
            <a:ext cx="1404587" cy="137274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3A2FAC3-DDDA-C58E-009C-B7D225343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078260"/>
              </p:ext>
            </p:extLst>
          </p:nvPr>
        </p:nvGraphicFramePr>
        <p:xfrm>
          <a:off x="6357219" y="2790230"/>
          <a:ext cx="7010400" cy="378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82415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1" grpId="0"/>
      <p:bldP spid="19" grpId="0"/>
      <p:bldP spid="21" grpId="0"/>
      <p:bldP spid="22" grpId="0"/>
      <p:bldGraphic spid="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6963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381145" y="1481080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744905" y="64472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5302160" y="242530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313403" y="428055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054334" y="1899405"/>
            <a:ext cx="3078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</a:p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VỀ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NHÀ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8899" y="473989"/>
            <a:ext cx="61061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SGK/11</a:t>
            </a: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6; 7,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5/SGK/12; 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4518" y="2530642"/>
            <a:ext cx="52963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Hoàn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A0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ppt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96047" y="4558360"/>
            <a:ext cx="6688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9" y="525412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9" y="5152070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22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32" y="5093229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7" y="4457347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2" y="4185120"/>
            <a:ext cx="2901048" cy="2513979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2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32" y="2148681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56" y="343617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706" y="705134"/>
            <a:ext cx="4206601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3" y="6000454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!!4">
            <a:extLst>
              <a:ext uri="{FF2B5EF4-FFF2-40B4-BE49-F238E27FC236}">
                <a16:creationId xmlns:a16="http://schemas.microsoft.com/office/drawing/2014/main" id="{119A6B4A-234C-877B-12A1-89629958DFA9}"/>
              </a:ext>
            </a:extLst>
          </p:cNvPr>
          <p:cNvSpPr/>
          <p:nvPr/>
        </p:nvSpPr>
        <p:spPr>
          <a:xfrm>
            <a:off x="8951498" y="4"/>
            <a:ext cx="3240505" cy="513347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3ECBBA-F2D7-7A66-9AC6-99EE4AD38F80}"/>
              </a:ext>
            </a:extLst>
          </p:cNvPr>
          <p:cNvSpPr/>
          <p:nvPr/>
        </p:nvSpPr>
        <p:spPr>
          <a:xfrm>
            <a:off x="676744" y="2984921"/>
            <a:ext cx="10643773" cy="2913928"/>
          </a:xfrm>
          <a:prstGeom prst="rect">
            <a:avLst/>
          </a:prstGeom>
          <a:solidFill>
            <a:srgbClr val="1251A4">
              <a:alpha val="74000"/>
            </a:srgb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FDD3B-F168-B36D-F392-D4697451F08B}"/>
              </a:ext>
            </a:extLst>
          </p:cNvPr>
          <p:cNvSpPr txBox="1"/>
          <p:nvPr/>
        </p:nvSpPr>
        <p:spPr>
          <a:xfrm>
            <a:off x="676742" y="3106029"/>
            <a:ext cx="10561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22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 animBg="1"/>
      <p:bldP spid="9" grpId="1" animBg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2" y="4726623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5" y="3868881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38" y="-2697814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" y="30336"/>
            <a:ext cx="9518339" cy="1823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17028" y="-10721"/>
            <a:ext cx="9567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99481" y="3381172"/>
            <a:ext cx="3927059" cy="118865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702" y="1964767"/>
            <a:ext cx="3502302" cy="118865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649" y="3342995"/>
            <a:ext cx="3638254" cy="118865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99481" y="2002944"/>
            <a:ext cx="3954711" cy="118865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510" y="5340079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78" name="times up">
            <a:extLst>
              <a:ext uri="{FF2B5EF4-FFF2-40B4-BE49-F238E27FC236}">
                <a16:creationId xmlns:a16="http://schemas.microsoft.com/office/drawing/2014/main" id="{956BB923-8389-4C4A-7BDB-CFA4265188BF}"/>
              </a:ext>
            </a:extLst>
          </p:cNvPr>
          <p:cNvGrpSpPr/>
          <p:nvPr/>
        </p:nvGrpSpPr>
        <p:grpSpPr>
          <a:xfrm>
            <a:off x="10500512" y="2065413"/>
            <a:ext cx="1546257" cy="587611"/>
            <a:chOff x="4317476" y="-304827"/>
            <a:chExt cx="2690461" cy="725914"/>
          </a:xfrm>
        </p:grpSpPr>
        <p:sp>
          <p:nvSpPr>
            <p:cNvPr id="79" name="Rounded Rectangle 203">
              <a:extLst>
                <a:ext uri="{FF2B5EF4-FFF2-40B4-BE49-F238E27FC236}">
                  <a16:creationId xmlns:a16="http://schemas.microsoft.com/office/drawing/2014/main" id="{C7675119-C93F-895E-BE18-C0A1F14ADF32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ounded Rectangle 204">
              <a:extLst>
                <a:ext uri="{FF2B5EF4-FFF2-40B4-BE49-F238E27FC236}">
                  <a16:creationId xmlns:a16="http://schemas.microsoft.com/office/drawing/2014/main" id="{68672084-FD93-88C7-8641-3A509BF7EAF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5A3C1914-385A-62D2-6DDA-6EE7073B266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93" y="280215"/>
            <a:ext cx="1893756" cy="1887749"/>
          </a:xfrm>
          <a:prstGeom prst="rect">
            <a:avLst/>
          </a:prstGeom>
        </p:spPr>
      </p:pic>
      <p:grpSp>
        <p:nvGrpSpPr>
          <p:cNvPr id="83" name="Clock hand spin">
            <a:extLst>
              <a:ext uri="{FF2B5EF4-FFF2-40B4-BE49-F238E27FC236}">
                <a16:creationId xmlns:a16="http://schemas.microsoft.com/office/drawing/2014/main" id="{4152337D-E08B-9F95-6E07-0B1C61F722B1}"/>
              </a:ext>
            </a:extLst>
          </p:cNvPr>
          <p:cNvGrpSpPr/>
          <p:nvPr/>
        </p:nvGrpSpPr>
        <p:grpSpPr>
          <a:xfrm rot="1786145">
            <a:off x="10758380" y="845777"/>
            <a:ext cx="1028323" cy="1035235"/>
            <a:chOff x="861199" y="2357528"/>
            <a:chExt cx="3829048" cy="3849975"/>
          </a:xfrm>
        </p:grpSpPr>
        <p:sp>
          <p:nvSpPr>
            <p:cNvPr id="84" name="Oval 28">
              <a:extLst>
                <a:ext uri="{FF2B5EF4-FFF2-40B4-BE49-F238E27FC236}">
                  <a16:creationId xmlns:a16="http://schemas.microsoft.com/office/drawing/2014/main" id="{92B213D0-5356-266C-9BCE-0718D733B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  <p:sp>
          <p:nvSpPr>
            <p:cNvPr id="85" name="hour hand">
              <a:extLst>
                <a:ext uri="{FF2B5EF4-FFF2-40B4-BE49-F238E27FC236}">
                  <a16:creationId xmlns:a16="http://schemas.microsoft.com/office/drawing/2014/main" id="{88C47EB0-039B-130D-D2A3-F0827691A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1F38E44-A3F0-F6BA-96DA-6E2A958A036D}"/>
              </a:ext>
            </a:extLst>
          </p:cNvPr>
          <p:cNvSpPr txBox="1"/>
          <p:nvPr/>
        </p:nvSpPr>
        <p:spPr>
          <a:xfrm>
            <a:off x="11542763" y="1154252"/>
            <a:ext cx="28103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75AFC81-F0F8-9E2C-B53C-E8454CEEE375}"/>
              </a:ext>
            </a:extLst>
          </p:cNvPr>
          <p:cNvSpPr txBox="1"/>
          <p:nvPr/>
        </p:nvSpPr>
        <p:spPr>
          <a:xfrm>
            <a:off x="11167998" y="1553536"/>
            <a:ext cx="34108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7D8A3A-C0C4-D261-98F3-3ECED06817A3}"/>
              </a:ext>
            </a:extLst>
          </p:cNvPr>
          <p:cNvSpPr txBox="1"/>
          <p:nvPr/>
        </p:nvSpPr>
        <p:spPr>
          <a:xfrm>
            <a:off x="10709415" y="1191993"/>
            <a:ext cx="3084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7D6CBA-9CDB-D96B-23EF-E19B1EB03816}"/>
              </a:ext>
            </a:extLst>
          </p:cNvPr>
          <p:cNvSpPr txBox="1"/>
          <p:nvPr/>
        </p:nvSpPr>
        <p:spPr>
          <a:xfrm>
            <a:off x="11078075" y="784920"/>
            <a:ext cx="4955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56000" y="1735231"/>
            <a:ext cx="6096000" cy="318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86" indent="8890">
              <a:lnSpc>
                <a:spcPct val="115000"/>
              </a:lnSpc>
              <a:tabLst>
                <a:tab pos="0" algn="l"/>
              </a:tabLst>
            </a:pPr>
            <a:endParaRPr lang="en-US" sz="1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6CF4AFD-308B-742D-95AF-628FB5B12B2C}"/>
              </a:ext>
            </a:extLst>
          </p:cNvPr>
          <p:cNvSpPr/>
          <p:nvPr/>
        </p:nvSpPr>
        <p:spPr>
          <a:xfrm>
            <a:off x="10924689" y="88966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C348B-17B5-803A-DB51-0ACFD3449342}"/>
              </a:ext>
            </a:extLst>
          </p:cNvPr>
          <p:cNvGrpSpPr/>
          <p:nvPr/>
        </p:nvGrpSpPr>
        <p:grpSpPr>
          <a:xfrm>
            <a:off x="7917767" y="2841739"/>
            <a:ext cx="4270332" cy="3609180"/>
            <a:chOff x="7959777" y="3260358"/>
            <a:chExt cx="4270332" cy="3609180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5E12D293-0304-6604-A22D-97CF7F579A0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8342722"/>
                </p:ext>
              </p:extLst>
            </p:nvPr>
          </p:nvGraphicFramePr>
          <p:xfrm>
            <a:off x="7959777" y="3260358"/>
            <a:ext cx="4270332" cy="3609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1052755-E33B-F300-000D-7CE324958994}"/>
                </a:ext>
              </a:extLst>
            </p:cNvPr>
            <p:cNvCxnSpPr/>
            <p:nvPr/>
          </p:nvCxnSpPr>
          <p:spPr>
            <a:xfrm flipV="1">
              <a:off x="8229600" y="3672590"/>
              <a:ext cx="0" cy="28181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5C0E844-517B-4A5C-DE3C-439171406A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2120" y="6490741"/>
              <a:ext cx="3844649" cy="25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169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63" y="5219702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3" y="2462857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7" y="3797308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8" y="-3327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1" y="49019"/>
            <a:ext cx="9883471" cy="1901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469612" y="21733"/>
            <a:ext cx="9837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7293" y="2180535"/>
            <a:ext cx="4476650" cy="11887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260401" y="2180541"/>
            <a:ext cx="4610410" cy="11887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707000"/>
              </p:ext>
            </p:extLst>
          </p:nvPr>
        </p:nvGraphicFramePr>
        <p:xfrm>
          <a:off x="787525" y="4036185"/>
          <a:ext cx="95412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8" imgW="583920" imgH="330120" progId="Equation.DSMT4">
                  <p:embed/>
                </p:oleObj>
              </mc:Choice>
              <mc:Fallback>
                <p:oleObj name="Equation" r:id="rId18" imgW="583920" imgH="3301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7525" y="4036185"/>
                        <a:ext cx="95412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times up">
            <a:extLst>
              <a:ext uri="{FF2B5EF4-FFF2-40B4-BE49-F238E27FC236}">
                <a16:creationId xmlns:a16="http://schemas.microsoft.com/office/drawing/2014/main" id="{0A892634-5F75-A914-3DE1-59D63B44BE4B}"/>
              </a:ext>
            </a:extLst>
          </p:cNvPr>
          <p:cNvGrpSpPr/>
          <p:nvPr/>
        </p:nvGrpSpPr>
        <p:grpSpPr>
          <a:xfrm>
            <a:off x="10500512" y="2065413"/>
            <a:ext cx="1546257" cy="587611"/>
            <a:chOff x="4317476" y="-304827"/>
            <a:chExt cx="2690461" cy="725914"/>
          </a:xfrm>
        </p:grpSpPr>
        <p:sp>
          <p:nvSpPr>
            <p:cNvPr id="3" name="Rounded Rectangle 203">
              <a:extLst>
                <a:ext uri="{FF2B5EF4-FFF2-40B4-BE49-F238E27FC236}">
                  <a16:creationId xmlns:a16="http://schemas.microsoft.com/office/drawing/2014/main" id="{CCA3E578-5CB7-B481-C2F6-911220A48139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204">
              <a:extLst>
                <a:ext uri="{FF2B5EF4-FFF2-40B4-BE49-F238E27FC236}">
                  <a16:creationId xmlns:a16="http://schemas.microsoft.com/office/drawing/2014/main" id="{75B2E35F-DD62-1AF2-D55F-FC1D11101023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895EB4-3998-F387-92F8-7D11FE0D211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93" y="280215"/>
            <a:ext cx="1893756" cy="1887749"/>
          </a:xfrm>
          <a:prstGeom prst="rect">
            <a:avLst/>
          </a:prstGeom>
        </p:spPr>
      </p:pic>
      <p:grpSp>
        <p:nvGrpSpPr>
          <p:cNvPr id="7" name="Clock hand spin">
            <a:extLst>
              <a:ext uri="{FF2B5EF4-FFF2-40B4-BE49-F238E27FC236}">
                <a16:creationId xmlns:a16="http://schemas.microsoft.com/office/drawing/2014/main" id="{F365A9DC-7602-101B-AB5B-2059F1AA988D}"/>
              </a:ext>
            </a:extLst>
          </p:cNvPr>
          <p:cNvGrpSpPr/>
          <p:nvPr/>
        </p:nvGrpSpPr>
        <p:grpSpPr>
          <a:xfrm rot="1786145">
            <a:off x="10758380" y="845777"/>
            <a:ext cx="1028323" cy="1035235"/>
            <a:chOff x="861199" y="2357528"/>
            <a:chExt cx="3829048" cy="3849975"/>
          </a:xfrm>
        </p:grpSpPr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5FA3B264-9B86-0EB8-415B-15F0B7BD2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  <p:sp>
          <p:nvSpPr>
            <p:cNvPr id="10" name="hour hand">
              <a:extLst>
                <a:ext uri="{FF2B5EF4-FFF2-40B4-BE49-F238E27FC236}">
                  <a16:creationId xmlns:a16="http://schemas.microsoft.com/office/drawing/2014/main" id="{33B88D1C-0F2A-2093-ED33-C5B82FD62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CEBA1C-52AC-1FD7-2F2B-D09F7C7EFE76}"/>
              </a:ext>
            </a:extLst>
          </p:cNvPr>
          <p:cNvSpPr txBox="1"/>
          <p:nvPr/>
        </p:nvSpPr>
        <p:spPr>
          <a:xfrm>
            <a:off x="11542763" y="1154252"/>
            <a:ext cx="28103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FF905-DE15-50E9-B1BA-16B2BFE0EF3B}"/>
              </a:ext>
            </a:extLst>
          </p:cNvPr>
          <p:cNvSpPr txBox="1"/>
          <p:nvPr/>
        </p:nvSpPr>
        <p:spPr>
          <a:xfrm>
            <a:off x="11167998" y="1553536"/>
            <a:ext cx="34108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09E72E-71DD-01FD-DCAF-B9E42CC75F1C}"/>
              </a:ext>
            </a:extLst>
          </p:cNvPr>
          <p:cNvSpPr txBox="1"/>
          <p:nvPr/>
        </p:nvSpPr>
        <p:spPr>
          <a:xfrm>
            <a:off x="10709415" y="1191993"/>
            <a:ext cx="3084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E06446-E6A2-372F-1533-C667858CAD71}"/>
              </a:ext>
            </a:extLst>
          </p:cNvPr>
          <p:cNvSpPr txBox="1"/>
          <p:nvPr/>
        </p:nvSpPr>
        <p:spPr>
          <a:xfrm>
            <a:off x="11078075" y="784920"/>
            <a:ext cx="4955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FF1F5C-655B-657E-E64B-E51D4F53F31E}"/>
              </a:ext>
            </a:extLst>
          </p:cNvPr>
          <p:cNvSpPr/>
          <p:nvPr/>
        </p:nvSpPr>
        <p:spPr>
          <a:xfrm>
            <a:off x="10924689" y="88966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BF61ED-77FA-63F0-B942-B863E1FD0FD1}"/>
              </a:ext>
            </a:extLst>
          </p:cNvPr>
          <p:cNvGrpSpPr/>
          <p:nvPr/>
        </p:nvGrpSpPr>
        <p:grpSpPr>
          <a:xfrm>
            <a:off x="7430576" y="3488740"/>
            <a:ext cx="4724583" cy="3365808"/>
            <a:chOff x="7959777" y="3260358"/>
            <a:chExt cx="4270332" cy="3609180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4B30832B-FC05-FF4E-6B8D-7712ECC040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5022469"/>
                </p:ext>
              </p:extLst>
            </p:nvPr>
          </p:nvGraphicFramePr>
          <p:xfrm>
            <a:off x="7959777" y="3260358"/>
            <a:ext cx="4270332" cy="3609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5E551C5-BFE9-A397-5619-D5BC86E31A54}"/>
                </a:ext>
              </a:extLst>
            </p:cNvPr>
            <p:cNvCxnSpPr/>
            <p:nvPr/>
          </p:nvCxnSpPr>
          <p:spPr>
            <a:xfrm flipV="1">
              <a:off x="8229600" y="3672590"/>
              <a:ext cx="0" cy="28181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5D62D7C-AC82-3E27-C563-FBA30DE1E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2120" y="6490741"/>
              <a:ext cx="3844649" cy="25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83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" y="-1218827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7" y="4070127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4" y="4343404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5" y="3688298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61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249" y="-3368747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5563" y="3123318"/>
            <a:ext cx="4563137" cy="7436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5563" y="6070265"/>
            <a:ext cx="4802686" cy="7005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204" y="5117322"/>
            <a:ext cx="4528496" cy="79934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3" y="21613"/>
            <a:ext cx="9852689" cy="2105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595171" y="-40638"/>
            <a:ext cx="98526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af-ZA" altLang="en-US" sz="3200" dirty="0">
              <a:latin typeface="Arial" panose="020B0604020202020204" pitchFamily="34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6" y="5359403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5563" y="2281522"/>
            <a:ext cx="4648972" cy="72242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grpSp>
        <p:nvGrpSpPr>
          <p:cNvPr id="6" name="times up">
            <a:extLst>
              <a:ext uri="{FF2B5EF4-FFF2-40B4-BE49-F238E27FC236}">
                <a16:creationId xmlns:a16="http://schemas.microsoft.com/office/drawing/2014/main" id="{246EF2E2-72D0-BBFC-4602-86E576A46142}"/>
              </a:ext>
            </a:extLst>
          </p:cNvPr>
          <p:cNvGrpSpPr/>
          <p:nvPr/>
        </p:nvGrpSpPr>
        <p:grpSpPr>
          <a:xfrm>
            <a:off x="10500512" y="2065413"/>
            <a:ext cx="1546257" cy="587611"/>
            <a:chOff x="4317476" y="-304827"/>
            <a:chExt cx="2690461" cy="725914"/>
          </a:xfrm>
        </p:grpSpPr>
        <p:sp>
          <p:nvSpPr>
            <p:cNvPr id="8" name="Rounded Rectangle 203">
              <a:extLst>
                <a:ext uri="{FF2B5EF4-FFF2-40B4-BE49-F238E27FC236}">
                  <a16:creationId xmlns:a16="http://schemas.microsoft.com/office/drawing/2014/main" id="{5E8D42FD-60C1-A75F-A0A5-4830D76938C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204">
              <a:extLst>
                <a:ext uri="{FF2B5EF4-FFF2-40B4-BE49-F238E27FC236}">
                  <a16:creationId xmlns:a16="http://schemas.microsoft.com/office/drawing/2014/main" id="{4F2D27BE-0603-D1AF-7A67-F505E0BF7E57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578F3-7BE7-B16F-C88A-A009577818C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93" y="280215"/>
            <a:ext cx="1893756" cy="1887749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067525C3-1BD8-E100-9778-C9425A72C3B8}"/>
              </a:ext>
            </a:extLst>
          </p:cNvPr>
          <p:cNvGrpSpPr/>
          <p:nvPr/>
        </p:nvGrpSpPr>
        <p:grpSpPr>
          <a:xfrm rot="1786145">
            <a:off x="10744069" y="876071"/>
            <a:ext cx="1028323" cy="1035235"/>
            <a:chOff x="861199" y="2357528"/>
            <a:chExt cx="3829048" cy="3849975"/>
          </a:xfrm>
        </p:grpSpPr>
        <p:sp>
          <p:nvSpPr>
            <p:cNvPr id="13" name="Oval 28">
              <a:extLst>
                <a:ext uri="{FF2B5EF4-FFF2-40B4-BE49-F238E27FC236}">
                  <a16:creationId xmlns:a16="http://schemas.microsoft.com/office/drawing/2014/main" id="{397AF39C-B97A-B2AC-FF5D-5D909E8D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  <p:sp>
          <p:nvSpPr>
            <p:cNvPr id="14" name="hour hand">
              <a:extLst>
                <a:ext uri="{FF2B5EF4-FFF2-40B4-BE49-F238E27FC236}">
                  <a16:creationId xmlns:a16="http://schemas.microsoft.com/office/drawing/2014/main" id="{9EE5BA5F-2FBD-F9DD-7C94-E3018E792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606BB64-4E01-2D9D-7926-F396C8A9FD94}"/>
              </a:ext>
            </a:extLst>
          </p:cNvPr>
          <p:cNvSpPr txBox="1"/>
          <p:nvPr/>
        </p:nvSpPr>
        <p:spPr>
          <a:xfrm>
            <a:off x="11542763" y="1154252"/>
            <a:ext cx="28103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2C637-1E7F-E1A4-95DA-AEE2E8418DC5}"/>
              </a:ext>
            </a:extLst>
          </p:cNvPr>
          <p:cNvSpPr txBox="1"/>
          <p:nvPr/>
        </p:nvSpPr>
        <p:spPr>
          <a:xfrm>
            <a:off x="11167998" y="1553536"/>
            <a:ext cx="34108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693E48-0EEC-29D1-F554-3C00592FA99D}"/>
              </a:ext>
            </a:extLst>
          </p:cNvPr>
          <p:cNvSpPr txBox="1"/>
          <p:nvPr/>
        </p:nvSpPr>
        <p:spPr>
          <a:xfrm>
            <a:off x="10709415" y="1191993"/>
            <a:ext cx="3084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6256A3-493B-5EBE-3BA2-D25152E04BE8}"/>
              </a:ext>
            </a:extLst>
          </p:cNvPr>
          <p:cNvSpPr txBox="1"/>
          <p:nvPr/>
        </p:nvSpPr>
        <p:spPr>
          <a:xfrm>
            <a:off x="11078075" y="784920"/>
            <a:ext cx="4955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77952E-CE55-D411-2E9C-7EF548F3ADD2}"/>
              </a:ext>
            </a:extLst>
          </p:cNvPr>
          <p:cNvSpPr/>
          <p:nvPr/>
        </p:nvSpPr>
        <p:spPr>
          <a:xfrm>
            <a:off x="10924689" y="88966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EE2E38-0ED4-1DD3-8376-24B58A7E2236}"/>
              </a:ext>
            </a:extLst>
          </p:cNvPr>
          <p:cNvGrpSpPr/>
          <p:nvPr/>
        </p:nvGrpSpPr>
        <p:grpSpPr>
          <a:xfrm>
            <a:off x="7684041" y="2852793"/>
            <a:ext cx="4462396" cy="3365808"/>
            <a:chOff x="7950593" y="3261618"/>
            <a:chExt cx="4270332" cy="3609180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53A94B86-1A30-2AC5-13CD-312E3BD80D9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98913304"/>
                </p:ext>
              </p:extLst>
            </p:nvPr>
          </p:nvGraphicFramePr>
          <p:xfrm>
            <a:off x="7950593" y="3261618"/>
            <a:ext cx="4270332" cy="3609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AA12542-804F-6020-FE0B-0FD0ED74DE48}"/>
                </a:ext>
              </a:extLst>
            </p:cNvPr>
            <p:cNvCxnSpPr/>
            <p:nvPr/>
          </p:nvCxnSpPr>
          <p:spPr>
            <a:xfrm flipV="1">
              <a:off x="8229600" y="3672590"/>
              <a:ext cx="0" cy="28181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B6107B9-8736-1926-9075-F023B9298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2120" y="6490741"/>
              <a:ext cx="3844649" cy="25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8002068" y="2894864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2635309" y="2436559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7132348" y="828357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04352" y="3308814"/>
            <a:ext cx="3222753" cy="73268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4352" y="2390028"/>
            <a:ext cx="3431458" cy="73268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4" y="110917"/>
            <a:ext cx="10629329" cy="205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28194" y="69927"/>
            <a:ext cx="5645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885" y="5342599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" name="times up">
            <a:extLst>
              <a:ext uri="{FF2B5EF4-FFF2-40B4-BE49-F238E27FC236}">
                <a16:creationId xmlns:a16="http://schemas.microsoft.com/office/drawing/2014/main" id="{9ACD54BD-7526-36C5-0C95-50DCAA9192D7}"/>
              </a:ext>
            </a:extLst>
          </p:cNvPr>
          <p:cNvGrpSpPr/>
          <p:nvPr/>
        </p:nvGrpSpPr>
        <p:grpSpPr>
          <a:xfrm>
            <a:off x="10500512" y="2065413"/>
            <a:ext cx="1546257" cy="587611"/>
            <a:chOff x="4317476" y="-304827"/>
            <a:chExt cx="2690461" cy="725914"/>
          </a:xfrm>
        </p:grpSpPr>
        <p:sp>
          <p:nvSpPr>
            <p:cNvPr id="3" name="Rounded Rectangle 203">
              <a:extLst>
                <a:ext uri="{FF2B5EF4-FFF2-40B4-BE49-F238E27FC236}">
                  <a16:creationId xmlns:a16="http://schemas.microsoft.com/office/drawing/2014/main" id="{414DA7D9-E91D-4563-161A-63AD943E741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204">
              <a:extLst>
                <a:ext uri="{FF2B5EF4-FFF2-40B4-BE49-F238E27FC236}">
                  <a16:creationId xmlns:a16="http://schemas.microsoft.com/office/drawing/2014/main" id="{F2DE04B4-72AC-45BF-503E-CCE48AD913BF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13D5D02-6824-32F2-9753-DE0B45E42AB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93" y="280215"/>
            <a:ext cx="1893756" cy="1887749"/>
          </a:xfrm>
          <a:prstGeom prst="rect">
            <a:avLst/>
          </a:prstGeom>
        </p:spPr>
      </p:pic>
      <p:grpSp>
        <p:nvGrpSpPr>
          <p:cNvPr id="11" name="Clock hand spin">
            <a:extLst>
              <a:ext uri="{FF2B5EF4-FFF2-40B4-BE49-F238E27FC236}">
                <a16:creationId xmlns:a16="http://schemas.microsoft.com/office/drawing/2014/main" id="{02EF3C5B-ED7E-C196-12FD-6A0CA62AD131}"/>
              </a:ext>
            </a:extLst>
          </p:cNvPr>
          <p:cNvGrpSpPr/>
          <p:nvPr/>
        </p:nvGrpSpPr>
        <p:grpSpPr>
          <a:xfrm rot="1786145">
            <a:off x="10758380" y="845777"/>
            <a:ext cx="1028323" cy="1035235"/>
            <a:chOff x="861199" y="2357528"/>
            <a:chExt cx="3829048" cy="3849975"/>
          </a:xfrm>
        </p:grpSpPr>
        <p:sp>
          <p:nvSpPr>
            <p:cNvPr id="12" name="Oval 28">
              <a:extLst>
                <a:ext uri="{FF2B5EF4-FFF2-40B4-BE49-F238E27FC236}">
                  <a16:creationId xmlns:a16="http://schemas.microsoft.com/office/drawing/2014/main" id="{39B0783A-FA28-DA7F-86AF-039C2ABD1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  <p:sp>
          <p:nvSpPr>
            <p:cNvPr id="14" name="hour hand">
              <a:extLst>
                <a:ext uri="{FF2B5EF4-FFF2-40B4-BE49-F238E27FC236}">
                  <a16:creationId xmlns:a16="http://schemas.microsoft.com/office/drawing/2014/main" id="{CA0B4E64-4681-75CB-A712-B16E38893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637482-526F-4373-5AF3-565A2BE11EDA}"/>
              </a:ext>
            </a:extLst>
          </p:cNvPr>
          <p:cNvSpPr txBox="1"/>
          <p:nvPr/>
        </p:nvSpPr>
        <p:spPr>
          <a:xfrm>
            <a:off x="11542763" y="1154252"/>
            <a:ext cx="28103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B600E-938B-4D6A-40B4-EBDFE5ADD5DB}"/>
              </a:ext>
            </a:extLst>
          </p:cNvPr>
          <p:cNvSpPr txBox="1"/>
          <p:nvPr/>
        </p:nvSpPr>
        <p:spPr>
          <a:xfrm>
            <a:off x="11167998" y="1553536"/>
            <a:ext cx="34108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A3C992-8D2C-C932-29A2-D934F252BB16}"/>
              </a:ext>
            </a:extLst>
          </p:cNvPr>
          <p:cNvSpPr txBox="1"/>
          <p:nvPr/>
        </p:nvSpPr>
        <p:spPr>
          <a:xfrm>
            <a:off x="10709415" y="1191993"/>
            <a:ext cx="3084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09CBF1-3210-DFA1-83E5-90A065D28DCB}"/>
              </a:ext>
            </a:extLst>
          </p:cNvPr>
          <p:cNvSpPr txBox="1"/>
          <p:nvPr/>
        </p:nvSpPr>
        <p:spPr>
          <a:xfrm>
            <a:off x="11078075" y="784920"/>
            <a:ext cx="4955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F66C2B-7544-85B8-735A-84FF2E349BAD}"/>
              </a:ext>
            </a:extLst>
          </p:cNvPr>
          <p:cNvSpPr/>
          <p:nvPr/>
        </p:nvSpPr>
        <p:spPr>
          <a:xfrm>
            <a:off x="10924689" y="88966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F67587-E872-E8DA-99C2-702985B2BDC0}"/>
              </a:ext>
            </a:extLst>
          </p:cNvPr>
          <p:cNvGrpSpPr/>
          <p:nvPr/>
        </p:nvGrpSpPr>
        <p:grpSpPr>
          <a:xfrm>
            <a:off x="5813831" y="20737"/>
            <a:ext cx="4684082" cy="2702798"/>
            <a:chOff x="7959777" y="3260358"/>
            <a:chExt cx="4270332" cy="360918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1495F88-61DD-2205-BCC4-2DBE7E6E97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5022469"/>
                </p:ext>
              </p:extLst>
            </p:nvPr>
          </p:nvGraphicFramePr>
          <p:xfrm>
            <a:off x="7959777" y="3260358"/>
            <a:ext cx="4270332" cy="3609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7BD6C9F-3CC4-B867-9F44-5888DD8D086A}"/>
                </a:ext>
              </a:extLst>
            </p:cNvPr>
            <p:cNvCxnSpPr/>
            <p:nvPr/>
          </p:nvCxnSpPr>
          <p:spPr>
            <a:xfrm flipV="1">
              <a:off x="8229600" y="3672590"/>
              <a:ext cx="0" cy="28181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69B6742-B337-EFF9-E458-45DFB191F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2120" y="6490741"/>
              <a:ext cx="3844649" cy="25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82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6" y="3232871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2" y="-2807909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484596" y="2069160"/>
            <a:ext cx="4124564" cy="106732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63205" y="2114638"/>
            <a:ext cx="4149369" cy="104902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" y="186773"/>
            <a:ext cx="10326461" cy="173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-18798" y="89971"/>
            <a:ext cx="10420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-150104"/>
            <a:ext cx="184731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1"/>
          </a:p>
        </p:txBody>
      </p:sp>
      <p:grpSp>
        <p:nvGrpSpPr>
          <p:cNvPr id="2" name="times up">
            <a:extLst>
              <a:ext uri="{FF2B5EF4-FFF2-40B4-BE49-F238E27FC236}">
                <a16:creationId xmlns:a16="http://schemas.microsoft.com/office/drawing/2014/main" id="{B67664BD-720E-178C-B67E-B392830586F8}"/>
              </a:ext>
            </a:extLst>
          </p:cNvPr>
          <p:cNvGrpSpPr/>
          <p:nvPr/>
        </p:nvGrpSpPr>
        <p:grpSpPr>
          <a:xfrm>
            <a:off x="10500512" y="2065413"/>
            <a:ext cx="1546257" cy="587611"/>
            <a:chOff x="4317476" y="-304827"/>
            <a:chExt cx="2690461" cy="725914"/>
          </a:xfrm>
        </p:grpSpPr>
        <p:sp>
          <p:nvSpPr>
            <p:cNvPr id="3" name="Rounded Rectangle 203">
              <a:extLst>
                <a:ext uri="{FF2B5EF4-FFF2-40B4-BE49-F238E27FC236}">
                  <a16:creationId xmlns:a16="http://schemas.microsoft.com/office/drawing/2014/main" id="{3DE8EC7F-0304-0B89-C87D-DD0368D12667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204">
              <a:extLst>
                <a:ext uri="{FF2B5EF4-FFF2-40B4-BE49-F238E27FC236}">
                  <a16:creationId xmlns:a16="http://schemas.microsoft.com/office/drawing/2014/main" id="{FD64D528-F9FC-9A22-FCC5-1CB25491A682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3A32F67-B66C-7FD8-5FAC-B9E8E54EF0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93" y="280215"/>
            <a:ext cx="1893756" cy="1887749"/>
          </a:xfrm>
          <a:prstGeom prst="rect">
            <a:avLst/>
          </a:prstGeom>
        </p:spPr>
      </p:pic>
      <p:grpSp>
        <p:nvGrpSpPr>
          <p:cNvPr id="7" name="Clock hand spin">
            <a:extLst>
              <a:ext uri="{FF2B5EF4-FFF2-40B4-BE49-F238E27FC236}">
                <a16:creationId xmlns:a16="http://schemas.microsoft.com/office/drawing/2014/main" id="{DD1B6C6A-7C1A-FBE8-CD12-EC570D990B58}"/>
              </a:ext>
            </a:extLst>
          </p:cNvPr>
          <p:cNvGrpSpPr/>
          <p:nvPr/>
        </p:nvGrpSpPr>
        <p:grpSpPr>
          <a:xfrm rot="1786145">
            <a:off x="10758380" y="845777"/>
            <a:ext cx="1028323" cy="1035235"/>
            <a:chOff x="861199" y="2357528"/>
            <a:chExt cx="3829048" cy="3849975"/>
          </a:xfrm>
        </p:grpSpPr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9672D31D-524A-5A69-6899-F0FC6CC5F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  <p:sp>
          <p:nvSpPr>
            <p:cNvPr id="9" name="hour hand">
              <a:extLst>
                <a:ext uri="{FF2B5EF4-FFF2-40B4-BE49-F238E27FC236}">
                  <a16:creationId xmlns:a16="http://schemas.microsoft.com/office/drawing/2014/main" id="{D055E978-BBAD-3DF8-E19D-8CA34638E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1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7E4641-DACC-6432-76D3-293DEA6456E2}"/>
              </a:ext>
            </a:extLst>
          </p:cNvPr>
          <p:cNvSpPr txBox="1"/>
          <p:nvPr/>
        </p:nvSpPr>
        <p:spPr>
          <a:xfrm>
            <a:off x="11542763" y="1154252"/>
            <a:ext cx="28103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4630C-B705-D48B-45A5-BFB03EF18671}"/>
              </a:ext>
            </a:extLst>
          </p:cNvPr>
          <p:cNvSpPr txBox="1"/>
          <p:nvPr/>
        </p:nvSpPr>
        <p:spPr>
          <a:xfrm>
            <a:off x="11167998" y="1553536"/>
            <a:ext cx="34108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6452D4-1EC9-2626-234F-527FCA61401E}"/>
              </a:ext>
            </a:extLst>
          </p:cNvPr>
          <p:cNvSpPr txBox="1"/>
          <p:nvPr/>
        </p:nvSpPr>
        <p:spPr>
          <a:xfrm>
            <a:off x="10709415" y="1191993"/>
            <a:ext cx="3084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051E7-21F2-51FD-0615-12DB7F0B497B}"/>
              </a:ext>
            </a:extLst>
          </p:cNvPr>
          <p:cNvSpPr txBox="1"/>
          <p:nvPr/>
        </p:nvSpPr>
        <p:spPr>
          <a:xfrm>
            <a:off x="11078075" y="784920"/>
            <a:ext cx="4955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633" y="5177735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F46EB4-1C7C-7D25-4916-906FB45DD0F6}"/>
              </a:ext>
            </a:extLst>
          </p:cNvPr>
          <p:cNvSpPr/>
          <p:nvPr/>
        </p:nvSpPr>
        <p:spPr>
          <a:xfrm>
            <a:off x="10924689" y="88966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rgbClr val="FF0000"/>
                </a:solidFill>
              </a:rPr>
              <a:t>START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2E958C-EF9F-7AF2-E8AD-2B19A48C109C}"/>
              </a:ext>
            </a:extLst>
          </p:cNvPr>
          <p:cNvGrpSpPr/>
          <p:nvPr/>
        </p:nvGrpSpPr>
        <p:grpSpPr>
          <a:xfrm>
            <a:off x="7430576" y="3488740"/>
            <a:ext cx="4724583" cy="3365808"/>
            <a:chOff x="7959777" y="3260358"/>
            <a:chExt cx="4270332" cy="3609180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05F7A71D-F595-4EEE-857C-78C21706C3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5022469"/>
                </p:ext>
              </p:extLst>
            </p:nvPr>
          </p:nvGraphicFramePr>
          <p:xfrm>
            <a:off x="7959777" y="3260358"/>
            <a:ext cx="4270332" cy="3609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1AF51-A0AD-758E-5A5F-6F99DC97CFB9}"/>
                </a:ext>
              </a:extLst>
            </p:cNvPr>
            <p:cNvCxnSpPr/>
            <p:nvPr/>
          </p:nvCxnSpPr>
          <p:spPr>
            <a:xfrm flipV="1">
              <a:off x="8229600" y="3672590"/>
              <a:ext cx="0" cy="28181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B9147AE-D8D0-133E-9C65-72CADE2B7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2120" y="6490741"/>
              <a:ext cx="3844649" cy="25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89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3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5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53" y="2743202"/>
            <a:ext cx="6086207" cy="244839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3" y="2019203"/>
            <a:ext cx="17522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0115" y="2997903"/>
            <a:ext cx="5204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2645</Words>
  <Application>Microsoft Office PowerPoint</Application>
  <PresentationFormat>Widescreen</PresentationFormat>
  <Paragraphs>391</Paragraphs>
  <Slides>29</Slides>
  <Notes>11</Notes>
  <HiddenSlides>0</HiddenSlides>
  <MMClips>10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微软雅黑</vt:lpstr>
      <vt:lpstr>AntykwaTorunska-Bold</vt:lpstr>
      <vt:lpstr>Arial</vt:lpstr>
      <vt:lpstr>Calibri</vt:lpstr>
      <vt:lpstr>Calibri Light</vt:lpstr>
      <vt:lpstr>Cambria Math</vt:lpstr>
      <vt:lpstr>等线</vt:lpstr>
      <vt:lpstr>等线 Light</vt:lpstr>
      <vt:lpstr>LMRoman12-Regular</vt:lpstr>
      <vt:lpstr>MS Mincho</vt:lpstr>
      <vt:lpstr>Tahoma</vt:lpstr>
      <vt:lpstr>Times New Roman</vt:lpstr>
      <vt:lpstr>幼圆</vt:lpstr>
      <vt:lpstr>华康海报体W12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53</dc:creator>
  <cp:lastModifiedBy>Windows User</cp:lastModifiedBy>
  <cp:revision>89</cp:revision>
  <dcterms:created xsi:type="dcterms:W3CDTF">2024-06-17T15:18:57Z</dcterms:created>
  <dcterms:modified xsi:type="dcterms:W3CDTF">2024-12-08T08:55:06Z</dcterms:modified>
</cp:coreProperties>
</file>