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602" r:id="rId2"/>
    <p:sldId id="591" r:id="rId3"/>
    <p:sldId id="377" r:id="rId4"/>
    <p:sldId id="386" r:id="rId5"/>
    <p:sldId id="390" r:id="rId6"/>
    <p:sldId id="392" r:id="rId7"/>
    <p:sldId id="393" r:id="rId8"/>
    <p:sldId id="391" r:id="rId9"/>
    <p:sldId id="387" r:id="rId10"/>
    <p:sldId id="578" r:id="rId11"/>
    <p:sldId id="603" r:id="rId12"/>
    <p:sldId id="573" r:id="rId13"/>
    <p:sldId id="593" r:id="rId14"/>
    <p:sldId id="579" r:id="rId15"/>
    <p:sldId id="604" r:id="rId16"/>
    <p:sldId id="605" r:id="rId17"/>
    <p:sldId id="381" r:id="rId18"/>
    <p:sldId id="606" r:id="rId19"/>
    <p:sldId id="382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E6E6E6"/>
    <a:srgbClr val="FFFF00"/>
    <a:srgbClr val="195231"/>
    <a:srgbClr val="007033"/>
    <a:srgbClr val="FF4FFF"/>
    <a:srgbClr val="FF93FF"/>
    <a:srgbClr val="FFECA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6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: GV </a:t>
            </a:r>
            <a:r>
              <a:rPr lang="en-US" baseline="0" dirty="0" err="1"/>
              <a:t>cho</a:t>
            </a:r>
            <a:r>
              <a:rPr lang="en-US" baseline="0" dirty="0"/>
              <a:t> HS quay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kim</a:t>
            </a:r>
            <a:r>
              <a:rPr lang="en-US" baseline="0" dirty="0"/>
              <a:t> quay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B8DAD-1A77-472B-A22A-63DB29676E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9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Slide 26 </a:t>
            </a:r>
            <a:r>
              <a:rPr lang="en-US" baseline="0" dirty="0" err="1"/>
              <a:t>Vòng</a:t>
            </a:r>
            <a:r>
              <a:rPr lang="en-US" baseline="0" dirty="0"/>
              <a:t> quay may </a:t>
            </a:r>
            <a:r>
              <a:rPr lang="en-US" baseline="0" dirty="0" err="1"/>
              <a:t>mắn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B8DAD-1A77-472B-A22A-63DB29676E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76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ra </a:t>
            </a:r>
            <a:r>
              <a:rPr lang="en-US" baseline="0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Slide 26 </a:t>
            </a:r>
            <a:r>
              <a:rPr lang="en-US" baseline="0" dirty="0" err="1"/>
              <a:t>Vòng</a:t>
            </a:r>
            <a:r>
              <a:rPr lang="en-US" baseline="0" dirty="0"/>
              <a:t> quay may </a:t>
            </a:r>
            <a:r>
              <a:rPr lang="en-US" baseline="0" dirty="0" err="1"/>
              <a:t>mắn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B8DAD-1A77-472B-A22A-63DB29676E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Slide 26 </a:t>
            </a:r>
            <a:r>
              <a:rPr lang="en-US" baseline="0" dirty="0" err="1"/>
              <a:t>Vòng</a:t>
            </a:r>
            <a:r>
              <a:rPr lang="en-US" baseline="0" dirty="0"/>
              <a:t> quay may </a:t>
            </a:r>
            <a:r>
              <a:rPr lang="en-US" baseline="0" dirty="0" err="1"/>
              <a:t>mắn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B8DAD-1A77-472B-A22A-63DB29676E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7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Slide 26 </a:t>
            </a:r>
            <a:r>
              <a:rPr lang="en-US" baseline="0" dirty="0" err="1"/>
              <a:t>Vòng</a:t>
            </a:r>
            <a:r>
              <a:rPr lang="en-US" baseline="0" dirty="0"/>
              <a:t> quay may </a:t>
            </a:r>
            <a:r>
              <a:rPr lang="en-US" baseline="0" dirty="0" err="1"/>
              <a:t>mắn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B8DAD-1A77-472B-A22A-63DB29676E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76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sai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Slide 26 </a:t>
            </a:r>
            <a:r>
              <a:rPr lang="en-US" baseline="0" dirty="0" err="1"/>
              <a:t>Vòng</a:t>
            </a:r>
            <a:r>
              <a:rPr lang="en-US" baseline="0" dirty="0"/>
              <a:t> quay may </a:t>
            </a:r>
            <a:r>
              <a:rPr lang="en-US" baseline="0" dirty="0" err="1"/>
              <a:t>mắn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B8DAD-1A77-472B-A22A-63DB29676E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03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9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5.png"/><Relationship Id="rId4" Type="http://schemas.openxmlformats.org/officeDocument/2006/relationships/image" Target="../media/image44.wmf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notesSlide" Target="../notesSlides/notesSlide2.xml"/><Relationship Id="rId9" Type="http://schemas.openxmlformats.org/officeDocument/2006/relationships/slide" Target="slide8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12" Type="http://schemas.openxmlformats.org/officeDocument/2006/relationships/slide" Target="slide4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e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6.bin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7.wmf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image" Target="../media/image16.png"/><Relationship Id="rId19" Type="http://schemas.openxmlformats.org/officeDocument/2006/relationships/image" Target="../media/image26.wmf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3.wmf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5" Type="http://schemas.openxmlformats.org/officeDocument/2006/relationships/image" Target="../media/image30.wmf"/><Relationship Id="rId10" Type="http://schemas.openxmlformats.org/officeDocument/2006/relationships/image" Target="../media/image34.png"/><Relationship Id="rId19" Type="http://schemas.openxmlformats.org/officeDocument/2006/relationships/image" Target="../media/image32.wmf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92095" y="1953084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11" name="Hộp Văn bản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2" name="Hộp Văn bản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84F8C-0ABB-A3D8-A8A3-C7C7DE0C9483}"/>
              </a:ext>
            </a:extLst>
          </p:cNvPr>
          <p:cNvSpPr txBox="1"/>
          <p:nvPr/>
        </p:nvSpPr>
        <p:spPr>
          <a:xfrm>
            <a:off x="3110104" y="5272266"/>
            <a:ext cx="595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1451403" y="256419"/>
            <a:ext cx="9071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LƯ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 MỸ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56ECE-B401-E3E6-0C01-98F8EEF8792A}"/>
              </a:ext>
            </a:extLst>
          </p:cNvPr>
          <p:cNvSpPr txBox="1"/>
          <p:nvPr/>
        </p:nvSpPr>
        <p:spPr>
          <a:xfrm>
            <a:off x="1635900" y="3037830"/>
            <a:ext cx="88867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38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3. GIẢI HỆ HAI PHƯƠNG TRÌNH BẬC NHẤT HAI ẨN (TIẾT </a:t>
            </a:r>
            <a:r>
              <a:rPr lang="en-US" sz="3800" b="1" dirty="0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en-US" sz="3800" b="1" dirty="0">
              <a:solidFill>
                <a:srgbClr val="0000CC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480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682485" y="3176845"/>
            <a:ext cx="4655997" cy="12158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B6EA24-14FE-4CEC-AA94-C5884F952984}"/>
              </a:ext>
            </a:extLst>
          </p:cNvPr>
          <p:cNvSpPr txBox="1">
            <a:spLocks/>
          </p:cNvSpPr>
          <p:nvPr/>
        </p:nvSpPr>
        <p:spPr>
          <a:xfrm>
            <a:off x="0" y="185194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GIẢI HỆ HAI PHƯƠNG TRÌNH BẬC NHẤT HAI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0D80C5-ECF0-4386-B71C-B7B9F85EF217}"/>
              </a:ext>
            </a:extLst>
          </p:cNvPr>
          <p:cNvSpPr txBox="1"/>
          <p:nvPr/>
        </p:nvSpPr>
        <p:spPr>
          <a:xfrm>
            <a:off x="320755" y="1975926"/>
            <a:ext cx="11610110" cy="16350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Bài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1</a:t>
            </a:r>
            <a:r>
              <a:rPr lang="en-US" sz="32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Giải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phương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trình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kumimoji="0" lang="fr-FR" altLang="en-US" sz="3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35447E1-E005-4DF1-935E-BA8566E56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7083"/>
              </p:ext>
            </p:extLst>
          </p:nvPr>
        </p:nvGraphicFramePr>
        <p:xfrm>
          <a:off x="5141560" y="2126956"/>
          <a:ext cx="1968500" cy="133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3" imgW="1968480" imgH="1143000" progId="Equation.DSMT4">
                  <p:embed/>
                </p:oleObj>
              </mc:Choice>
              <mc:Fallback>
                <p:oleObj name="Equation" r:id="rId3" imgW="1968480" imgH="11430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35447E1-E005-4DF1-935E-BA8566E567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1560" y="2126956"/>
                        <a:ext cx="1968500" cy="133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530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0D80C5-ECF0-4386-B71C-B7B9F85EF217}"/>
              </a:ext>
            </a:extLst>
          </p:cNvPr>
          <p:cNvSpPr txBox="1"/>
          <p:nvPr/>
        </p:nvSpPr>
        <p:spPr>
          <a:xfrm>
            <a:off x="190127" y="141403"/>
            <a:ext cx="1161011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Bài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3200" b="1" u="sng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Gọi</a:t>
            </a:r>
            <a:r>
              <a:rPr lang="en-US" sz="32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             là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nghiệm</a:t>
            </a:r>
            <a:r>
              <a:rPr lang="en-US" sz="32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của</a:t>
            </a:r>
            <a:r>
              <a:rPr lang="en-US" sz="32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                     .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trị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biểu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thức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A3BB91-3D51-44DB-A225-070C19E33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21399"/>
              </p:ext>
            </p:extLst>
          </p:nvPr>
        </p:nvGraphicFramePr>
        <p:xfrm>
          <a:off x="2087563" y="334117"/>
          <a:ext cx="1206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" name="Equation" r:id="rId3" imgW="1206360" imgH="558720" progId="Equation.DSMT4">
                  <p:embed/>
                </p:oleObj>
              </mc:Choice>
              <mc:Fallback>
                <p:oleObj name="Equation" r:id="rId3" imgW="12063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7563" y="334117"/>
                        <a:ext cx="1206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35447E1-E005-4DF1-935E-BA8566E56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645007"/>
              </p:ext>
            </p:extLst>
          </p:nvPr>
        </p:nvGraphicFramePr>
        <p:xfrm>
          <a:off x="8612188" y="77788"/>
          <a:ext cx="1968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" name="Equation" r:id="rId5" imgW="1968480" imgH="1143000" progId="Equation.DSMT4">
                  <p:embed/>
                </p:oleObj>
              </mc:Choice>
              <mc:Fallback>
                <p:oleObj name="Equation" r:id="rId5" imgW="196848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12188" y="77788"/>
                        <a:ext cx="19685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224A245-1586-4A61-984D-0DFCDFA7D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4206"/>
              </p:ext>
            </p:extLst>
          </p:nvPr>
        </p:nvGraphicFramePr>
        <p:xfrm>
          <a:off x="3860298" y="766842"/>
          <a:ext cx="22399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" name="Equation" r:id="rId7" imgW="2247840" imgH="939600" progId="Equation.DSMT4">
                  <p:embed/>
                </p:oleObj>
              </mc:Choice>
              <mc:Fallback>
                <p:oleObj name="Equation" r:id="rId7" imgW="224784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298" y="766842"/>
                        <a:ext cx="2239963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D2BC65-B401-42B5-B911-C108294408F3}"/>
              </a:ext>
            </a:extLst>
          </p:cNvPr>
          <p:cNvSpPr txBox="1"/>
          <p:nvPr/>
        </p:nvSpPr>
        <p:spPr>
          <a:xfrm>
            <a:off x="4385310" y="2325379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A505203-FFC0-4C0B-88D4-EE1A30FAB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47850"/>
              </p:ext>
            </p:extLst>
          </p:nvPr>
        </p:nvGraphicFramePr>
        <p:xfrm>
          <a:off x="3860298" y="2961238"/>
          <a:ext cx="1962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5" name="Equation" r:id="rId9" imgW="1968480" imgH="1143000" progId="Equation.DSMT4">
                  <p:embed/>
                </p:oleObj>
              </mc:Choice>
              <mc:Fallback>
                <p:oleObj name="Equation" r:id="rId9" imgW="1968480" imgH="1143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298" y="2961238"/>
                        <a:ext cx="19621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67C61AD-2921-4A88-873E-D263AE20C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953225"/>
              </p:ext>
            </p:extLst>
          </p:nvPr>
        </p:nvGraphicFramePr>
        <p:xfrm>
          <a:off x="7450138" y="4222762"/>
          <a:ext cx="2324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6" name="Equation" r:id="rId11" imgW="2323800" imgH="482400" progId="Equation.DSMT4">
                  <p:embed/>
                </p:oleObj>
              </mc:Choice>
              <mc:Fallback>
                <p:oleObj name="Equation" r:id="rId11" imgW="232380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4222762"/>
                        <a:ext cx="232410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96C6158-92FA-4911-A31E-399EA9893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599056"/>
              </p:ext>
            </p:extLst>
          </p:nvPr>
        </p:nvGraphicFramePr>
        <p:xfrm>
          <a:off x="7208046" y="4813501"/>
          <a:ext cx="27606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" name="Equation" r:id="rId13" imgW="2768400" imgH="939600" progId="Equation.DSMT4">
                  <p:embed/>
                </p:oleObj>
              </mc:Choice>
              <mc:Fallback>
                <p:oleObj name="Equation" r:id="rId13" imgW="2768400" imgH="93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046" y="4813501"/>
                        <a:ext cx="2760662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E77CF9D-BD00-4669-B547-E01E7810C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75809"/>
              </p:ext>
            </p:extLst>
          </p:nvPr>
        </p:nvGraphicFramePr>
        <p:xfrm>
          <a:off x="1114425" y="5810791"/>
          <a:ext cx="9731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8" name="Equation" r:id="rId15" imgW="965160" imgH="939600" progId="Equation.DSMT4">
                  <p:embed/>
                </p:oleObj>
              </mc:Choice>
              <mc:Fallback>
                <p:oleObj name="Equation" r:id="rId15" imgW="96516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810791"/>
                        <a:ext cx="973138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5">
            <a:extLst>
              <a:ext uri="{FF2B5EF4-FFF2-40B4-BE49-F238E27FC236}">
                <a16:creationId xmlns:a16="http://schemas.microsoft.com/office/drawing/2014/main" id="{2D33066B-11DA-4643-88EB-18680FE7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27" y="3177397"/>
            <a:ext cx="11610110" cy="16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Giải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hệ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phương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trình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                     . 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Ta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hệ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phương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trình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đã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cho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có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nghiệm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D3A5357-5D1F-42FA-9498-12542D4BD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96732"/>
              </p:ext>
            </p:extLst>
          </p:nvPr>
        </p:nvGraphicFramePr>
        <p:xfrm>
          <a:off x="1279525" y="5052982"/>
          <a:ext cx="2324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9" name="Equation" r:id="rId17" imgW="2323800" imgH="482400" progId="Equation.DSMT4">
                  <p:embed/>
                </p:oleObj>
              </mc:Choice>
              <mc:Fallback>
                <p:oleObj name="Equation" r:id="rId17" imgW="2323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79525" y="5052982"/>
                        <a:ext cx="2324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373625A-C9BF-4FAF-A20F-A97D4DE70261}"/>
              </a:ext>
            </a:extLst>
          </p:cNvPr>
          <p:cNvSpPr txBox="1"/>
          <p:nvPr/>
        </p:nvSpPr>
        <p:spPr>
          <a:xfrm>
            <a:off x="295841" y="5966698"/>
            <a:ext cx="86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E8045A-9A93-4AAA-86BA-B5C85702F6B2}"/>
              </a:ext>
            </a:extLst>
          </p:cNvPr>
          <p:cNvSpPr txBox="1"/>
          <p:nvPr/>
        </p:nvSpPr>
        <p:spPr>
          <a:xfrm>
            <a:off x="295841" y="5018624"/>
            <a:ext cx="11462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Thay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                          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vào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biểu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thức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A ta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                      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21" grpId="0"/>
      <p:bldP spid="29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56C084-3C55-40CB-B399-29294FBFBD19}"/>
              </a:ext>
            </a:extLst>
          </p:cNvPr>
          <p:cNvSpPr txBox="1"/>
          <p:nvPr/>
        </p:nvSpPr>
        <p:spPr>
          <a:xfrm>
            <a:off x="570377" y="1812650"/>
            <a:ext cx="11187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b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)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Vì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đồ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thị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hàm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y = </a:t>
            </a:r>
            <a:r>
              <a:rPr lang="fr-FR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ax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+ b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đi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qua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điểm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A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(2; </a:t>
            </a:r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8) </a:t>
            </a:r>
            <a:r>
              <a:rPr lang="fr-F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nên</a:t>
            </a:r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ta </a:t>
            </a:r>
            <a:r>
              <a:rPr lang="fr-F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có</a:t>
            </a:r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phương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trình</a:t>
            </a:r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: a.2 + b = 8 (1)</a:t>
            </a:r>
          </a:p>
          <a:p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9BFE8-9367-41EF-897F-38256E150934}"/>
              </a:ext>
            </a:extLst>
          </p:cNvPr>
          <p:cNvSpPr txBox="1"/>
          <p:nvPr/>
        </p:nvSpPr>
        <p:spPr>
          <a:xfrm>
            <a:off x="160881" y="5633007"/>
            <a:ext cx="11926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;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+7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097863-B9ED-4BA0-A95A-10AC4ACD7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990025"/>
              </p:ext>
            </p:extLst>
          </p:nvPr>
        </p:nvGraphicFramePr>
        <p:xfrm>
          <a:off x="4010296" y="4408266"/>
          <a:ext cx="212297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3" imgW="2158920" imgH="1091880" progId="Equation.DSMT4">
                  <p:embed/>
                </p:oleObj>
              </mc:Choice>
              <mc:Fallback>
                <p:oleObj name="Equation" r:id="rId3" imgW="2158920" imgH="1091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284C3B2-4248-49C1-A970-B759A0977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0296" y="4408266"/>
                        <a:ext cx="2122977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A00519C-79D1-4E3C-BEE6-63FCC5378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211760"/>
              </p:ext>
            </p:extLst>
          </p:nvPr>
        </p:nvGraphicFramePr>
        <p:xfrm>
          <a:off x="5657822" y="5487080"/>
          <a:ext cx="26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5" imgW="266400" imgH="825480" progId="Equation.DSMT4">
                  <p:embed/>
                </p:oleObj>
              </mc:Choice>
              <mc:Fallback>
                <p:oleObj name="Equation" r:id="rId5" imgW="2664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7822" y="5487080"/>
                        <a:ext cx="266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59312FB-C2E1-4093-BC13-5B70A6659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105729"/>
              </p:ext>
            </p:extLst>
          </p:nvPr>
        </p:nvGraphicFramePr>
        <p:xfrm>
          <a:off x="10363295" y="5499907"/>
          <a:ext cx="2667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tion" r:id="rId7" imgW="266960" imgH="828774" progId="Equation.DSMT4">
                  <p:embed/>
                </p:oleObj>
              </mc:Choice>
              <mc:Fallback>
                <p:oleObj name="Equation" r:id="rId7" imgW="266960" imgH="8287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63295" y="5499907"/>
                        <a:ext cx="2667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B9F543-A235-4533-BF20-2B5EB9519D25}"/>
                  </a:ext>
                </a:extLst>
              </p:cNvPr>
              <p:cNvSpPr txBox="1"/>
              <p:nvPr/>
            </p:nvSpPr>
            <p:spPr>
              <a:xfrm>
                <a:off x="361948" y="208759"/>
                <a:ext cx="11604811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err="1"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Bài</a:t>
                </a:r>
                <a:r>
                  <a:rPr lang="en-US" sz="3200" b="1" u="sng" dirty="0"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3</a:t>
                </a:r>
                <a:r>
                  <a:rPr lang="vi-VN" sz="3200" dirty="0"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 b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8)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; 5).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B9F543-A235-4533-BF20-2B5EB9519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8" y="208759"/>
                <a:ext cx="11604811" cy="1077218"/>
              </a:xfrm>
              <a:prstGeom prst="rect">
                <a:avLst/>
              </a:prstGeom>
              <a:blipFill>
                <a:blip r:embed="rId9"/>
                <a:stretch>
                  <a:fillRect l="-1313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FBDC77E-3E8B-4176-8763-B47DB08A5BCE}"/>
              </a:ext>
            </a:extLst>
          </p:cNvPr>
          <p:cNvSpPr txBox="1"/>
          <p:nvPr/>
        </p:nvSpPr>
        <p:spPr>
          <a:xfrm>
            <a:off x="712185" y="3857621"/>
            <a:ext cx="589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56C084-3C55-40CB-B399-29294FBFBD19}"/>
                  </a:ext>
                </a:extLst>
              </p:cNvPr>
              <p:cNvSpPr txBox="1"/>
              <p:nvPr/>
            </p:nvSpPr>
            <p:spPr>
              <a:xfrm>
                <a:off x="530099" y="2807477"/>
                <a:ext cx="111879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Vì</a:t>
                </a:r>
                <a:r>
                  <a:rPr lang="fr-FR" sz="28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đồ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thị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hàm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số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y = </a:t>
                </a:r>
                <a:r>
                  <a:rPr lang="fr-FR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ax</a:t>
                </a:r>
                <a:r>
                  <a:rPr lang="fr-FR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+ b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đi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qua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điểm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B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4 ; 5)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nên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ta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 </a:t>
                </a:r>
                <a:r>
                  <a:rPr lang="fr-FR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trình</a:t>
                </a:r>
                <a:r>
                  <a:rPr lang="fr-FR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</a:rPr>
                  <a:t>: a(-4) + b = 5 (2)</a:t>
                </a:r>
                <a:endParaRPr lang="fr-FR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56C084-3C55-40CB-B399-29294FBF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9" y="2807477"/>
                <a:ext cx="11187952" cy="954107"/>
              </a:xfrm>
              <a:prstGeom prst="rect">
                <a:avLst/>
              </a:prstGeom>
              <a:blipFill>
                <a:blip r:embed="rId10"/>
                <a:stretch>
                  <a:fillRect l="-1144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FBDC77E-3E8B-4176-8763-B47DB08A5BCE}"/>
              </a:ext>
            </a:extLst>
          </p:cNvPr>
          <p:cNvSpPr txBox="1"/>
          <p:nvPr/>
        </p:nvSpPr>
        <p:spPr>
          <a:xfrm>
            <a:off x="5313002" y="1442330"/>
            <a:ext cx="82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3" y="3242445"/>
            <a:ext cx="4683123" cy="1215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A84CCF-A969-419D-85C2-25F35EB7EBF6}"/>
              </a:ext>
            </a:extLst>
          </p:cNvPr>
          <p:cNvSpPr txBox="1">
            <a:spLocks/>
          </p:cNvSpPr>
          <p:nvPr/>
        </p:nvSpPr>
        <p:spPr>
          <a:xfrm>
            <a:off x="-143022" y="254309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GIẢI HỆ HAI PHƯƠNG TRÌNH BẬC NHẤT HAI ẨN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7FF739-98B7-4B17-8A15-810103B36F61}"/>
              </a:ext>
            </a:extLst>
          </p:cNvPr>
          <p:cNvSpPr txBox="1"/>
          <p:nvPr/>
        </p:nvSpPr>
        <p:spPr>
          <a:xfrm>
            <a:off x="20595" y="0"/>
            <a:ext cx="1217140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 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xuôi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42km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1giờ 30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yên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lặng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yên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lặng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suốt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940939" y="1763630"/>
            <a:ext cx="233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Hướng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dẫn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08445"/>
              </p:ext>
            </p:extLst>
          </p:nvPr>
        </p:nvGraphicFramePr>
        <p:xfrm>
          <a:off x="94443" y="2339102"/>
          <a:ext cx="12017829" cy="44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534">
                  <a:extLst>
                    <a:ext uri="{9D8B030D-6E8A-4147-A177-3AD203B41FA5}">
                      <a16:colId xmlns:a16="http://schemas.microsoft.com/office/drawing/2014/main" val="3451475456"/>
                    </a:ext>
                  </a:extLst>
                </a:gridCol>
                <a:gridCol w="2324642">
                  <a:extLst>
                    <a:ext uri="{9D8B030D-6E8A-4147-A177-3AD203B41FA5}">
                      <a16:colId xmlns:a16="http://schemas.microsoft.com/office/drawing/2014/main" val="3455451616"/>
                    </a:ext>
                  </a:extLst>
                </a:gridCol>
                <a:gridCol w="2158747">
                  <a:extLst>
                    <a:ext uri="{9D8B030D-6E8A-4147-A177-3AD203B41FA5}">
                      <a16:colId xmlns:a16="http://schemas.microsoft.com/office/drawing/2014/main" val="1458783006"/>
                    </a:ext>
                  </a:extLst>
                </a:gridCol>
                <a:gridCol w="2521131">
                  <a:extLst>
                    <a:ext uri="{9D8B030D-6E8A-4147-A177-3AD203B41FA5}">
                      <a16:colId xmlns:a16="http://schemas.microsoft.com/office/drawing/2014/main" val="3698173305"/>
                    </a:ext>
                  </a:extLst>
                </a:gridCol>
                <a:gridCol w="3072775">
                  <a:extLst>
                    <a:ext uri="{9D8B030D-6E8A-4147-A177-3AD203B41FA5}">
                      <a16:colId xmlns:a16="http://schemas.microsoft.com/office/drawing/2014/main" val="2124167339"/>
                    </a:ext>
                  </a:extLst>
                </a:gridCol>
              </a:tblGrid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(Km)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(Km/h)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28019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510742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60436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65200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84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112393" y="4333765"/>
            <a:ext cx="233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72458" y="6009530"/>
            <a:ext cx="1964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126149" y="5103068"/>
            <a:ext cx="233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321043" y="3741966"/>
            <a:ext cx="233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620139" y="4491607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193177" y="3529912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193177" y="3506815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389120" y="3532457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389120" y="3578622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389120" y="3564878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5179250" y="4420748"/>
            <a:ext cx="763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5179689" y="3810545"/>
            <a:ext cx="849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2875922" y="5085670"/>
            <a:ext cx="938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2815095" y="6009530"/>
            <a:ext cx="1111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44192"/>
              </p:ext>
            </p:extLst>
          </p:nvPr>
        </p:nvGraphicFramePr>
        <p:xfrm>
          <a:off x="6595747" y="5889572"/>
          <a:ext cx="2338101" cy="86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" name="Equation" r:id="rId3" imgW="736560" imgH="393480" progId="Equation.DSMT4">
                  <p:embed/>
                </p:oleObj>
              </mc:Choice>
              <mc:Fallback>
                <p:oleObj name="Equation" r:id="rId3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5747" y="5889572"/>
                        <a:ext cx="2338101" cy="866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12254"/>
              </p:ext>
            </p:extLst>
          </p:nvPr>
        </p:nvGraphicFramePr>
        <p:xfrm>
          <a:off x="6595748" y="4962728"/>
          <a:ext cx="2338103" cy="83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" name="Equation" r:id="rId5" imgW="711000" imgH="393480" progId="Equation.DSMT4">
                  <p:embed/>
                </p:oleObj>
              </mc:Choice>
              <mc:Fallback>
                <p:oleObj name="Equation" r:id="rId5" imgW="711000" imgH="393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5748" y="4962728"/>
                        <a:ext cx="2338103" cy="837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5928"/>
              </p:ext>
            </p:extLst>
          </p:nvPr>
        </p:nvGraphicFramePr>
        <p:xfrm>
          <a:off x="9347518" y="5103068"/>
          <a:ext cx="2351087" cy="65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" name="Equation" r:id="rId7" imgW="647640" imgH="203040" progId="Equation.DSMT4">
                  <p:embed/>
                </p:oleObj>
              </mc:Choice>
              <mc:Fallback>
                <p:oleObj name="Equation" r:id="rId7" imgW="647640" imgH="20304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47518" y="5103068"/>
                        <a:ext cx="2351087" cy="65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424916"/>
              </p:ext>
            </p:extLst>
          </p:nvPr>
        </p:nvGraphicFramePr>
        <p:xfrm>
          <a:off x="9407048" y="6009530"/>
          <a:ext cx="2232025" cy="62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07048" y="6009530"/>
                        <a:ext cx="2232025" cy="626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150116"/>
              </p:ext>
            </p:extLst>
          </p:nvPr>
        </p:nvGraphicFramePr>
        <p:xfrm>
          <a:off x="4444550" y="4970093"/>
          <a:ext cx="2013807" cy="830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" name="Equation" r:id="rId11" imgW="685800" imgH="393480" progId="Equation.DSMT4">
                  <p:embed/>
                </p:oleObj>
              </mc:Choice>
              <mc:Fallback>
                <p:oleObj name="Equation" r:id="rId11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4550" y="4970093"/>
                        <a:ext cx="2013807" cy="830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76556"/>
              </p:ext>
            </p:extLst>
          </p:nvPr>
        </p:nvGraphicFramePr>
        <p:xfrm>
          <a:off x="4400056" y="5902786"/>
          <a:ext cx="2013806" cy="85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"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00056" y="5902786"/>
                        <a:ext cx="2013806" cy="853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4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7FF739-98B7-4B17-8A15-810103B36F61}"/>
              </a:ext>
            </a:extLst>
          </p:cNvPr>
          <p:cNvSpPr txBox="1"/>
          <p:nvPr/>
        </p:nvSpPr>
        <p:spPr>
          <a:xfrm>
            <a:off x="20595" y="0"/>
            <a:ext cx="1217140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 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42km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1giờ 30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280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940938" y="1763630"/>
            <a:ext cx="3355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Hướng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dẫn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4443" y="2339102"/>
          <a:ext cx="12017829" cy="44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534">
                  <a:extLst>
                    <a:ext uri="{9D8B030D-6E8A-4147-A177-3AD203B41FA5}">
                      <a16:colId xmlns:a16="http://schemas.microsoft.com/office/drawing/2014/main" val="3451475456"/>
                    </a:ext>
                  </a:extLst>
                </a:gridCol>
                <a:gridCol w="2324642">
                  <a:extLst>
                    <a:ext uri="{9D8B030D-6E8A-4147-A177-3AD203B41FA5}">
                      <a16:colId xmlns:a16="http://schemas.microsoft.com/office/drawing/2014/main" val="3455451616"/>
                    </a:ext>
                  </a:extLst>
                </a:gridCol>
                <a:gridCol w="1389426">
                  <a:extLst>
                    <a:ext uri="{9D8B030D-6E8A-4147-A177-3AD203B41FA5}">
                      <a16:colId xmlns:a16="http://schemas.microsoft.com/office/drawing/2014/main" val="1458783006"/>
                    </a:ext>
                  </a:extLst>
                </a:gridCol>
                <a:gridCol w="1928032">
                  <a:extLst>
                    <a:ext uri="{9D8B030D-6E8A-4147-A177-3AD203B41FA5}">
                      <a16:colId xmlns:a16="http://schemas.microsoft.com/office/drawing/2014/main" val="3698173305"/>
                    </a:ext>
                  </a:extLst>
                </a:gridCol>
                <a:gridCol w="4435195">
                  <a:extLst>
                    <a:ext uri="{9D8B030D-6E8A-4147-A177-3AD203B41FA5}">
                      <a16:colId xmlns:a16="http://schemas.microsoft.com/office/drawing/2014/main" val="2124167339"/>
                    </a:ext>
                  </a:extLst>
                </a:gridCol>
              </a:tblGrid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(Km)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(Km/h)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28019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510742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60436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65200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84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112393" y="4333765"/>
            <a:ext cx="233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72458" y="6009530"/>
            <a:ext cx="1964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126149" y="5103068"/>
            <a:ext cx="233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321043" y="3741966"/>
            <a:ext cx="233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620139" y="4491607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193177" y="3529912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193177" y="3506815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389120" y="3532457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389120" y="3578622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389120" y="3564878"/>
            <a:ext cx="74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755295" y="4439508"/>
            <a:ext cx="763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763001" y="3823943"/>
            <a:ext cx="849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620139" y="5075196"/>
            <a:ext cx="1298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4620139" y="6009530"/>
            <a:ext cx="1298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2875922" y="5085670"/>
            <a:ext cx="938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2815095" y="6009530"/>
            <a:ext cx="1111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453009" y="5883002"/>
          <a:ext cx="818646" cy="78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Equation" r:id="rId3" imgW="368280" imgH="419040" progId="Equation.DSMT4">
                  <p:embed/>
                </p:oleObj>
              </mc:Choice>
              <mc:Fallback>
                <p:oleObj name="Equation" r:id="rId3" imgW="368280" imgH="419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3009" y="5883002"/>
                        <a:ext cx="818646" cy="78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6332853" y="5041569"/>
          <a:ext cx="938802" cy="78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5" imgW="368280" imgH="419040" progId="Equation.DSMT4">
                  <p:embed/>
                </p:oleObj>
              </mc:Choice>
              <mc:Fallback>
                <p:oleObj name="Equation" r:id="rId5" imgW="368280" imgH="41904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32853" y="5041569"/>
                        <a:ext cx="938802" cy="78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8296275" y="5041900"/>
          <a:ext cx="2258514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Equation" r:id="rId7" imgW="622080" imgH="419040" progId="Equation.DSMT4">
                  <p:embed/>
                </p:oleObj>
              </mc:Choice>
              <mc:Fallback>
                <p:oleObj name="Equation" r:id="rId7" imgW="622080" imgH="41904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96275" y="5041900"/>
                        <a:ext cx="2258514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8296275" y="5883002"/>
          <a:ext cx="2363016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Equation" r:id="rId9" imgW="685800" imgH="419040" progId="Equation.DSMT4">
                  <p:embed/>
                </p:oleObj>
              </mc:Choice>
              <mc:Fallback>
                <p:oleObj name="Equation" r:id="rId9" imgW="685800" imgH="4190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96275" y="5883002"/>
                        <a:ext cx="2363016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4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145394" y="979112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258237" y="2394431"/>
            <a:ext cx="712730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lại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các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nội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của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tiết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học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hôm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nay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Làm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bài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tập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5;6;7- SGK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trang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25;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 3 SBT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17.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7FF739-98B7-4B17-8A15-810103B36F61}"/>
              </a:ext>
            </a:extLst>
          </p:cNvPr>
          <p:cNvSpPr txBox="1"/>
          <p:nvPr/>
        </p:nvSpPr>
        <p:spPr>
          <a:xfrm>
            <a:off x="151226" y="288779"/>
            <a:ext cx="11834447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u="sng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Chị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chị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Thu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áo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tây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cửa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Chị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áo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mi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quần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tây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tổng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2,25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Chị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Thu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áo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mi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quần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tây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tổng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1,25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bán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áo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mi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quần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tây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rằng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áo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mi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quần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tây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C95A6-FA25-483F-A5F8-1EB541A64612}"/>
              </a:ext>
            </a:extLst>
          </p:cNvPr>
          <p:cNvSpPr txBox="1"/>
          <p:nvPr/>
        </p:nvSpPr>
        <p:spPr>
          <a:xfrm>
            <a:off x="175845" y="3491748"/>
            <a:ext cx="118098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Gọi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lượt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áo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mi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mỗi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(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x, y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&gt; 0)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94A4D-AA8B-405B-A72E-EAB31C58259E}"/>
              </a:ext>
            </a:extLst>
          </p:cNvPr>
          <p:cNvSpPr txBox="1"/>
          <p:nvPr/>
        </p:nvSpPr>
        <p:spPr>
          <a:xfrm>
            <a:off x="175844" y="4472754"/>
            <a:ext cx="118098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áo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mi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phải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tổng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cộng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2,25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3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+ 2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= 2,25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2BBA5-B3E4-4D18-A07D-240EACA46F0D}"/>
              </a:ext>
            </a:extLst>
          </p:cNvPr>
          <p:cNvSpPr txBox="1"/>
          <p:nvPr/>
        </p:nvSpPr>
        <p:spPr>
          <a:xfrm>
            <a:off x="133641" y="5564376"/>
            <a:ext cx="118344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Thu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mua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áo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mi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1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chiếc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quần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phải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tổng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cộng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1,25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đồng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+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= 1,25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F084DE-0D58-456E-8592-34B7F5AE3A15}"/>
              </a:ext>
            </a:extLst>
          </p:cNvPr>
          <p:cNvSpPr txBox="1"/>
          <p:nvPr/>
        </p:nvSpPr>
        <p:spPr>
          <a:xfrm>
            <a:off x="5454747" y="2994571"/>
            <a:ext cx="819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Giải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6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640348" y="370311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2116728" y="1775712"/>
            <a:ext cx="7800384" cy="45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60724" y="113722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480078" y="1760031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740278" y="1253210"/>
            <a:ext cx="3073399" cy="2975312"/>
          </a:xfrm>
          <a:prstGeom prst="ellipse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E64185-8A68-4D8B-99EE-C2AEF8F97F8E}"/>
              </a:ext>
            </a:extLst>
          </p:cNvPr>
          <p:cNvSpPr/>
          <p:nvPr/>
        </p:nvSpPr>
        <p:spPr>
          <a:xfrm>
            <a:off x="387885" y="4686878"/>
            <a:ext cx="82389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CHƠI VÒNG QUAY </a:t>
            </a:r>
          </a:p>
          <a:p>
            <a:pPr lvl="0" algn="ctr">
              <a:defRPr/>
            </a:pP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6076" y="862915"/>
            <a:ext cx="9679951" cy="53503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91328" y="2103510"/>
            <a:ext cx="7009447" cy="84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98930">
              <a:lnSpc>
                <a:spcPts val="6597"/>
              </a:lnSpc>
            </a:pPr>
            <a:endParaRPr lang="en-US" sz="6000">
              <a:solidFill>
                <a:srgbClr val="FFA800"/>
              </a:solidFill>
              <a:latin typeface="Lazydog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4208177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9743110" y="462578"/>
            <a:ext cx="1842153" cy="1138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9252" y="1309658"/>
            <a:ext cx="8591399" cy="4614043"/>
          </a:xfrm>
          <a:prstGeom prst="rect">
            <a:avLst/>
          </a:prstGeom>
        </p:spPr>
        <p:txBody>
          <a:bodyPr wrap="square" lIns="57726" tIns="29190" rIns="57726" bIns="2919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5 ô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 lời đúng 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</a:t>
            </a: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sẽ được quay 1 lượt vòng quay may mắn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quay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nhường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9155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61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endSnd/>
        </p:sndAc>
      </p:transition>
    </mc:Choice>
    <mc:Fallback xmlns="">
      <p:transition spd="slow">
        <p:split orient="vert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>
            <a:extLst>
              <a:ext uri="{FF2B5EF4-FFF2-40B4-BE49-F238E27FC236}">
                <a16:creationId xmlns:a16="http://schemas.microsoft.com/office/drawing/2014/main" id="{6619F14A-974F-4B22-9984-375A1C9307D7}"/>
              </a:ext>
            </a:extLst>
          </p:cNvPr>
          <p:cNvGrpSpPr>
            <a:grpSpLocks/>
          </p:cNvGrpSpPr>
          <p:nvPr/>
        </p:nvGrpSpPr>
        <p:grpSpPr bwMode="auto">
          <a:xfrm>
            <a:off x="5826135" y="477953"/>
            <a:ext cx="5041705" cy="5036943"/>
            <a:chOff x="5425622" y="292790"/>
            <a:chExt cx="5834378" cy="5828280"/>
          </a:xfrm>
        </p:grpSpPr>
        <p:pic>
          <p:nvPicPr>
            <p:cNvPr id="76842" name="Picture 3">
              <a:extLst>
                <a:ext uri="{FF2B5EF4-FFF2-40B4-BE49-F238E27FC236}">
                  <a16:creationId xmlns:a16="http://schemas.microsoft.com/office/drawing/2014/main" id="{C5DECFBE-8254-42B4-ADFE-8383703F7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43" name="TextBox 8">
              <a:extLst>
                <a:ext uri="{FF2B5EF4-FFF2-40B4-BE49-F238E27FC236}">
                  <a16:creationId xmlns:a16="http://schemas.microsoft.com/office/drawing/2014/main" id="{8A019234-B409-4890-93D8-FFED9817F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949661">
              <a:off x="6674685" y="1269258"/>
              <a:ext cx="2025648" cy="67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200" b="1" dirty="0" smtClean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en-US" sz="3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4" name="TextBox 9">
              <a:extLst>
                <a:ext uri="{FF2B5EF4-FFF2-40B4-BE49-F238E27FC236}">
                  <a16:creationId xmlns:a16="http://schemas.microsoft.com/office/drawing/2014/main" id="{59A4E67D-706D-483F-987B-E5E59813E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232592">
              <a:off x="5742638" y="2184879"/>
              <a:ext cx="2025647" cy="67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9,5</a:t>
              </a:r>
              <a:endParaRPr lang="vi-VN" altLang="en-US" sz="32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5" name="TextBox 10">
              <a:extLst>
                <a:ext uri="{FF2B5EF4-FFF2-40B4-BE49-F238E27FC236}">
                  <a16:creationId xmlns:a16="http://schemas.microsoft.com/office/drawing/2014/main" id="{74C3A26D-063E-473B-8395-32A0697E3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590276">
              <a:off x="8020996" y="1266334"/>
              <a:ext cx="2025648" cy="67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2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vi-VN" altLang="en-US" sz="32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6" name="TextBox 11">
              <a:extLst>
                <a:ext uri="{FF2B5EF4-FFF2-40B4-BE49-F238E27FC236}">
                  <a16:creationId xmlns:a16="http://schemas.microsoft.com/office/drawing/2014/main" id="{4B0CF3FC-8362-41F1-8907-60EBD7078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55085">
              <a:off x="8917980" y="2189483"/>
              <a:ext cx="2025647" cy="67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en-US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7" name="TextBox 16">
              <a:extLst>
                <a:ext uri="{FF2B5EF4-FFF2-40B4-BE49-F238E27FC236}">
                  <a16:creationId xmlns:a16="http://schemas.microsoft.com/office/drawing/2014/main" id="{AEAF2708-6537-47B4-A8F4-0792A792C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501114">
              <a:off x="5697321" y="3524671"/>
              <a:ext cx="2025647" cy="67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2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en-US" sz="3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8" name="TextBox 18">
              <a:extLst>
                <a:ext uri="{FF2B5EF4-FFF2-40B4-BE49-F238E27FC236}">
                  <a16:creationId xmlns:a16="http://schemas.microsoft.com/office/drawing/2014/main" id="{31F30446-5361-468F-A27A-902468C2E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703311">
              <a:off x="6660977" y="4492968"/>
              <a:ext cx="2025648" cy="67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vi-VN" altLang="en-US" sz="32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9" name="TextBox 19">
              <a:extLst>
                <a:ext uri="{FF2B5EF4-FFF2-40B4-BE49-F238E27FC236}">
                  <a16:creationId xmlns:a16="http://schemas.microsoft.com/office/drawing/2014/main" id="{48C8FE7C-CE74-4900-B073-B8768181B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29829">
              <a:off x="8019634" y="4500210"/>
              <a:ext cx="2025648" cy="67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200" b="1" dirty="0" smtClean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en-US" sz="3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50" name="TextBox 20">
              <a:extLst>
                <a:ext uri="{FF2B5EF4-FFF2-40B4-BE49-F238E27FC236}">
                  <a16:creationId xmlns:a16="http://schemas.microsoft.com/office/drawing/2014/main" id="{A0C27825-3710-4D2F-A648-BD30ACF3D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21648">
              <a:off x="8940450" y="3556181"/>
              <a:ext cx="2025647" cy="67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200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r>
                <a:rPr lang="en-GB" altLang="en-US" sz="3200" b="1" dirty="0" smtClean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,5</a:t>
              </a:r>
              <a:endParaRPr lang="vi-VN" altLang="en-US" sz="32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9EE2579-06DD-499F-93FD-EA7D1175EE02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>
            <a:extLst>
              <a:ext uri="{FF2B5EF4-FFF2-40B4-BE49-F238E27FC236}">
                <a16:creationId xmlns:a16="http://schemas.microsoft.com/office/drawing/2014/main" id="{18A35B9E-85C5-4736-8700-784EF5615BCC}"/>
              </a:ext>
            </a:extLst>
          </p:cNvPr>
          <p:cNvSpPr/>
          <p:nvPr/>
        </p:nvSpPr>
        <p:spPr>
          <a:xfrm>
            <a:off x="9288340" y="5878419"/>
            <a:ext cx="2703408" cy="84928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GB" sz="2399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399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A3B432A5-0581-46FA-87E9-C37002AAC4AF}"/>
              </a:ext>
            </a:extLst>
          </p:cNvPr>
          <p:cNvSpPr/>
          <p:nvPr/>
        </p:nvSpPr>
        <p:spPr>
          <a:xfrm>
            <a:off x="842149" y="2537525"/>
            <a:ext cx="1338211" cy="133662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8058BD2F-428C-46C1-BCDA-0AB8FB9CB243}"/>
              </a:ext>
            </a:extLst>
          </p:cNvPr>
          <p:cNvSpPr/>
          <p:nvPr/>
        </p:nvSpPr>
        <p:spPr>
          <a:xfrm>
            <a:off x="2400728" y="2509290"/>
            <a:ext cx="1338211" cy="133662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  <a:extLst>
              <a:ext uri="{FF2B5EF4-FFF2-40B4-BE49-F238E27FC236}">
                <a16:creationId xmlns:a16="http://schemas.microsoft.com/office/drawing/2014/main" id="{AE62A3DB-480C-44AE-9186-2BD09E81928E}"/>
              </a:ext>
            </a:extLst>
          </p:cNvPr>
          <p:cNvSpPr/>
          <p:nvPr/>
        </p:nvSpPr>
        <p:spPr>
          <a:xfrm>
            <a:off x="3956544" y="2509290"/>
            <a:ext cx="1338210" cy="133662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  <a:extLst>
              <a:ext uri="{FF2B5EF4-FFF2-40B4-BE49-F238E27FC236}">
                <a16:creationId xmlns:a16="http://schemas.microsoft.com/office/drawing/2014/main" id="{0C454F18-DB76-42D8-A484-A2308066FB66}"/>
              </a:ext>
            </a:extLst>
          </p:cNvPr>
          <p:cNvSpPr/>
          <p:nvPr/>
        </p:nvSpPr>
        <p:spPr>
          <a:xfrm>
            <a:off x="1543544" y="4689056"/>
            <a:ext cx="1336624" cy="133662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  <a:extLst>
              <a:ext uri="{FF2B5EF4-FFF2-40B4-BE49-F238E27FC236}">
                <a16:creationId xmlns:a16="http://schemas.microsoft.com/office/drawing/2014/main" id="{DD68F487-E94D-4246-B58F-411AD68E7A92}"/>
              </a:ext>
            </a:extLst>
          </p:cNvPr>
          <p:cNvSpPr/>
          <p:nvPr/>
        </p:nvSpPr>
        <p:spPr>
          <a:xfrm>
            <a:off x="3217653" y="4675138"/>
            <a:ext cx="1338211" cy="133662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45A9B4-BE55-49A9-AC04-500FF4760055}"/>
              </a:ext>
            </a:extLst>
          </p:cNvPr>
          <p:cNvSpPr/>
          <p:nvPr/>
        </p:nvSpPr>
        <p:spPr>
          <a:xfrm>
            <a:off x="402549" y="95239"/>
            <a:ext cx="5121915" cy="19387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47">
              <a:defRPr/>
            </a:pPr>
            <a:r>
              <a:rPr lang="en-US" sz="5999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914347">
              <a:defRPr/>
            </a:pPr>
            <a:r>
              <a:rPr lang="en-US" sz="5999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15" name="Picture 43">
            <a:extLst>
              <a:ext uri="{FF2B5EF4-FFF2-40B4-BE49-F238E27FC236}">
                <a16:creationId xmlns:a16="http://schemas.microsoft.com/office/drawing/2014/main" id="{EFC99DBD-CE61-432C-B493-668989C7E7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6" y="846238"/>
            <a:ext cx="495281" cy="4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6" name="Picture 44">
            <a:extLst>
              <a:ext uri="{FF2B5EF4-FFF2-40B4-BE49-F238E27FC236}">
                <a16:creationId xmlns:a16="http://schemas.microsoft.com/office/drawing/2014/main" id="{841FE1B8-F9C8-489A-9FC6-C69BC5AC23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39" y="1208174"/>
            <a:ext cx="495281" cy="4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7" name="Picture 45">
            <a:extLst>
              <a:ext uri="{FF2B5EF4-FFF2-40B4-BE49-F238E27FC236}">
                <a16:creationId xmlns:a16="http://schemas.microsoft.com/office/drawing/2014/main" id="{66F565AC-8C9E-4F69-AF22-99627151F3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09" y="681144"/>
            <a:ext cx="495281" cy="4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8" name="Picture 46">
            <a:extLst>
              <a:ext uri="{FF2B5EF4-FFF2-40B4-BE49-F238E27FC236}">
                <a16:creationId xmlns:a16="http://schemas.microsoft.com/office/drawing/2014/main" id="{32E70634-CB0D-4CD6-BB98-6AF6CA3729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307" y="477952"/>
            <a:ext cx="714348" cy="119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9" name="Picture 1">
            <a:extLst>
              <a:ext uri="{FF2B5EF4-FFF2-40B4-BE49-F238E27FC236}">
                <a16:creationId xmlns:a16="http://schemas.microsoft.com/office/drawing/2014/main" id="{E9522E82-8AEF-4A84-BA80-BD7911BF3D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30" y="2397166"/>
            <a:ext cx="1354084" cy="115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ongquay">
            <a:hlinkClick r:id="" action="ppaction://media"/>
            <a:extLst>
              <a:ext uri="{FF2B5EF4-FFF2-40B4-BE49-F238E27FC236}">
                <a16:creationId xmlns:a16="http://schemas.microsoft.com/office/drawing/2014/main" id="{FCF7D71A-3300-45F4-A510-D70454C8F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774" y="-693711"/>
            <a:ext cx="609576" cy="6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0BE1FE1-BDFC-4C32-A093-BB416790919A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D5CD1C0-8FBE-4B16-BE14-92D5CAFCA75E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6601BF5-707C-4AA7-9C31-E37C7E164B73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566D4CE-8963-41C0-AFE9-4D9A5955D877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9E83424A-052C-4240-AEF1-ADCF6CB2BFF2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E71CD45-8FE4-4EBD-8727-15026306944F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065DA326-F321-48DE-84B1-2D2AFFA445DC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59C37757-E120-4FD3-B4B9-B72140E505F7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14B98FC6-5ECE-4D2D-A3B4-7A828955B2D9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37A5F19B-74FA-4289-BC39-6CB9EED33E49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012A4F4-28B7-4E63-993F-6CAAFB137568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060C76B5-CF17-4D30-B927-C268F98648D5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4B5F2947-8823-4E68-9905-D4BFB1BF5B97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C8778952-617B-4375-829F-4B2F9313353A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BBBE2494-14A9-4DD5-84D8-2A0FAF9BD15E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CF0EA1F4-7258-4FC1-BB12-8D0AD8222514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10B069B4-8DF1-4B78-8B04-ACDE6C56750C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1E2540D5-C1CE-46F2-A12C-9E555FAA2DEA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07FEFBD4-51E9-4165-B9B9-6D7EBCDF6799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C5D9CB9C-F20E-46BA-9CE9-9FEB08891178}"/>
              </a:ext>
            </a:extLst>
          </p:cNvPr>
          <p:cNvSpPr/>
          <p:nvPr/>
        </p:nvSpPr>
        <p:spPr>
          <a:xfrm rot="16200000">
            <a:off x="10840063" y="2331287"/>
            <a:ext cx="606401" cy="1319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  <a:extLst>
              <a:ext uri="{FF2B5EF4-FFF2-40B4-BE49-F238E27FC236}">
                <a16:creationId xmlns:a16="http://schemas.microsoft.com/office/drawing/2014/main" id="{4B716BEB-DA5D-4DAE-AB88-7DC2E66FD37B}"/>
              </a:ext>
            </a:extLst>
          </p:cNvPr>
          <p:cNvSpPr/>
          <p:nvPr/>
        </p:nvSpPr>
        <p:spPr>
          <a:xfrm rot="5400000">
            <a:off x="11351217" y="2586865"/>
            <a:ext cx="784194" cy="782607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C77AEB-F602-4B06-9423-9065800F22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5" y="3768711"/>
            <a:ext cx="1087396" cy="11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060CC-ADA2-4312-96FC-AD9DBFB755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71" y="4516397"/>
            <a:ext cx="812768" cy="8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70370-64CE-43D0-835D-FE56A13A07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48" y="5130735"/>
            <a:ext cx="520681" cy="5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8EF833D-1BAB-4556-9446-FF63BC861304}"/>
              </a:ext>
            </a:extLst>
          </p:cNvPr>
          <p:cNvSpPr/>
          <p:nvPr/>
        </p:nvSpPr>
        <p:spPr>
          <a:xfrm>
            <a:off x="533021" y="4853936"/>
            <a:ext cx="3089821" cy="8291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3376F027-4B35-4206-9004-91C86DC7FE82}"/>
              </a:ext>
            </a:extLst>
          </p:cNvPr>
          <p:cNvSpPr/>
          <p:nvPr/>
        </p:nvSpPr>
        <p:spPr>
          <a:xfrm>
            <a:off x="13631808" y="4702128"/>
            <a:ext cx="892141" cy="54925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8331CE-7ADF-4924-8BFD-594476CEB6F8}"/>
              </a:ext>
            </a:extLst>
          </p:cNvPr>
          <p:cNvSpPr/>
          <p:nvPr/>
        </p:nvSpPr>
        <p:spPr>
          <a:xfrm>
            <a:off x="5410798" y="4858040"/>
            <a:ext cx="3158362" cy="79689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FD5C08-7703-43C2-940E-11DD74BB2CCF}"/>
              </a:ext>
            </a:extLst>
          </p:cNvPr>
          <p:cNvSpPr/>
          <p:nvPr/>
        </p:nvSpPr>
        <p:spPr>
          <a:xfrm>
            <a:off x="5400961" y="5922924"/>
            <a:ext cx="3168199" cy="8291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3E71566-AE2A-4542-90B7-5891F2790CBF}"/>
              </a:ext>
            </a:extLst>
          </p:cNvPr>
          <p:cNvSpPr/>
          <p:nvPr/>
        </p:nvSpPr>
        <p:spPr>
          <a:xfrm>
            <a:off x="542858" y="5920287"/>
            <a:ext cx="3158362" cy="8291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ED22BC2-BE96-4AC9-A5B6-CFD76F1A7D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66" y="4917768"/>
            <a:ext cx="804831" cy="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7C99EDD-5532-48F6-BCAB-B6F708B294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22" y="5996134"/>
            <a:ext cx="803244" cy="6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10144A-236E-4813-836B-FE801CBDD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66" y="5964718"/>
            <a:ext cx="804831" cy="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4CCD1F0-ED65-4266-A297-8E31B4D453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48" y="4937247"/>
            <a:ext cx="731810" cy="6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2" action="ppaction://hlinksldjump"/>
            <a:extLst>
              <a:ext uri="{FF2B5EF4-FFF2-40B4-BE49-F238E27FC236}">
                <a16:creationId xmlns:a16="http://schemas.microsoft.com/office/drawing/2014/main" id="{1E9A071C-27B1-4648-8075-F846B136F779}"/>
              </a:ext>
            </a:extLst>
          </p:cNvPr>
          <p:cNvSpPr/>
          <p:nvPr/>
        </p:nvSpPr>
        <p:spPr>
          <a:xfrm>
            <a:off x="9702662" y="5667489"/>
            <a:ext cx="2358934" cy="110485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US" sz="239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39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C6A763-C738-4A6A-B448-C8FF6BA9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41">
            <a:extLst>
              <a:ext uri="{FF2B5EF4-FFF2-40B4-BE49-F238E27FC236}">
                <a16:creationId xmlns:a16="http://schemas.microsoft.com/office/drawing/2014/main" id="{E04C82A2-7036-42ED-AF6D-DEEE3AFC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" y="27147"/>
            <a:ext cx="12030891" cy="43858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9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</a:t>
            </a:r>
            <a:r>
              <a:rPr kumimoji="0" lang="vi-VN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Bạn Thúy đã giải hệ phương trình 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</a:t>
            </a:r>
            <a:r>
              <a:rPr kumimoji="0" lang="vi-VN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 phương pháp thế như sau:</a:t>
            </a:r>
            <a:endParaRPr kumimoji="0" lang="en-US" altLang="en-US" sz="29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Từ</a:t>
            </a: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phương</a:t>
            </a: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trình</a:t>
            </a: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(1) ta 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có</a:t>
            </a: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y = 7 – 2x  (3)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lang="en-US" sz="29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Bước</a:t>
            </a:r>
            <a:r>
              <a:rPr lang="en-US" sz="29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2. </a:t>
            </a:r>
            <a:r>
              <a:rPr kumimoji="0" lang="en-US" altLang="en-US" sz="29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Thế</a:t>
            </a:r>
            <a:r>
              <a:rPr kumimoji="0" lang="en-US" altLang="en-US" sz="29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vào</a:t>
            </a:r>
            <a:r>
              <a:rPr kumimoji="0" lang="en-US" altLang="en-US" sz="29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phương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trình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(2) ta </a:t>
            </a:r>
            <a:r>
              <a:rPr kumimoji="0" lang="en-US" altLang="en-US" sz="29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kumimoji="0" lang="en-US" altLang="en-US" sz="29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altLang="en-US" sz="2900" dirty="0" smtClean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 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+ 3(7 – 2x) = 11   (4)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lang="en-US" sz="2900" dirty="0" err="1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Giải</a:t>
            </a:r>
            <a:r>
              <a:rPr lang="en-US" sz="2900" dirty="0" smtClean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phương</a:t>
            </a: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trình</a:t>
            </a: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(4) ta 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x =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9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9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9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= 2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(3) ta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= 7 – 2.2 =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(x; y) = (3; 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9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9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F70358-1A89-430B-8DA9-57D84E608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55474"/>
              </p:ext>
            </p:extLst>
          </p:nvPr>
        </p:nvGraphicFramePr>
        <p:xfrm>
          <a:off x="6397460" y="27148"/>
          <a:ext cx="2171700" cy="105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3" imgW="2171520" imgH="1193760" progId="Equation.DSMT4">
                  <p:embed/>
                </p:oleObj>
              </mc:Choice>
              <mc:Fallback>
                <p:oleObj name="Equation" r:id="rId13" imgW="21715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97460" y="27148"/>
                        <a:ext cx="2171700" cy="1057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7A9140-1C3F-4F3D-9B13-B38834017F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27" y="5760418"/>
            <a:ext cx="1087396" cy="11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DA3B5-C93A-4749-8D1C-56FFA75802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86" y="6071573"/>
            <a:ext cx="812768" cy="8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5E422-03FE-41A0-8020-EC504C9EFB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58" y="6230315"/>
            <a:ext cx="520681" cy="5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2EDEDA68-10CC-4456-BB97-BB088584ECA3}"/>
              </a:ext>
            </a:extLst>
          </p:cNvPr>
          <p:cNvSpPr/>
          <p:nvPr/>
        </p:nvSpPr>
        <p:spPr>
          <a:xfrm>
            <a:off x="562324" y="418395"/>
            <a:ext cx="11590259" cy="134010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Câu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304D4A-E203-4135-986A-C26B848EAD17}"/>
              </a:ext>
            </a:extLst>
          </p:cNvPr>
          <p:cNvSpPr/>
          <p:nvPr/>
        </p:nvSpPr>
        <p:spPr>
          <a:xfrm>
            <a:off x="653035" y="2089584"/>
            <a:ext cx="4880486" cy="96357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(x; y) = (-1 ; -1)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99946107-9B8E-473D-AAA1-67AE7A049AC9}"/>
              </a:ext>
            </a:extLst>
          </p:cNvPr>
          <p:cNvSpPr/>
          <p:nvPr/>
        </p:nvSpPr>
        <p:spPr>
          <a:xfrm>
            <a:off x="-682599" y="4902143"/>
            <a:ext cx="566715" cy="34923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16C2DAEF-30AE-4E52-8733-7ABF2CDBE7E0}"/>
              </a:ext>
            </a:extLst>
          </p:cNvPr>
          <p:cNvSpPr/>
          <p:nvPr/>
        </p:nvSpPr>
        <p:spPr>
          <a:xfrm>
            <a:off x="13631808" y="4702128"/>
            <a:ext cx="892141" cy="54925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3E39AB-DDD4-4E3A-B7FE-FE9F4A1ADD33}"/>
              </a:ext>
            </a:extLst>
          </p:cNvPr>
          <p:cNvSpPr/>
          <p:nvPr/>
        </p:nvSpPr>
        <p:spPr>
          <a:xfrm>
            <a:off x="691987" y="3480450"/>
            <a:ext cx="4880485" cy="9683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(x; y) = (-1 ; 1).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135C20-4FCA-4597-9EB1-550B07F6246C}"/>
              </a:ext>
            </a:extLst>
          </p:cNvPr>
          <p:cNvSpPr/>
          <p:nvPr/>
        </p:nvSpPr>
        <p:spPr>
          <a:xfrm>
            <a:off x="7426981" y="2105271"/>
            <a:ext cx="4377091" cy="9487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(x; y) = (-1 ; 2)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0F7A6A-8190-4F67-ACBD-86F806B179FB}"/>
              </a:ext>
            </a:extLst>
          </p:cNvPr>
          <p:cNvSpPr/>
          <p:nvPr/>
        </p:nvSpPr>
        <p:spPr>
          <a:xfrm>
            <a:off x="7438524" y="3537669"/>
            <a:ext cx="4365548" cy="9487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dirty="0">
                <a:solidFill>
                  <a:prstClr val="black"/>
                </a:solidFill>
                <a:latin typeface="Times New Roman "/>
              </a:rPr>
              <a:t> (x; y) = (1 ; -1)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47303D-E887-4F6E-99DB-A182F96C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69" y="2191005"/>
            <a:ext cx="804831" cy="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C05C10C-058D-430A-9E50-70C04C3E88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902" y="2168355"/>
            <a:ext cx="733397" cy="6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6F55D33-0A38-4982-976B-3362121698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239" y="3686034"/>
            <a:ext cx="804833" cy="6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A6FE626-AABE-4CCA-82E3-33BA74178A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98" y="3587513"/>
            <a:ext cx="869374" cy="76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2" action="ppaction://hlinksldjump"/>
            <a:extLst>
              <a:ext uri="{FF2B5EF4-FFF2-40B4-BE49-F238E27FC236}">
                <a16:creationId xmlns:a16="http://schemas.microsoft.com/office/drawing/2014/main" id="{311908B9-F03B-4350-B925-D74567DBCCFC}"/>
              </a:ext>
            </a:extLst>
          </p:cNvPr>
          <p:cNvSpPr/>
          <p:nvPr/>
        </p:nvSpPr>
        <p:spPr>
          <a:xfrm>
            <a:off x="9588365" y="5677886"/>
            <a:ext cx="2358934" cy="110485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US" sz="239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39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08D22-05A8-43D7-947F-66E987852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54" y="3443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C0E3E0-4932-4C68-AD16-5B3EA078F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648BDEC0-A69B-4A46-A8A7-0282F27D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1CABA1B-E403-4221-80F0-81D85E2AD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40258"/>
              </p:ext>
            </p:extLst>
          </p:nvPr>
        </p:nvGraphicFramePr>
        <p:xfrm>
          <a:off x="6803636" y="589518"/>
          <a:ext cx="1955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13" imgW="1955520" imgH="1143000" progId="Equation.DSMT4">
                  <p:embed/>
                </p:oleObj>
              </mc:Choice>
              <mc:Fallback>
                <p:oleObj name="Equation" r:id="rId13" imgW="19555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03636" y="589518"/>
                        <a:ext cx="19558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C77AEB-F602-4B06-9423-9065800F22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5" y="3768711"/>
            <a:ext cx="1087396" cy="11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060CC-ADA2-4312-96FC-AD9DBFB755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71" y="4516397"/>
            <a:ext cx="812768" cy="8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70370-64CE-43D0-835D-FE56A13A07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48" y="5130735"/>
            <a:ext cx="520681" cy="5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BF22DEFC-B4EF-41DB-B8BF-4E5C2FA1C515}"/>
              </a:ext>
            </a:extLst>
          </p:cNvPr>
          <p:cNvSpPr/>
          <p:nvPr/>
        </p:nvSpPr>
        <p:spPr>
          <a:xfrm>
            <a:off x="161365" y="120653"/>
            <a:ext cx="11900231" cy="12143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lnSpc>
                <a:spcPct val="150000"/>
              </a:lnSpc>
              <a:defRPr/>
            </a:pPr>
            <a:r>
              <a:rPr lang="pt-BR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pt-BR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 ; y).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+ y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EF833D-1BAB-4556-9446-FF63BC861304}"/>
              </a:ext>
            </a:extLst>
          </p:cNvPr>
          <p:cNvSpPr/>
          <p:nvPr/>
        </p:nvSpPr>
        <p:spPr>
          <a:xfrm>
            <a:off x="954757" y="1702077"/>
            <a:ext cx="2724243" cy="10994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366039F8-5844-4E62-95A1-155A96CD5457}"/>
              </a:ext>
            </a:extLst>
          </p:cNvPr>
          <p:cNvSpPr/>
          <p:nvPr/>
        </p:nvSpPr>
        <p:spPr>
          <a:xfrm>
            <a:off x="-682599" y="4902143"/>
            <a:ext cx="566715" cy="34923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3376F027-4B35-4206-9004-91C86DC7FE82}"/>
              </a:ext>
            </a:extLst>
          </p:cNvPr>
          <p:cNvSpPr/>
          <p:nvPr/>
        </p:nvSpPr>
        <p:spPr>
          <a:xfrm>
            <a:off x="13631808" y="4702128"/>
            <a:ext cx="892141" cy="54925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8331CE-7ADF-4924-8BFD-594476CEB6F8}"/>
              </a:ext>
            </a:extLst>
          </p:cNvPr>
          <p:cNvSpPr/>
          <p:nvPr/>
        </p:nvSpPr>
        <p:spPr>
          <a:xfrm>
            <a:off x="4620267" y="1657431"/>
            <a:ext cx="2724243" cy="10994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8804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FD5C08-7703-43C2-940E-11DD74BB2CCF}"/>
              </a:ext>
            </a:extLst>
          </p:cNvPr>
          <p:cNvSpPr/>
          <p:nvPr/>
        </p:nvSpPr>
        <p:spPr>
          <a:xfrm>
            <a:off x="976279" y="3558121"/>
            <a:ext cx="2724243" cy="10994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8804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3E71566-AE2A-4542-90B7-5891F2790CBF}"/>
              </a:ext>
            </a:extLst>
          </p:cNvPr>
          <p:cNvSpPr/>
          <p:nvPr/>
        </p:nvSpPr>
        <p:spPr>
          <a:xfrm>
            <a:off x="4641789" y="3527610"/>
            <a:ext cx="2724243" cy="11745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8804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ED22BC2-BE96-4AC9-A5B6-CFD76F1A7D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84" y="1986065"/>
            <a:ext cx="804831" cy="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7C99EDD-5532-48F6-BCAB-B6F708B294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81" y="3870324"/>
            <a:ext cx="803244" cy="6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10144A-236E-4813-836B-FE801CBDD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22" y="3696430"/>
            <a:ext cx="804831" cy="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4CCD1F0-ED65-4266-A297-8E31B4D453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03" y="1880738"/>
            <a:ext cx="731810" cy="6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2" action="ppaction://hlinksldjump"/>
            <a:extLst>
              <a:ext uri="{FF2B5EF4-FFF2-40B4-BE49-F238E27FC236}">
                <a16:creationId xmlns:a16="http://schemas.microsoft.com/office/drawing/2014/main" id="{1E9A071C-27B1-4648-8075-F846B136F779}"/>
              </a:ext>
            </a:extLst>
          </p:cNvPr>
          <p:cNvSpPr/>
          <p:nvPr/>
        </p:nvSpPr>
        <p:spPr>
          <a:xfrm>
            <a:off x="9702662" y="2085509"/>
            <a:ext cx="2358934" cy="110485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US" sz="239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39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573DB4A-0765-48E1-AFAE-1438FB8BC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6795"/>
              </p:ext>
            </p:extLst>
          </p:nvPr>
        </p:nvGraphicFramePr>
        <p:xfrm>
          <a:off x="5183188" y="3576638"/>
          <a:ext cx="7413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Equation" r:id="rId13" imgW="736560" imgH="1066680" progId="Equation.DSMT4">
                  <p:embed/>
                </p:oleObj>
              </mc:Choice>
              <mc:Fallback>
                <p:oleObj name="Equation" r:id="rId13" imgW="736560" imgH="10666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573DB4A-0765-48E1-AFAE-1438FB8BCB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3576638"/>
                        <a:ext cx="7413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0511E7-BDFD-426E-9F21-F9334507C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06709"/>
              </p:ext>
            </p:extLst>
          </p:nvPr>
        </p:nvGraphicFramePr>
        <p:xfrm>
          <a:off x="4889500" y="256118"/>
          <a:ext cx="18097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Equation" r:id="rId15" imgW="1809771" imgH="1076561" progId="Equation.DSMT4">
                  <p:embed/>
                </p:oleObj>
              </mc:Choice>
              <mc:Fallback>
                <p:oleObj name="Equation" r:id="rId15" imgW="1809771" imgH="10765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89500" y="256118"/>
                        <a:ext cx="18097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C89075F-EA30-4E5A-A74E-DD9F21848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04033"/>
              </p:ext>
            </p:extLst>
          </p:nvPr>
        </p:nvGraphicFramePr>
        <p:xfrm>
          <a:off x="1570038" y="1828800"/>
          <a:ext cx="368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Equation" r:id="rId17" imgW="368280" imgH="888840" progId="Equation.DSMT4">
                  <p:embed/>
                </p:oleObj>
              </mc:Choice>
              <mc:Fallback>
                <p:oleObj name="Equation" r:id="rId17" imgW="3682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70038" y="1828800"/>
                        <a:ext cx="3683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F3B9E8B-CD2B-427F-8B9D-2B6DC8325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52951"/>
              </p:ext>
            </p:extLst>
          </p:nvPr>
        </p:nvGraphicFramePr>
        <p:xfrm>
          <a:off x="5286375" y="1795463"/>
          <a:ext cx="520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Equation" r:id="rId19" imgW="520560" imgH="888840" progId="Equation.DSMT4">
                  <p:embed/>
                </p:oleObj>
              </mc:Choice>
              <mc:Fallback>
                <p:oleObj name="Equation" r:id="rId19" imgW="5205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86375" y="1795463"/>
                        <a:ext cx="5207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3A8EE2F-49BB-40CC-BBE1-C62A4E1F5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06848"/>
              </p:ext>
            </p:extLst>
          </p:nvPr>
        </p:nvGraphicFramePr>
        <p:xfrm>
          <a:off x="1546225" y="3671888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Equation" r:id="rId21" imgW="583920" imgH="888840" progId="Equation.DSMT4">
                  <p:embed/>
                </p:oleObj>
              </mc:Choice>
              <mc:Fallback>
                <p:oleObj name="Equation" r:id="rId21" imgW="5839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46225" y="3671888"/>
                        <a:ext cx="584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1528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785DD7-030C-4E30-8E23-A284647676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5" y="3768711"/>
            <a:ext cx="1087396" cy="11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F2870-6D38-456D-9D85-40111D44B2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71" y="4516397"/>
            <a:ext cx="812768" cy="8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1EC8B8-206E-4E87-B6C8-7F85683238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48" y="5130735"/>
            <a:ext cx="520681" cy="5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2242FC95-D48F-4C01-8081-38FD5F7BF00C}"/>
              </a:ext>
            </a:extLst>
          </p:cNvPr>
          <p:cNvSpPr/>
          <p:nvPr/>
        </p:nvSpPr>
        <p:spPr>
          <a:xfrm>
            <a:off x="219012" y="478301"/>
            <a:ext cx="11753976" cy="24196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8804"/>
            <a:endParaRPr lang="pt-BR" sz="4000" b="1" u="sng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8804">
              <a:lnSpc>
                <a:spcPct val="200000"/>
              </a:lnSpc>
            </a:pPr>
            <a:r>
              <a:rPr lang="pt-BR" sz="4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pt-BR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Cho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hệ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phương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trình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                       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nghiệm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(x ; y) = (1 ; -2).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Giá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trị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a + b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:                                   </a:t>
            </a:r>
            <a:endParaRPr lang="en-US" sz="4000" dirty="0">
              <a:solidFill>
                <a:schemeClr val="tx1"/>
              </a:solidFill>
            </a:endParaRPr>
          </a:p>
          <a:p>
            <a:pPr defTabSz="1218804"/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D3BBC2-178A-4454-A3F0-55BE44FDD37B}"/>
              </a:ext>
            </a:extLst>
          </p:cNvPr>
          <p:cNvSpPr/>
          <p:nvPr/>
        </p:nvSpPr>
        <p:spPr>
          <a:xfrm>
            <a:off x="601592" y="4192741"/>
            <a:ext cx="2598344" cy="7699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ABCD1D0B-7094-4B8F-B998-9DD5B089ED0B}"/>
              </a:ext>
            </a:extLst>
          </p:cNvPr>
          <p:cNvSpPr/>
          <p:nvPr/>
        </p:nvSpPr>
        <p:spPr>
          <a:xfrm>
            <a:off x="-682599" y="4902143"/>
            <a:ext cx="566715" cy="34923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C6679ED9-35C7-487E-84DD-469AF5BD733A}"/>
              </a:ext>
            </a:extLst>
          </p:cNvPr>
          <p:cNvSpPr/>
          <p:nvPr/>
        </p:nvSpPr>
        <p:spPr>
          <a:xfrm>
            <a:off x="13631808" y="4702128"/>
            <a:ext cx="892141" cy="54925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6167206-FA17-477B-A683-39A30ADE2384}"/>
              </a:ext>
            </a:extLst>
          </p:cNvPr>
          <p:cNvSpPr/>
          <p:nvPr/>
        </p:nvSpPr>
        <p:spPr>
          <a:xfrm>
            <a:off x="4148403" y="4192743"/>
            <a:ext cx="2598344" cy="7699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E53180-C4DE-4EF9-A1BC-96EBF2C5A32D}"/>
              </a:ext>
            </a:extLst>
          </p:cNvPr>
          <p:cNvSpPr/>
          <p:nvPr/>
        </p:nvSpPr>
        <p:spPr>
          <a:xfrm>
            <a:off x="569330" y="5378081"/>
            <a:ext cx="2627496" cy="7714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8804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  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AD3986-63FC-461E-8C2D-2523D87B0D00}"/>
              </a:ext>
            </a:extLst>
          </p:cNvPr>
          <p:cNvSpPr/>
          <p:nvPr/>
        </p:nvSpPr>
        <p:spPr>
          <a:xfrm>
            <a:off x="4167014" y="5379669"/>
            <a:ext cx="2627496" cy="7699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  .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6ED8921-AB85-4EBB-982A-E6F58E545A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95" y="4243356"/>
            <a:ext cx="804831" cy="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21E65B0-136A-49B2-9EAE-4388B5BA68A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2391995" y="5445515"/>
            <a:ext cx="804505" cy="7040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3EC4857-7784-4907-B259-6B590D85B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77" y="5394323"/>
            <a:ext cx="804833" cy="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3DC8018-23F5-457C-945B-DF58C10791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23" y="4256238"/>
            <a:ext cx="804833" cy="6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3" action="ppaction://hlinksldjump"/>
            <a:extLst>
              <a:ext uri="{FF2B5EF4-FFF2-40B4-BE49-F238E27FC236}">
                <a16:creationId xmlns:a16="http://schemas.microsoft.com/office/drawing/2014/main" id="{19E87764-E525-4341-B648-AAD41A5DD6C9}"/>
              </a:ext>
            </a:extLst>
          </p:cNvPr>
          <p:cNvSpPr/>
          <p:nvPr/>
        </p:nvSpPr>
        <p:spPr>
          <a:xfrm>
            <a:off x="9797438" y="5697452"/>
            <a:ext cx="2358934" cy="110485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US" sz="239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39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2C48AC4-AC31-4E45-8A1A-E14CD6990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10504"/>
              </p:ext>
            </p:extLst>
          </p:nvPr>
        </p:nvGraphicFramePr>
        <p:xfrm>
          <a:off x="6456347" y="568782"/>
          <a:ext cx="28067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Equation" r:id="rId14" imgW="2793960" imgH="1422360" progId="Equation.DSMT4">
                  <p:embed/>
                </p:oleObj>
              </mc:Choice>
              <mc:Fallback>
                <p:oleObj name="Equation" r:id="rId14" imgW="2793960" imgH="1422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2C48AC4-AC31-4E45-8A1A-E14CD6990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47" y="568782"/>
                        <a:ext cx="28067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87A6ECC-8B24-4243-BD87-7AB54A0CD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04989"/>
              </p:ext>
            </p:extLst>
          </p:nvPr>
        </p:nvGraphicFramePr>
        <p:xfrm>
          <a:off x="1619250" y="4389438"/>
          <a:ext cx="1793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Equation" r:id="rId16" imgW="177480" imgH="406080" progId="Equation.DSMT4">
                  <p:embed/>
                </p:oleObj>
              </mc:Choice>
              <mc:Fallback>
                <p:oleObj name="Equation" r:id="rId16" imgW="177480" imgH="4060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87A6ECC-8B24-4243-BD87-7AB54A0CDC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389438"/>
                        <a:ext cx="179388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B553DEF-0C7E-4E08-B810-EC293E55F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722167"/>
              </p:ext>
            </p:extLst>
          </p:nvPr>
        </p:nvGraphicFramePr>
        <p:xfrm>
          <a:off x="4999038" y="4370388"/>
          <a:ext cx="5286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Equation" r:id="rId18" imgW="520560" imgH="406080" progId="Equation.DSMT4">
                  <p:embed/>
                </p:oleObj>
              </mc:Choice>
              <mc:Fallback>
                <p:oleObj name="Equation" r:id="rId18" imgW="520560" imgH="4060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B553DEF-0C7E-4E08-B810-EC293E55F9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370388"/>
                        <a:ext cx="528637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1E96621-7735-4BFA-AF57-DB3027EF9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429512"/>
              </p:ext>
            </p:extLst>
          </p:nvPr>
        </p:nvGraphicFramePr>
        <p:xfrm>
          <a:off x="1566863" y="5554663"/>
          <a:ext cx="2841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Equation" r:id="rId20" imgW="279360" imgH="406080" progId="Equation.DSMT4">
                  <p:embed/>
                </p:oleObj>
              </mc:Choice>
              <mc:Fallback>
                <p:oleObj name="Equation" r:id="rId20" imgW="279360" imgH="4060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1E96621-7735-4BFA-AF57-DB3027EF9A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554663"/>
                        <a:ext cx="284162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8A42306-A076-402D-951A-1A187B7E2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370000"/>
              </p:ext>
            </p:extLst>
          </p:nvPr>
        </p:nvGraphicFramePr>
        <p:xfrm>
          <a:off x="5072063" y="5554663"/>
          <a:ext cx="5667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Equation" r:id="rId22" imgW="558720" imgH="406080" progId="Equation.DSMT4">
                  <p:embed/>
                </p:oleObj>
              </mc:Choice>
              <mc:Fallback>
                <p:oleObj name="Equation" r:id="rId22" imgW="558720" imgH="4060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8A42306-A076-402D-951A-1A187B7E2B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554663"/>
                        <a:ext cx="566737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609871-026A-4E2D-8350-EE0D1AC275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5" y="3768711"/>
            <a:ext cx="1087396" cy="11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B65A7E-6CF4-451D-99C5-4D2BC6E8D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71" y="4516397"/>
            <a:ext cx="812768" cy="8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C7361-7200-4CB6-80A6-A9E75DE04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48" y="5130735"/>
            <a:ext cx="520681" cy="5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FCD72CF4-37C1-43FF-A30E-E2F2A20ADCED}"/>
              </a:ext>
            </a:extLst>
          </p:cNvPr>
          <p:cNvSpPr/>
          <p:nvPr/>
        </p:nvSpPr>
        <p:spPr>
          <a:xfrm>
            <a:off x="98734" y="137854"/>
            <a:ext cx="11787347" cy="166414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lnSpc>
                <a:spcPct val="150000"/>
              </a:lnSpc>
              <a:defRPr/>
            </a:pPr>
            <a:r>
              <a:rPr lang="pt-BR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pt-B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y= ax + b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347">
              <a:lnSpc>
                <a:spcPct val="150000"/>
              </a:lnSpc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A(1; -2)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(-2;-11)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A183D0-623A-4693-A0A4-0F430ED353D5}"/>
              </a:ext>
            </a:extLst>
          </p:cNvPr>
          <p:cNvSpPr/>
          <p:nvPr/>
        </p:nvSpPr>
        <p:spPr>
          <a:xfrm>
            <a:off x="162432" y="2985748"/>
            <a:ext cx="4342062" cy="7940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8804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60C6CA2E-3307-4C18-94F3-2C77B6EFF4A1}"/>
              </a:ext>
            </a:extLst>
          </p:cNvPr>
          <p:cNvSpPr/>
          <p:nvPr/>
        </p:nvSpPr>
        <p:spPr>
          <a:xfrm>
            <a:off x="-682599" y="4902143"/>
            <a:ext cx="566715" cy="34923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308F4D49-4737-455C-8B1B-BFCC0811BA72}"/>
              </a:ext>
            </a:extLst>
          </p:cNvPr>
          <p:cNvSpPr/>
          <p:nvPr/>
        </p:nvSpPr>
        <p:spPr>
          <a:xfrm>
            <a:off x="13631808" y="4702128"/>
            <a:ext cx="892141" cy="54925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A7D5E3-4869-4EC7-A91E-03AD5ACDCA39}"/>
              </a:ext>
            </a:extLst>
          </p:cNvPr>
          <p:cNvSpPr/>
          <p:nvPr/>
        </p:nvSpPr>
        <p:spPr>
          <a:xfrm>
            <a:off x="5183098" y="2973438"/>
            <a:ext cx="4367733" cy="790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8804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D9717F-E2FA-4516-A45A-60D7C8E4F9AE}"/>
              </a:ext>
            </a:extLst>
          </p:cNvPr>
          <p:cNvSpPr/>
          <p:nvPr/>
        </p:nvSpPr>
        <p:spPr>
          <a:xfrm>
            <a:off x="162432" y="4068137"/>
            <a:ext cx="4367734" cy="8047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8804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67CFDD-AA54-4717-A99D-C0240B01AE45}"/>
              </a:ext>
            </a:extLst>
          </p:cNvPr>
          <p:cNvSpPr/>
          <p:nvPr/>
        </p:nvSpPr>
        <p:spPr>
          <a:xfrm>
            <a:off x="5161483" y="4036137"/>
            <a:ext cx="4385408" cy="81637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47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E6D9311-3550-4F7F-BAF8-241F6A2805A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645062" y="3048781"/>
            <a:ext cx="885103" cy="6756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7687067-5501-4D94-82D8-9B2B057696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634244" y="4154197"/>
            <a:ext cx="804505" cy="7040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F54DEA6-4001-440B-9F7D-3E832584C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852" y="4114623"/>
            <a:ext cx="804833" cy="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7122D0-CDE4-4BC8-AB93-5A97AFAE98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647" y="3016455"/>
            <a:ext cx="803244" cy="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loud 56">
            <a:hlinkClick r:id="rId13" action="ppaction://hlinksldjump"/>
            <a:extLst>
              <a:ext uri="{FF2B5EF4-FFF2-40B4-BE49-F238E27FC236}">
                <a16:creationId xmlns:a16="http://schemas.microsoft.com/office/drawing/2014/main" id="{FFF40387-D867-427F-A3A5-1976381B6876}"/>
              </a:ext>
            </a:extLst>
          </p:cNvPr>
          <p:cNvSpPr/>
          <p:nvPr/>
        </p:nvSpPr>
        <p:spPr>
          <a:xfrm>
            <a:off x="7354187" y="5506320"/>
            <a:ext cx="2360520" cy="110485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7">
              <a:defRPr/>
            </a:pPr>
            <a:r>
              <a:rPr lang="en-US" sz="239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39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EE5884A-75B3-4E01-994D-4822F569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420" y="2294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A917B0-3191-4685-AE21-34AD8D39E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31187"/>
              </p:ext>
            </p:extLst>
          </p:nvPr>
        </p:nvGraphicFramePr>
        <p:xfrm>
          <a:off x="681038" y="3192463"/>
          <a:ext cx="228542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14" imgW="2057400" imgH="419040" progId="Equation.DSMT4">
                  <p:embed/>
                </p:oleObj>
              </mc:Choice>
              <mc:Fallback>
                <p:oleObj name="Equation" r:id="rId14" imgW="2057400" imgH="419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3A917B0-3191-4685-AE21-34AD8D39E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3192463"/>
                        <a:ext cx="2285420" cy="425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87389E5-AC04-414C-8DF0-6D0F3519A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584856"/>
              </p:ext>
            </p:extLst>
          </p:nvPr>
        </p:nvGraphicFramePr>
        <p:xfrm>
          <a:off x="5775325" y="3192463"/>
          <a:ext cx="228971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tion" r:id="rId16" imgW="2070000" imgH="419040" progId="Equation.DSMT4">
                  <p:embed/>
                </p:oleObj>
              </mc:Choice>
              <mc:Fallback>
                <p:oleObj name="Equation" r:id="rId16" imgW="2070000" imgH="419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87389E5-AC04-414C-8DF0-6D0F3519A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192463"/>
                        <a:ext cx="2289718" cy="425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95ACCE4-8312-4334-9F5C-B1C9DCE05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55321"/>
              </p:ext>
            </p:extLst>
          </p:nvPr>
        </p:nvGraphicFramePr>
        <p:xfrm>
          <a:off x="681038" y="4265613"/>
          <a:ext cx="228542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18" imgW="2057400" imgH="419040" progId="Equation.DSMT4">
                  <p:embed/>
                </p:oleObj>
              </mc:Choice>
              <mc:Fallback>
                <p:oleObj name="Equation" r:id="rId18" imgW="2057400" imgH="419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95ACCE4-8312-4334-9F5C-B1C9DCE05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4265613"/>
                        <a:ext cx="2285420" cy="425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EC345F2-D54A-4117-AEB2-9994825F8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64737"/>
              </p:ext>
            </p:extLst>
          </p:nvPr>
        </p:nvGraphicFramePr>
        <p:xfrm>
          <a:off x="5783510" y="4230896"/>
          <a:ext cx="227334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Equation" r:id="rId20" imgW="2070000" imgH="419040" progId="Equation.DSMT4">
                  <p:embed/>
                </p:oleObj>
              </mc:Choice>
              <mc:Fallback>
                <p:oleObj name="Equation" r:id="rId20" imgW="2070000" imgH="419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EC345F2-D54A-4117-AEB2-9994825F85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510" y="4230896"/>
                        <a:ext cx="2273348" cy="425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8397</TotalTime>
  <Words>1064</Words>
  <Application>Microsoft Office PowerPoint</Application>
  <PresentationFormat>Widescreen</PresentationFormat>
  <Paragraphs>151</Paragraphs>
  <Slides>19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Cambria Math</vt:lpstr>
      <vt:lpstr>Lazydog</vt:lpstr>
      <vt:lpstr>Tahoma</vt:lpstr>
      <vt:lpstr>Times New Roman</vt:lpstr>
      <vt:lpstr>Times New Roman </vt:lpstr>
      <vt:lpstr>Yu Mincho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Windows User</cp:lastModifiedBy>
  <cp:revision>570</cp:revision>
  <dcterms:created xsi:type="dcterms:W3CDTF">2022-08-03T11:07:12Z</dcterms:created>
  <dcterms:modified xsi:type="dcterms:W3CDTF">2024-12-13T08:42:51Z</dcterms:modified>
</cp:coreProperties>
</file>