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16.jpg" ContentType="image/png"/>
  <Override PartName="/ppt/media/image1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7" r:id="rId2"/>
    <p:sldId id="258" r:id="rId3"/>
    <p:sldId id="266" r:id="rId4"/>
    <p:sldId id="268" r:id="rId5"/>
    <p:sldId id="269" r:id="rId6"/>
    <p:sldId id="263" r:id="rId7"/>
    <p:sldId id="293" r:id="rId8"/>
    <p:sldId id="271" r:id="rId9"/>
    <p:sldId id="270" r:id="rId10"/>
    <p:sldId id="274" r:id="rId11"/>
    <p:sldId id="267" r:id="rId12"/>
    <p:sldId id="272" r:id="rId13"/>
    <p:sldId id="273" r:id="rId14"/>
    <p:sldId id="275" r:id="rId15"/>
    <p:sldId id="276" r:id="rId16"/>
    <p:sldId id="296" r:id="rId17"/>
    <p:sldId id="297" r:id="rId18"/>
    <p:sldId id="298" r:id="rId19"/>
    <p:sldId id="302" r:id="rId20"/>
    <p:sldId id="303" r:id="rId21"/>
    <p:sldId id="304" r:id="rId22"/>
    <p:sldId id="277" r:id="rId23"/>
    <p:sldId id="278" r:id="rId24"/>
    <p:sldId id="279" r:id="rId25"/>
    <p:sldId id="280" r:id="rId26"/>
    <p:sldId id="299" r:id="rId27"/>
    <p:sldId id="300" r:id="rId28"/>
    <p:sldId id="301" r:id="rId29"/>
    <p:sldId id="295" r:id="rId30"/>
    <p:sldId id="281" r:id="rId31"/>
    <p:sldId id="282" r:id="rId32"/>
    <p:sldId id="283" r:id="rId33"/>
    <p:sldId id="284" r:id="rId34"/>
    <p:sldId id="285" r:id="rId35"/>
    <p:sldId id="286" r:id="rId36"/>
    <p:sldId id="287" r:id="rId37"/>
    <p:sldId id="288" r:id="rId38"/>
    <p:sldId id="290" r:id="rId39"/>
    <p:sldId id="305" r:id="rId40"/>
    <p:sldId id="291" r:id="rId41"/>
    <p:sldId id="29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240F801-BEBE-4BB6-88A3-B917E07DACBE}">
          <p14:sldIdLst>
            <p14:sldId id="257"/>
            <p14:sldId id="258"/>
            <p14:sldId id="266"/>
            <p14:sldId id="268"/>
            <p14:sldId id="269"/>
            <p14:sldId id="263"/>
            <p14:sldId id="293"/>
            <p14:sldId id="271"/>
            <p14:sldId id="270"/>
            <p14:sldId id="274"/>
            <p14:sldId id="267"/>
            <p14:sldId id="272"/>
            <p14:sldId id="273"/>
            <p14:sldId id="275"/>
            <p14:sldId id="276"/>
            <p14:sldId id="296"/>
            <p14:sldId id="297"/>
            <p14:sldId id="298"/>
            <p14:sldId id="302"/>
            <p14:sldId id="303"/>
            <p14:sldId id="304"/>
            <p14:sldId id="277"/>
            <p14:sldId id="278"/>
            <p14:sldId id="279"/>
            <p14:sldId id="280"/>
            <p14:sldId id="299"/>
            <p14:sldId id="300"/>
            <p14:sldId id="301"/>
            <p14:sldId id="295"/>
            <p14:sldId id="281"/>
            <p14:sldId id="282"/>
            <p14:sldId id="283"/>
            <p14:sldId id="284"/>
            <p14:sldId id="285"/>
            <p14:sldId id="286"/>
            <p14:sldId id="287"/>
            <p14:sldId id="288"/>
            <p14:sldId id="290"/>
            <p14:sldId id="305"/>
            <p14:sldId id="291"/>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96" y="1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614B6E-C886-4521-9E77-82DAFBF194EC}"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254258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614B6E-C886-4521-9E77-82DAFBF194EC}"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4091558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614B6E-C886-4521-9E77-82DAFBF194EC}"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136DD00-3C8A-42B2-B181-52434D9D9678}"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36930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3614B6E-C886-4521-9E77-82DAFBF194EC}" type="datetimeFigureOut">
              <a:rPr lang="en-US" smtClean="0"/>
              <a:t>10/10/2022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2632117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3614B6E-C886-4521-9E77-82DAFBF194EC}" type="datetimeFigureOut">
              <a:rPr lang="en-US" smtClean="0"/>
              <a:t>10/10/2022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136DD00-3C8A-42B2-B181-52434D9D9678}"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1282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3614B6E-C886-4521-9E77-82DAFBF194EC}" type="datetimeFigureOut">
              <a:rPr lang="en-US" smtClean="0"/>
              <a:t>10/10/2022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1798733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614B6E-C886-4521-9E77-82DAFBF194EC}"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104285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614B6E-C886-4521-9E77-82DAFBF194EC}"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340860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614B6E-C886-4521-9E77-82DAFBF194EC}"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296413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614B6E-C886-4521-9E77-82DAFBF194EC}"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204995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614B6E-C886-4521-9E77-82DAFBF194EC}" type="datetimeFigureOut">
              <a:rPr lang="en-US" smtClean="0"/>
              <a:t>10/10/2022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116757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614B6E-C886-4521-9E77-82DAFBF194EC}"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1530384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614B6E-C886-4521-9E77-82DAFBF194EC}" type="datetimeFigureOut">
              <a:rPr lang="en-US" smtClean="0"/>
              <a:t>10/10/2022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234537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614B6E-C886-4521-9E77-82DAFBF194EC}" type="datetimeFigureOut">
              <a:rPr lang="en-US" smtClean="0"/>
              <a:t>10/10/2022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2550685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3614B6E-C886-4521-9E77-82DAFBF194EC}" type="datetimeFigureOut">
              <a:rPr lang="en-US" smtClean="0"/>
              <a:t>10/10/2022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3048902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3614B6E-C886-4521-9E77-82DAFBF194EC}" type="datetimeFigureOut">
              <a:rPr lang="en-US" smtClean="0"/>
              <a:t>10/10/2022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136DD00-3C8A-42B2-B181-52434D9D9678}" type="slidenum">
              <a:rPr lang="en-US" smtClean="0"/>
              <a:t>‹#›</a:t>
            </a:fld>
            <a:endParaRPr lang="en-US"/>
          </a:p>
        </p:txBody>
      </p:sp>
    </p:spTree>
    <p:extLst>
      <p:ext uri="{BB962C8B-B14F-4D97-AF65-F5344CB8AC3E}">
        <p14:creationId xmlns:p14="http://schemas.microsoft.com/office/powerpoint/2010/main" val="3354091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3614B6E-C886-4521-9E77-82DAFBF194EC}" type="datetimeFigureOut">
              <a:rPr lang="en-US" smtClean="0"/>
              <a:t>10/10/2022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136DD00-3C8A-42B2-B181-52434D9D9678}" type="slidenum">
              <a:rPr lang="en-US" smtClean="0"/>
              <a:t>‹#›</a:t>
            </a:fld>
            <a:endParaRPr lang="en-US"/>
          </a:p>
        </p:txBody>
      </p:sp>
    </p:spTree>
    <p:extLst>
      <p:ext uri="{BB962C8B-B14F-4D97-AF65-F5344CB8AC3E}">
        <p14:creationId xmlns:p14="http://schemas.microsoft.com/office/powerpoint/2010/main" val="115979396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7072" y="2145680"/>
            <a:ext cx="10028902" cy="4275907"/>
          </a:xfrm>
        </p:spPr>
        <p:txBody>
          <a:bodyPr/>
          <a:lstStyle/>
          <a:p>
            <a:pPr marL="0" indent="0" algn="ctr">
              <a:buNone/>
            </a:pPr>
            <a:r>
              <a:rPr lang="vi-VN" sz="3600" dirty="0" smtClean="0">
                <a:solidFill>
                  <a:srgbClr val="FF0000"/>
                </a:solidFill>
                <a:latin typeface="+mj-lt"/>
              </a:rPr>
              <a:t> </a:t>
            </a:r>
            <a:r>
              <a:rPr lang="vi-VN" sz="3600" dirty="0" smtClean="0">
                <a:solidFill>
                  <a:srgbClr val="FF0000"/>
                </a:solidFill>
                <a:latin typeface="+mj-lt"/>
              </a:rPr>
              <a:t>GIAO LƯU NHÂN VIÊN THƯ VIỆN GIỎI</a:t>
            </a:r>
          </a:p>
          <a:p>
            <a:pPr marL="0" indent="0" algn="ctr">
              <a:buNone/>
            </a:pPr>
            <a:r>
              <a:rPr lang="vi-VN" sz="3600" dirty="0" smtClean="0">
                <a:solidFill>
                  <a:srgbClr val="FF0000"/>
                </a:solidFill>
                <a:latin typeface="+mj-lt"/>
              </a:rPr>
              <a:t>CẤP TIỂU HỌC TỈNH NINH BÌNH</a:t>
            </a:r>
          </a:p>
          <a:p>
            <a:pPr marL="0" indent="0" algn="ctr">
              <a:buNone/>
            </a:pPr>
            <a:r>
              <a:rPr lang="vi-VN" sz="3600" dirty="0" smtClean="0">
                <a:solidFill>
                  <a:srgbClr val="FF0000"/>
                </a:solidFill>
                <a:latin typeface="+mj-lt"/>
              </a:rPr>
              <a:t>NĂM HỌC 2022 - 2023</a:t>
            </a:r>
          </a:p>
          <a:p>
            <a:pPr marL="0" indent="0">
              <a:buNone/>
            </a:pPr>
            <a:endParaRPr lang="vi-VN" dirty="0" smtClean="0">
              <a:latin typeface="+mj-lt"/>
            </a:endParaRPr>
          </a:p>
          <a:p>
            <a:pPr marL="0" indent="0">
              <a:buNone/>
            </a:pPr>
            <a:endParaRPr lang="vi-VN" dirty="0" smtClean="0">
              <a:latin typeface="+mj-lt"/>
            </a:endParaRPr>
          </a:p>
          <a:p>
            <a:pPr marL="0" indent="0">
              <a:buNone/>
            </a:pPr>
            <a:endParaRPr lang="vi-VN" dirty="0" smtClean="0">
              <a:latin typeface="+mj-lt"/>
            </a:endParaRPr>
          </a:p>
          <a:p>
            <a:pPr marL="0" indent="0" algn="ctr">
              <a:buNone/>
            </a:pPr>
            <a:r>
              <a:rPr lang="vi-VN" sz="2400" dirty="0" smtClean="0">
                <a:solidFill>
                  <a:srgbClr val="00B050"/>
                </a:solidFill>
                <a:latin typeface="+mj-lt"/>
              </a:rPr>
              <a:t>Người dự thi: Bùi Thị Hương Nhài</a:t>
            </a:r>
            <a:endParaRPr lang="en-US" sz="2400" dirty="0">
              <a:solidFill>
                <a:srgbClr val="00B050"/>
              </a:solidFill>
              <a:latin typeface="+mj-lt"/>
            </a:endParaRPr>
          </a:p>
        </p:txBody>
      </p:sp>
      <p:sp>
        <p:nvSpPr>
          <p:cNvPr id="2" name="Title 1"/>
          <p:cNvSpPr>
            <a:spLocks noGrp="1"/>
          </p:cNvSpPr>
          <p:nvPr>
            <p:ph type="title"/>
          </p:nvPr>
        </p:nvSpPr>
        <p:spPr>
          <a:xfrm>
            <a:off x="2432392" y="639097"/>
            <a:ext cx="8596668" cy="783771"/>
          </a:xfrm>
        </p:spPr>
        <p:txBody>
          <a:bodyPr>
            <a:normAutofit fontScale="90000"/>
          </a:bodyPr>
          <a:lstStyle/>
          <a:p>
            <a:pPr algn="ctr"/>
            <a:r>
              <a:rPr lang="vi-VN" sz="2400" dirty="0" smtClean="0">
                <a:solidFill>
                  <a:schemeClr val="accent2">
                    <a:lumMod val="75000"/>
                  </a:schemeClr>
                </a:solidFill>
              </a:rPr>
              <a:t>PHÒNG GIÁO </a:t>
            </a:r>
            <a:r>
              <a:rPr lang="vi-VN" sz="2400" smtClean="0">
                <a:solidFill>
                  <a:schemeClr val="accent2">
                    <a:lumMod val="75000"/>
                  </a:schemeClr>
                </a:solidFill>
              </a:rPr>
              <a:t>DỤC </a:t>
            </a:r>
            <a:r>
              <a:rPr lang="vi-VN" sz="2400" smtClean="0">
                <a:solidFill>
                  <a:schemeClr val="accent2">
                    <a:lumMod val="75000"/>
                  </a:schemeClr>
                </a:solidFill>
              </a:rPr>
              <a:t>VÀ </a:t>
            </a:r>
            <a:r>
              <a:rPr lang="vi-VN" sz="2400" dirty="0" smtClean="0">
                <a:solidFill>
                  <a:schemeClr val="accent2">
                    <a:lumMod val="75000"/>
                  </a:schemeClr>
                </a:solidFill>
              </a:rPr>
              <a:t>ĐÀO TẠO GIA VIỄN</a:t>
            </a:r>
            <a:br>
              <a:rPr lang="vi-VN" sz="2400" dirty="0" smtClean="0">
                <a:solidFill>
                  <a:schemeClr val="accent2">
                    <a:lumMod val="75000"/>
                  </a:schemeClr>
                </a:solidFill>
              </a:rPr>
            </a:br>
            <a:r>
              <a:rPr lang="vi-VN" sz="2400" dirty="0" smtClean="0">
                <a:solidFill>
                  <a:schemeClr val="accent2">
                    <a:lumMod val="75000"/>
                  </a:schemeClr>
                </a:solidFill>
              </a:rPr>
              <a:t>TRƯỜNG TIỂU HỌC LIÊN SƠN</a:t>
            </a:r>
            <a:endParaRPr lang="en-US" sz="2400" dirty="0">
              <a:solidFill>
                <a:schemeClr val="accent2">
                  <a:lumMod val="75000"/>
                </a:schemeClr>
              </a:solidFill>
            </a:endParaRPr>
          </a:p>
        </p:txBody>
      </p:sp>
    </p:spTree>
    <p:extLst>
      <p:ext uri="{BB962C8B-B14F-4D97-AF65-F5344CB8AC3E}">
        <p14:creationId xmlns:p14="http://schemas.microsoft.com/office/powerpoint/2010/main" val="42057574"/>
      </p:ext>
    </p:extLst>
  </p:cSld>
  <p:clrMapOvr>
    <a:masterClrMapping/>
  </p:clrMapOvr>
  <mc:AlternateContent xmlns:mc="http://schemas.openxmlformats.org/markup-compatibility/2006" xmlns:p14="http://schemas.microsoft.com/office/powerpoint/2010/main">
    <mc:Choice Requires="p14">
      <p:transition spd="slow" p14:dur="1500" advTm="10000">
        <p:split orient="vert"/>
      </p:transition>
    </mc:Choice>
    <mc:Fallback xmlns="">
      <p:transition spd="slow" advTm="10000">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55058" y="1106128"/>
            <a:ext cx="4793889" cy="4852219"/>
          </a:xfr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681019" y="1106129"/>
            <a:ext cx="5265175" cy="4852219"/>
          </a:xfrm>
        </p:spPr>
      </p:pic>
    </p:spTree>
    <p:extLst>
      <p:ext uri="{BB962C8B-B14F-4D97-AF65-F5344CB8AC3E}">
        <p14:creationId xmlns:p14="http://schemas.microsoft.com/office/powerpoint/2010/main" val="599820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0310" y="206477"/>
            <a:ext cx="10323871" cy="6386052"/>
          </a:xfrm>
        </p:spPr>
      </p:pic>
    </p:spTree>
    <p:extLst>
      <p:ext uri="{BB962C8B-B14F-4D97-AF65-F5344CB8AC3E}">
        <p14:creationId xmlns:p14="http://schemas.microsoft.com/office/powerpoint/2010/main" val="239124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1535" y="235973"/>
            <a:ext cx="9792930" cy="6415549"/>
          </a:xfrm>
        </p:spPr>
      </p:pic>
    </p:spTree>
    <p:extLst>
      <p:ext uri="{BB962C8B-B14F-4D97-AF65-F5344CB8AC3E}">
        <p14:creationId xmlns:p14="http://schemas.microsoft.com/office/powerpoint/2010/main" val="216703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airplane"/>
      </p:transition>
    </mc:Choice>
    <mc:Fallback xmlns="">
      <p:transition spd="slow"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7198" y="321809"/>
            <a:ext cx="10205884" cy="6445045"/>
          </a:xfrm>
        </p:spPr>
      </p:pic>
    </p:spTree>
    <p:extLst>
      <p:ext uri="{BB962C8B-B14F-4D97-AF65-F5344CB8AC3E}">
        <p14:creationId xmlns:p14="http://schemas.microsoft.com/office/powerpoint/2010/main" val="3343977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9000">
        <p15:prstTrans prst="origami"/>
      </p:transition>
    </mc:Choice>
    <mc:Fallback xmlns="">
      <p:transition spd="slow" advTm="9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4052" y="250723"/>
            <a:ext cx="10132142" cy="6371303"/>
          </a:xfrm>
        </p:spPr>
      </p:pic>
    </p:spTree>
    <p:extLst>
      <p:ext uri="{BB962C8B-B14F-4D97-AF65-F5344CB8AC3E}">
        <p14:creationId xmlns:p14="http://schemas.microsoft.com/office/powerpoint/2010/main" val="1991826257"/>
      </p:ext>
    </p:extLst>
  </p:cSld>
  <p:clrMapOvr>
    <a:masterClrMapping/>
  </p:clrMapOvr>
  <mc:AlternateContent xmlns:mc="http://schemas.openxmlformats.org/markup-compatibility/2006" xmlns:p14="http://schemas.microsoft.com/office/powerpoint/2010/main">
    <mc:Choice Requires="p14">
      <p:transition spd="slow" p14:dur="1200" advTm="7000">
        <p:dissolve/>
      </p:transition>
    </mc:Choice>
    <mc:Fallback xmlns="">
      <p:transition spd="slow" advTm="7000">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2542" y="339213"/>
            <a:ext cx="10058400" cy="6327058"/>
          </a:xfrm>
        </p:spPr>
      </p:pic>
    </p:spTree>
    <p:extLst>
      <p:ext uri="{BB962C8B-B14F-4D97-AF65-F5344CB8AC3E}">
        <p14:creationId xmlns:p14="http://schemas.microsoft.com/office/powerpoint/2010/main" val="3985360281"/>
      </p:ext>
    </p:extLst>
  </p:cSld>
  <p:clrMapOvr>
    <a:masterClrMapping/>
  </p:clrMapOvr>
  <mc:AlternateContent xmlns:mc="http://schemas.openxmlformats.org/markup-compatibility/2006" xmlns:p14="http://schemas.microsoft.com/office/powerpoint/2010/main">
    <mc:Choice Requires="p14">
      <p:transition spd="slow" p14:dur="2500" advTm="10000">
        <p:checker/>
      </p:transition>
    </mc:Choice>
    <mc:Fallback xmlns="">
      <p:transition spd="slow" advTm="10000">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9463" y="624110"/>
            <a:ext cx="9815149" cy="5287740"/>
          </a:xfrm>
        </p:spPr>
      </p:pic>
    </p:spTree>
    <p:extLst>
      <p:ext uri="{BB962C8B-B14F-4D97-AF65-F5344CB8AC3E}">
        <p14:creationId xmlns:p14="http://schemas.microsoft.com/office/powerpoint/2010/main" val="253085908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2674" y="624110"/>
            <a:ext cx="9265920" cy="5994404"/>
          </a:xfrm>
        </p:spPr>
      </p:pic>
    </p:spTree>
    <p:extLst>
      <p:ext uri="{BB962C8B-B14F-4D97-AF65-F5344CB8AC3E}">
        <p14:creationId xmlns:p14="http://schemas.microsoft.com/office/powerpoint/2010/main" val="25045588"/>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5851" y="1158240"/>
            <a:ext cx="8917578" cy="5416731"/>
          </a:xfrm>
        </p:spPr>
      </p:pic>
    </p:spTree>
    <p:extLst>
      <p:ext uri="{BB962C8B-B14F-4D97-AF65-F5344CB8AC3E}">
        <p14:creationId xmlns:p14="http://schemas.microsoft.com/office/powerpoint/2010/main" val="352910026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8730" y="705393"/>
            <a:ext cx="8238309" cy="5869577"/>
          </a:xfrm>
        </p:spPr>
      </p:pic>
    </p:spTree>
    <p:extLst>
      <p:ext uri="{BB962C8B-B14F-4D97-AF65-F5344CB8AC3E}">
        <p14:creationId xmlns:p14="http://schemas.microsoft.com/office/powerpoint/2010/main" val="164412118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0310" y="147484"/>
            <a:ext cx="10161638" cy="6592529"/>
          </a:xfrm>
        </p:spPr>
      </p:pic>
    </p:spTree>
    <p:extLst>
      <p:ext uri="{BB962C8B-B14F-4D97-AF65-F5344CB8AC3E}">
        <p14:creationId xmlns:p14="http://schemas.microsoft.com/office/powerpoint/2010/main" val="412675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9000">
        <p15:prstTrans prst="curtains"/>
      </p:transition>
    </mc:Choice>
    <mc:Fallback xmlns="">
      <p:transition spd="slow" advTm="9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9810" y="188541"/>
            <a:ext cx="8595359" cy="5704113"/>
          </a:xfrm>
        </p:spPr>
      </p:pic>
    </p:spTree>
    <p:extLst>
      <p:ext uri="{BB962C8B-B14F-4D97-AF65-F5344CB8AC3E}">
        <p14:creationId xmlns:p14="http://schemas.microsoft.com/office/powerpoint/2010/main" val="21745876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6183" y="809897"/>
            <a:ext cx="8908868" cy="5190309"/>
          </a:xfrm>
        </p:spPr>
      </p:pic>
    </p:spTree>
    <p:extLst>
      <p:ext uri="{BB962C8B-B14F-4D97-AF65-F5344CB8AC3E}">
        <p14:creationId xmlns:p14="http://schemas.microsoft.com/office/powerpoint/2010/main" val="186278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4773" y="265471"/>
            <a:ext cx="9733937" cy="6327058"/>
          </a:xfrm>
        </p:spPr>
      </p:pic>
    </p:spTree>
    <p:extLst>
      <p:ext uri="{BB962C8B-B14F-4D97-AF65-F5344CB8AC3E}">
        <p14:creationId xmlns:p14="http://schemas.microsoft.com/office/powerpoint/2010/main" val="2156788923"/>
      </p:ext>
    </p:extLst>
  </p:cSld>
  <p:clrMapOvr>
    <a:masterClrMapping/>
  </p:clrMapOvr>
  <mc:AlternateContent xmlns:mc="http://schemas.openxmlformats.org/markup-compatibility/2006" xmlns:p14="http://schemas.microsoft.com/office/powerpoint/2010/main">
    <mc:Choice Requires="p14">
      <p:transition spd="slow" p14:dur="1600" advTm="13000">
        <p:blinds dir="vert"/>
      </p:transition>
    </mc:Choice>
    <mc:Fallback xmlns="">
      <p:transition spd="slow" advTm="13000">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9806" y="235973"/>
            <a:ext cx="10191135" cy="6415549"/>
          </a:xfrm>
        </p:spPr>
      </p:pic>
    </p:spTree>
    <p:extLst>
      <p:ext uri="{BB962C8B-B14F-4D97-AF65-F5344CB8AC3E}">
        <p14:creationId xmlns:p14="http://schemas.microsoft.com/office/powerpoint/2010/main" val="2058495727"/>
      </p:ext>
    </p:extLst>
  </p:cSld>
  <p:clrMapOvr>
    <a:masterClrMapping/>
  </p:clrMapOvr>
  <p:transition spd="slow" advTm="13000">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6892" y="166361"/>
            <a:ext cx="10220633" cy="6459793"/>
          </a:xfrm>
        </p:spPr>
      </p:pic>
    </p:spTree>
    <p:extLst>
      <p:ext uri="{BB962C8B-B14F-4D97-AF65-F5344CB8AC3E}">
        <p14:creationId xmlns:p14="http://schemas.microsoft.com/office/powerpoint/2010/main" val="2872069136"/>
      </p:ext>
    </p:extLst>
  </p:cSld>
  <p:clrMapOvr>
    <a:masterClrMapping/>
  </p:clrMapOvr>
  <p:transition spd="slow" advTm="13000">
    <p:wheel spokes="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4483" y="314731"/>
            <a:ext cx="10250129" cy="6445045"/>
          </a:xfrm>
        </p:spPr>
      </p:pic>
    </p:spTree>
    <p:extLst>
      <p:ext uri="{BB962C8B-B14F-4D97-AF65-F5344CB8AC3E}">
        <p14:creationId xmlns:p14="http://schemas.microsoft.com/office/powerpoint/2010/main" val="3951304007"/>
      </p:ext>
    </p:extLst>
  </p:cSld>
  <p:clrMapOvr>
    <a:masterClrMapping/>
  </p:clrMapOvr>
  <mc:AlternateContent xmlns:mc="http://schemas.openxmlformats.org/markup-compatibility/2006" xmlns:p14="http://schemas.microsoft.com/office/powerpoint/2010/main">
    <mc:Choice Requires="p14">
      <p:transition spd="slow" p14:dur="1400" advTm="10000">
        <p14:ripple/>
      </p:transition>
    </mc:Choice>
    <mc:Fallback xmlns="">
      <p:transition spd="slow" advTm="1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59429" y="624110"/>
            <a:ext cx="9126582" cy="5811524"/>
          </a:xfrm>
        </p:spPr>
      </p:pic>
    </p:spTree>
    <p:extLst>
      <p:ext uri="{BB962C8B-B14F-4D97-AF65-F5344CB8AC3E}">
        <p14:creationId xmlns:p14="http://schemas.microsoft.com/office/powerpoint/2010/main" val="42866272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6846" y="1280160"/>
            <a:ext cx="9126583" cy="5016137"/>
          </a:xfrm>
        </p:spPr>
      </p:pic>
    </p:spTree>
    <p:extLst>
      <p:ext uri="{BB962C8B-B14F-4D97-AF65-F5344CB8AC3E}">
        <p14:creationId xmlns:p14="http://schemas.microsoft.com/office/powerpoint/2010/main" val="81157520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0424" y="624110"/>
            <a:ext cx="9754188" cy="5628644"/>
          </a:xfrm>
        </p:spPr>
      </p:pic>
    </p:spTree>
    <p:extLst>
      <p:ext uri="{BB962C8B-B14F-4D97-AF65-F5344CB8AC3E}">
        <p14:creationId xmlns:p14="http://schemas.microsoft.com/office/powerpoint/2010/main" val="19978019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4053" y="294968"/>
            <a:ext cx="10132142" cy="6297561"/>
          </a:xfrm>
        </p:spPr>
        <p:txBody>
          <a:bodyPr>
            <a:noAutofit/>
          </a:bodyPr>
          <a:lstStyle/>
          <a:p>
            <a:pPr marL="0" indent="0" algn="just">
              <a:buNone/>
            </a:pPr>
            <a:r>
              <a:rPr lang="en-US" sz="3600" dirty="0" smtClean="0">
                <a:latin typeface="Times New Roman" panose="02020603050405020304" pitchFamily="18" charset="0"/>
                <a:cs typeface="Times New Roman" panose="02020603050405020304" pitchFamily="18" charset="0"/>
              </a:rPr>
              <a:t>	</a:t>
            </a:r>
            <a:r>
              <a:rPr lang="vi-VN" sz="3600" dirty="0" smtClean="0">
                <a:solidFill>
                  <a:schemeClr val="bg2">
                    <a:lumMod val="50000"/>
                  </a:schemeClr>
                </a:solidFill>
                <a:latin typeface="Times New Roman" panose="02020603050405020304" pitchFamily="18" charset="0"/>
                <a:cs typeface="Times New Roman" panose="02020603050405020304" pitchFamily="18" charset="0"/>
              </a:rPr>
              <a:t>N</a:t>
            </a:r>
            <a:r>
              <a:rPr lang="en-US" sz="3600" dirty="0" err="1">
                <a:solidFill>
                  <a:schemeClr val="bg2">
                    <a:lumMod val="50000"/>
                  </a:schemeClr>
                </a:solidFill>
                <a:latin typeface="Times New Roman" panose="02020603050405020304" pitchFamily="18" charset="0"/>
                <a:cs typeface="Times New Roman" panose="02020603050405020304" pitchFamily="18" charset="0"/>
              </a:rPr>
              <a:t>hà</a:t>
            </a:r>
            <a:r>
              <a:rPr lang="en-US" sz="3600" dirty="0">
                <a:solidFill>
                  <a:schemeClr val="bg2">
                    <a:lumMod val="50000"/>
                  </a:schemeClr>
                </a:solidFill>
                <a:latin typeface="Times New Roman" panose="02020603050405020304" pitchFamily="18" charset="0"/>
                <a:cs typeface="Times New Roman" panose="02020603050405020304" pitchFamily="18" charset="0"/>
              </a:rPr>
              <a:t> </a:t>
            </a:r>
            <a:r>
              <a:rPr lang="en-US" sz="3600" dirty="0" err="1">
                <a:solidFill>
                  <a:schemeClr val="bg2">
                    <a:lumMod val="50000"/>
                  </a:schemeClr>
                </a:solidFill>
                <a:latin typeface="Times New Roman" panose="02020603050405020304" pitchFamily="18" charset="0"/>
                <a:cs typeface="Times New Roman" panose="02020603050405020304" pitchFamily="18" charset="0"/>
              </a:rPr>
              <a:t>văn</a:t>
            </a:r>
            <a:r>
              <a:rPr lang="en-US" sz="3600" dirty="0">
                <a:solidFill>
                  <a:schemeClr val="bg2">
                    <a:lumMod val="50000"/>
                  </a:schemeClr>
                </a:solidFill>
                <a:latin typeface="Times New Roman" panose="02020603050405020304" pitchFamily="18" charset="0"/>
                <a:cs typeface="Times New Roman" panose="02020603050405020304" pitchFamily="18" charset="0"/>
              </a:rPr>
              <a:t> </a:t>
            </a:r>
            <a:r>
              <a:rPr lang="en-US" sz="3600" dirty="0" err="1">
                <a:solidFill>
                  <a:schemeClr val="bg2">
                    <a:lumMod val="50000"/>
                  </a:schemeClr>
                </a:solidFill>
                <a:latin typeface="Times New Roman" panose="02020603050405020304" pitchFamily="18" charset="0"/>
                <a:cs typeface="Times New Roman" panose="02020603050405020304" pitchFamily="18" charset="0"/>
              </a:rPr>
              <a:t>Võ</a:t>
            </a:r>
            <a:r>
              <a:rPr lang="en-US" sz="3600" dirty="0">
                <a:solidFill>
                  <a:schemeClr val="bg2">
                    <a:lumMod val="50000"/>
                  </a:schemeClr>
                </a:solidFill>
                <a:latin typeface="Times New Roman" panose="02020603050405020304" pitchFamily="18" charset="0"/>
                <a:cs typeface="Times New Roman" panose="02020603050405020304" pitchFamily="18" charset="0"/>
              </a:rPr>
              <a:t> </a:t>
            </a:r>
            <a:r>
              <a:rPr lang="en-US" sz="3600" dirty="0" err="1">
                <a:solidFill>
                  <a:schemeClr val="bg2">
                    <a:lumMod val="50000"/>
                  </a:schemeClr>
                </a:solidFill>
                <a:latin typeface="Times New Roman" panose="02020603050405020304" pitchFamily="18" charset="0"/>
                <a:cs typeface="Times New Roman" panose="02020603050405020304" pitchFamily="18" charset="0"/>
              </a:rPr>
              <a:t>Thị</a:t>
            </a:r>
            <a:r>
              <a:rPr lang="en-US" sz="3600" dirty="0">
                <a:solidFill>
                  <a:schemeClr val="bg2">
                    <a:lumMod val="50000"/>
                  </a:schemeClr>
                </a:solidFill>
                <a:latin typeface="Times New Roman" panose="02020603050405020304" pitchFamily="18" charset="0"/>
                <a:cs typeface="Times New Roman" panose="02020603050405020304" pitchFamily="18" charset="0"/>
              </a:rPr>
              <a:t> </a:t>
            </a:r>
            <a:r>
              <a:rPr lang="en-US" sz="3600" dirty="0" err="1">
                <a:solidFill>
                  <a:schemeClr val="bg2">
                    <a:lumMod val="50000"/>
                  </a:schemeClr>
                </a:solidFill>
                <a:latin typeface="Times New Roman" panose="02020603050405020304" pitchFamily="18" charset="0"/>
                <a:cs typeface="Times New Roman" panose="02020603050405020304" pitchFamily="18" charset="0"/>
              </a:rPr>
              <a:t>Xuân</a:t>
            </a:r>
            <a:r>
              <a:rPr lang="en-US" sz="3600" dirty="0">
                <a:solidFill>
                  <a:schemeClr val="bg2">
                    <a:lumMod val="50000"/>
                  </a:schemeClr>
                </a:solidFill>
                <a:latin typeface="Times New Roman" panose="02020603050405020304" pitchFamily="18" charset="0"/>
                <a:cs typeface="Times New Roman" panose="02020603050405020304" pitchFamily="18" charset="0"/>
              </a:rPr>
              <a:t> </a:t>
            </a:r>
            <a:r>
              <a:rPr lang="en-US" sz="3600" dirty="0" err="1">
                <a:solidFill>
                  <a:schemeClr val="bg2">
                    <a:lumMod val="50000"/>
                  </a:schemeClr>
                </a:solidFill>
                <a:latin typeface="Times New Roman" panose="02020603050405020304" pitchFamily="18" charset="0"/>
                <a:cs typeface="Times New Roman" panose="02020603050405020304" pitchFamily="18" charset="0"/>
              </a:rPr>
              <a:t>Hà</a:t>
            </a:r>
            <a:r>
              <a:rPr lang="en-US" sz="3600" dirty="0">
                <a:solidFill>
                  <a:schemeClr val="bg2">
                    <a:lumMod val="50000"/>
                  </a:schemeClr>
                </a:solidFill>
                <a:latin typeface="Times New Roman" panose="02020603050405020304" pitchFamily="18" charset="0"/>
                <a:cs typeface="Times New Roman" panose="02020603050405020304" pitchFamily="18" charset="0"/>
              </a:rPr>
              <a:t> </a:t>
            </a:r>
            <a:r>
              <a:rPr lang="en-US" sz="3600" dirty="0" err="1">
                <a:solidFill>
                  <a:schemeClr val="bg2">
                    <a:lumMod val="50000"/>
                  </a:schemeClr>
                </a:solidFill>
                <a:latin typeface="Times New Roman" panose="02020603050405020304" pitchFamily="18" charset="0"/>
                <a:cs typeface="Times New Roman" panose="02020603050405020304" pitchFamily="18" charset="0"/>
              </a:rPr>
              <a:t>đã</a:t>
            </a:r>
            <a:r>
              <a:rPr lang="en-US" sz="3600" dirty="0">
                <a:solidFill>
                  <a:schemeClr val="bg2">
                    <a:lumMod val="50000"/>
                  </a:schemeClr>
                </a:solidFill>
                <a:latin typeface="Times New Roman" panose="02020603050405020304" pitchFamily="18" charset="0"/>
                <a:cs typeface="Times New Roman" panose="02020603050405020304" pitchFamily="18" charset="0"/>
              </a:rPr>
              <a:t> </a:t>
            </a:r>
            <a:r>
              <a:rPr lang="en-US" sz="3600" dirty="0" err="1">
                <a:solidFill>
                  <a:schemeClr val="bg2">
                    <a:lumMod val="50000"/>
                  </a:schemeClr>
                </a:solidFill>
                <a:latin typeface="Times New Roman" panose="02020603050405020304" pitchFamily="18" charset="0"/>
                <a:cs typeface="Times New Roman" panose="02020603050405020304" pitchFamily="18" charset="0"/>
              </a:rPr>
              <a:t>viết</a:t>
            </a:r>
            <a:r>
              <a:rPr lang="en-US" sz="3600" dirty="0">
                <a:solidFill>
                  <a:schemeClr val="bg2">
                    <a:lumMod val="50000"/>
                  </a:schemeClr>
                </a:solidFill>
                <a:latin typeface="Times New Roman" panose="02020603050405020304" pitchFamily="18" charset="0"/>
                <a:cs typeface="Times New Roman" panose="02020603050405020304" pitchFamily="18" charset="0"/>
              </a:rPr>
              <a:t> </a:t>
            </a:r>
            <a:r>
              <a:rPr lang="en-US" sz="3600" dirty="0" err="1">
                <a:solidFill>
                  <a:schemeClr val="bg2">
                    <a:lumMod val="50000"/>
                  </a:schemeClr>
                </a:solidFill>
                <a:latin typeface="Times New Roman" panose="02020603050405020304" pitchFamily="18" charset="0"/>
                <a:cs typeface="Times New Roman" panose="02020603050405020304" pitchFamily="18" charset="0"/>
              </a:rPr>
              <a:t>trong</a:t>
            </a:r>
            <a:r>
              <a:rPr lang="en-US" sz="3600" dirty="0">
                <a:solidFill>
                  <a:schemeClr val="bg2">
                    <a:lumMod val="50000"/>
                  </a:schemeClr>
                </a:solidFill>
                <a:latin typeface="Times New Roman" panose="02020603050405020304" pitchFamily="18" charset="0"/>
                <a:cs typeface="Times New Roman" panose="02020603050405020304" pitchFamily="18" charset="0"/>
              </a:rPr>
              <a:t> </a:t>
            </a:r>
            <a:r>
              <a:rPr lang="en-US" sz="3600" dirty="0" err="1">
                <a:solidFill>
                  <a:schemeClr val="bg2">
                    <a:lumMod val="50000"/>
                  </a:schemeClr>
                </a:solidFill>
                <a:latin typeface="Times New Roman" panose="02020603050405020304" pitchFamily="18" charset="0"/>
                <a:cs typeface="Times New Roman" panose="02020603050405020304" pitchFamily="18" charset="0"/>
              </a:rPr>
              <a:t>lời</a:t>
            </a:r>
            <a:r>
              <a:rPr lang="en-US" sz="3600" dirty="0">
                <a:solidFill>
                  <a:schemeClr val="bg2">
                    <a:lumMod val="50000"/>
                  </a:schemeClr>
                </a:solidFill>
                <a:latin typeface="Times New Roman" panose="02020603050405020304" pitchFamily="18" charset="0"/>
                <a:cs typeface="Times New Roman" panose="02020603050405020304" pitchFamily="18" charset="0"/>
              </a:rPr>
              <a:t> </a:t>
            </a:r>
            <a:r>
              <a:rPr lang="en-US" sz="3600" dirty="0" err="1">
                <a:solidFill>
                  <a:schemeClr val="bg2">
                    <a:lumMod val="50000"/>
                  </a:schemeClr>
                </a:solidFill>
                <a:latin typeface="Times New Roman" panose="02020603050405020304" pitchFamily="18" charset="0"/>
                <a:cs typeface="Times New Roman" panose="02020603050405020304" pitchFamily="18" charset="0"/>
              </a:rPr>
              <a:t>tựa</a:t>
            </a:r>
            <a:r>
              <a:rPr lang="en-US" sz="3600" dirty="0">
                <a:solidFill>
                  <a:schemeClr val="bg2">
                    <a:lumMod val="50000"/>
                  </a:schemeClr>
                </a:solidFill>
                <a:latin typeface="Times New Roman" panose="02020603050405020304" pitchFamily="18" charset="0"/>
                <a:cs typeface="Times New Roman" panose="02020603050405020304" pitchFamily="18" charset="0"/>
              </a:rPr>
              <a:t> </a:t>
            </a:r>
            <a:r>
              <a:rPr lang="en-US" sz="3600" dirty="0" err="1">
                <a:solidFill>
                  <a:schemeClr val="bg2">
                    <a:lumMod val="50000"/>
                  </a:schemeClr>
                </a:solidFill>
                <a:latin typeface="Times New Roman" panose="02020603050405020304" pitchFamily="18" charset="0"/>
                <a:cs typeface="Times New Roman" panose="02020603050405020304" pitchFamily="18" charset="0"/>
              </a:rPr>
              <a:t>của</a:t>
            </a:r>
            <a:r>
              <a:rPr lang="en-US" sz="3600" dirty="0">
                <a:solidFill>
                  <a:schemeClr val="bg2">
                    <a:lumMod val="50000"/>
                  </a:schemeClr>
                </a:solidFill>
                <a:latin typeface="Times New Roman" panose="02020603050405020304" pitchFamily="18" charset="0"/>
                <a:cs typeface="Times New Roman" panose="02020603050405020304" pitchFamily="18" charset="0"/>
              </a:rPr>
              <a:t> </a:t>
            </a:r>
            <a:r>
              <a:rPr lang="en-US" sz="3600" dirty="0" err="1">
                <a:solidFill>
                  <a:schemeClr val="bg2">
                    <a:lumMod val="50000"/>
                  </a:schemeClr>
                </a:solidFill>
                <a:latin typeface="Times New Roman" panose="02020603050405020304" pitchFamily="18" charset="0"/>
                <a:cs typeface="Times New Roman" panose="02020603050405020304" pitchFamily="18" charset="0"/>
              </a:rPr>
              <a:t>sách</a:t>
            </a:r>
            <a:r>
              <a:rPr lang="en-US" sz="3600" dirty="0">
                <a:solidFill>
                  <a:schemeClr val="bg2">
                    <a:lumMod val="50000"/>
                  </a:schemeClr>
                </a:solidFill>
                <a:latin typeface="Times New Roman" panose="02020603050405020304" pitchFamily="18" charset="0"/>
                <a:cs typeface="Times New Roman" panose="02020603050405020304" pitchFamily="18" charset="0"/>
              </a:rPr>
              <a:t>: </a:t>
            </a:r>
            <a:endParaRPr lang="en-US" sz="3600" dirty="0" smtClean="0">
              <a:solidFill>
                <a:schemeClr val="bg2">
                  <a:lumMod val="50000"/>
                </a:schemeClr>
              </a:solidFill>
              <a:latin typeface="Times New Roman" panose="02020603050405020304" pitchFamily="18" charset="0"/>
              <a:cs typeface="Times New Roman" panose="02020603050405020304" pitchFamily="18" charset="0"/>
            </a:endParaRPr>
          </a:p>
          <a:p>
            <a:pPr marL="0" indent="0" algn="just">
              <a:buNone/>
            </a:pPr>
            <a:r>
              <a:rPr lang="en-US" sz="3600" dirty="0" smtClean="0">
                <a:latin typeface="Times New Roman" panose="02020603050405020304" pitchFamily="18" charset="0"/>
                <a:cs typeface="Times New Roman" panose="02020603050405020304" pitchFamily="18" charset="0"/>
              </a:rPr>
              <a:t>	</a:t>
            </a:r>
            <a:r>
              <a:rPr lang="en-US" sz="3600" i="1" dirty="0" smtClean="0">
                <a:solidFill>
                  <a:srgbClr val="0070C0"/>
                </a:solidFill>
                <a:latin typeface="Times New Roman" panose="02020603050405020304" pitchFamily="18" charset="0"/>
                <a:cs typeface="Times New Roman" panose="02020603050405020304" pitchFamily="18" charset="0"/>
              </a:rPr>
              <a:t>“</a:t>
            </a:r>
            <a:r>
              <a:rPr lang="en-US" sz="3600" i="1" dirty="0" err="1">
                <a:solidFill>
                  <a:srgbClr val="0070C0"/>
                </a:solidFill>
                <a:latin typeface="Times New Roman" panose="02020603050405020304" pitchFamily="18" charset="0"/>
                <a:cs typeface="Times New Roman" panose="02020603050405020304" pitchFamily="18" charset="0"/>
              </a:rPr>
              <a:t>Hãy</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luôn</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giữ</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tinh</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thần</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lạc</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quan</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để</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góp</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phần</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nâng</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cao</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hiệu</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quả</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hệ</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thống</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miễn</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dịch</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cơ</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thể</a:t>
            </a:r>
            <a:r>
              <a:rPr lang="en-US" sz="3600" i="1" dirty="0">
                <a:solidFill>
                  <a:srgbClr val="0070C0"/>
                </a:solidFill>
                <a:latin typeface="Times New Roman" panose="02020603050405020304" pitchFamily="18" charset="0"/>
                <a:cs typeface="Times New Roman" panose="02020603050405020304" pitchFamily="18" charset="0"/>
              </a:rPr>
              <a:t>, qua </a:t>
            </a:r>
            <a:r>
              <a:rPr lang="en-US" sz="3600" i="1" dirty="0" err="1">
                <a:solidFill>
                  <a:srgbClr val="0070C0"/>
                </a:solidFill>
                <a:latin typeface="Times New Roman" panose="02020603050405020304" pitchFamily="18" charset="0"/>
                <a:cs typeface="Times New Roman" panose="02020603050405020304" pitchFamily="18" charset="0"/>
              </a:rPr>
              <a:t>đó</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nâng</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cao</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khả</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năng</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đẩy</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lùi</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dịch</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bệnh</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Hãy</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bình</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tĩnh</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nương</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vào</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vũ</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trụ</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nương</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vào</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thiên</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nhiên</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trong</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tâm</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Bảo</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vệ</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thiên</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nhiên</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Bình</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tĩnh</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sống</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Thay</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đổi</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thái</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độ</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sống</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Đây</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chính</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là</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thời</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điểm</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chúng</a:t>
            </a:r>
            <a:r>
              <a:rPr lang="en-US" sz="3600" i="1" dirty="0">
                <a:solidFill>
                  <a:srgbClr val="0070C0"/>
                </a:solidFill>
                <a:latin typeface="Times New Roman" panose="02020603050405020304" pitchFamily="18" charset="0"/>
                <a:cs typeface="Times New Roman" panose="02020603050405020304" pitchFamily="18" charset="0"/>
              </a:rPr>
              <a:t> ta </a:t>
            </a:r>
            <a:r>
              <a:rPr lang="en-US" sz="3600" i="1" dirty="0" err="1">
                <a:solidFill>
                  <a:srgbClr val="0070C0"/>
                </a:solidFill>
                <a:latin typeface="Times New Roman" panose="02020603050405020304" pitchFamily="18" charset="0"/>
                <a:cs typeface="Times New Roman" panose="02020603050405020304" pitchFamily="18" charset="0"/>
              </a:rPr>
              <a:t>sống</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chậm</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sống</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khác</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một</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cách</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tích</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cực</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nhất</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có</a:t>
            </a:r>
            <a:r>
              <a:rPr lang="en-US" sz="3600" i="1" dirty="0">
                <a:solidFill>
                  <a:srgbClr val="0070C0"/>
                </a:solidFill>
                <a:latin typeface="Times New Roman" panose="02020603050405020304" pitchFamily="18" charset="0"/>
                <a:cs typeface="Times New Roman" panose="02020603050405020304" pitchFamily="18" charset="0"/>
              </a:rPr>
              <a:t> </a:t>
            </a:r>
            <a:r>
              <a:rPr lang="en-US" sz="3600" i="1" dirty="0" err="1">
                <a:solidFill>
                  <a:srgbClr val="0070C0"/>
                </a:solidFill>
                <a:latin typeface="Times New Roman" panose="02020603050405020304" pitchFamily="18" charset="0"/>
                <a:cs typeface="Times New Roman" panose="02020603050405020304" pitchFamily="18" charset="0"/>
              </a:rPr>
              <a:t>thể</a:t>
            </a:r>
            <a:r>
              <a:rPr lang="en-US" sz="3600" i="1" dirty="0">
                <a:solidFill>
                  <a:srgbClr val="0070C0"/>
                </a:solidFill>
                <a:latin typeface="Times New Roman" panose="02020603050405020304" pitchFamily="18" charset="0"/>
                <a:cs typeface="Times New Roman" panose="02020603050405020304" pitchFamily="18" charset="0"/>
              </a:rPr>
              <a:t>”.</a:t>
            </a:r>
            <a:endParaRPr lang="en-US" sz="3600" i="1" dirty="0">
              <a:solidFill>
                <a:srgbClr val="0070C0"/>
              </a:solidFill>
            </a:endParaRPr>
          </a:p>
        </p:txBody>
      </p:sp>
    </p:spTree>
    <p:extLst>
      <p:ext uri="{BB962C8B-B14F-4D97-AF65-F5344CB8AC3E}">
        <p14:creationId xmlns:p14="http://schemas.microsoft.com/office/powerpoint/2010/main" val="3364472432"/>
      </p:ext>
    </p:extLst>
  </p:cSld>
  <p:clrMapOvr>
    <a:masterClrMapping/>
  </p:clrMapOvr>
  <mc:AlternateContent xmlns:mc="http://schemas.openxmlformats.org/markup-compatibility/2006" xmlns:p14="http://schemas.microsoft.com/office/powerpoint/2010/main">
    <mc:Choice Requires="p14">
      <p:transition spd="slow" p14:dur="4400" advTm="5000">
        <p14:honeycomb/>
      </p:transition>
    </mc:Choice>
    <mc:Fallback xmlns="">
      <p:transition spd="slow"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85800"/>
            <a:ext cx="8911687" cy="1219200"/>
          </a:xfrm>
        </p:spPr>
        <p:txBody>
          <a:bodyPr>
            <a:noAutofit/>
          </a:bodyPr>
          <a:lstStyle/>
          <a:p>
            <a:pPr algn="just"/>
            <a:r>
              <a:rPr lang="vi-VN"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Cuốn</a:t>
            </a:r>
            <a:r>
              <a:rPr lang="en-US" sz="1400" dirty="0" smtClean="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sách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sự</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góp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mặt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văn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báo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hiện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đang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sinh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sống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nhiều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cơ</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quan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báo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chí</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địa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phương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nhau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nước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như</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Thùy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Dương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Phạm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Vân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Anh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Hoàng</a:t>
            </a:r>
            <a:r>
              <a:rPr lang="en-US" sz="1400" dirty="0">
                <a:latin typeface="Times New Roman" panose="02020603050405020304" pitchFamily="18" charset="0"/>
                <a:cs typeface="Times New Roman" panose="02020603050405020304" pitchFamily="18" charset="0"/>
              </a:rPr>
              <a:t> My, </a:t>
            </a:r>
            <a:r>
              <a:rPr lang="en-US" sz="1400" dirty="0" err="1">
                <a:latin typeface="Times New Roman" panose="02020603050405020304" pitchFamily="18" charset="0"/>
                <a:cs typeface="Times New Roman" panose="02020603050405020304" pitchFamily="18" charset="0"/>
              </a:rPr>
              <a:t>Đặng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Giang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Đặng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Huyền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Yến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Sơn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Trần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Trương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Trọng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Nghĩa</a:t>
            </a:r>
            <a:r>
              <a:rPr lang="en-US" sz="1400" dirty="0">
                <a:latin typeface="Times New Roman" panose="02020603050405020304" pitchFamily="18" charset="0"/>
                <a:cs typeface="Times New Roman" panose="02020603050405020304" pitchFamily="18" charset="0"/>
              </a:rPr>
              <a:t>, MC </a:t>
            </a:r>
            <a:r>
              <a:rPr lang="en-US" sz="1400" dirty="0" err="1">
                <a:latin typeface="Times New Roman" panose="02020603050405020304" pitchFamily="18" charset="0"/>
                <a:cs typeface="Times New Roman" panose="02020603050405020304" pitchFamily="18" charset="0"/>
              </a:rPr>
              <a:t>Nguyên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Khang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nhiều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họ</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viết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bài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ngay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trong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những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ngày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dịch</a:t>
            </a:r>
            <a:r>
              <a:rPr lang="en-US" sz="1400" dirty="0">
                <a:latin typeface="Times New Roman" panose="02020603050405020304" pitchFamily="18" charset="0"/>
                <a:cs typeface="Times New Roman" panose="02020603050405020304" pitchFamily="18" charset="0"/>
              </a:rPr>
              <a:t> COVID-19 </a:t>
            </a:r>
            <a:r>
              <a:rPr lang="en-US" sz="1400" dirty="0" err="1">
                <a:latin typeface="Times New Roman" panose="02020603050405020304" pitchFamily="18" charset="0"/>
                <a:cs typeface="Times New Roman" panose="02020603050405020304" pitchFamily="18" charset="0"/>
              </a:rPr>
              <a:t>diễn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biến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căng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thẳng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Đây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một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ấn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phẩm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đặc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sắc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ý </a:t>
            </a:r>
            <a:r>
              <a:rPr lang="en-US" sz="1400" dirty="0" err="1">
                <a:latin typeface="Times New Roman" panose="02020603050405020304" pitchFamily="18" charset="0"/>
                <a:cs typeface="Times New Roman" panose="02020603050405020304" pitchFamily="18" charset="0"/>
              </a:rPr>
              <a:t>nghĩa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với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độc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trong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việc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hướng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mình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đến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với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những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nguồn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năng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lượng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tích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cực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cuộc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sống</a:t>
            </a:r>
            <a:endParaRPr lang="en-US" sz="14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57788" y="2133600"/>
            <a:ext cx="3778250" cy="3778250"/>
          </a:xfrm>
        </p:spPr>
      </p:pic>
    </p:spTree>
    <p:extLst>
      <p:ext uri="{BB962C8B-B14F-4D97-AF65-F5344CB8AC3E}">
        <p14:creationId xmlns:p14="http://schemas.microsoft.com/office/powerpoint/2010/main" val="2071691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5000">
        <p15:prstTrans prst="fallOver"/>
      </p:transition>
    </mc:Choice>
    <mc:Fallback xmlns="">
      <p:transition spd="slow" advTm="25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3548" y="309715"/>
            <a:ext cx="10161639" cy="6356555"/>
          </a:xfrm>
        </p:spPr>
      </p:pic>
    </p:spTree>
    <p:extLst>
      <p:ext uri="{BB962C8B-B14F-4D97-AF65-F5344CB8AC3E}">
        <p14:creationId xmlns:p14="http://schemas.microsoft.com/office/powerpoint/2010/main" val="859787414"/>
      </p:ext>
    </p:extLst>
  </p:cSld>
  <p:clrMapOvr>
    <a:masterClrMapping/>
  </p:clrMapOvr>
  <mc:AlternateContent xmlns:mc="http://schemas.openxmlformats.org/markup-compatibility/2006" xmlns:p14="http://schemas.microsoft.com/office/powerpoint/2010/main">
    <mc:Choice Requires="p14">
      <p:transition spd="slow" p14:dur="3900" advTm="5000">
        <p14:glitter pattern="hexagon"/>
      </p:transition>
    </mc:Choice>
    <mc:Fallback xmlns="">
      <p:transition spd="slow" advTm="5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1" y="339213"/>
            <a:ext cx="10087896" cy="6282813"/>
          </a:xfrm>
        </p:spPr>
      </p:pic>
    </p:spTree>
    <p:extLst>
      <p:ext uri="{BB962C8B-B14F-4D97-AF65-F5344CB8AC3E}">
        <p14:creationId xmlns:p14="http://schemas.microsoft.com/office/powerpoint/2010/main" val="3759666846"/>
      </p:ext>
    </p:extLst>
  </p:cSld>
  <p:clrMapOvr>
    <a:masterClrMapping/>
  </p:clrMapOvr>
  <p:transition spd="slow" advTm="5000">
    <p:wheel spokes="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0310" y="235974"/>
            <a:ext cx="10132141" cy="6459793"/>
          </a:xfrm>
        </p:spPr>
      </p:pic>
    </p:spTree>
    <p:extLst>
      <p:ext uri="{BB962C8B-B14F-4D97-AF65-F5344CB8AC3E}">
        <p14:creationId xmlns:p14="http://schemas.microsoft.com/office/powerpoint/2010/main" val="4177189950"/>
      </p:ext>
    </p:extLst>
  </p:cSld>
  <p:clrMapOvr>
    <a:masterClrMapping/>
  </p:clrMapOvr>
  <mc:AlternateContent xmlns:mc="http://schemas.openxmlformats.org/markup-compatibility/2006" xmlns:p14="http://schemas.microsoft.com/office/powerpoint/2010/main">
    <mc:Choice Requires="p14">
      <p:transition spd="slow" p14:dur="1250" advTm="4000">
        <p14:switch dir="r"/>
      </p:transition>
    </mc:Choice>
    <mc:Fallback xmlns="">
      <p:transition spd="slow" advTm="4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9304" y="280219"/>
            <a:ext cx="10073148" cy="6371304"/>
          </a:xfrm>
        </p:spPr>
      </p:pic>
    </p:spTree>
    <p:extLst>
      <p:ext uri="{BB962C8B-B14F-4D97-AF65-F5344CB8AC3E}">
        <p14:creationId xmlns:p14="http://schemas.microsoft.com/office/powerpoint/2010/main" val="2294190389"/>
      </p:ext>
    </p:extLst>
  </p:cSld>
  <p:clrMapOvr>
    <a:masterClrMapping/>
  </p:clrMapOvr>
  <mc:AlternateContent xmlns:mc="http://schemas.openxmlformats.org/markup-compatibility/2006" xmlns:p14="http://schemas.microsoft.com/office/powerpoint/2010/main">
    <mc:Choice Requires="p14">
      <p:transition spd="slow" p14:dur="4000" advTm="4000">
        <p14:vortex dir="r"/>
      </p:transition>
    </mc:Choice>
    <mc:Fallback xmlns="">
      <p:transition spd="slow" advTm="4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7794" y="235973"/>
            <a:ext cx="10087896" cy="6445045"/>
          </a:xfrm>
        </p:spPr>
      </p:pic>
    </p:spTree>
    <p:extLst>
      <p:ext uri="{BB962C8B-B14F-4D97-AF65-F5344CB8AC3E}">
        <p14:creationId xmlns:p14="http://schemas.microsoft.com/office/powerpoint/2010/main" val="2297127364"/>
      </p:ext>
    </p:extLst>
  </p:cSld>
  <p:clrMapOvr>
    <a:masterClrMapping/>
  </p:clrMapOvr>
  <mc:AlternateContent xmlns:mc="http://schemas.openxmlformats.org/markup-compatibility/2006" xmlns:p14="http://schemas.microsoft.com/office/powerpoint/2010/main">
    <mc:Choice Requires="p14">
      <p:transition spd="slow" p14:dur="1600" advTm="11000">
        <p14:gallery dir="l"/>
      </p:transition>
    </mc:Choice>
    <mc:Fallback xmlns="">
      <p:transition spd="slow" advTm="11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5059" y="250723"/>
            <a:ext cx="10250128" cy="6415548"/>
          </a:xfrm>
        </p:spPr>
      </p:pic>
    </p:spTree>
    <p:extLst>
      <p:ext uri="{BB962C8B-B14F-4D97-AF65-F5344CB8AC3E}">
        <p14:creationId xmlns:p14="http://schemas.microsoft.com/office/powerpoint/2010/main" val="4253181083"/>
      </p:ext>
    </p:extLst>
  </p:cSld>
  <p:clrMapOvr>
    <a:masterClrMapping/>
  </p:clrMapOvr>
  <mc:AlternateContent xmlns:mc="http://schemas.openxmlformats.org/markup-compatibility/2006" xmlns:p14="http://schemas.microsoft.com/office/powerpoint/2010/main">
    <mc:Choice Requires="p14">
      <p:transition spd="slow" p14:dur="1200" advTm="11000">
        <p14:prism/>
      </p:transition>
    </mc:Choice>
    <mc:Fallback xmlns="">
      <p:transition spd="slow" advTm="11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2273" y="206477"/>
            <a:ext cx="9196253" cy="6356555"/>
          </a:xfrm>
        </p:spPr>
      </p:pic>
    </p:spTree>
    <p:extLst>
      <p:ext uri="{BB962C8B-B14F-4D97-AF65-F5344CB8AC3E}">
        <p14:creationId xmlns:p14="http://schemas.microsoft.com/office/powerpoint/2010/main" val="1905345931"/>
      </p:ext>
    </p:extLst>
  </p:cSld>
  <p:clrMapOvr>
    <a:masterClrMapping/>
  </p:clrMapOvr>
  <mc:AlternateContent xmlns:mc="http://schemas.openxmlformats.org/markup-compatibility/2006" xmlns:p14="http://schemas.microsoft.com/office/powerpoint/2010/main">
    <mc:Choice Requires="p14">
      <p:transition spd="slow" p14:dur="1400" advTm="11000">
        <p14:doors dir="vert"/>
      </p:transition>
    </mc:Choice>
    <mc:Fallback xmlns="">
      <p:transition spd="slow" advTm="11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49677" y="235974"/>
            <a:ext cx="8052620" cy="6459794"/>
          </a:xfrm>
        </p:spPr>
      </p:pic>
    </p:spTree>
    <p:extLst>
      <p:ext uri="{BB962C8B-B14F-4D97-AF65-F5344CB8AC3E}">
        <p14:creationId xmlns:p14="http://schemas.microsoft.com/office/powerpoint/2010/main" val="2182187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000">
        <p15:prstTrans prst="fallOver"/>
      </p:transition>
    </mc:Choice>
    <mc:Fallback xmlns="">
      <p:transition spd="slow" advTm="11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8537" y="2133600"/>
            <a:ext cx="5576752" cy="3778250"/>
          </a:xfrm>
        </p:spPr>
      </p:pic>
    </p:spTree>
    <p:extLst>
      <p:ext uri="{BB962C8B-B14F-4D97-AF65-F5344CB8AC3E}">
        <p14:creationId xmlns:p14="http://schemas.microsoft.com/office/powerpoint/2010/main" val="3527798928"/>
      </p:ext>
    </p:extLst>
  </p:cSld>
  <p:clrMapOvr>
    <a:masterClrMapping/>
  </p:clrMapOvr>
  <mc:AlternateContent xmlns:mc="http://schemas.openxmlformats.org/markup-compatibility/2006" xmlns:p14="http://schemas.microsoft.com/office/powerpoint/2010/main">
    <mc:Choice Requires="p14">
      <p:transition spd="slow" p14:dur="2000" advTm="11000">
        <p14:ferris dir="l"/>
      </p:transition>
    </mc:Choice>
    <mc:Fallback xmlns="">
      <p:transition spd="slow" advTm="11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925" y="1123406"/>
            <a:ext cx="8658549" cy="5216434"/>
          </a:xfrm>
        </p:spPr>
      </p:pic>
    </p:spTree>
    <p:extLst>
      <p:ext uri="{BB962C8B-B14F-4D97-AF65-F5344CB8AC3E}">
        <p14:creationId xmlns:p14="http://schemas.microsoft.com/office/powerpoint/2010/main" val="378448077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0814" y="191729"/>
            <a:ext cx="10264876" cy="6386052"/>
          </a:xfrm>
        </p:spPr>
      </p:pic>
    </p:spTree>
    <p:extLst>
      <p:ext uri="{BB962C8B-B14F-4D97-AF65-F5344CB8AC3E}">
        <p14:creationId xmlns:p14="http://schemas.microsoft.com/office/powerpoint/2010/main" val="3013689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000">
        <p15:prstTrans prst="drape"/>
      </p:transition>
    </mc:Choice>
    <mc:Fallback xmlns="">
      <p:transition spd="slow" advTm="2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9303" y="250723"/>
            <a:ext cx="10102645" cy="6415548"/>
          </a:xfrm>
        </p:spPr>
      </p:pic>
    </p:spTree>
    <p:extLst>
      <p:ext uri="{BB962C8B-B14F-4D97-AF65-F5344CB8AC3E}">
        <p14:creationId xmlns:p14="http://schemas.microsoft.com/office/powerpoint/2010/main" val="1003696700"/>
      </p:ext>
    </p:extLst>
  </p:cSld>
  <p:clrMapOvr>
    <a:masterClrMapping/>
  </p:clrMapOvr>
  <mc:AlternateContent xmlns:mc="http://schemas.openxmlformats.org/markup-compatibility/2006" xmlns:p14="http://schemas.microsoft.com/office/powerpoint/2010/main">
    <mc:Choice Requires="p14">
      <p:transition spd="slow" p14:dur="1500" advTm="11000">
        <p14:window dir="vert"/>
      </p:transition>
    </mc:Choice>
    <mc:Fallback xmlns="">
      <p:transition spd="slow" advTm="11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7794" y="294968"/>
            <a:ext cx="9925664" cy="6341806"/>
          </a:xfrm>
        </p:spPr>
      </p:pic>
    </p:spTree>
    <p:extLst>
      <p:ext uri="{BB962C8B-B14F-4D97-AF65-F5344CB8AC3E}">
        <p14:creationId xmlns:p14="http://schemas.microsoft.com/office/powerpoint/2010/main" val="900072441"/>
      </p:ext>
    </p:extLst>
  </p:cSld>
  <p:clrMapOvr>
    <a:masterClrMapping/>
  </p:clrMapOvr>
  <mc:AlternateContent xmlns:mc="http://schemas.openxmlformats.org/markup-compatibility/2006" xmlns:p14="http://schemas.microsoft.com/office/powerpoint/2010/main">
    <mc:Choice Requires="p14">
      <p:transition spd="slow" p14:dur="1500" advTm="18000">
        <p:split orient="vert"/>
      </p:transition>
    </mc:Choice>
    <mc:Fallback xmlns="">
      <p:transition spd="slow" advTm="18000">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7407" y="1138997"/>
            <a:ext cx="10264877" cy="6356553"/>
          </a:xfrm>
        </p:spPr>
      </p:pic>
    </p:spTree>
    <p:extLst>
      <p:ext uri="{BB962C8B-B14F-4D97-AF65-F5344CB8AC3E}">
        <p14:creationId xmlns:p14="http://schemas.microsoft.com/office/powerpoint/2010/main" val="4234012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000">
        <p15:prstTrans prst="wind"/>
      </p:transition>
    </mc:Choice>
    <mc:Fallback xmlns="">
      <p:transition spd="slow" advTm="2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561" y="206829"/>
            <a:ext cx="10248725" cy="6466114"/>
          </a:xfrm>
        </p:spPr>
      </p:pic>
      <p:sp>
        <p:nvSpPr>
          <p:cNvPr id="5" name="TextBox 4"/>
          <p:cNvSpPr txBox="1"/>
          <p:nvPr/>
        </p:nvSpPr>
        <p:spPr>
          <a:xfrm>
            <a:off x="6836229" y="624110"/>
            <a:ext cx="4903220" cy="1384995"/>
          </a:xfrm>
          <a:prstGeom prst="rect">
            <a:avLst/>
          </a:prstGeom>
          <a:noFill/>
        </p:spPr>
        <p:txBody>
          <a:bodyPr wrap="square" rtlCol="0">
            <a:spAutoFit/>
          </a:bodyPr>
          <a:lstStyle/>
          <a:p>
            <a:pPr algn="ctr"/>
            <a:r>
              <a:rPr lang="vi-VN" sz="2800" dirty="0" smtClean="0">
                <a:solidFill>
                  <a:srgbClr val="FFFF00"/>
                </a:solidFill>
              </a:rPr>
              <a:t>COVID-19 Và cuộc chiến sinh tử.-H.: Văn học: Công ty Sbooks, 2021.- 275tr.; 21cm</a:t>
            </a:r>
            <a:endParaRPr lang="en-US" sz="2800" dirty="0">
              <a:solidFill>
                <a:srgbClr val="FFFF00"/>
              </a:solidFill>
            </a:endParaRPr>
          </a:p>
        </p:txBody>
      </p:sp>
    </p:spTree>
    <p:extLst>
      <p:ext uri="{BB962C8B-B14F-4D97-AF65-F5344CB8AC3E}">
        <p14:creationId xmlns:p14="http://schemas.microsoft.com/office/powerpoint/2010/main" val="121967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5000">
        <p15:prstTrans prst="prestige"/>
      </p:transition>
    </mc:Choice>
    <mc:Fallback xmlns="">
      <p:transition spd="slow" advTm="2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0813" y="221225"/>
            <a:ext cx="10294374" cy="6445045"/>
          </a:xfrm>
        </p:spPr>
      </p:pic>
    </p:spTree>
    <p:extLst>
      <p:ext uri="{BB962C8B-B14F-4D97-AF65-F5344CB8AC3E}">
        <p14:creationId xmlns:p14="http://schemas.microsoft.com/office/powerpoint/2010/main" val="186906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racture"/>
      </p:transition>
    </mc:Choice>
    <mc:Fallback xmlns="">
      <p:transition spd="slow" advTm="3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4555" y="235973"/>
            <a:ext cx="10205884" cy="6415549"/>
          </a:xfrm>
        </p:spPr>
      </p:pic>
    </p:spTree>
    <p:extLst>
      <p:ext uri="{BB962C8B-B14F-4D97-AF65-F5344CB8AC3E}">
        <p14:creationId xmlns:p14="http://schemas.microsoft.com/office/powerpoint/2010/main" val="3312155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crush"/>
      </p:transition>
    </mc:Choice>
    <mc:Fallback xmlns="">
      <p:transition spd="slow"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4555" y="294967"/>
            <a:ext cx="10161639" cy="6386051"/>
          </a:xfrm>
        </p:spPr>
      </p:pic>
    </p:spTree>
    <p:extLst>
      <p:ext uri="{BB962C8B-B14F-4D97-AF65-F5344CB8AC3E}">
        <p14:creationId xmlns:p14="http://schemas.microsoft.com/office/powerpoint/2010/main" val="4179651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crush"/>
      </p:transition>
    </mc:Choice>
    <mc:Fallback xmlns="">
      <p:transition spd="slow" advTm="3000">
        <p:fade/>
      </p:transition>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481</TotalTime>
  <Words>56</Words>
  <Application>Microsoft Office PowerPoint</Application>
  <PresentationFormat>Widescreen</PresentationFormat>
  <Paragraphs>12</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Century Gothic</vt:lpstr>
      <vt:lpstr>Tahoma</vt:lpstr>
      <vt:lpstr>Times New Roman</vt:lpstr>
      <vt:lpstr>Wingdings 3</vt:lpstr>
      <vt:lpstr>Wisp</vt:lpstr>
      <vt:lpstr>PHÒNG GIÁO DỤC VÀ ĐÀO TẠO GIA VIỄN TRƯỜNG TIỂU HỌC LIÊN SƠN</vt:lpstr>
      <vt:lpstr>PowerPoint Presentation</vt:lpstr>
      <vt:lpstr> Cuốn sách có sự góp mặt của các nhà văn, nhà báo hiện đang công tác, sinh sống tại nhiều cơ quan báo chí và địa phương khác nhau trên cả nước như: Thùy Dương, Phạm Vân Anh, Hoàng My, Đặng Giang, Đặng Huyền, Hải Yến, Sơn Trần, Trương Trọng Nghĩa, MC Nguyên Khang và nhiều tác giả khác, họ viết bài ngay trong những ngày dịch COVID-19 diễn biến căng thẳng. Đây là một ấn phẩm đặc sắc có ý nghĩa với độc giả trong việc hướng mình đến với những nguồn năng lượng tích cực của cuộc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&amp; ĐÀO TẠO GIA VIỄN TRƯỜNG TIỂU HỌC LIÊN SƠN</dc:title>
  <dc:creator>Admin</dc:creator>
  <cp:lastModifiedBy>Admin</cp:lastModifiedBy>
  <cp:revision>44</cp:revision>
  <dcterms:created xsi:type="dcterms:W3CDTF">2022-10-06T02:04:00Z</dcterms:created>
  <dcterms:modified xsi:type="dcterms:W3CDTF">2022-10-10T09:20:33Z</dcterms:modified>
</cp:coreProperties>
</file>