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5" r:id="rId6"/>
    <p:sldId id="266" r:id="rId7"/>
    <p:sldId id="260" r:id="rId8"/>
    <p:sldId id="270" r:id="rId9"/>
    <p:sldId id="275" r:id="rId10"/>
    <p:sldId id="278" r:id="rId11"/>
    <p:sldId id="269" r:id="rId12"/>
    <p:sldId id="279" r:id="rId13"/>
    <p:sldId id="273" r:id="rId14"/>
    <p:sldId id="274" r:id="rId15"/>
    <p:sldId id="271" r:id="rId16"/>
    <p:sldId id="268" r:id="rId17"/>
    <p:sldId id="264" r:id="rId18"/>
    <p:sldId id="267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116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33AF3-B3F0-49B6-B496-B4B47DE21142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0D126-1FA1-4AB8-BFC6-1A32A63A16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&#416;\GA%20Powerpoint\D&#7840;Y%20QUAY%20VIDEO\C3-%20B5-%20Hinh%20co%20truc%20doi%20xung\&#9835;%20T&#7853;p%20Th&#7875;%20D&#7909;c%20Bu&#7893;i%20S&#225;ng%20-%20B&#233;%20Mai%20Vy%20-%20C&#244;%20D&#7841;y%20Em%20B&#224;i%20Th&#7875;%20D&#7909;c%20Bu&#7893;i%20S&#225;ng%20-%20Nh&#7841;c%20Thi&#7871;u%20Nhi%20Hay%20Nh&#7845;t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4c4d892f7003f5e6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35" y="0"/>
            <a:ext cx="9148265" cy="3429000"/>
          </a:xfrm>
          <a:prstGeom prst="rect">
            <a:avLst/>
          </a:prstGeom>
          <a:noFill/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6" t="5452" r="53867" b="6845"/>
          <a:stretch>
            <a:fillRect/>
          </a:stretch>
        </p:blipFill>
        <p:spPr bwMode="auto">
          <a:xfrm>
            <a:off x="-685800" y="0"/>
            <a:ext cx="8434725" cy="44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33400"/>
            <a:ext cx="52611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MÔN TOÁN </a:t>
            </a:r>
          </a:p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LỚP 6</a:t>
            </a:r>
            <a:endParaRPr lang="zh-CN" altLang="en-US" sz="4800" b="1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7239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defRPr/>
            </a:pPr>
            <a:r>
              <a:rPr lang="en-US" altLang="zh-CN" sz="44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GV: </a:t>
            </a:r>
            <a:r>
              <a:rPr lang="en-US" altLang="zh-CN" sz="44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Phạm</a:t>
            </a:r>
            <a:r>
              <a:rPr lang="en-US" altLang="zh-CN" sz="44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Thị</a:t>
            </a:r>
            <a:r>
              <a:rPr lang="en-US" altLang="zh-CN" sz="44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Mơ</a:t>
            </a:r>
            <a:endParaRPr lang="en-US" altLang="zh-CN" sz="4400" b="1" dirty="0" smtClean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  <a:p>
            <a:pPr marL="857250" indent="-857250">
              <a:defRPr/>
            </a:pPr>
            <a:r>
              <a:rPr lang="en-US" altLang="zh-CN" sz="44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Trường</a:t>
            </a:r>
            <a:r>
              <a:rPr lang="en-US" altLang="zh-CN" sz="44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: THCS </a:t>
            </a:r>
            <a:r>
              <a:rPr lang="en-US" altLang="zh-CN" sz="44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Gia</a:t>
            </a:r>
            <a:r>
              <a:rPr lang="en-US" altLang="zh-CN" sz="44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Thanh</a:t>
            </a:r>
            <a:endParaRPr lang="en-US" altLang="zh-CN" sz="4400" b="1" dirty="0" smtClean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hùa bái đ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2328" y="518161"/>
            <a:ext cx="3486993" cy="2453639"/>
          </a:xfrm>
          <a:prstGeom prst="rect">
            <a:avLst/>
          </a:prstGeom>
          <a:noFill/>
        </p:spPr>
      </p:pic>
      <p:pic>
        <p:nvPicPr>
          <p:cNvPr id="1032" name="Picture 8" descr="https://nhipsonghanoi.hanoimoi.com.vn/Uploads/images/phananh/2021/08/19/KV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59" y="609600"/>
            <a:ext cx="2406692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1800" y="3200400"/>
            <a:ext cx="1981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23202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Khuê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124200"/>
            <a:ext cx="306324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Viễn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s://kenh14cdn.com/A3YmnWqkHeph7OwGyu6TwbX57tgTw/Image/2012/07/07A/120708kpbuom05_c1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0282" y="541021"/>
            <a:ext cx="2987051" cy="2354579"/>
          </a:xfrm>
          <a:prstGeom prst="rect">
            <a:avLst/>
          </a:prstGeom>
          <a:noFill/>
        </p:spPr>
      </p:pic>
      <p:pic>
        <p:nvPicPr>
          <p:cNvPr id="2050" name="Picture 2" descr="C:\Users\Administrator\Desktop\1481721416_5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962400"/>
            <a:ext cx="3810000" cy="24604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324600"/>
            <a:ext cx="3505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334000" y="4191000"/>
            <a:ext cx="3581400" cy="2133600"/>
          </a:xfrm>
          <a:prstGeom prst="cloudCallout">
            <a:avLst>
              <a:gd name="adj1" fmla="val -86051"/>
              <a:gd name="adj2" fmla="val -40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???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6019800" y="2514600"/>
            <a:ext cx="1417320" cy="6553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000" y="3352800"/>
            <a:ext cx="16916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00400" y="3312944"/>
            <a:ext cx="17068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15000" y="3276600"/>
            <a:ext cx="1920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8600" y="838200"/>
            <a:ext cx="89154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 (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màu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họa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Partial Circle 18"/>
          <p:cNvSpPr/>
          <p:nvPr/>
        </p:nvSpPr>
        <p:spPr>
          <a:xfrm>
            <a:off x="1066800" y="2209800"/>
            <a:ext cx="1066800" cy="1066800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L-Shape 19"/>
          <p:cNvSpPr/>
          <p:nvPr/>
        </p:nvSpPr>
        <p:spPr>
          <a:xfrm>
            <a:off x="3352800" y="2514600"/>
            <a:ext cx="1524000" cy="6858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352800" y="55626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95400" y="54864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2600" y="55626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71800" y="76200"/>
            <a:ext cx="35052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114800"/>
            <a:ext cx="5505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6019800" y="2514600"/>
            <a:ext cx="1417320" cy="6553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000" y="3352800"/>
            <a:ext cx="16916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00400" y="3312944"/>
            <a:ext cx="17068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15000" y="3276600"/>
            <a:ext cx="1920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8600" y="838200"/>
            <a:ext cx="89154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 (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màu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họa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Partial Circle 18"/>
          <p:cNvSpPr/>
          <p:nvPr/>
        </p:nvSpPr>
        <p:spPr>
          <a:xfrm>
            <a:off x="1066800" y="2209800"/>
            <a:ext cx="1066800" cy="1066800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L-Shape 19"/>
          <p:cNvSpPr/>
          <p:nvPr/>
        </p:nvSpPr>
        <p:spPr>
          <a:xfrm>
            <a:off x="3352800" y="2514600"/>
            <a:ext cx="1524000" cy="6858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352800" y="55626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95400" y="54864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2600" y="55626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71800" y="76200"/>
            <a:ext cx="35052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114800"/>
            <a:ext cx="5505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 descr="Digit 120"/>
          <p:cNvPicPr>
            <a:picLocks noChangeAspect="1" noChangeArrowheads="1" noCrop="1"/>
          </p:cNvPicPr>
          <p:nvPr/>
        </p:nvPicPr>
        <p:blipFill>
          <a:blip r:embed="rId4">
            <a:lum contrast="48000"/>
          </a:blip>
          <a:srcRect/>
          <a:stretch>
            <a:fillRect/>
          </a:stretch>
        </p:blipFill>
        <p:spPr bwMode="auto">
          <a:xfrm>
            <a:off x="7618288" y="0"/>
            <a:ext cx="1525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6172200" y="1524000"/>
            <a:ext cx="1417320" cy="6553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2438400"/>
            <a:ext cx="16916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24200" y="2286000"/>
            <a:ext cx="17068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400" y="2286000"/>
            <a:ext cx="1920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artial Circle 18"/>
          <p:cNvSpPr/>
          <p:nvPr/>
        </p:nvSpPr>
        <p:spPr>
          <a:xfrm>
            <a:off x="942536" y="1371600"/>
            <a:ext cx="1066800" cy="1066800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L-Shape 19"/>
          <p:cNvSpPr/>
          <p:nvPr/>
        </p:nvSpPr>
        <p:spPr>
          <a:xfrm>
            <a:off x="3276600" y="1524000"/>
            <a:ext cx="1524000" cy="6858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581400" y="52578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43000" y="51816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2600" y="52578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048000"/>
            <a:ext cx="23622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3048000"/>
            <a:ext cx="25908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3096064"/>
            <a:ext cx="2667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5715000"/>
            <a:ext cx="2286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5791200"/>
            <a:ext cx="20574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5791200"/>
            <a:ext cx="23622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876300" y="1485900"/>
            <a:ext cx="1066800" cy="99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101988" y="0"/>
            <a:ext cx="89154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 (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màu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họa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5" name="Picture 44" descr="C:\Users\Administrator.BZHWML3VRGRBC6R\Downloads\IMG-030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486400" cy="15402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Straight Connector 45"/>
          <p:cNvCxnSpPr/>
          <p:nvPr/>
        </p:nvCxnSpPr>
        <p:spPr>
          <a:xfrm flipH="1">
            <a:off x="2035312" y="3598113"/>
            <a:ext cx="9526" cy="16578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273312" y="4487675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366331" y="3977005"/>
            <a:ext cx="1462942" cy="11570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89957" y="3598113"/>
            <a:ext cx="14287" cy="165780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3545244" y="3855111"/>
            <a:ext cx="1066800" cy="132603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3130248" y="4235547"/>
            <a:ext cx="1822752" cy="59318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2" name="Straight Connector 51"/>
          <p:cNvCxnSpPr/>
          <p:nvPr/>
        </p:nvCxnSpPr>
        <p:spPr>
          <a:xfrm>
            <a:off x="6271430" y="3598113"/>
            <a:ext cx="0" cy="165780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5208996" y="4445471"/>
            <a:ext cx="2040575" cy="1920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0478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1424" y="6024750"/>
            <a:ext cx="854750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10600" cy="990600"/>
          </a:xfrm>
        </p:spPr>
        <p:txBody>
          <a:bodyPr>
            <a:noAutofit/>
          </a:bodyPr>
          <a:lstStyle/>
          <a:p>
            <a:pPr algn="l"/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2667000" cy="49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620921" cy="14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5680" y="6371590"/>
            <a:ext cx="2743200" cy="365125"/>
          </a:xfrm>
        </p:spPr>
        <p:txBody>
          <a:bodyPr/>
          <a:lstStyle/>
          <a:p>
            <a:fld id="{9992EF4C-5094-4AFD-A861-B327373BAA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135281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286000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47800" y="2209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AB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3048000"/>
            <a:ext cx="268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029200"/>
            <a:ext cx="301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5181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581400"/>
            <a:ext cx="1249680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181600" y="3657600"/>
            <a:ext cx="1417320" cy="6553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2743200" y="3581400"/>
            <a:ext cx="1569720" cy="7315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1219200"/>
            <a:ext cx="1219200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066800" y="1371600"/>
            <a:ext cx="1066800" cy="96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943600" y="1295400"/>
            <a:ext cx="1447800" cy="11887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7452360" y="3505200"/>
            <a:ext cx="1569720" cy="838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000" y="256032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59480" y="249936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13120" y="259080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3840" y="4419600"/>
            <a:ext cx="17068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nhât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58440" y="4373880"/>
            <a:ext cx="1539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6800" y="4358640"/>
            <a:ext cx="19202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69480" y="4404360"/>
            <a:ext cx="187452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3048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10142" y="3908663"/>
            <a:ext cx="111172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54631" y="1812369"/>
            <a:ext cx="149272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445431" y="1736169"/>
            <a:ext cx="149272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911967" y="1868641"/>
            <a:ext cx="149272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2668" y="3920196"/>
            <a:ext cx="1600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982538" y="3957487"/>
            <a:ext cx="111172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62200" y="3948332"/>
            <a:ext cx="2438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7696807" y="3927797"/>
            <a:ext cx="111172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5715000" y="1371600"/>
            <a:ext cx="1828800" cy="1066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5829300" y="1313572"/>
            <a:ext cx="16764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92788" y="1407944"/>
            <a:ext cx="1751012" cy="99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410200" y="1905000"/>
            <a:ext cx="2438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867400" y="1295400"/>
            <a:ext cx="16002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V="1">
            <a:off x="762000" y="1447800"/>
            <a:ext cx="1828800" cy="1066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8200" y="1600200"/>
            <a:ext cx="1751012" cy="99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325E-6 L -0.15 0.233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5976E-6 L -0.1467 0.2308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1424" y="6024750"/>
            <a:ext cx="854750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10600" cy="9906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)?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667000" cy="49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1620921" cy="14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5680" y="6371590"/>
            <a:ext cx="2743200" cy="365125"/>
          </a:xfrm>
        </p:spPr>
        <p:txBody>
          <a:bodyPr/>
          <a:lstStyle/>
          <a:p>
            <a:fld id="{9992EF4C-5094-4AFD-A861-B327373BAAF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135281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286000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2209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AB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048000"/>
            <a:ext cx="268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029200"/>
            <a:ext cx="301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181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1424" y="6024750"/>
            <a:ext cx="854750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8136"/>
            <a:ext cx="9144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TRỤC ĐỐI XỨNG CỦA MỘT SỐ HÌNH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1424" y="6024750"/>
            <a:ext cx="854750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8136"/>
            <a:ext cx="9144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TRỤC ĐỐI XỨNG CỦA MỘT SỐ HÌNH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1424" y="6024750"/>
            <a:ext cx="854750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00" b="32443"/>
          <a:stretch>
            <a:fillRect/>
          </a:stretch>
        </p:blipFill>
        <p:spPr bwMode="auto">
          <a:xfrm>
            <a:off x="0" y="0"/>
            <a:ext cx="7111146" cy="372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99" t="4741"/>
          <a:stretch>
            <a:fillRect/>
          </a:stretch>
        </p:blipFill>
        <p:spPr bwMode="auto">
          <a:xfrm>
            <a:off x="2209800" y="1295400"/>
            <a:ext cx="7232933" cy="51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00" t="2371" b="22250"/>
          <a:stretch>
            <a:fillRect/>
          </a:stretch>
        </p:blipFill>
        <p:spPr bwMode="auto">
          <a:xfrm rot="20816781">
            <a:off x="5639870" y="1388880"/>
            <a:ext cx="3887506" cy="315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685800" y="2743200"/>
            <a:ext cx="762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36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HÌNH </a:t>
            </a:r>
            <a:r>
              <a:rPr lang="en-US" altLang="zh-CN" sz="36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CÓ TRỤC </a:t>
            </a:r>
            <a:r>
              <a:rPr lang="en-US" altLang="zh-CN" sz="36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ĐỐI </a:t>
            </a:r>
            <a:r>
              <a:rPr lang="en-US" altLang="zh-CN" sz="36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XỨNG</a:t>
            </a:r>
          </a:p>
          <a:p>
            <a:pPr marL="857250" indent="-857250" algn="ctr">
              <a:defRPr/>
            </a:pPr>
            <a:r>
              <a:rPr lang="en-US" altLang="zh-CN" sz="36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(</a:t>
            </a:r>
            <a:r>
              <a:rPr lang="en-US" altLang="zh-CN" sz="36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Tiết</a:t>
            </a:r>
            <a:r>
              <a:rPr lang="en-US" altLang="zh-CN" sz="36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1)</a:t>
            </a:r>
            <a:endParaRPr lang="zh-CN" altLang="en-US" sz="3600" b="1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152400"/>
            <a:ext cx="5105400" cy="762000"/>
          </a:xfrm>
          <a:prstGeom prst="roundRect">
            <a:avLst/>
          </a:prstGeom>
          <a:solidFill>
            <a:srgbClr val="2116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♫ Tập Thể Dục Buổi Sáng - Bé Mai Vy - Cô Dạy Em Bài Thể Dục Buổi Sáng - Nhạc Thiếu Nhi Hay Nhấ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971550"/>
            <a:ext cx="7848600" cy="588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hùa bái đ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2328" y="518161"/>
            <a:ext cx="3486993" cy="2453639"/>
          </a:xfrm>
          <a:prstGeom prst="rect">
            <a:avLst/>
          </a:prstGeom>
          <a:noFill/>
        </p:spPr>
      </p:pic>
      <p:pic>
        <p:nvPicPr>
          <p:cNvPr id="1032" name="Picture 8" descr="https://nhipsonghanoi.hanoimoi.com.vn/Uploads/images/phananh/2021/08/19/KV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59" y="609600"/>
            <a:ext cx="2406692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1800" y="3200400"/>
            <a:ext cx="1981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23202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Khuê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124200"/>
            <a:ext cx="306324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Viễn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s://kenh14cdn.com/A3YmnWqkHeph7OwGyu6TwbX57tgTw/Image/2012/07/07A/120708kpbuom05_c1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0282" y="541021"/>
            <a:ext cx="2987051" cy="2354579"/>
          </a:xfrm>
          <a:prstGeom prst="rect">
            <a:avLst/>
          </a:prstGeom>
          <a:noFill/>
        </p:spPr>
      </p:pic>
      <p:pic>
        <p:nvPicPr>
          <p:cNvPr id="2050" name="Picture 2" descr="C:\Users\Administrator\Desktop\1481721416_5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962400"/>
            <a:ext cx="3810000" cy="24604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324600"/>
            <a:ext cx="3505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334000" y="4191000"/>
            <a:ext cx="3581400" cy="2133600"/>
          </a:xfrm>
          <a:prstGeom prst="cloudCallout">
            <a:avLst>
              <a:gd name="adj1" fmla="val -86051"/>
              <a:gd name="adj2" fmla="val -40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???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77975"/>
            <a:ext cx="7487400" cy="1470025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 1: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Lấy hai chiếc ê ke giống nhau để xếp thành hình như hình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.BZHWML3VRGRBC6R\Downloads\IMG-0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8700"/>
            <a:ext cx="609600" cy="5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.BZHWML3VRGRBC6R\Downloads\IMG-0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44641"/>
            <a:ext cx="4419600" cy="13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24" y="6024750"/>
            <a:ext cx="854750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9400" y="762000"/>
            <a:ext cx="35052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CẶP ĐÔI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3994016"/>
            <a:ext cx="779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Gấp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42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thẳng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nửa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311641"/>
            <a:ext cx="1057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 descr="C:\Users\Administrator.BZHWML3VRGRBC6R\Downloads\IMG-0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11641"/>
            <a:ext cx="4419600" cy="13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6096000" y="5997441"/>
            <a:ext cx="457200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1800" y="523544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838930" y="5858315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498102" y="5838007"/>
            <a:ext cx="1210992" cy="5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 descr="Digit 90"/>
          <p:cNvPicPr>
            <a:picLocks noChangeAspect="1" noChangeArrowheads="1" noCrop="1"/>
          </p:cNvPicPr>
          <p:nvPr/>
        </p:nvPicPr>
        <p:blipFill>
          <a:blip r:embed="rId6">
            <a:lum contrast="48000"/>
          </a:blip>
          <a:srcRect/>
          <a:stretch>
            <a:fillRect/>
          </a:stretch>
        </p:blipFill>
        <p:spPr bwMode="auto">
          <a:xfrm>
            <a:off x="7086600" y="623668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0" y="28136"/>
            <a:ext cx="9144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HÌNH CÓ TRỤC ĐỐI XỨNG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487400" cy="1470025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Lấy bốn miếng bìa giống nhau để xếp thành hình như hình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.BZHWML3VRGRBC6R\Downloads\IMG-0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3900"/>
            <a:ext cx="609600" cy="5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24" y="6096000"/>
            <a:ext cx="854750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1143000" y="2438400"/>
            <a:ext cx="6858000" cy="1219200"/>
            <a:chOff x="1143000" y="3733800"/>
            <a:chExt cx="6858000" cy="1219200"/>
          </a:xfrm>
        </p:grpSpPr>
        <p:sp>
          <p:nvSpPr>
            <p:cNvPr id="27" name="Right Triangle 26"/>
            <p:cNvSpPr/>
            <p:nvPr/>
          </p:nvSpPr>
          <p:spPr>
            <a:xfrm>
              <a:off x="1143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1905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28"/>
            <p:cNvSpPr/>
            <p:nvPr/>
          </p:nvSpPr>
          <p:spPr>
            <a:xfrm>
              <a:off x="2667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/>
            <p:cNvSpPr/>
            <p:nvPr/>
          </p:nvSpPr>
          <p:spPr>
            <a:xfrm>
              <a:off x="3429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343400" y="4267200"/>
              <a:ext cx="457200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rapezoid 33"/>
            <p:cNvSpPr/>
            <p:nvPr/>
          </p:nvSpPr>
          <p:spPr>
            <a:xfrm>
              <a:off x="4953000" y="3886200"/>
              <a:ext cx="3048000" cy="533400"/>
            </a:xfrm>
            <a:prstGeom prst="trapezoid">
              <a:avLst>
                <a:gd name="adj" fmla="val 19642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62600" y="45720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43</a:t>
              </a:r>
              <a:endPara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609600" y="378777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Gấp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43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thẳng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sao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nửa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trùng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thẳng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bút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màu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đỏ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19400" y="609600"/>
            <a:ext cx="35052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CẶP ĐÔI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28008" y="5077264"/>
            <a:ext cx="3062068" cy="1357532"/>
            <a:chOff x="3657600" y="4509868"/>
            <a:chExt cx="3062068" cy="1357532"/>
          </a:xfrm>
        </p:grpSpPr>
        <p:sp>
          <p:nvSpPr>
            <p:cNvPr id="21" name="Trapezoid 20"/>
            <p:cNvSpPr/>
            <p:nvPr/>
          </p:nvSpPr>
          <p:spPr>
            <a:xfrm>
              <a:off x="3671668" y="4967068"/>
              <a:ext cx="3048000" cy="533400"/>
            </a:xfrm>
            <a:prstGeom prst="trapezoid">
              <a:avLst>
                <a:gd name="adj" fmla="val 19642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4682990" y="5160878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657600" y="4572000"/>
              <a:ext cx="15240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90868" y="45098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35"/>
          <p:cNvGrpSpPr/>
          <p:nvPr/>
        </p:nvGrpSpPr>
        <p:grpSpPr>
          <a:xfrm>
            <a:off x="76200" y="5305864"/>
            <a:ext cx="6858000" cy="1295400"/>
            <a:chOff x="1143000" y="3733800"/>
            <a:chExt cx="6858000" cy="1295400"/>
          </a:xfrm>
        </p:grpSpPr>
        <p:sp>
          <p:nvSpPr>
            <p:cNvPr id="26" name="Right Triangle 25"/>
            <p:cNvSpPr/>
            <p:nvPr/>
          </p:nvSpPr>
          <p:spPr>
            <a:xfrm>
              <a:off x="1143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Triangle 30"/>
            <p:cNvSpPr/>
            <p:nvPr/>
          </p:nvSpPr>
          <p:spPr>
            <a:xfrm>
              <a:off x="1905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32"/>
            <p:cNvSpPr/>
            <p:nvPr/>
          </p:nvSpPr>
          <p:spPr>
            <a:xfrm>
              <a:off x="2667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Triangle 35"/>
            <p:cNvSpPr/>
            <p:nvPr/>
          </p:nvSpPr>
          <p:spPr>
            <a:xfrm>
              <a:off x="3429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343400" y="4267200"/>
              <a:ext cx="457200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rapezoid 37"/>
            <p:cNvSpPr/>
            <p:nvPr/>
          </p:nvSpPr>
          <p:spPr>
            <a:xfrm>
              <a:off x="4953000" y="3886200"/>
              <a:ext cx="3048000" cy="533400"/>
            </a:xfrm>
            <a:prstGeom prst="trapezoid">
              <a:avLst>
                <a:gd name="adj" fmla="val 19642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41148" y="46482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43</a:t>
              </a:r>
              <a:endPara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 rot="5400000">
            <a:off x="4894010" y="5613012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21816" y="487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012748" y="5763064"/>
            <a:ext cx="457200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7" descr="Digit 90"/>
          <p:cNvPicPr>
            <a:picLocks noChangeAspect="1" noChangeArrowheads="1" noCrop="1"/>
          </p:cNvPicPr>
          <p:nvPr/>
        </p:nvPicPr>
        <p:blipFill>
          <a:blip r:embed="rId4">
            <a:lum contrast="48000"/>
          </a:blip>
          <a:srcRect/>
          <a:stretch>
            <a:fillRect/>
          </a:stretch>
        </p:blipFill>
        <p:spPr bwMode="auto">
          <a:xfrm>
            <a:off x="7086600" y="45720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0" y="28136"/>
            <a:ext cx="9144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HÌNH CÓ TRỤC ĐỐI XỨNG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295400"/>
            <a:ext cx="1057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5" name="Group 64"/>
          <p:cNvGrpSpPr/>
          <p:nvPr/>
        </p:nvGrpSpPr>
        <p:grpSpPr>
          <a:xfrm>
            <a:off x="6025660" y="3048000"/>
            <a:ext cx="3062068" cy="1357532"/>
            <a:chOff x="3657600" y="4509868"/>
            <a:chExt cx="3062068" cy="1357532"/>
          </a:xfrm>
        </p:grpSpPr>
        <p:sp>
          <p:nvSpPr>
            <p:cNvPr id="61" name="Trapezoid 60"/>
            <p:cNvSpPr/>
            <p:nvPr/>
          </p:nvSpPr>
          <p:spPr>
            <a:xfrm>
              <a:off x="3671668" y="4967068"/>
              <a:ext cx="3048000" cy="533400"/>
            </a:xfrm>
            <a:prstGeom prst="trapezoid">
              <a:avLst>
                <a:gd name="adj" fmla="val 19642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4682990" y="5160878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657600" y="4572000"/>
              <a:ext cx="15240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90868" y="45098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35"/>
          <p:cNvGrpSpPr/>
          <p:nvPr/>
        </p:nvGrpSpPr>
        <p:grpSpPr>
          <a:xfrm>
            <a:off x="73852" y="3276600"/>
            <a:ext cx="6858000" cy="1295400"/>
            <a:chOff x="1143000" y="3733800"/>
            <a:chExt cx="6858000" cy="1295400"/>
          </a:xfrm>
        </p:grpSpPr>
        <p:sp>
          <p:nvSpPr>
            <p:cNvPr id="46" name="Right Triangle 45"/>
            <p:cNvSpPr/>
            <p:nvPr/>
          </p:nvSpPr>
          <p:spPr>
            <a:xfrm>
              <a:off x="1143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>
              <a:off x="1905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Triangle 47"/>
            <p:cNvSpPr/>
            <p:nvPr/>
          </p:nvSpPr>
          <p:spPr>
            <a:xfrm>
              <a:off x="2667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Triangle 48"/>
            <p:cNvSpPr/>
            <p:nvPr/>
          </p:nvSpPr>
          <p:spPr>
            <a:xfrm>
              <a:off x="3429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4343400" y="4267200"/>
              <a:ext cx="457200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rapezoid 50"/>
            <p:cNvSpPr/>
            <p:nvPr/>
          </p:nvSpPr>
          <p:spPr>
            <a:xfrm>
              <a:off x="4953000" y="3886200"/>
              <a:ext cx="3048000" cy="533400"/>
            </a:xfrm>
            <a:prstGeom prst="trapezoid">
              <a:avLst>
                <a:gd name="adj" fmla="val 19642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41148" y="46482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43</a:t>
              </a:r>
              <a:endPara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9" name="Picture 3" descr="C:\Users\Administrator.BZHWML3VRGRBC6R\Downloads\IMG-0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419600" cy="13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424" y="6024750"/>
            <a:ext cx="854750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4891662" y="3583748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119468" y="28475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010400" y="3733800"/>
            <a:ext cx="457200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867400" y="1981200"/>
            <a:ext cx="457200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553200" y="1219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3610330" y="1842074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6269502" y="1821766"/>
            <a:ext cx="1210992" cy="5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295400" y="4953000"/>
            <a:ext cx="7696200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5" name="Picture 5" descr="https://tiengtrunghoanglien.com.vn/profiles/tiengtrunghoangliencomvn/uploads/attach/1408875880_30ask300x2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1223276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82060" y="4780002"/>
            <a:ext cx="89916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819400" y="152400"/>
            <a:ext cx="36576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QUẢ HOẠT ĐỘNG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4" grpId="0" animBg="1"/>
      <p:bldP spid="74" grpId="1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148" y="533400"/>
            <a:ext cx="1057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6008080" y="2286000"/>
            <a:ext cx="3062068" cy="1357532"/>
            <a:chOff x="3657600" y="4509868"/>
            <a:chExt cx="3062068" cy="1357532"/>
          </a:xfrm>
        </p:grpSpPr>
        <p:sp>
          <p:nvSpPr>
            <p:cNvPr id="8" name="Trapezoid 7"/>
            <p:cNvSpPr/>
            <p:nvPr/>
          </p:nvSpPr>
          <p:spPr>
            <a:xfrm>
              <a:off x="3671668" y="4967068"/>
              <a:ext cx="3048000" cy="533400"/>
            </a:xfrm>
            <a:prstGeom prst="trapezoid">
              <a:avLst>
                <a:gd name="adj" fmla="val 19642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682990" y="5160878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657600" y="4572000"/>
              <a:ext cx="15240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0868" y="45098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56272" y="2514600"/>
            <a:ext cx="6858000" cy="1295400"/>
            <a:chOff x="1143000" y="3733800"/>
            <a:chExt cx="6858000" cy="1295400"/>
          </a:xfrm>
        </p:grpSpPr>
        <p:sp>
          <p:nvSpPr>
            <p:cNvPr id="13" name="Right Triangle 12"/>
            <p:cNvSpPr/>
            <p:nvPr/>
          </p:nvSpPr>
          <p:spPr>
            <a:xfrm>
              <a:off x="1143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1905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>
              <a:off x="2667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3429000" y="3733800"/>
              <a:ext cx="609600" cy="838200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343400" y="4267200"/>
              <a:ext cx="457200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apezoid 17"/>
            <p:cNvSpPr/>
            <p:nvPr/>
          </p:nvSpPr>
          <p:spPr>
            <a:xfrm>
              <a:off x="4953000" y="3886200"/>
              <a:ext cx="3048000" cy="533400"/>
            </a:xfrm>
            <a:prstGeom prst="trapezoid">
              <a:avLst>
                <a:gd name="adj" fmla="val 19642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41148" y="46482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43</a:t>
              </a:r>
              <a:endPara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Picture 3" descr="C:\Users\Administrator.BZHWML3VRGRBC6R\Downloads\IMG-0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48" y="533400"/>
            <a:ext cx="4419600" cy="13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 rot="5400000">
            <a:off x="4874082" y="2821748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1888" y="20855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92820" y="2971800"/>
            <a:ext cx="457200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93548" y="1219200"/>
            <a:ext cx="457200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79348" y="45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536478" y="1080074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6195650" y="1059766"/>
            <a:ext cx="1210992" cy="5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272" y="4024532"/>
            <a:ext cx="8991600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42,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43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thẳng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AB,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tròn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O,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thang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cân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lục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giác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giấy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kính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4600" y="304800"/>
            <a:ext cx="40386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1447800"/>
            <a:ext cx="9144000" cy="3505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VÒNG 1: NHÓM CHUYÊN GIA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1: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AB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đặc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tròn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đặc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biệt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3: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thang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cân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thang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cân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đặc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4: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giác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nêu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đặc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676400"/>
            <a:ext cx="15468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638</Words>
  <Application>Microsoft Office PowerPoint</Application>
  <PresentationFormat>On-screen Show (4:3)</PresentationFormat>
  <Paragraphs>117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HĐ 1:  - Lấy hai chiếc ê ke giống nhau để xếp thành hình như hình 42. </vt:lpstr>
      <vt:lpstr>HĐ 2:  - Lấy bốn miếng bìa giống nhau để xếp thành hình như hình 43. </vt:lpstr>
      <vt:lpstr>Slide 7</vt:lpstr>
      <vt:lpstr>Slide 8</vt:lpstr>
      <vt:lpstr>Slide 9</vt:lpstr>
      <vt:lpstr>Slide 10</vt:lpstr>
      <vt:lpstr>Slide 11</vt:lpstr>
      <vt:lpstr>Slide 12</vt:lpstr>
      <vt:lpstr>Slide 13</vt:lpstr>
      <vt:lpstr> </vt:lpstr>
      <vt:lpstr>Slide 15</vt:lpstr>
      <vt:lpstr>Bằng cách gấp hình em hãy cho biết:  Trong các hình sau, hình nào có trục đối xứng? Nếu có trục đối xứng, hãy chỉ ra trục đối xứng của hình đó (vẽ màu đỏ)? 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117</cp:revision>
  <dcterms:created xsi:type="dcterms:W3CDTF">2006-08-16T00:00:00Z</dcterms:created>
  <dcterms:modified xsi:type="dcterms:W3CDTF">2021-11-14T19:44:01Z</dcterms:modified>
</cp:coreProperties>
</file>