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9" r:id="rId4"/>
    <p:sldId id="354" r:id="rId5"/>
    <p:sldId id="359" r:id="rId6"/>
    <p:sldId id="276" r:id="rId7"/>
    <p:sldId id="298" r:id="rId8"/>
    <p:sldId id="327" r:id="rId9"/>
    <p:sldId id="348" r:id="rId10"/>
    <p:sldId id="355" r:id="rId11"/>
    <p:sldId id="351" r:id="rId12"/>
    <p:sldId id="313" r:id="rId13"/>
    <p:sldId id="314" r:id="rId14"/>
    <p:sldId id="330" r:id="rId15"/>
    <p:sldId id="360" r:id="rId16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8"/>
    </p:embeddedFont>
    <p:embeddedFont>
      <p:font typeface="Berlin Sans FB" panose="020E0602020502020306" pitchFamily="34" charset="0"/>
      <p:regular r:id="rId19"/>
      <p:bold r:id="rId20"/>
    </p:embeddedFont>
    <p:embeddedFont>
      <p:font typeface="Canva Sans Bold" panose="020B0604020202020204" charset="0"/>
      <p:regular r:id="rId21"/>
    </p:embeddedFont>
    <p:embeddedFont>
      <p:font typeface="Londrina Solid" panose="020B0604020202020204" charset="0"/>
      <p:regular r:id="rId22"/>
    </p:embeddedFont>
    <p:embeddedFont>
      <p:font typeface="Lulu Font TH" panose="020B0604020202020204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3CDB6-2869-44F4-9089-726ECDF8B202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F8ACF-982E-4B30-93A6-418F6F0E4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8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link:</a:t>
            </a:r>
            <a:r>
              <a:rPr lang="en-US" baseline="0"/>
              <a:t> https://www.youtube.com/watch?v=wA0m8Ixv7s4&amp;list=PL8_ETpRL2xNbMMSCSok5UNHcQOpjKgvAn&amp;index=4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gif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289" y="4458820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19925" y="73638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457">
            <a:off x="2710576" y="1863176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46208" y="6499459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11673" y="2550696"/>
            <a:ext cx="10885771" cy="268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5"/>
              </a:lnSpc>
            </a:pPr>
            <a:r>
              <a:rPr lang="en-US" sz="10043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WELCOME </a:t>
            </a:r>
          </a:p>
          <a:p>
            <a:pPr marL="0" lvl="0" indent="0" algn="ctr">
              <a:lnSpc>
                <a:spcPts val="10445"/>
              </a:lnSpc>
            </a:pPr>
            <a:r>
              <a:rPr lang="en-US" sz="10043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TO OUR CLASS</a:t>
            </a:r>
          </a:p>
        </p:txBody>
      </p:sp>
      <p:sp>
        <p:nvSpPr>
          <p:cNvPr id="12" name="Freeform 12"/>
          <p:cNvSpPr/>
          <p:nvPr/>
        </p:nvSpPr>
        <p:spPr>
          <a:xfrm rot="-1218449">
            <a:off x="3505429" y="4363492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7018">
            <a:off x="14388167" y="4442334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048909" y="-1399562"/>
            <a:ext cx="6809223" cy="66389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flipH="1">
            <a:off x="2621578" y="2286100"/>
            <a:ext cx="1598830" cy="15908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41845" y="-13987691"/>
            <a:ext cx="17069209" cy="17069209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489324" y="681411"/>
            <a:ext cx="3309353" cy="98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  <a:spcBef>
                <a:spcPct val="0"/>
              </a:spcBef>
            </a:pPr>
            <a:r>
              <a:rPr lang="en-US" sz="5780">
                <a:solidFill>
                  <a:srgbClr val="202F5A"/>
                </a:solidFill>
                <a:latin typeface="Lulu Font TH"/>
                <a:ea typeface="Lulu Font TH"/>
                <a:cs typeface="Lulu Font TH"/>
                <a:sym typeface="Lulu Font TH"/>
              </a:rPr>
              <a:t>ENGLISH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56843" y="1750688"/>
            <a:ext cx="623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1" y="29244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1537568" y="1597501"/>
            <a:ext cx="1579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3120CB41-A14C-830D-394B-FA301753B0EE}"/>
              </a:ext>
            </a:extLst>
          </p:cNvPr>
          <p:cNvGraphicFramePr>
            <a:graphicFrameLocks noGrp="1"/>
          </p:cNvGraphicFramePr>
          <p:nvPr/>
        </p:nvGraphicFramePr>
        <p:xfrm>
          <a:off x="2276460" y="5021176"/>
          <a:ext cx="10646161" cy="49733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32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995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chemeClr val="tx1"/>
                          </a:solidFill>
                        </a:rPr>
                        <a:t>/ɪ/</a:t>
                      </a:r>
                    </a:p>
                  </a:txBody>
                  <a:tcPr marL="137160" marR="137160" marT="68580" marB="6858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chemeClr val="tx1"/>
                          </a:solidFill>
                        </a:rPr>
                        <a:t>/i:/</a:t>
                      </a:r>
                    </a:p>
                  </a:txBody>
                  <a:tcPr marL="137160" marR="137160" marT="68580" marB="68580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428">
                <a:tc>
                  <a:txBody>
                    <a:bodyPr/>
                    <a:lstStyle/>
                    <a:p>
                      <a:pPr algn="ctr"/>
                      <a:endParaRPr lang="en-US" sz="4200" b="0" dirty="0">
                        <a:solidFill>
                          <a:srgbClr val="F16649"/>
                        </a:solidFill>
                      </a:endParaRPr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0" dirty="0">
                        <a:solidFill>
                          <a:srgbClr val="F16649"/>
                        </a:solidFill>
                      </a:endParaRPr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C349881-9A4E-861C-F602-A5527AF07B4E}"/>
              </a:ext>
            </a:extLst>
          </p:cNvPr>
          <p:cNvSpPr/>
          <p:nvPr/>
        </p:nvSpPr>
        <p:spPr>
          <a:xfrm>
            <a:off x="1590659" y="2358812"/>
            <a:ext cx="11331962" cy="1622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CC63207-3059-9571-1314-91A865ECEFF7}"/>
              </a:ext>
            </a:extLst>
          </p:cNvPr>
          <p:cNvSpPr txBox="1"/>
          <p:nvPr/>
        </p:nvSpPr>
        <p:spPr>
          <a:xfrm>
            <a:off x="2276461" y="2472965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noisy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FBACB8E1-9041-465B-5D76-9CDB259D0C45}"/>
              </a:ext>
            </a:extLst>
          </p:cNvPr>
          <p:cNvSpPr txBox="1"/>
          <p:nvPr/>
        </p:nvSpPr>
        <p:spPr>
          <a:xfrm>
            <a:off x="2276459" y="3139486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clean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DCB5C80-9B18-1EEC-46FA-DF7FEBC5DC3E}"/>
              </a:ext>
            </a:extLst>
          </p:cNvPr>
          <p:cNvSpPr txBox="1"/>
          <p:nvPr/>
        </p:nvSpPr>
        <p:spPr>
          <a:xfrm>
            <a:off x="4724299" y="2472965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cheap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F73ECDC-1ED1-C408-BB06-5DABFC809EF6}"/>
              </a:ext>
            </a:extLst>
          </p:cNvPr>
          <p:cNvSpPr txBox="1"/>
          <p:nvPr/>
        </p:nvSpPr>
        <p:spPr>
          <a:xfrm>
            <a:off x="4627319" y="3139486"/>
            <a:ext cx="2505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exciting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8360284-EDAF-9E14-2CAD-241BAD6C94B4}"/>
              </a:ext>
            </a:extLst>
          </p:cNvPr>
          <p:cNvSpPr txBox="1"/>
          <p:nvPr/>
        </p:nvSpPr>
        <p:spPr>
          <a:xfrm>
            <a:off x="6978179" y="2472965"/>
            <a:ext cx="2377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peaceful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B1F0BCFD-6746-A472-7D07-C8B450EE61F4}"/>
              </a:ext>
            </a:extLst>
          </p:cNvPr>
          <p:cNvSpPr txBox="1"/>
          <p:nvPr/>
        </p:nvSpPr>
        <p:spPr>
          <a:xfrm>
            <a:off x="7061303" y="3139486"/>
            <a:ext cx="2377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friendly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2199414D-199A-7505-971A-5CD547C471CE}"/>
              </a:ext>
            </a:extLst>
          </p:cNvPr>
          <p:cNvSpPr txBox="1"/>
          <p:nvPr/>
        </p:nvSpPr>
        <p:spPr>
          <a:xfrm>
            <a:off x="9439870" y="2472965"/>
            <a:ext cx="27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expensive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2D9CF1FC-76DF-C5AE-3A6A-13922760EC7F}"/>
              </a:ext>
            </a:extLst>
          </p:cNvPr>
          <p:cNvSpPr txBox="1"/>
          <p:nvPr/>
        </p:nvSpPr>
        <p:spPr>
          <a:xfrm>
            <a:off x="9329037" y="3139486"/>
            <a:ext cx="297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convenient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27F47733-894A-6445-976F-1823CDA2D5AA}"/>
              </a:ext>
            </a:extLst>
          </p:cNvPr>
          <p:cNvSpPr txBox="1"/>
          <p:nvPr/>
        </p:nvSpPr>
        <p:spPr>
          <a:xfrm>
            <a:off x="1580067" y="4174376"/>
            <a:ext cx="11797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Now, in pairs put the words in the correct column.</a:t>
            </a:r>
          </a:p>
        </p:txBody>
      </p:sp>
      <p:pic>
        <p:nvPicPr>
          <p:cNvPr id="3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6F07048F-F200-05B9-1E7E-CCC126EEA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83732" y="2721814"/>
            <a:ext cx="975954" cy="788417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EFBE5BD8-A1ED-24D8-3AC7-1962047A67F8}"/>
              </a:ext>
            </a:extLst>
          </p:cNvPr>
          <p:cNvSpPr txBox="1"/>
          <p:nvPr/>
        </p:nvSpPr>
        <p:spPr>
          <a:xfrm>
            <a:off x="2276461" y="2465500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noisy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9CF6AF31-AB20-4E6F-4DB7-20FC2E926287}"/>
              </a:ext>
            </a:extLst>
          </p:cNvPr>
          <p:cNvSpPr txBox="1"/>
          <p:nvPr/>
        </p:nvSpPr>
        <p:spPr>
          <a:xfrm>
            <a:off x="2276459" y="3132020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clean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B3F064BE-AEEC-15B7-6383-1D5EB91577CD}"/>
              </a:ext>
            </a:extLst>
          </p:cNvPr>
          <p:cNvSpPr txBox="1"/>
          <p:nvPr/>
        </p:nvSpPr>
        <p:spPr>
          <a:xfrm>
            <a:off x="4724299" y="2465500"/>
            <a:ext cx="191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cheap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DAD09CE1-E4B9-15F1-5ECE-F986B8499CC9}"/>
              </a:ext>
            </a:extLst>
          </p:cNvPr>
          <p:cNvSpPr txBox="1"/>
          <p:nvPr/>
        </p:nvSpPr>
        <p:spPr>
          <a:xfrm>
            <a:off x="4627319" y="3132020"/>
            <a:ext cx="2505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exciting</a:t>
            </a: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038BB6B0-4CBC-5B91-19BF-6DBA4C717F34}"/>
              </a:ext>
            </a:extLst>
          </p:cNvPr>
          <p:cNvSpPr txBox="1"/>
          <p:nvPr/>
        </p:nvSpPr>
        <p:spPr>
          <a:xfrm>
            <a:off x="6978179" y="2465500"/>
            <a:ext cx="2377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/>
              <a:t>peaceful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C5DE5B88-CEFC-C37A-1A5A-2C88CAD26F94}"/>
              </a:ext>
            </a:extLst>
          </p:cNvPr>
          <p:cNvSpPr txBox="1"/>
          <p:nvPr/>
        </p:nvSpPr>
        <p:spPr>
          <a:xfrm>
            <a:off x="7061303" y="3132020"/>
            <a:ext cx="2377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friendly</a:t>
            </a: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E8783C8B-709B-4CE1-B61A-C8116F73ED99}"/>
              </a:ext>
            </a:extLst>
          </p:cNvPr>
          <p:cNvSpPr txBox="1"/>
          <p:nvPr/>
        </p:nvSpPr>
        <p:spPr>
          <a:xfrm>
            <a:off x="9439870" y="2465500"/>
            <a:ext cx="27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expensive</a:t>
            </a: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328AEE76-F5DF-45A1-0C05-5E84FD174AA4}"/>
              </a:ext>
            </a:extLst>
          </p:cNvPr>
          <p:cNvSpPr txBox="1"/>
          <p:nvPr/>
        </p:nvSpPr>
        <p:spPr>
          <a:xfrm>
            <a:off x="9329037" y="3132020"/>
            <a:ext cx="297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convenient</a:t>
            </a:r>
          </a:p>
        </p:txBody>
      </p:sp>
      <p:sp>
        <p:nvSpPr>
          <p:cNvPr id="42" name="TextBox 36">
            <a:extLst>
              <a:ext uri="{FF2B5EF4-FFF2-40B4-BE49-F238E27FC236}">
                <a16:creationId xmlns:a16="http://schemas.microsoft.com/office/drawing/2014/main" id="{3E2E27E1-99D8-8A51-78BB-5E3BBAFD9BFB}"/>
              </a:ext>
            </a:extLst>
          </p:cNvPr>
          <p:cNvSpPr txBox="1"/>
          <p:nvPr/>
        </p:nvSpPr>
        <p:spPr>
          <a:xfrm>
            <a:off x="3921404" y="6118043"/>
            <a:ext cx="1854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16931D5E-7744-390D-7977-2F32B5CE0F07}"/>
              </a:ext>
            </a:extLst>
          </p:cNvPr>
          <p:cNvSpPr txBox="1"/>
          <p:nvPr/>
        </p:nvSpPr>
        <p:spPr>
          <a:xfrm>
            <a:off x="8451312" y="6166646"/>
            <a:ext cx="3473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EDEB7B97-A394-D948-CEF1-8967C9279D91}"/>
              </a:ext>
            </a:extLst>
          </p:cNvPr>
          <p:cNvSpPr txBox="1"/>
          <p:nvPr/>
        </p:nvSpPr>
        <p:spPr>
          <a:xfrm>
            <a:off x="8964284" y="6982460"/>
            <a:ext cx="2062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B30E0FF4-D3A9-09BD-8AC3-78136D228F13}"/>
              </a:ext>
            </a:extLst>
          </p:cNvPr>
          <p:cNvSpPr txBox="1"/>
          <p:nvPr/>
        </p:nvSpPr>
        <p:spPr>
          <a:xfrm>
            <a:off x="8610311" y="7950944"/>
            <a:ext cx="2770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01DC7953-BE1E-5F22-B4E4-5AD603946E5C}"/>
              </a:ext>
            </a:extLst>
          </p:cNvPr>
          <p:cNvSpPr txBox="1"/>
          <p:nvPr/>
        </p:nvSpPr>
        <p:spPr>
          <a:xfrm>
            <a:off x="9144000" y="8832800"/>
            <a:ext cx="1867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EF298BBC-3294-04B5-4DAA-8CE7FDCB2D3E}"/>
              </a:ext>
            </a:extLst>
          </p:cNvPr>
          <p:cNvSpPr txBox="1"/>
          <p:nvPr/>
        </p:nvSpPr>
        <p:spPr>
          <a:xfrm>
            <a:off x="3503291" y="6982460"/>
            <a:ext cx="3165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2ABBDF5B-6C0D-FBFB-FFE2-356BE1716B93}"/>
              </a:ext>
            </a:extLst>
          </p:cNvPr>
          <p:cNvSpPr txBox="1"/>
          <p:nvPr/>
        </p:nvSpPr>
        <p:spPr>
          <a:xfrm>
            <a:off x="3653783" y="7919294"/>
            <a:ext cx="2530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40B1A092-88D9-E29F-ECD1-D15FC13144CC}"/>
              </a:ext>
            </a:extLst>
          </p:cNvPr>
          <p:cNvSpPr txBox="1"/>
          <p:nvPr/>
        </p:nvSpPr>
        <p:spPr>
          <a:xfrm>
            <a:off x="3749033" y="8776541"/>
            <a:ext cx="2545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16649"/>
                </a:solidFill>
              </a:rPr>
              <a:t>friendly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870123" y="1659914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870124" y="148399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62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2.22222E-6 L 0.08477 0.35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75E-6 -2.59259E-6 L -0.07982 0.289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125E-6 2.22222E-6 L 0.20104 0.434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5 2.22222E-6 L 0.075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58333E-6 -0.00486 L -0.33737 0.4280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61 -0.00069 L 0.33946 0.5435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-2.59259E-6 L -0.06315 0.4574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8 L -0.19271 0.541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/>
      <p:bldP spid="18" grpId="0"/>
      <p:bldP spid="19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"/>
            <a:ext cx="18288000" cy="1624964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29244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997265" y="1962019"/>
            <a:ext cx="15742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42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4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4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4CCDA29-B53E-6245-CFBF-D9985E538F4F}"/>
              </a:ext>
            </a:extLst>
          </p:cNvPr>
          <p:cNvSpPr txBox="1"/>
          <p:nvPr/>
        </p:nvSpPr>
        <p:spPr>
          <a:xfrm>
            <a:off x="5702483" y="3158357"/>
            <a:ext cx="7185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MY NEIGHBOURHOOD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2BFF6A5-0572-6849-2703-0979170D6698}"/>
              </a:ext>
            </a:extLst>
          </p:cNvPr>
          <p:cNvSpPr txBox="1"/>
          <p:nvPr/>
        </p:nvSpPr>
        <p:spPr>
          <a:xfrm>
            <a:off x="676351" y="4966991"/>
            <a:ext cx="8256449" cy="385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It’s a lively place to live in.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A4CED97-D185-44A3-AE54-255727F6F220}"/>
              </a:ext>
            </a:extLst>
          </p:cNvPr>
          <p:cNvSpPr txBox="1"/>
          <p:nvPr/>
        </p:nvSpPr>
        <p:spPr>
          <a:xfrm>
            <a:off x="9667793" y="4966990"/>
            <a:ext cx="8496383" cy="385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4800" dirty="0"/>
              <a:t>It’s a fantastic place to be.</a:t>
            </a:r>
          </a:p>
        </p:txBody>
      </p:sp>
      <p:pic>
        <p:nvPicPr>
          <p:cNvPr id="13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9C2CF019-118F-ED94-4C05-C6E763D64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4576" y="3228523"/>
            <a:ext cx="731045" cy="731045"/>
          </a:xfrm>
          <a:prstGeom prst="rect">
            <a:avLst/>
          </a:prstGeom>
        </p:spPr>
      </p:pic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1147656" y="2040630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1231289" y="186655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5980828" y="1931328"/>
            <a:ext cx="634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9" y="1933846"/>
            <a:ext cx="2788104" cy="814985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AFB1D601-169A-5D69-F80C-676F40807355}"/>
              </a:ext>
            </a:extLst>
          </p:cNvPr>
          <p:cNvSpPr txBox="1"/>
          <p:nvPr/>
        </p:nvSpPr>
        <p:spPr>
          <a:xfrm>
            <a:off x="3875308" y="2756927"/>
            <a:ext cx="1158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</a:rPr>
              <a:t>Let’s practise </a:t>
            </a:r>
            <a:r>
              <a:rPr lang="en-US" sz="4800" b="1" dirty="0">
                <a:solidFill>
                  <a:srgbClr val="C00000"/>
                </a:solidFill>
              </a:rPr>
              <a:t>these following sentences.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2855089" y="4262525"/>
            <a:ext cx="12600683" cy="21938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/>
              <a:t>1. He </a:t>
            </a:r>
            <a:r>
              <a:rPr lang="en-US" sz="4800" dirty="0"/>
              <a:t>took a chilly dip six feet deep in the sea</a:t>
            </a:r>
            <a:r>
              <a:rPr lang="en-US" sz="480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4800"/>
              <a:t>He </a:t>
            </a:r>
            <a:r>
              <a:rPr lang="en-US" sz="4800" dirty="0"/>
              <a:t>says it keeps him fit.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2855089" y="7136978"/>
            <a:ext cx="12600683" cy="21938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/>
              <a:t>2. He thinks he's slick in his sleek wheels meeting and greeting the elite.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97384" y="1920997"/>
            <a:ext cx="1622297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4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97" y="1936457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75" y="178249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30601" y="3931574"/>
            <a:ext cx="12232692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What have we learnt in this lesson?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/>
              <a:t>Vocabulary of the unit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/>
              <a:t>Identify the sounds /ɪ/ and /i:/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156" y="4191686"/>
            <a:ext cx="4805913" cy="32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41065" y="1894952"/>
            <a:ext cx="16222973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4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4297" y="1936457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010" y="177964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01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601" y="3247057"/>
            <a:ext cx="11299302" cy="619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- Find 5 more words with the sound /ɪ/ and 5 more words with the sound /</a:t>
            </a:r>
            <a:r>
              <a:rPr lang="en-US" sz="5400" dirty="0" err="1"/>
              <a:t>i</a:t>
            </a:r>
            <a:r>
              <a:rPr lang="en-US" sz="5400" dirty="0"/>
              <a:t>:/. Write them down and </a:t>
            </a:r>
            <a:r>
              <a:rPr lang="en-US" sz="5400" dirty="0" err="1"/>
              <a:t>practise</a:t>
            </a:r>
            <a:r>
              <a:rPr lang="en-US" sz="5400" dirty="0"/>
              <a:t>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599" y="3511662"/>
            <a:ext cx="5111514" cy="51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58889" y="1375408"/>
            <a:ext cx="11885050" cy="3675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399"/>
              </a:lnSpc>
              <a:spcBef>
                <a:spcPct val="0"/>
              </a:spcBef>
            </a:pPr>
            <a:r>
              <a:rPr lang="en-US" sz="22427" b="1" dirty="0">
                <a:solidFill>
                  <a:srgbClr val="FFA62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THANK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182491" y="3642824"/>
            <a:ext cx="9407199" cy="429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682"/>
              </a:lnSpc>
              <a:spcBef>
                <a:spcPct val="0"/>
              </a:spcBef>
            </a:pPr>
            <a:r>
              <a:rPr lang="en-US" sz="26201" b="1" u="none" strike="noStrike" dirty="0">
                <a:solidFill>
                  <a:srgbClr val="D24B6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YOU</a:t>
            </a:r>
          </a:p>
        </p:txBody>
      </p:sp>
      <p:sp>
        <p:nvSpPr>
          <p:cNvPr id="4" name="Freeform 4"/>
          <p:cNvSpPr/>
          <p:nvPr/>
        </p:nvSpPr>
        <p:spPr>
          <a:xfrm rot="732337" flipH="1">
            <a:off x="13928041" y="1802201"/>
            <a:ext cx="1048213" cy="947323"/>
          </a:xfrm>
          <a:custGeom>
            <a:avLst/>
            <a:gdLst/>
            <a:ahLst/>
            <a:cxnLst/>
            <a:rect l="l" t="t" r="r" b="b"/>
            <a:pathLst>
              <a:path w="1048213" h="947323">
                <a:moveTo>
                  <a:pt x="1048213" y="0"/>
                </a:moveTo>
                <a:lnTo>
                  <a:pt x="0" y="0"/>
                </a:lnTo>
                <a:lnTo>
                  <a:pt x="0" y="947323"/>
                </a:lnTo>
                <a:lnTo>
                  <a:pt x="1048213" y="947323"/>
                </a:lnTo>
                <a:lnTo>
                  <a:pt x="10482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43359" y="5876672"/>
            <a:ext cx="5190117" cy="2508557"/>
          </a:xfrm>
          <a:custGeom>
            <a:avLst/>
            <a:gdLst/>
            <a:ahLst/>
            <a:cxnLst/>
            <a:rect l="l" t="t" r="r" b="b"/>
            <a:pathLst>
              <a:path w="5190117" h="2508557">
                <a:moveTo>
                  <a:pt x="0" y="0"/>
                </a:moveTo>
                <a:lnTo>
                  <a:pt x="5190117" y="0"/>
                </a:lnTo>
                <a:lnTo>
                  <a:pt x="5190117" y="2508556"/>
                </a:lnTo>
                <a:lnTo>
                  <a:pt x="0" y="2508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27709" y="5833260"/>
            <a:ext cx="5058586" cy="2444983"/>
          </a:xfrm>
          <a:custGeom>
            <a:avLst/>
            <a:gdLst/>
            <a:ahLst/>
            <a:cxnLst/>
            <a:rect l="l" t="t" r="r" b="b"/>
            <a:pathLst>
              <a:path w="5058586" h="2444983">
                <a:moveTo>
                  <a:pt x="0" y="0"/>
                </a:moveTo>
                <a:lnTo>
                  <a:pt x="5058587" y="0"/>
                </a:lnTo>
                <a:lnTo>
                  <a:pt x="5058587" y="2444983"/>
                </a:lnTo>
                <a:lnTo>
                  <a:pt x="0" y="2444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50052" y="5644861"/>
            <a:ext cx="5448376" cy="2633382"/>
          </a:xfrm>
          <a:custGeom>
            <a:avLst/>
            <a:gdLst/>
            <a:ahLst/>
            <a:cxnLst/>
            <a:rect l="l" t="t" r="r" b="b"/>
            <a:pathLst>
              <a:path w="5448376" h="2633382">
                <a:moveTo>
                  <a:pt x="0" y="0"/>
                </a:moveTo>
                <a:lnTo>
                  <a:pt x="5448376" y="0"/>
                </a:lnTo>
                <a:lnTo>
                  <a:pt x="5448376" y="2633382"/>
                </a:lnTo>
                <a:lnTo>
                  <a:pt x="0" y="2633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122810" y="3012044"/>
            <a:ext cx="1137843" cy="4382861"/>
          </a:xfrm>
          <a:custGeom>
            <a:avLst/>
            <a:gdLst/>
            <a:ahLst/>
            <a:cxnLst/>
            <a:rect l="l" t="t" r="r" b="b"/>
            <a:pathLst>
              <a:path w="1137843" h="4382861">
                <a:moveTo>
                  <a:pt x="1137843" y="0"/>
                </a:moveTo>
                <a:lnTo>
                  <a:pt x="0" y="0"/>
                </a:lnTo>
                <a:lnTo>
                  <a:pt x="0" y="4382861"/>
                </a:lnTo>
                <a:lnTo>
                  <a:pt x="1137843" y="4382861"/>
                </a:lnTo>
                <a:lnTo>
                  <a:pt x="1137843" y="0"/>
                </a:lnTo>
                <a:close/>
              </a:path>
            </a:pathLst>
          </a:custGeom>
          <a:blipFill>
            <a:blip r:embed="rId4"/>
            <a:stretch>
              <a:fillRect t="-1608" r="-178472" b="-1608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256452" y="1216565"/>
            <a:ext cx="1641062" cy="6321212"/>
          </a:xfrm>
          <a:custGeom>
            <a:avLst/>
            <a:gdLst/>
            <a:ahLst/>
            <a:cxnLst/>
            <a:rect l="l" t="t" r="r" b="b"/>
            <a:pathLst>
              <a:path w="1641062" h="6321212">
                <a:moveTo>
                  <a:pt x="1641062" y="0"/>
                </a:moveTo>
                <a:lnTo>
                  <a:pt x="0" y="0"/>
                </a:lnTo>
                <a:lnTo>
                  <a:pt x="0" y="6321212"/>
                </a:lnTo>
                <a:lnTo>
                  <a:pt x="1641062" y="6321212"/>
                </a:lnTo>
                <a:lnTo>
                  <a:pt x="1641062" y="0"/>
                </a:lnTo>
                <a:close/>
              </a:path>
            </a:pathLst>
          </a:custGeom>
          <a:blipFill>
            <a:blip r:embed="rId4"/>
            <a:stretch>
              <a:fillRect t="-1608" r="-178472" b="-1608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316336" y="7898043"/>
            <a:ext cx="18920672" cy="5258238"/>
          </a:xfrm>
          <a:custGeom>
            <a:avLst/>
            <a:gdLst/>
            <a:ahLst/>
            <a:cxnLst/>
            <a:rect l="l" t="t" r="r" b="b"/>
            <a:pathLst>
              <a:path w="18920672" h="5258238">
                <a:moveTo>
                  <a:pt x="18920672" y="0"/>
                </a:moveTo>
                <a:lnTo>
                  <a:pt x="0" y="0"/>
                </a:lnTo>
                <a:lnTo>
                  <a:pt x="0" y="5258238"/>
                </a:lnTo>
                <a:lnTo>
                  <a:pt x="18920672" y="5258238"/>
                </a:lnTo>
                <a:lnTo>
                  <a:pt x="18920672" y="0"/>
                </a:lnTo>
                <a:close/>
              </a:path>
            </a:pathLst>
          </a:custGeom>
          <a:blipFill>
            <a:blip r:embed="rId5"/>
            <a:stretch>
              <a:fillRect l="-759" r="-759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000292" y="1028700"/>
            <a:ext cx="5326572" cy="7604862"/>
          </a:xfrm>
          <a:custGeom>
            <a:avLst/>
            <a:gdLst/>
            <a:ahLst/>
            <a:cxnLst/>
            <a:rect l="l" t="t" r="r" b="b"/>
            <a:pathLst>
              <a:path w="5326572" h="7604862">
                <a:moveTo>
                  <a:pt x="5326572" y="0"/>
                </a:moveTo>
                <a:lnTo>
                  <a:pt x="0" y="0"/>
                </a:lnTo>
                <a:lnTo>
                  <a:pt x="0" y="7604862"/>
                </a:lnTo>
                <a:lnTo>
                  <a:pt x="5326572" y="7604862"/>
                </a:lnTo>
                <a:lnTo>
                  <a:pt x="53265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15564" y="2986622"/>
            <a:ext cx="1400926" cy="5569813"/>
          </a:xfrm>
          <a:custGeom>
            <a:avLst/>
            <a:gdLst/>
            <a:ahLst/>
            <a:cxnLst/>
            <a:rect l="l" t="t" r="r" b="b"/>
            <a:pathLst>
              <a:path w="1400926" h="5569813">
                <a:moveTo>
                  <a:pt x="1400926" y="0"/>
                </a:moveTo>
                <a:lnTo>
                  <a:pt x="0" y="0"/>
                </a:lnTo>
                <a:lnTo>
                  <a:pt x="0" y="5569813"/>
                </a:lnTo>
                <a:lnTo>
                  <a:pt x="1400926" y="5569813"/>
                </a:lnTo>
                <a:lnTo>
                  <a:pt x="1400926" y="0"/>
                </a:lnTo>
                <a:close/>
              </a:path>
            </a:pathLst>
          </a:custGeom>
          <a:blipFill>
            <a:blip r:embed="rId4"/>
            <a:stretch>
              <a:fillRect r="-178472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2155607">
            <a:off x="3871039" y="4029820"/>
            <a:ext cx="991219" cy="409305"/>
            <a:chOff x="0" y="0"/>
            <a:chExt cx="1321625" cy="545740"/>
          </a:xfrm>
        </p:grpSpPr>
        <p:sp>
          <p:nvSpPr>
            <p:cNvPr id="14" name="Freeform 14"/>
            <p:cNvSpPr/>
            <p:nvPr/>
          </p:nvSpPr>
          <p:spPr>
            <a:xfrm>
              <a:off x="0" y="220002"/>
              <a:ext cx="1321625" cy="325738"/>
            </a:xfrm>
            <a:custGeom>
              <a:avLst/>
              <a:gdLst/>
              <a:ahLst/>
              <a:cxnLst/>
              <a:rect l="l" t="t" r="r" b="b"/>
              <a:pathLst>
                <a:path w="1321625" h="325738">
                  <a:moveTo>
                    <a:pt x="0" y="0"/>
                  </a:moveTo>
                  <a:lnTo>
                    <a:pt x="1321625" y="0"/>
                  </a:lnTo>
                  <a:lnTo>
                    <a:pt x="1321625" y="325738"/>
                  </a:lnTo>
                  <a:lnTo>
                    <a:pt x="0" y="325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295" t="-398588" b="-463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7234" y="0"/>
              <a:ext cx="1154390" cy="545740"/>
            </a:xfrm>
            <a:custGeom>
              <a:avLst/>
              <a:gdLst/>
              <a:ahLst/>
              <a:cxnLst/>
              <a:rect l="l" t="t" r="r" b="b"/>
              <a:pathLst>
                <a:path w="1154390" h="545740">
                  <a:moveTo>
                    <a:pt x="0" y="0"/>
                  </a:moveTo>
                  <a:lnTo>
                    <a:pt x="1154391" y="0"/>
                  </a:lnTo>
                  <a:lnTo>
                    <a:pt x="1154391" y="545740"/>
                  </a:lnTo>
                  <a:lnTo>
                    <a:pt x="0" y="54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040" t="-195724" b="-4638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flipH="1">
            <a:off x="10799294" y="8445459"/>
            <a:ext cx="1482165" cy="967334"/>
          </a:xfrm>
          <a:custGeom>
            <a:avLst/>
            <a:gdLst/>
            <a:ahLst/>
            <a:cxnLst/>
            <a:rect l="l" t="t" r="r" b="b"/>
            <a:pathLst>
              <a:path w="1482165" h="967334">
                <a:moveTo>
                  <a:pt x="1482165" y="0"/>
                </a:moveTo>
                <a:lnTo>
                  <a:pt x="0" y="0"/>
                </a:lnTo>
                <a:lnTo>
                  <a:pt x="0" y="967334"/>
                </a:lnTo>
                <a:lnTo>
                  <a:pt x="1482165" y="967334"/>
                </a:lnTo>
                <a:lnTo>
                  <a:pt x="148216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1011597">
            <a:off x="8397224" y="587942"/>
            <a:ext cx="1144880" cy="472756"/>
            <a:chOff x="0" y="0"/>
            <a:chExt cx="1526506" cy="630342"/>
          </a:xfrm>
        </p:grpSpPr>
        <p:sp>
          <p:nvSpPr>
            <p:cNvPr id="18" name="Freeform 18"/>
            <p:cNvSpPr/>
            <p:nvPr/>
          </p:nvSpPr>
          <p:spPr>
            <a:xfrm>
              <a:off x="0" y="254107"/>
              <a:ext cx="1526506" cy="376234"/>
            </a:xfrm>
            <a:custGeom>
              <a:avLst/>
              <a:gdLst/>
              <a:ahLst/>
              <a:cxnLst/>
              <a:rect l="l" t="t" r="r" b="b"/>
              <a:pathLst>
                <a:path w="1526506" h="376234">
                  <a:moveTo>
                    <a:pt x="0" y="0"/>
                  </a:moveTo>
                  <a:lnTo>
                    <a:pt x="1526506" y="0"/>
                  </a:lnTo>
                  <a:lnTo>
                    <a:pt x="1526506" y="376235"/>
                  </a:lnTo>
                  <a:lnTo>
                    <a:pt x="0" y="376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295" t="-398588" b="-463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93160" y="0"/>
              <a:ext cx="1333347" cy="630342"/>
            </a:xfrm>
            <a:custGeom>
              <a:avLst/>
              <a:gdLst/>
              <a:ahLst/>
              <a:cxnLst/>
              <a:rect l="l" t="t" r="r" b="b"/>
              <a:pathLst>
                <a:path w="1333347" h="630342">
                  <a:moveTo>
                    <a:pt x="0" y="0"/>
                  </a:moveTo>
                  <a:lnTo>
                    <a:pt x="1333346" y="0"/>
                  </a:lnTo>
                  <a:lnTo>
                    <a:pt x="1333346" y="630342"/>
                  </a:lnTo>
                  <a:lnTo>
                    <a:pt x="0" y="630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040" t="-195724" b="-4638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 rot="-9068530">
            <a:off x="12749837" y="4926296"/>
            <a:ext cx="1050456" cy="433766"/>
            <a:chOff x="0" y="0"/>
            <a:chExt cx="1400608" cy="578355"/>
          </a:xfrm>
        </p:grpSpPr>
        <p:sp>
          <p:nvSpPr>
            <p:cNvPr id="21" name="Freeform 21"/>
            <p:cNvSpPr/>
            <p:nvPr/>
          </p:nvSpPr>
          <p:spPr>
            <a:xfrm>
              <a:off x="0" y="233150"/>
              <a:ext cx="1400608" cy="345205"/>
            </a:xfrm>
            <a:custGeom>
              <a:avLst/>
              <a:gdLst/>
              <a:ahLst/>
              <a:cxnLst/>
              <a:rect l="l" t="t" r="r" b="b"/>
              <a:pathLst>
                <a:path w="1400608" h="345205">
                  <a:moveTo>
                    <a:pt x="0" y="0"/>
                  </a:moveTo>
                  <a:lnTo>
                    <a:pt x="1400608" y="0"/>
                  </a:lnTo>
                  <a:lnTo>
                    <a:pt x="1400608" y="345205"/>
                  </a:lnTo>
                  <a:lnTo>
                    <a:pt x="0" y="345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295" t="-398588" b="-46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77229" y="0"/>
              <a:ext cx="1223379" cy="578355"/>
            </a:xfrm>
            <a:custGeom>
              <a:avLst/>
              <a:gdLst/>
              <a:ahLst/>
              <a:cxnLst/>
              <a:rect l="l" t="t" r="r" b="b"/>
              <a:pathLst>
                <a:path w="1223379" h="578355">
                  <a:moveTo>
                    <a:pt x="0" y="0"/>
                  </a:moveTo>
                  <a:lnTo>
                    <a:pt x="1223379" y="0"/>
                  </a:lnTo>
                  <a:lnTo>
                    <a:pt x="1223379" y="578355"/>
                  </a:lnTo>
                  <a:lnTo>
                    <a:pt x="0" y="578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040" t="-195724" b="-4638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173196">
            <a:off x="2994358" y="866110"/>
            <a:ext cx="1701764" cy="1671983"/>
          </a:xfrm>
          <a:custGeom>
            <a:avLst/>
            <a:gdLst/>
            <a:ahLst/>
            <a:cxnLst/>
            <a:rect l="l" t="t" r="r" b="b"/>
            <a:pathLst>
              <a:path w="1701764" h="1671983">
                <a:moveTo>
                  <a:pt x="0" y="0"/>
                </a:moveTo>
                <a:lnTo>
                  <a:pt x="1701764" y="0"/>
                </a:lnTo>
                <a:lnTo>
                  <a:pt x="1701764" y="1671982"/>
                </a:lnTo>
                <a:lnTo>
                  <a:pt x="0" y="1671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9406" y="-841088"/>
            <a:ext cx="8036638" cy="5380754"/>
          </a:xfrm>
          <a:custGeom>
            <a:avLst/>
            <a:gdLst/>
            <a:ahLst/>
            <a:cxnLst/>
            <a:rect l="l" t="t" r="r" b="b"/>
            <a:pathLst>
              <a:path w="8036638" h="5380754">
                <a:moveTo>
                  <a:pt x="0" y="0"/>
                </a:moveTo>
                <a:lnTo>
                  <a:pt x="8036639" y="0"/>
                </a:lnTo>
                <a:lnTo>
                  <a:pt x="8036639" y="5380754"/>
                </a:lnTo>
                <a:lnTo>
                  <a:pt x="0" y="5380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48336" y="-51802"/>
            <a:ext cx="7423013" cy="1994935"/>
          </a:xfrm>
          <a:custGeom>
            <a:avLst/>
            <a:gdLst/>
            <a:ahLst/>
            <a:cxnLst/>
            <a:rect l="l" t="t" r="r" b="b"/>
            <a:pathLst>
              <a:path w="7423013" h="1994935">
                <a:moveTo>
                  <a:pt x="0" y="0"/>
                </a:moveTo>
                <a:lnTo>
                  <a:pt x="7423013" y="0"/>
                </a:lnTo>
                <a:lnTo>
                  <a:pt x="7423013" y="1994934"/>
                </a:lnTo>
                <a:lnTo>
                  <a:pt x="0" y="1994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84018" y="0"/>
            <a:ext cx="3910707" cy="3886265"/>
          </a:xfrm>
          <a:custGeom>
            <a:avLst/>
            <a:gdLst/>
            <a:ahLst/>
            <a:cxnLst/>
            <a:rect l="l" t="t" r="r" b="b"/>
            <a:pathLst>
              <a:path w="3910707" h="3886265">
                <a:moveTo>
                  <a:pt x="0" y="0"/>
                </a:moveTo>
                <a:lnTo>
                  <a:pt x="3910707" y="0"/>
                </a:lnTo>
                <a:lnTo>
                  <a:pt x="3910707" y="3886265"/>
                </a:lnTo>
                <a:lnTo>
                  <a:pt x="0" y="3886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39946" y="-423306"/>
            <a:ext cx="8036638" cy="5380754"/>
          </a:xfrm>
          <a:custGeom>
            <a:avLst/>
            <a:gdLst/>
            <a:ahLst/>
            <a:cxnLst/>
            <a:rect l="l" t="t" r="r" b="b"/>
            <a:pathLst>
              <a:path w="8036638" h="5380754">
                <a:moveTo>
                  <a:pt x="0" y="0"/>
                </a:moveTo>
                <a:lnTo>
                  <a:pt x="8036639" y="0"/>
                </a:lnTo>
                <a:lnTo>
                  <a:pt x="8036639" y="5380754"/>
                </a:lnTo>
                <a:lnTo>
                  <a:pt x="0" y="5380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82636" y="7672011"/>
            <a:ext cx="6457222" cy="2203527"/>
          </a:xfrm>
          <a:custGeom>
            <a:avLst/>
            <a:gdLst/>
            <a:ahLst/>
            <a:cxnLst/>
            <a:rect l="l" t="t" r="r" b="b"/>
            <a:pathLst>
              <a:path w="6457222" h="2203527">
                <a:moveTo>
                  <a:pt x="0" y="0"/>
                </a:moveTo>
                <a:lnTo>
                  <a:pt x="6457222" y="0"/>
                </a:lnTo>
                <a:lnTo>
                  <a:pt x="6457222" y="2203527"/>
                </a:lnTo>
                <a:lnTo>
                  <a:pt x="0" y="2203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115805" y="4871991"/>
            <a:ext cx="13809999" cy="8562199"/>
          </a:xfrm>
          <a:custGeom>
            <a:avLst/>
            <a:gdLst/>
            <a:ahLst/>
            <a:cxnLst/>
            <a:rect l="l" t="t" r="r" b="b"/>
            <a:pathLst>
              <a:path w="13809999" h="8562199">
                <a:moveTo>
                  <a:pt x="13809999" y="0"/>
                </a:moveTo>
                <a:lnTo>
                  <a:pt x="0" y="0"/>
                </a:lnTo>
                <a:lnTo>
                  <a:pt x="0" y="8562200"/>
                </a:lnTo>
                <a:lnTo>
                  <a:pt x="13809999" y="8562200"/>
                </a:lnTo>
                <a:lnTo>
                  <a:pt x="138099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44532" y="488960"/>
            <a:ext cx="8050150" cy="6450183"/>
          </a:xfrm>
          <a:custGeom>
            <a:avLst/>
            <a:gdLst/>
            <a:ahLst/>
            <a:cxnLst/>
            <a:rect l="l" t="t" r="r" b="b"/>
            <a:pathLst>
              <a:path w="8050150" h="6450183">
                <a:moveTo>
                  <a:pt x="0" y="0"/>
                </a:moveTo>
                <a:lnTo>
                  <a:pt x="8050150" y="0"/>
                </a:lnTo>
                <a:lnTo>
                  <a:pt x="8050150" y="6450182"/>
                </a:lnTo>
                <a:lnTo>
                  <a:pt x="0" y="64501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18835" y="3196338"/>
            <a:ext cx="20545317" cy="12738097"/>
          </a:xfrm>
          <a:custGeom>
            <a:avLst/>
            <a:gdLst/>
            <a:ahLst/>
            <a:cxnLst/>
            <a:rect l="l" t="t" r="r" b="b"/>
            <a:pathLst>
              <a:path w="20545317" h="12738097">
                <a:moveTo>
                  <a:pt x="0" y="0"/>
                </a:moveTo>
                <a:lnTo>
                  <a:pt x="20545317" y="0"/>
                </a:lnTo>
                <a:lnTo>
                  <a:pt x="20545317" y="12738097"/>
                </a:lnTo>
                <a:lnTo>
                  <a:pt x="0" y="12738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52481" y="1483536"/>
            <a:ext cx="5370003" cy="4302715"/>
          </a:xfrm>
          <a:custGeom>
            <a:avLst/>
            <a:gdLst/>
            <a:ahLst/>
            <a:cxnLst/>
            <a:rect l="l" t="t" r="r" b="b"/>
            <a:pathLst>
              <a:path w="5370003" h="4302715">
                <a:moveTo>
                  <a:pt x="0" y="0"/>
                </a:moveTo>
                <a:lnTo>
                  <a:pt x="5370002" y="0"/>
                </a:lnTo>
                <a:lnTo>
                  <a:pt x="5370002" y="4302715"/>
                </a:lnTo>
                <a:lnTo>
                  <a:pt x="0" y="4302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84439" y="-2656273"/>
            <a:ext cx="6906085" cy="4465935"/>
          </a:xfrm>
          <a:custGeom>
            <a:avLst/>
            <a:gdLst/>
            <a:ahLst/>
            <a:cxnLst/>
            <a:rect l="l" t="t" r="r" b="b"/>
            <a:pathLst>
              <a:path w="6906085" h="4465935">
                <a:moveTo>
                  <a:pt x="0" y="0"/>
                </a:moveTo>
                <a:lnTo>
                  <a:pt x="6906085" y="0"/>
                </a:lnTo>
                <a:lnTo>
                  <a:pt x="6906085" y="4465935"/>
                </a:lnTo>
                <a:lnTo>
                  <a:pt x="0" y="4465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229688" y="752939"/>
            <a:ext cx="6906085" cy="4465935"/>
          </a:xfrm>
          <a:custGeom>
            <a:avLst/>
            <a:gdLst/>
            <a:ahLst/>
            <a:cxnLst/>
            <a:rect l="l" t="t" r="r" b="b"/>
            <a:pathLst>
              <a:path w="6906085" h="4465935">
                <a:moveTo>
                  <a:pt x="0" y="0"/>
                </a:moveTo>
                <a:lnTo>
                  <a:pt x="6906085" y="0"/>
                </a:lnTo>
                <a:lnTo>
                  <a:pt x="6906085" y="4465935"/>
                </a:lnTo>
                <a:lnTo>
                  <a:pt x="0" y="4465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9483" y="2013383"/>
            <a:ext cx="12971933" cy="9740742"/>
          </a:xfrm>
          <a:custGeom>
            <a:avLst/>
            <a:gdLst/>
            <a:ahLst/>
            <a:cxnLst/>
            <a:rect l="l" t="t" r="r" b="b"/>
            <a:pathLst>
              <a:path w="12971933" h="9740742">
                <a:moveTo>
                  <a:pt x="0" y="0"/>
                </a:moveTo>
                <a:lnTo>
                  <a:pt x="12971932" y="0"/>
                </a:lnTo>
                <a:lnTo>
                  <a:pt x="12971932" y="9740743"/>
                </a:lnTo>
                <a:lnTo>
                  <a:pt x="0" y="9740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4413146" y="5102677"/>
            <a:ext cx="8767751" cy="2006322"/>
            <a:chOff x="0" y="0"/>
            <a:chExt cx="2309202" cy="5284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09202" cy="528414"/>
            </a:xfrm>
            <a:custGeom>
              <a:avLst/>
              <a:gdLst/>
              <a:ahLst/>
              <a:cxnLst/>
              <a:rect l="l" t="t" r="r" b="b"/>
              <a:pathLst>
                <a:path w="2309202" h="528414">
                  <a:moveTo>
                    <a:pt x="14128" y="0"/>
                  </a:moveTo>
                  <a:lnTo>
                    <a:pt x="2295074" y="0"/>
                  </a:lnTo>
                  <a:cubicBezTo>
                    <a:pt x="2298821" y="0"/>
                    <a:pt x="2302414" y="1488"/>
                    <a:pt x="2305064" y="4138"/>
                  </a:cubicBezTo>
                  <a:cubicBezTo>
                    <a:pt x="2307713" y="6788"/>
                    <a:pt x="2309202" y="10381"/>
                    <a:pt x="2309202" y="14128"/>
                  </a:cubicBezTo>
                  <a:lnTo>
                    <a:pt x="2309202" y="514286"/>
                  </a:lnTo>
                  <a:cubicBezTo>
                    <a:pt x="2309202" y="522089"/>
                    <a:pt x="2302876" y="528414"/>
                    <a:pt x="2295074" y="528414"/>
                  </a:cubicBezTo>
                  <a:lnTo>
                    <a:pt x="14128" y="528414"/>
                  </a:lnTo>
                  <a:cubicBezTo>
                    <a:pt x="6325" y="528414"/>
                    <a:pt x="0" y="522089"/>
                    <a:pt x="0" y="514286"/>
                  </a:cubicBezTo>
                  <a:lnTo>
                    <a:pt x="0" y="14128"/>
                  </a:lnTo>
                  <a:cubicBezTo>
                    <a:pt x="0" y="6325"/>
                    <a:pt x="6325" y="0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2309202" cy="614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  <a:spcBef>
                  <a:spcPct val="0"/>
                </a:spcBef>
              </a:pPr>
              <a:r>
                <a:rPr lang="en-US" sz="43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LESSON 2: A CLOSER LOOK 1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-818835" y="8624407"/>
            <a:ext cx="3907683" cy="2027110"/>
          </a:xfrm>
          <a:custGeom>
            <a:avLst/>
            <a:gdLst/>
            <a:ahLst/>
            <a:cxnLst/>
            <a:rect l="l" t="t" r="r" b="b"/>
            <a:pathLst>
              <a:path w="3907683" h="2027110">
                <a:moveTo>
                  <a:pt x="3907682" y="0"/>
                </a:moveTo>
                <a:lnTo>
                  <a:pt x="0" y="0"/>
                </a:lnTo>
                <a:lnTo>
                  <a:pt x="0" y="2027110"/>
                </a:lnTo>
                <a:lnTo>
                  <a:pt x="3907682" y="2027110"/>
                </a:lnTo>
                <a:lnTo>
                  <a:pt x="3907682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18799" y="8624407"/>
            <a:ext cx="3907683" cy="2027110"/>
          </a:xfrm>
          <a:custGeom>
            <a:avLst/>
            <a:gdLst/>
            <a:ahLst/>
            <a:cxnLst/>
            <a:rect l="l" t="t" r="r" b="b"/>
            <a:pathLst>
              <a:path w="3907683" h="2027110">
                <a:moveTo>
                  <a:pt x="0" y="0"/>
                </a:moveTo>
                <a:lnTo>
                  <a:pt x="3907683" y="0"/>
                </a:lnTo>
                <a:lnTo>
                  <a:pt x="3907683" y="2027110"/>
                </a:lnTo>
                <a:lnTo>
                  <a:pt x="0" y="2027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52823" y="3014080"/>
            <a:ext cx="16288395" cy="2810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9600" dirty="0">
                <a:solidFill>
                  <a:srgbClr val="6E2A00"/>
                </a:solidFill>
                <a:latin typeface="Lulu Font TH"/>
                <a:ea typeface="Lulu Font TH"/>
                <a:cs typeface="Lulu Font TH"/>
                <a:sym typeface="Lulu Font TH"/>
              </a:rPr>
              <a:t>UNIT 4: </a:t>
            </a:r>
          </a:p>
          <a:p>
            <a:pPr algn="ctr">
              <a:lnSpc>
                <a:spcPts val="3682"/>
              </a:lnSpc>
            </a:pPr>
            <a:endParaRPr lang="en-US" sz="9600" dirty="0">
              <a:solidFill>
                <a:srgbClr val="6E2A00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3682"/>
              </a:lnSpc>
            </a:pPr>
            <a:endParaRPr lang="en-US" sz="9600" dirty="0">
              <a:solidFill>
                <a:srgbClr val="6E2A00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3682"/>
              </a:lnSpc>
            </a:pPr>
            <a:r>
              <a:rPr lang="en-US" sz="9600" dirty="0">
                <a:solidFill>
                  <a:srgbClr val="6E2A00"/>
                </a:solidFill>
                <a:latin typeface="Lulu Font TH"/>
                <a:ea typeface="Lulu Font TH"/>
                <a:cs typeface="Lulu Font TH"/>
                <a:sym typeface="Lulu Font TH"/>
              </a:rPr>
              <a:t>MY NEIGHBOURHOOD</a:t>
            </a:r>
          </a:p>
          <a:p>
            <a:pPr algn="ctr">
              <a:lnSpc>
                <a:spcPts val="8264"/>
              </a:lnSpc>
            </a:pPr>
            <a:endParaRPr lang="en-US" sz="3682" dirty="0">
              <a:solidFill>
                <a:srgbClr val="6E2A00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F35A45A-3043-B58A-F6AF-8196564F144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12" b="-75712"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C9E2E21-6299-6E9C-25B5-A09594A6D255}"/>
              </a:ext>
            </a:extLst>
          </p:cNvPr>
          <p:cNvSpPr/>
          <p:nvPr/>
        </p:nvSpPr>
        <p:spPr>
          <a:xfrm>
            <a:off x="584574" y="3963212"/>
            <a:ext cx="6345071" cy="4192624"/>
          </a:xfrm>
          <a:custGeom>
            <a:avLst/>
            <a:gdLst/>
            <a:ahLst/>
            <a:cxnLst/>
            <a:rect l="l" t="t" r="r" b="b"/>
            <a:pathLst>
              <a:path w="4142984" h="4114800">
                <a:moveTo>
                  <a:pt x="0" y="0"/>
                </a:moveTo>
                <a:lnTo>
                  <a:pt x="4142984" y="0"/>
                </a:lnTo>
                <a:lnTo>
                  <a:pt x="41429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30601" y="31265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9660823" y="2166884"/>
            <a:ext cx="6460010" cy="2193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100" dirty="0">
                <a:solidFill>
                  <a:srgbClr val="002060"/>
                </a:solidFill>
                <a:latin typeface="Berlin Sans FB" panose="020E0602020502020306" pitchFamily="34" charset="0"/>
              </a:rPr>
              <a:t>APCLES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252077" y="1924872"/>
            <a:ext cx="852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Rearrange the letters: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331752" y="4766863"/>
            <a:ext cx="4996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7AD5CF-7C4A-82B0-1903-F8CEA2C0AB40}"/>
              </a:ext>
            </a:extLst>
          </p:cNvPr>
          <p:cNvSpPr/>
          <p:nvPr/>
        </p:nvSpPr>
        <p:spPr>
          <a:xfrm>
            <a:off x="9660821" y="2998127"/>
            <a:ext cx="6540191" cy="1680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dirty="0">
                <a:latin typeface="Berlin Sans FB" panose="020E0602020502020306" pitchFamily="34" charset="0"/>
              </a:rPr>
              <a:t>PLACES</a:t>
            </a:r>
            <a:endParaRPr lang="vi-VN" sz="81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7146FD2-C216-9060-EBC5-C1C3B686D195}"/>
              </a:ext>
            </a:extLst>
          </p:cNvPr>
          <p:cNvSpPr txBox="1"/>
          <p:nvPr/>
        </p:nvSpPr>
        <p:spPr>
          <a:xfrm>
            <a:off x="8474120" y="6006794"/>
            <a:ext cx="852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Work in groups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67ED8AF-2F13-666A-58B9-5CD13FE1FDDE}"/>
              </a:ext>
            </a:extLst>
          </p:cNvPr>
          <p:cNvSpPr txBox="1"/>
          <p:nvPr/>
        </p:nvSpPr>
        <p:spPr>
          <a:xfrm>
            <a:off x="8778790" y="7352186"/>
            <a:ext cx="852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Unscramble the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3FD273-49EE-0C19-D6A7-EFACEC83CFAB}"/>
              </a:ext>
            </a:extLst>
          </p:cNvPr>
          <p:cNvSpPr/>
          <p:nvPr/>
        </p:nvSpPr>
        <p:spPr>
          <a:xfrm>
            <a:off x="0" y="-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5376F8E-8EC9-95F1-D15F-1C2911A0B8E8}"/>
              </a:ext>
            </a:extLst>
          </p:cNvPr>
          <p:cNvSpPr/>
          <p:nvPr/>
        </p:nvSpPr>
        <p:spPr>
          <a:xfrm>
            <a:off x="1373122" y="929435"/>
            <a:ext cx="7309625" cy="8697951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71525" indent="-771525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AutoNum type="arabicPeriod"/>
            </a:pP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takmre</a:t>
            </a: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 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2. </a:t>
            </a: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oslhoc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3. </a:t>
            </a: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aiencm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4. knab</a:t>
            </a:r>
            <a:endParaRPr lang="vi-VN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5. </a:t>
            </a: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petmle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6. </a:t>
            </a: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ooz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216218" indent="-216218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7. </a:t>
            </a:r>
            <a:r>
              <a:rPr lang="en-US" sz="4800" dirty="0" err="1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apkr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68571B6-FE47-E467-1F55-A694D60E91AD}"/>
              </a:ext>
            </a:extLst>
          </p:cNvPr>
          <p:cNvSpPr/>
          <p:nvPr/>
        </p:nvSpPr>
        <p:spPr>
          <a:xfrm>
            <a:off x="9372600" y="922699"/>
            <a:ext cx="4286951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vi-V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</a:t>
            </a:r>
            <a:endParaRPr lang="vi-VN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1C4F1D8-8D33-F638-8E54-1C3684CE8F09}"/>
              </a:ext>
            </a:extLst>
          </p:cNvPr>
          <p:cNvSpPr/>
          <p:nvPr/>
        </p:nvSpPr>
        <p:spPr>
          <a:xfrm>
            <a:off x="9372600" y="2191228"/>
            <a:ext cx="4286950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school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EBA2364-3BA3-AE25-68DF-11C5AA242B04}"/>
              </a:ext>
            </a:extLst>
          </p:cNvPr>
          <p:cNvSpPr/>
          <p:nvPr/>
        </p:nvSpPr>
        <p:spPr>
          <a:xfrm>
            <a:off x="9372600" y="3404293"/>
            <a:ext cx="4286950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cinema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F40403-7DAA-0A6E-7C6C-877922F38231}"/>
              </a:ext>
            </a:extLst>
          </p:cNvPr>
          <p:cNvSpPr/>
          <p:nvPr/>
        </p:nvSpPr>
        <p:spPr>
          <a:xfrm>
            <a:off x="9372599" y="4686727"/>
            <a:ext cx="4286949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bank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3372981-A879-8F74-B834-066DA5C159B5}"/>
              </a:ext>
            </a:extLst>
          </p:cNvPr>
          <p:cNvSpPr/>
          <p:nvPr/>
        </p:nvSpPr>
        <p:spPr>
          <a:xfrm>
            <a:off x="9417348" y="6038980"/>
            <a:ext cx="4242200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temple</a:t>
            </a:r>
          </a:p>
        </p:txBody>
      </p:sp>
      <p:sp>
        <p:nvSpPr>
          <p:cNvPr id="15" name="Hình chữ nhật 9">
            <a:extLst>
              <a:ext uri="{FF2B5EF4-FFF2-40B4-BE49-F238E27FC236}">
                <a16:creationId xmlns:a16="http://schemas.microsoft.com/office/drawing/2014/main" id="{D3372981-A879-8F74-B834-066DA5C159B5}"/>
              </a:ext>
            </a:extLst>
          </p:cNvPr>
          <p:cNvSpPr/>
          <p:nvPr/>
        </p:nvSpPr>
        <p:spPr>
          <a:xfrm>
            <a:off x="9417347" y="7297981"/>
            <a:ext cx="4242199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zoo      </a:t>
            </a:r>
          </a:p>
        </p:txBody>
      </p:sp>
      <p:sp>
        <p:nvSpPr>
          <p:cNvPr id="16" name="Hình chữ nhật 9">
            <a:extLst>
              <a:ext uri="{FF2B5EF4-FFF2-40B4-BE49-F238E27FC236}">
                <a16:creationId xmlns:a16="http://schemas.microsoft.com/office/drawing/2014/main" id="{D3372981-A879-8F74-B834-066DA5C159B5}"/>
              </a:ext>
            </a:extLst>
          </p:cNvPr>
          <p:cNvSpPr/>
          <p:nvPr/>
        </p:nvSpPr>
        <p:spPr>
          <a:xfrm>
            <a:off x="9417348" y="8580415"/>
            <a:ext cx="4242198" cy="11541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park      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0D1E000-A93E-D6A4-F454-9720D0065D1C}"/>
              </a:ext>
            </a:extLst>
          </p:cNvPr>
          <p:cNvSpPr/>
          <p:nvPr/>
        </p:nvSpPr>
        <p:spPr>
          <a:xfrm>
            <a:off x="15925800" y="2076861"/>
            <a:ext cx="2510028" cy="82296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0" y="0"/>
                </a:moveTo>
                <a:lnTo>
                  <a:pt x="2510028" y="0"/>
                </a:lnTo>
                <a:lnTo>
                  <a:pt x="2510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777" y="361055"/>
            <a:ext cx="3281668" cy="73866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200" b="1" dirty="0">
                <a:solidFill>
                  <a:srgbClr val="0084B1"/>
                </a:solidFill>
                <a:latin typeface="Times New Roman" pitchFamily="18" charset="0"/>
                <a:cs typeface="Times New Roman" pitchFamily="18" charset="0"/>
              </a:rPr>
              <a:t>*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625" y="4018338"/>
            <a:ext cx="30091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temple (n):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536" y="1331589"/>
            <a:ext cx="29514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square (n):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624" y="2196971"/>
            <a:ext cx="35173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 cathedral (n):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536" y="3122691"/>
            <a:ext cx="47291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railway station (n):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625" y="4884504"/>
            <a:ext cx="37882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crowded (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7412" y="5765411"/>
            <a:ext cx="34724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peaceful (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55445" y="5836503"/>
            <a:ext cx="18325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=  quiet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7412" y="6717410"/>
            <a:ext cx="41697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modern (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) &gt;&lt;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63917" y="6717410"/>
            <a:ext cx="19335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historic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1234" y="7669409"/>
            <a:ext cx="46618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interesting(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) &gt;&lt;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72624" y="7685612"/>
            <a:ext cx="19944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boring 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153366" y="1286775"/>
            <a:ext cx="33489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41928" y="2212496"/>
            <a:ext cx="30348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068277" y="3077877"/>
            <a:ext cx="3196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423941" y="4003598"/>
            <a:ext cx="21884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141928" y="4849605"/>
            <a:ext cx="23086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EB61FF3-C4D9-0AF9-BD3B-E2E8748C2840}"/>
              </a:ext>
            </a:extLst>
          </p:cNvPr>
          <p:cNvSpPr/>
          <p:nvPr/>
        </p:nvSpPr>
        <p:spPr>
          <a:xfrm>
            <a:off x="9196961" y="1701899"/>
            <a:ext cx="7968617" cy="5827693"/>
          </a:xfrm>
          <a:custGeom>
            <a:avLst/>
            <a:gdLst/>
            <a:ahLst/>
            <a:cxnLst/>
            <a:rect l="l" t="t" r="r" b="b"/>
            <a:pathLst>
              <a:path w="6392298" h="4253783">
                <a:moveTo>
                  <a:pt x="0" y="0"/>
                </a:moveTo>
                <a:lnTo>
                  <a:pt x="6392298" y="0"/>
                </a:lnTo>
                <a:lnTo>
                  <a:pt x="6392298" y="4253784"/>
                </a:lnTo>
                <a:lnTo>
                  <a:pt x="0" y="425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1F6ABF-22BB-E7E4-80C3-0C6E8DD4BC91}"/>
              </a:ext>
            </a:extLst>
          </p:cNvPr>
          <p:cNvSpPr/>
          <p:nvPr/>
        </p:nvSpPr>
        <p:spPr>
          <a:xfrm>
            <a:off x="9176478" y="1689649"/>
            <a:ext cx="7989099" cy="5839943"/>
          </a:xfrm>
          <a:custGeom>
            <a:avLst/>
            <a:gdLst/>
            <a:ahLst/>
            <a:cxnLst/>
            <a:rect l="l" t="t" r="r" b="b"/>
            <a:pathLst>
              <a:path w="6384666" h="4253783">
                <a:moveTo>
                  <a:pt x="0" y="0"/>
                </a:moveTo>
                <a:lnTo>
                  <a:pt x="6384665" y="0"/>
                </a:lnTo>
                <a:lnTo>
                  <a:pt x="6384665" y="4253784"/>
                </a:lnTo>
                <a:lnTo>
                  <a:pt x="0" y="4253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1A6D25A-0C7C-9D09-C958-4565AC608022}"/>
              </a:ext>
            </a:extLst>
          </p:cNvPr>
          <p:cNvSpPr/>
          <p:nvPr/>
        </p:nvSpPr>
        <p:spPr>
          <a:xfrm>
            <a:off x="9196960" y="1732636"/>
            <a:ext cx="7989099" cy="5796956"/>
          </a:xfrm>
          <a:custGeom>
            <a:avLst/>
            <a:gdLst/>
            <a:ahLst/>
            <a:cxnLst/>
            <a:rect l="l" t="t" r="r" b="b"/>
            <a:pathLst>
              <a:path w="7326655" h="4890542">
                <a:moveTo>
                  <a:pt x="0" y="0"/>
                </a:moveTo>
                <a:lnTo>
                  <a:pt x="7326656" y="0"/>
                </a:lnTo>
                <a:lnTo>
                  <a:pt x="7326656" y="4890542"/>
                </a:lnTo>
                <a:lnTo>
                  <a:pt x="0" y="489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708BEA9-75A8-945B-C3C1-97A57107E156}"/>
              </a:ext>
            </a:extLst>
          </p:cNvPr>
          <p:cNvSpPr/>
          <p:nvPr/>
        </p:nvSpPr>
        <p:spPr>
          <a:xfrm>
            <a:off x="9200018" y="1700921"/>
            <a:ext cx="8006524" cy="5796956"/>
          </a:xfrm>
          <a:custGeom>
            <a:avLst/>
            <a:gdLst/>
            <a:ahLst/>
            <a:cxnLst/>
            <a:rect l="l" t="t" r="r" b="b"/>
            <a:pathLst>
              <a:path w="4946054" h="2775973">
                <a:moveTo>
                  <a:pt x="0" y="0"/>
                </a:moveTo>
                <a:lnTo>
                  <a:pt x="4946055" y="0"/>
                </a:lnTo>
                <a:lnTo>
                  <a:pt x="4946055" y="2775973"/>
                </a:lnTo>
                <a:lnTo>
                  <a:pt x="0" y="2775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15BCB39-46F0-D3B1-0D90-5376ACB679EC}"/>
              </a:ext>
            </a:extLst>
          </p:cNvPr>
          <p:cNvSpPr/>
          <p:nvPr/>
        </p:nvSpPr>
        <p:spPr>
          <a:xfrm>
            <a:off x="9197708" y="1700921"/>
            <a:ext cx="8008834" cy="5871658"/>
          </a:xfrm>
          <a:custGeom>
            <a:avLst/>
            <a:gdLst/>
            <a:ahLst/>
            <a:cxnLst/>
            <a:rect l="l" t="t" r="r" b="b"/>
            <a:pathLst>
              <a:path w="7005731" h="3774338">
                <a:moveTo>
                  <a:pt x="0" y="0"/>
                </a:moveTo>
                <a:lnTo>
                  <a:pt x="7005731" y="0"/>
                </a:lnTo>
                <a:lnTo>
                  <a:pt x="7005731" y="3774337"/>
                </a:lnTo>
                <a:lnTo>
                  <a:pt x="0" y="377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5F9759E-9E04-74FE-A314-86BC7EA58275}"/>
              </a:ext>
            </a:extLst>
          </p:cNvPr>
          <p:cNvSpPr/>
          <p:nvPr/>
        </p:nvSpPr>
        <p:spPr>
          <a:xfrm>
            <a:off x="9198021" y="1661550"/>
            <a:ext cx="8006523" cy="5867064"/>
          </a:xfrm>
          <a:custGeom>
            <a:avLst/>
            <a:gdLst/>
            <a:ahLst/>
            <a:cxnLst/>
            <a:rect l="l" t="t" r="r" b="b"/>
            <a:pathLst>
              <a:path w="6420810" h="4284432">
                <a:moveTo>
                  <a:pt x="0" y="0"/>
                </a:moveTo>
                <a:lnTo>
                  <a:pt x="6420810" y="0"/>
                </a:lnTo>
                <a:lnTo>
                  <a:pt x="6420810" y="4284432"/>
                </a:lnTo>
                <a:lnTo>
                  <a:pt x="0" y="4284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2420E515-DDF0-E670-9ADF-B34998D13E08}"/>
              </a:ext>
            </a:extLst>
          </p:cNvPr>
          <p:cNvSpPr/>
          <p:nvPr/>
        </p:nvSpPr>
        <p:spPr>
          <a:xfrm>
            <a:off x="9155995" y="1670184"/>
            <a:ext cx="4568088" cy="5858430"/>
          </a:xfrm>
          <a:custGeom>
            <a:avLst/>
            <a:gdLst/>
            <a:ahLst/>
            <a:cxnLst/>
            <a:rect l="l" t="t" r="r" b="b"/>
            <a:pathLst>
              <a:path w="7347857" h="4114800">
                <a:moveTo>
                  <a:pt x="0" y="0"/>
                </a:moveTo>
                <a:lnTo>
                  <a:pt x="7347857" y="0"/>
                </a:lnTo>
                <a:lnTo>
                  <a:pt x="73478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50A1F870-D2CE-DA9E-4569-5A75B7024B24}"/>
              </a:ext>
            </a:extLst>
          </p:cNvPr>
          <p:cNvSpPr/>
          <p:nvPr/>
        </p:nvSpPr>
        <p:spPr>
          <a:xfrm>
            <a:off x="13744566" y="1670183"/>
            <a:ext cx="4006023" cy="5902396"/>
          </a:xfrm>
          <a:custGeom>
            <a:avLst/>
            <a:gdLst/>
            <a:ahLst/>
            <a:cxnLst/>
            <a:rect l="l" t="t" r="r" b="b"/>
            <a:pathLst>
              <a:path w="5237444" h="3494804">
                <a:moveTo>
                  <a:pt x="0" y="0"/>
                </a:moveTo>
                <a:lnTo>
                  <a:pt x="5237444" y="0"/>
                </a:lnTo>
                <a:lnTo>
                  <a:pt x="5237444" y="3494804"/>
                </a:lnTo>
                <a:lnTo>
                  <a:pt x="0" y="34948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D81F3FF4-9F5D-BBE1-C7D4-769AA733F99B}"/>
              </a:ext>
            </a:extLst>
          </p:cNvPr>
          <p:cNvSpPr/>
          <p:nvPr/>
        </p:nvSpPr>
        <p:spPr>
          <a:xfrm>
            <a:off x="9153997" y="1617585"/>
            <a:ext cx="4551602" cy="595499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CBF4A2EF-C687-FB76-3BD4-B4F1693C60CB}"/>
              </a:ext>
            </a:extLst>
          </p:cNvPr>
          <p:cNvSpPr/>
          <p:nvPr/>
        </p:nvSpPr>
        <p:spPr>
          <a:xfrm>
            <a:off x="13705600" y="1609890"/>
            <a:ext cx="4086776" cy="5947801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sp>
    </p:spTree>
    <p:extLst>
      <p:ext uri="{BB962C8B-B14F-4D97-AF65-F5344CB8AC3E}">
        <p14:creationId xmlns:p14="http://schemas.microsoft.com/office/powerpoint/2010/main" val="25933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0601" y="280395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770006" y="1773206"/>
            <a:ext cx="149406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80" name="Group 27">
            <a:extLst>
              <a:ext uri="{FF2B5EF4-FFF2-40B4-BE49-F238E27FC236}">
                <a16:creationId xmlns:a16="http://schemas.microsoft.com/office/drawing/2014/main" id="{F4B59AF3-41BD-ED10-135A-A31E650B028F}"/>
              </a:ext>
            </a:extLst>
          </p:cNvPr>
          <p:cNvGrpSpPr/>
          <p:nvPr/>
        </p:nvGrpSpPr>
        <p:grpSpPr>
          <a:xfrm>
            <a:off x="10511280" y="6763144"/>
            <a:ext cx="4692096" cy="3722051"/>
            <a:chOff x="98989" y="1241497"/>
            <a:chExt cx="2875396" cy="2339904"/>
          </a:xfrm>
        </p:grpSpPr>
        <p:grpSp>
          <p:nvGrpSpPr>
            <p:cNvPr id="81" name="Group 28">
              <a:extLst>
                <a:ext uri="{FF2B5EF4-FFF2-40B4-BE49-F238E27FC236}">
                  <a16:creationId xmlns:a16="http://schemas.microsoft.com/office/drawing/2014/main" id="{9ECE7CC9-CD91-44E6-4961-428EA2AF4AE7}"/>
                </a:ext>
              </a:extLst>
            </p:cNvPr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83" name="Rounded Rectangle 30">
                <a:extLst>
                  <a:ext uri="{FF2B5EF4-FFF2-40B4-BE49-F238E27FC236}">
                    <a16:creationId xmlns:a16="http://schemas.microsoft.com/office/drawing/2014/main" id="{28B41681-BEF2-A9D7-98FC-1334FF0E0455}"/>
                  </a:ext>
                </a:extLst>
              </p:cNvPr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4" name="Picture 31">
                <a:extLst>
                  <a:ext uri="{FF2B5EF4-FFF2-40B4-BE49-F238E27FC236}">
                    <a16:creationId xmlns:a16="http://schemas.microsoft.com/office/drawing/2014/main" id="{0ECA7EE9-3E37-AA0A-7D2D-B07D37316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82" name="Oval 29">
              <a:extLst>
                <a:ext uri="{FF2B5EF4-FFF2-40B4-BE49-F238E27FC236}">
                  <a16:creationId xmlns:a16="http://schemas.microsoft.com/office/drawing/2014/main" id="{75049D9D-182A-7E29-6B8C-BCD92D0A9084}"/>
                </a:ext>
              </a:extLst>
            </p:cNvPr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85" name="Group 32">
            <a:extLst>
              <a:ext uri="{FF2B5EF4-FFF2-40B4-BE49-F238E27FC236}">
                <a16:creationId xmlns:a16="http://schemas.microsoft.com/office/drawing/2014/main" id="{3A7DE657-67A0-FC09-47B1-EE04166BB8C9}"/>
              </a:ext>
            </a:extLst>
          </p:cNvPr>
          <p:cNvGrpSpPr/>
          <p:nvPr/>
        </p:nvGrpSpPr>
        <p:grpSpPr>
          <a:xfrm>
            <a:off x="3527561" y="6763143"/>
            <a:ext cx="4284075" cy="2999262"/>
            <a:chOff x="98989" y="1241497"/>
            <a:chExt cx="2933310" cy="2045797"/>
          </a:xfrm>
        </p:grpSpPr>
        <p:pic>
          <p:nvPicPr>
            <p:cNvPr id="86" name="Picture 36">
              <a:extLst>
                <a:ext uri="{FF2B5EF4-FFF2-40B4-BE49-F238E27FC236}">
                  <a16:creationId xmlns:a16="http://schemas.microsoft.com/office/drawing/2014/main" id="{DE6462B8-6137-6D86-C5B7-258748DD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87" name="Oval 34">
              <a:extLst>
                <a:ext uri="{FF2B5EF4-FFF2-40B4-BE49-F238E27FC236}">
                  <a16:creationId xmlns:a16="http://schemas.microsoft.com/office/drawing/2014/main" id="{ABC2712E-0D8F-8AB8-8DCB-16E1D70C847C}"/>
                </a:ext>
              </a:extLst>
            </p:cNvPr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88" name="Group 37">
            <a:extLst>
              <a:ext uri="{FF2B5EF4-FFF2-40B4-BE49-F238E27FC236}">
                <a16:creationId xmlns:a16="http://schemas.microsoft.com/office/drawing/2014/main" id="{B71271E9-4150-C674-C722-BB3612A15CAE}"/>
              </a:ext>
            </a:extLst>
          </p:cNvPr>
          <p:cNvGrpSpPr/>
          <p:nvPr/>
        </p:nvGrpSpPr>
        <p:grpSpPr>
          <a:xfrm>
            <a:off x="6784943" y="3112034"/>
            <a:ext cx="4085927" cy="2868072"/>
            <a:chOff x="-131558" y="1197453"/>
            <a:chExt cx="3165790" cy="2222192"/>
          </a:xfrm>
        </p:grpSpPr>
        <p:pic>
          <p:nvPicPr>
            <p:cNvPr id="89" name="Picture 41">
              <a:extLst>
                <a:ext uri="{FF2B5EF4-FFF2-40B4-BE49-F238E27FC236}">
                  <a16:creationId xmlns:a16="http://schemas.microsoft.com/office/drawing/2014/main" id="{601D3314-6A7B-E6D0-8839-FBB6BAD0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90" name="Oval 39">
              <a:extLst>
                <a:ext uri="{FF2B5EF4-FFF2-40B4-BE49-F238E27FC236}">
                  <a16:creationId xmlns:a16="http://schemas.microsoft.com/office/drawing/2014/main" id="{4849CF88-88E9-0C2D-4A19-C8ED7DAA8B46}"/>
                </a:ext>
              </a:extLst>
            </p:cNvPr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91" name="Group 42">
            <a:extLst>
              <a:ext uri="{FF2B5EF4-FFF2-40B4-BE49-F238E27FC236}">
                <a16:creationId xmlns:a16="http://schemas.microsoft.com/office/drawing/2014/main" id="{E59369E3-C02D-B34F-A5D3-A5D88DCEA997}"/>
              </a:ext>
            </a:extLst>
          </p:cNvPr>
          <p:cNvGrpSpPr/>
          <p:nvPr/>
        </p:nvGrpSpPr>
        <p:grpSpPr>
          <a:xfrm>
            <a:off x="12822415" y="3064543"/>
            <a:ext cx="4527128" cy="2915564"/>
            <a:chOff x="-2106" y="1241497"/>
            <a:chExt cx="3278271" cy="2028183"/>
          </a:xfrm>
        </p:grpSpPr>
        <p:pic>
          <p:nvPicPr>
            <p:cNvPr id="92" name="Picture 46">
              <a:extLst>
                <a:ext uri="{FF2B5EF4-FFF2-40B4-BE49-F238E27FC236}">
                  <a16:creationId xmlns:a16="http://schemas.microsoft.com/office/drawing/2014/main" id="{453AD522-DE76-7ACC-6BB7-A2822C69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93" name="Oval 44">
              <a:extLst>
                <a:ext uri="{FF2B5EF4-FFF2-40B4-BE49-F238E27FC236}">
                  <a16:creationId xmlns:a16="http://schemas.microsoft.com/office/drawing/2014/main" id="{509EA919-8CB0-ACF5-3592-A8DF4B9CECD9}"/>
                </a:ext>
              </a:extLst>
            </p:cNvPr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94" name="Group 57">
            <a:extLst>
              <a:ext uri="{FF2B5EF4-FFF2-40B4-BE49-F238E27FC236}">
                <a16:creationId xmlns:a16="http://schemas.microsoft.com/office/drawing/2014/main" id="{5F3E6535-5A1A-73B7-7070-A673EF7571FB}"/>
              </a:ext>
            </a:extLst>
          </p:cNvPr>
          <p:cNvGrpSpPr/>
          <p:nvPr/>
        </p:nvGrpSpPr>
        <p:grpSpPr>
          <a:xfrm>
            <a:off x="14488229" y="821744"/>
            <a:ext cx="3475683" cy="616386"/>
            <a:chOff x="3233057" y="1679134"/>
            <a:chExt cx="2317122" cy="410924"/>
          </a:xfrm>
        </p:grpSpPr>
        <p:sp>
          <p:nvSpPr>
            <p:cNvPr id="95" name="Rounded Rectangle 58">
              <a:extLst>
                <a:ext uri="{FF2B5EF4-FFF2-40B4-BE49-F238E27FC236}">
                  <a16:creationId xmlns:a16="http://schemas.microsoft.com/office/drawing/2014/main" id="{9E9FF1F8-AD95-4CF2-03D8-D2825DD902FF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C00000"/>
                </a:solidFill>
              </a:endParaRPr>
            </a:p>
          </p:txBody>
        </p:sp>
        <p:sp>
          <p:nvSpPr>
            <p:cNvPr id="96" name="TextBox 59">
              <a:extLst>
                <a:ext uri="{FF2B5EF4-FFF2-40B4-BE49-F238E27FC236}">
                  <a16:creationId xmlns:a16="http://schemas.microsoft.com/office/drawing/2014/main" id="{A3C97E30-6C47-B1AD-45C8-66D043146F57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rgbClr val="C00000"/>
                  </a:solidFill>
                </a:rPr>
                <a:t>5. </a:t>
              </a:r>
              <a:r>
                <a:rPr lang="en-US" sz="3300" dirty="0">
                  <a:solidFill>
                    <a:srgbClr val="C00000"/>
                  </a:solidFill>
                </a:rPr>
                <a:t>railway station</a:t>
              </a:r>
            </a:p>
          </p:txBody>
        </p:sp>
      </p:grpSp>
      <p:grpSp>
        <p:nvGrpSpPr>
          <p:cNvPr id="107" name="Group 66">
            <a:extLst>
              <a:ext uri="{FF2B5EF4-FFF2-40B4-BE49-F238E27FC236}">
                <a16:creationId xmlns:a16="http://schemas.microsoft.com/office/drawing/2014/main" id="{534A15AA-D10D-BEE5-35E0-A5C521AC0521}"/>
              </a:ext>
            </a:extLst>
          </p:cNvPr>
          <p:cNvGrpSpPr/>
          <p:nvPr/>
        </p:nvGrpSpPr>
        <p:grpSpPr>
          <a:xfrm>
            <a:off x="15702366" y="57159"/>
            <a:ext cx="2016588" cy="616386"/>
            <a:chOff x="3233058" y="1679133"/>
            <a:chExt cx="1344392" cy="410924"/>
          </a:xfrm>
        </p:grpSpPr>
        <p:sp>
          <p:nvSpPr>
            <p:cNvPr id="108" name="Rounded Rectangle 55">
              <a:extLst>
                <a:ext uri="{FF2B5EF4-FFF2-40B4-BE49-F238E27FC236}">
                  <a16:creationId xmlns:a16="http://schemas.microsoft.com/office/drawing/2014/main" id="{FDF16B7C-5C75-1DD1-4FFD-53E30D480261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C00000"/>
                </a:solidFill>
              </a:endParaRPr>
            </a:p>
          </p:txBody>
        </p:sp>
        <p:sp>
          <p:nvSpPr>
            <p:cNvPr id="109" name="TextBox 68">
              <a:extLst>
                <a:ext uri="{FF2B5EF4-FFF2-40B4-BE49-F238E27FC236}">
                  <a16:creationId xmlns:a16="http://schemas.microsoft.com/office/drawing/2014/main" id="{B93D9A29-FF51-E515-2A2C-6784377F5C24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rgbClr val="C00000"/>
                  </a:solidFill>
                </a:rPr>
                <a:t>4. </a:t>
              </a:r>
              <a:r>
                <a:rPr lang="en-US" sz="3300" dirty="0">
                  <a:solidFill>
                    <a:srgbClr val="C00000"/>
                  </a:solidFill>
                </a:rPr>
                <a:t>temple</a:t>
              </a:r>
            </a:p>
          </p:txBody>
        </p:sp>
      </p:grpSp>
      <p:grpSp>
        <p:nvGrpSpPr>
          <p:cNvPr id="116" name="Group 51">
            <a:extLst>
              <a:ext uri="{FF2B5EF4-FFF2-40B4-BE49-F238E27FC236}">
                <a16:creationId xmlns:a16="http://schemas.microsoft.com/office/drawing/2014/main" id="{EB71FD3C-E043-B47F-6466-2B0528B45E71}"/>
              </a:ext>
            </a:extLst>
          </p:cNvPr>
          <p:cNvGrpSpPr/>
          <p:nvPr/>
        </p:nvGrpSpPr>
        <p:grpSpPr>
          <a:xfrm>
            <a:off x="12751193" y="78673"/>
            <a:ext cx="2720477" cy="616388"/>
            <a:chOff x="3233057" y="1679133"/>
            <a:chExt cx="1813651" cy="410925"/>
          </a:xfrm>
        </p:grpSpPr>
        <p:sp>
          <p:nvSpPr>
            <p:cNvPr id="117" name="Rounded Rectangle 52">
              <a:extLst>
                <a:ext uri="{FF2B5EF4-FFF2-40B4-BE49-F238E27FC236}">
                  <a16:creationId xmlns:a16="http://schemas.microsoft.com/office/drawing/2014/main" id="{00CF146D-B8C2-AAE8-52FF-F64A2DE90169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C00000"/>
                </a:solidFill>
              </a:endParaRPr>
            </a:p>
          </p:txBody>
        </p:sp>
        <p:sp>
          <p:nvSpPr>
            <p:cNvPr id="118" name="TextBox 53">
              <a:extLst>
                <a:ext uri="{FF2B5EF4-FFF2-40B4-BE49-F238E27FC236}">
                  <a16:creationId xmlns:a16="http://schemas.microsoft.com/office/drawing/2014/main" id="{41492EC6-43FD-E673-B923-2556C5A3CC3F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rgbClr val="C00000"/>
                  </a:solidFill>
                </a:rPr>
                <a:t>3. </a:t>
              </a:r>
              <a:r>
                <a:rPr lang="en-US" sz="3300" dirty="0">
                  <a:solidFill>
                    <a:srgbClr val="C00000"/>
                  </a:solidFill>
                </a:rPr>
                <a:t>cathedral</a:t>
              </a:r>
            </a:p>
          </p:txBody>
        </p:sp>
      </p:grpSp>
      <p:grpSp>
        <p:nvGrpSpPr>
          <p:cNvPr id="119" name="Group 48">
            <a:extLst>
              <a:ext uri="{FF2B5EF4-FFF2-40B4-BE49-F238E27FC236}">
                <a16:creationId xmlns:a16="http://schemas.microsoft.com/office/drawing/2014/main" id="{9BDE7250-7720-1B73-07DB-5BCC54D715F7}"/>
              </a:ext>
            </a:extLst>
          </p:cNvPr>
          <p:cNvGrpSpPr/>
          <p:nvPr/>
        </p:nvGrpSpPr>
        <p:grpSpPr>
          <a:xfrm>
            <a:off x="11218115" y="767792"/>
            <a:ext cx="2677895" cy="616386"/>
            <a:chOff x="3233057" y="1679133"/>
            <a:chExt cx="1785263" cy="410924"/>
          </a:xfrm>
        </p:grpSpPr>
        <p:sp>
          <p:nvSpPr>
            <p:cNvPr id="120" name="Rounded Rectangle 49">
              <a:extLst>
                <a:ext uri="{FF2B5EF4-FFF2-40B4-BE49-F238E27FC236}">
                  <a16:creationId xmlns:a16="http://schemas.microsoft.com/office/drawing/2014/main" id="{F289CDF9-DF28-1EC0-C950-D6C760C81581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C00000"/>
                </a:solidFill>
              </a:endParaRPr>
            </a:p>
          </p:txBody>
        </p:sp>
        <p:sp>
          <p:nvSpPr>
            <p:cNvPr id="121" name="TextBox 50">
              <a:extLst>
                <a:ext uri="{FF2B5EF4-FFF2-40B4-BE49-F238E27FC236}">
                  <a16:creationId xmlns:a16="http://schemas.microsoft.com/office/drawing/2014/main" id="{2132034F-C991-E42A-B581-4126756630CE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rgbClr val="C00000"/>
                  </a:solidFill>
                </a:rPr>
                <a:t>2. </a:t>
              </a:r>
              <a:r>
                <a:rPr lang="en-US" sz="3300" dirty="0">
                  <a:solidFill>
                    <a:srgbClr val="C00000"/>
                  </a:solidFill>
                </a:rPr>
                <a:t>art gallery</a:t>
              </a:r>
            </a:p>
          </p:txBody>
        </p:sp>
      </p:grpSp>
      <p:grpSp>
        <p:nvGrpSpPr>
          <p:cNvPr id="122" name="Group 47">
            <a:extLst>
              <a:ext uri="{FF2B5EF4-FFF2-40B4-BE49-F238E27FC236}">
                <a16:creationId xmlns:a16="http://schemas.microsoft.com/office/drawing/2014/main" id="{B6D57D9F-7906-FB15-03FB-25A077884640}"/>
              </a:ext>
            </a:extLst>
          </p:cNvPr>
          <p:cNvGrpSpPr/>
          <p:nvPr/>
        </p:nvGrpSpPr>
        <p:grpSpPr>
          <a:xfrm>
            <a:off x="9748111" y="72655"/>
            <a:ext cx="2273708" cy="616385"/>
            <a:chOff x="3233057" y="1679133"/>
            <a:chExt cx="1515805" cy="410923"/>
          </a:xfrm>
        </p:grpSpPr>
        <p:sp>
          <p:nvSpPr>
            <p:cNvPr id="123" name="Rounded Rectangle 7">
              <a:extLst>
                <a:ext uri="{FF2B5EF4-FFF2-40B4-BE49-F238E27FC236}">
                  <a16:creationId xmlns:a16="http://schemas.microsoft.com/office/drawing/2014/main" id="{D375522D-D928-2A2D-1229-8CF2E31CE769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C00000"/>
                </a:solidFill>
              </a:endParaRPr>
            </a:p>
          </p:txBody>
        </p:sp>
        <p:sp>
          <p:nvSpPr>
            <p:cNvPr id="124" name="TextBox 8">
              <a:extLst>
                <a:ext uri="{FF2B5EF4-FFF2-40B4-BE49-F238E27FC236}">
                  <a16:creationId xmlns:a16="http://schemas.microsoft.com/office/drawing/2014/main" id="{F5FD8766-0E77-C92E-B28C-BC5B128C2967}"/>
                </a:ext>
              </a:extLst>
            </p:cNvPr>
            <p:cNvSpPr txBox="1"/>
            <p:nvPr/>
          </p:nvSpPr>
          <p:spPr>
            <a:xfrm>
              <a:off x="3358068" y="1679133"/>
              <a:ext cx="125765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rgbClr val="C00000"/>
                  </a:solidFill>
                </a:rPr>
                <a:t>1. </a:t>
              </a:r>
              <a:r>
                <a:rPr lang="en-US" sz="3300" dirty="0">
                  <a:solidFill>
                    <a:srgbClr val="C00000"/>
                  </a:solidFill>
                </a:rPr>
                <a:t>square</a:t>
              </a:r>
            </a:p>
          </p:txBody>
        </p:sp>
      </p:grpSp>
      <p:grpSp>
        <p:nvGrpSpPr>
          <p:cNvPr id="126" name="Group 72">
            <a:extLst>
              <a:ext uri="{FF2B5EF4-FFF2-40B4-BE49-F238E27FC236}">
                <a16:creationId xmlns:a16="http://schemas.microsoft.com/office/drawing/2014/main" id="{52FDAA67-7396-53B4-306A-38CB10227442}"/>
              </a:ext>
            </a:extLst>
          </p:cNvPr>
          <p:cNvGrpSpPr/>
          <p:nvPr/>
        </p:nvGrpSpPr>
        <p:grpSpPr>
          <a:xfrm>
            <a:off x="795218" y="3255972"/>
            <a:ext cx="4239534" cy="2726019"/>
            <a:chOff x="-1806991" y="71583"/>
            <a:chExt cx="3284806" cy="2112129"/>
          </a:xfrm>
        </p:grpSpPr>
        <p:pic>
          <p:nvPicPr>
            <p:cNvPr id="130" name="Picture 73">
              <a:extLst>
                <a:ext uri="{FF2B5EF4-FFF2-40B4-BE49-F238E27FC236}">
                  <a16:creationId xmlns:a16="http://schemas.microsoft.com/office/drawing/2014/main" id="{58E451B3-50A0-9F2B-9412-6BDCE1C4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0380" y="71583"/>
              <a:ext cx="3168195" cy="2112129"/>
            </a:xfrm>
            <a:prstGeom prst="roundRect">
              <a:avLst/>
            </a:prstGeom>
          </p:spPr>
        </p:pic>
        <p:sp>
          <p:nvSpPr>
            <p:cNvPr id="131" name="Oval 74">
              <a:extLst>
                <a:ext uri="{FF2B5EF4-FFF2-40B4-BE49-F238E27FC236}">
                  <a16:creationId xmlns:a16="http://schemas.microsoft.com/office/drawing/2014/main" id="{BDB1E8AD-F6CE-53D0-8F5D-F08DF64AC695}"/>
                </a:ext>
              </a:extLst>
            </p:cNvPr>
            <p:cNvSpPr/>
            <p:nvPr/>
          </p:nvSpPr>
          <p:spPr>
            <a:xfrm>
              <a:off x="-1806991" y="81728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873653" y="206193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939385" y="1918001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B1_24">
            <a:hlinkClick r:id="" action="ppaction://media"/>
            <a:extLst>
              <a:ext uri="{FF2B5EF4-FFF2-40B4-BE49-F238E27FC236}">
                <a16:creationId xmlns:a16="http://schemas.microsoft.com/office/drawing/2014/main" id="{2A85FFF1-4FA7-62D1-EA87-B7859483C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95905" y="18293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362 0.58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21667 0.8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6427 0.886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35" y="4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75963 0.58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82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39635 0.50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29244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73304B9-AEBA-99D5-E0C8-7557864EF6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2511" y="1966502"/>
            <a:ext cx="14580990" cy="9233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Name some other places in your </a:t>
            </a:r>
            <a:r>
              <a:rPr lang="en-US" sz="5400" b="1" dirty="0" err="1">
                <a:solidFill>
                  <a:schemeClr val="tx1"/>
                </a:solidFill>
              </a:rPr>
              <a:t>neighbourhood</a:t>
            </a:r>
            <a:r>
              <a:rPr lang="en-US" sz="5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3D540E9-6AFD-5B07-57D2-369D0D8BE4A0}"/>
              </a:ext>
            </a:extLst>
          </p:cNvPr>
          <p:cNvSpPr txBox="1"/>
          <p:nvPr/>
        </p:nvSpPr>
        <p:spPr>
          <a:xfrm>
            <a:off x="11424165" y="4717715"/>
            <a:ext cx="3455754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hospital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91D15B1-CDC7-16AB-CD17-FB39D8F19DBB}"/>
              </a:ext>
            </a:extLst>
          </p:cNvPr>
          <p:cNvSpPr txBox="1"/>
          <p:nvPr/>
        </p:nvSpPr>
        <p:spPr>
          <a:xfrm>
            <a:off x="2143005" y="4398533"/>
            <a:ext cx="3455754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bank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B1D2E33-1C81-99AF-EE86-76498AA9EFAE}"/>
              </a:ext>
            </a:extLst>
          </p:cNvPr>
          <p:cNvSpPr txBox="1"/>
          <p:nvPr/>
        </p:nvSpPr>
        <p:spPr>
          <a:xfrm>
            <a:off x="1162377" y="6564173"/>
            <a:ext cx="4436382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82BEBF4-A276-9B7B-5887-8669FE424BBC}"/>
              </a:ext>
            </a:extLst>
          </p:cNvPr>
          <p:cNvSpPr txBox="1"/>
          <p:nvPr/>
        </p:nvSpPr>
        <p:spPr>
          <a:xfrm>
            <a:off x="6783585" y="3570878"/>
            <a:ext cx="3455754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market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D48C547-B61E-DC5F-D684-4B5944145D5B}"/>
              </a:ext>
            </a:extLst>
          </p:cNvPr>
          <p:cNvSpPr txBox="1"/>
          <p:nvPr/>
        </p:nvSpPr>
        <p:spPr>
          <a:xfrm>
            <a:off x="7294203" y="8037162"/>
            <a:ext cx="3455754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hotel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65D8DD5-72C4-0549-69C5-5B4D4006E8AF}"/>
              </a:ext>
            </a:extLst>
          </p:cNvPr>
          <p:cNvSpPr txBox="1"/>
          <p:nvPr/>
        </p:nvSpPr>
        <p:spPr>
          <a:xfrm>
            <a:off x="13000613" y="7398690"/>
            <a:ext cx="3455754" cy="1225868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29244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818702" y="1958305"/>
            <a:ext cx="15371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pc="-12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220A04E3-2727-EE38-8393-A3F18A8298FC}"/>
              </a:ext>
            </a:extLst>
          </p:cNvPr>
          <p:cNvSpPr txBox="1"/>
          <p:nvPr/>
        </p:nvSpPr>
        <p:spPr>
          <a:xfrm>
            <a:off x="730601" y="3639093"/>
            <a:ext cx="3306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AB040999-9790-81D0-8754-0C8E1AEE129F}"/>
              </a:ext>
            </a:extLst>
          </p:cNvPr>
          <p:cNvSpPr txBox="1"/>
          <p:nvPr/>
        </p:nvSpPr>
        <p:spPr>
          <a:xfrm>
            <a:off x="753461" y="4685386"/>
            <a:ext cx="11042300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i="1" dirty="0"/>
              <a:t>A: </a:t>
            </a:r>
            <a:r>
              <a:rPr lang="en-US" sz="6000" dirty="0"/>
              <a:t>Is there a square in your </a:t>
            </a:r>
            <a:r>
              <a:rPr lang="en-US" sz="6000" dirty="0" err="1"/>
              <a:t>neighbourhood</a:t>
            </a:r>
            <a:r>
              <a:rPr lang="en-US" sz="6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6000" b="1" i="1" dirty="0"/>
              <a:t>B: </a:t>
            </a:r>
            <a:r>
              <a:rPr lang="en-US" sz="6000" dirty="0"/>
              <a:t>Yes, there is. / No, these isn’t.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369ED61E-AEDC-4B43-DD55-92DAA19A4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452" y="4240387"/>
            <a:ext cx="6148154" cy="4719482"/>
          </a:xfrm>
          <a:prstGeom prst="rect">
            <a:avLst/>
          </a:prstGeom>
        </p:spPr>
      </p:pic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1014311" y="1905917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1097944" y="1731839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430" y="-11430"/>
            <a:ext cx="18288000" cy="1624964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0601" y="29244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568142" y="1841451"/>
            <a:ext cx="1646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use the adjectives below.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C002387-6795-9103-A955-EF72FCC2B017}"/>
              </a:ext>
            </a:extLst>
          </p:cNvPr>
          <p:cNvGrpSpPr/>
          <p:nvPr/>
        </p:nvGrpSpPr>
        <p:grpSpPr>
          <a:xfrm>
            <a:off x="2829518" y="3328956"/>
            <a:ext cx="12628964" cy="2038253"/>
            <a:chOff x="1184564" y="1631373"/>
            <a:chExt cx="7367749" cy="1101436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9C9BBD69-298D-D721-C5C0-FFC47BE4BDB7}"/>
                </a:ext>
              </a:extLst>
            </p:cNvPr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FD34245-BE5F-ABD7-142A-24149D93563B}"/>
                </a:ext>
              </a:extLst>
            </p:cNvPr>
            <p:cNvSpPr txBox="1"/>
            <p:nvPr/>
          </p:nvSpPr>
          <p:spPr>
            <a:xfrm>
              <a:off x="1808018" y="1724890"/>
              <a:ext cx="1557964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noisy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56F5D710-AC91-533A-A5D3-3239FFF1E428}"/>
                </a:ext>
              </a:extLst>
            </p:cNvPr>
            <p:cNvSpPr txBox="1"/>
            <p:nvPr/>
          </p:nvSpPr>
          <p:spPr>
            <a:xfrm>
              <a:off x="1808017" y="2169237"/>
              <a:ext cx="1557964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quiet</a:t>
              </a:r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8D71A15-7351-41AD-C8DF-5707AFB708AC}"/>
                </a:ext>
              </a:extLst>
            </p:cNvPr>
            <p:cNvSpPr txBox="1"/>
            <p:nvPr/>
          </p:nvSpPr>
          <p:spPr>
            <a:xfrm>
              <a:off x="3375258" y="1724891"/>
              <a:ext cx="1557964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busy</a:t>
              </a: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B9A3BFE6-F1A4-CFC1-FA90-38FFF850C47A}"/>
                </a:ext>
              </a:extLst>
            </p:cNvPr>
            <p:cNvSpPr txBox="1"/>
            <p:nvPr/>
          </p:nvSpPr>
          <p:spPr>
            <a:xfrm>
              <a:off x="3375256" y="2169237"/>
              <a:ext cx="2042575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crowded</a:t>
              </a: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CF1DFEF4-2C11-1EDF-697B-3438A48EBFB3}"/>
                </a:ext>
              </a:extLst>
            </p:cNvPr>
            <p:cNvSpPr txBox="1"/>
            <p:nvPr/>
          </p:nvSpPr>
          <p:spPr>
            <a:xfrm>
              <a:off x="4942497" y="1724890"/>
              <a:ext cx="1937910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modern</a:t>
              </a:r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03E3E1A9-F450-CC11-491E-DF44ED61D70B}"/>
                </a:ext>
              </a:extLst>
            </p:cNvPr>
            <p:cNvSpPr txBox="1"/>
            <p:nvPr/>
          </p:nvSpPr>
          <p:spPr>
            <a:xfrm>
              <a:off x="4942496" y="2169237"/>
              <a:ext cx="1557964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boring</a:t>
              </a: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F3C2E554-845D-6E5A-54D1-DA338906A331}"/>
                </a:ext>
              </a:extLst>
            </p:cNvPr>
            <p:cNvSpPr txBox="1"/>
            <p:nvPr/>
          </p:nvSpPr>
          <p:spPr>
            <a:xfrm>
              <a:off x="6509736" y="1724890"/>
              <a:ext cx="2042575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peaceful</a:t>
              </a:r>
            </a:p>
          </p:txBody>
        </p:sp>
        <p:sp>
          <p:nvSpPr>
            <p:cNvPr id="43" name="TextBox 22">
              <a:extLst>
                <a:ext uri="{FF2B5EF4-FFF2-40B4-BE49-F238E27FC236}">
                  <a16:creationId xmlns:a16="http://schemas.microsoft.com/office/drawing/2014/main" id="{4135A24A-EEDF-0D14-36B9-6C79C8673D01}"/>
                </a:ext>
              </a:extLst>
            </p:cNvPr>
            <p:cNvSpPr txBox="1"/>
            <p:nvPr/>
          </p:nvSpPr>
          <p:spPr>
            <a:xfrm>
              <a:off x="6509736" y="2169237"/>
              <a:ext cx="2042577" cy="44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beautiful</a:t>
              </a:r>
            </a:p>
          </p:txBody>
        </p:sp>
      </p:grpSp>
      <p:sp>
        <p:nvSpPr>
          <p:cNvPr id="44" name="TextBox 23">
            <a:extLst>
              <a:ext uri="{FF2B5EF4-FFF2-40B4-BE49-F238E27FC236}">
                <a16:creationId xmlns:a16="http://schemas.microsoft.com/office/drawing/2014/main" id="{67A81A93-3505-3DCA-3A80-829C3B9961E1}"/>
              </a:ext>
            </a:extLst>
          </p:cNvPr>
          <p:cNvSpPr txBox="1"/>
          <p:nvPr/>
        </p:nvSpPr>
        <p:spPr>
          <a:xfrm>
            <a:off x="3037849" y="6022922"/>
            <a:ext cx="3306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id="{521653DF-480D-A104-81AC-16CF1E12D9FC}"/>
              </a:ext>
            </a:extLst>
          </p:cNvPr>
          <p:cNvSpPr txBox="1"/>
          <p:nvPr/>
        </p:nvSpPr>
        <p:spPr>
          <a:xfrm>
            <a:off x="3057537" y="6877373"/>
            <a:ext cx="11350443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i="1" dirty="0"/>
              <a:t>A: </a:t>
            </a:r>
            <a:r>
              <a:rPr lang="en-US" sz="6000" dirty="0"/>
              <a:t>Is your </a:t>
            </a:r>
            <a:r>
              <a:rPr lang="en-US" sz="6000" dirty="0" err="1"/>
              <a:t>neighbourhood</a:t>
            </a:r>
            <a:r>
              <a:rPr lang="en-US" sz="6000" dirty="0"/>
              <a:t> quiet?</a:t>
            </a:r>
          </a:p>
          <a:p>
            <a:pPr>
              <a:lnSpc>
                <a:spcPct val="150000"/>
              </a:lnSpc>
            </a:pPr>
            <a:r>
              <a:rPr lang="en-US" sz="6000" b="1" i="1" dirty="0"/>
              <a:t>B: </a:t>
            </a:r>
            <a:r>
              <a:rPr lang="en-US" sz="6000" dirty="0"/>
              <a:t>Yes, it is. / No, it’s noisy.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730601" y="1959336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814234" y="1785259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570</Words>
  <Application>Microsoft Office PowerPoint</Application>
  <PresentationFormat>Custom</PresentationFormat>
  <Paragraphs>159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Canva Sans Bold</vt:lpstr>
      <vt:lpstr>Arial</vt:lpstr>
      <vt:lpstr>Londrina Solid</vt:lpstr>
      <vt:lpstr>Calibri</vt:lpstr>
      <vt:lpstr>Aptos</vt:lpstr>
      <vt:lpstr>Berlin Sans FB</vt:lpstr>
      <vt:lpstr>Lulu Font TH</vt:lpstr>
      <vt:lpstr>Wingdings</vt:lpstr>
      <vt:lpstr>Myriad Pro</vt:lpstr>
      <vt:lpstr>Times New Roman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some other places in your neighbourhood.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6</dc:title>
  <cp:lastModifiedBy>Administrator</cp:lastModifiedBy>
  <cp:revision>2</cp:revision>
  <dcterms:created xsi:type="dcterms:W3CDTF">2006-08-16T00:00:00Z</dcterms:created>
  <dcterms:modified xsi:type="dcterms:W3CDTF">2025-11-02T03:36:08Z</dcterms:modified>
  <dc:identifier>DAG3gjsnmDk</dc:identifier>
</cp:coreProperties>
</file>