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0" r:id="rId3"/>
    <p:sldMasterId id="2147483692" r:id="rId4"/>
    <p:sldMasterId id="2147483716" r:id="rId5"/>
    <p:sldMasterId id="2147483737" r:id="rId6"/>
    <p:sldMasterId id="2147483758" r:id="rId7"/>
    <p:sldMasterId id="2147483803" r:id="rId8"/>
  </p:sldMasterIdLst>
  <p:notesMasterIdLst>
    <p:notesMasterId r:id="rId35"/>
  </p:notesMasterIdLst>
  <p:sldIdLst>
    <p:sldId id="587" r:id="rId9"/>
    <p:sldId id="629" r:id="rId10"/>
    <p:sldId id="616" r:id="rId11"/>
    <p:sldId id="625" r:id="rId12"/>
    <p:sldId id="626" r:id="rId13"/>
    <p:sldId id="627" r:id="rId14"/>
    <p:sldId id="628" r:id="rId15"/>
    <p:sldId id="621" r:id="rId16"/>
    <p:sldId id="450" r:id="rId17"/>
    <p:sldId id="451" r:id="rId18"/>
    <p:sldId id="458" r:id="rId19"/>
    <p:sldId id="453" r:id="rId20"/>
    <p:sldId id="464" r:id="rId21"/>
    <p:sldId id="465" r:id="rId22"/>
    <p:sldId id="466" r:id="rId23"/>
    <p:sldId id="468" r:id="rId24"/>
    <p:sldId id="477" r:id="rId25"/>
    <p:sldId id="474" r:id="rId26"/>
    <p:sldId id="472" r:id="rId27"/>
    <p:sldId id="473" r:id="rId28"/>
    <p:sldId id="592" r:id="rId29"/>
    <p:sldId id="516" r:id="rId30"/>
    <p:sldId id="517" r:id="rId31"/>
    <p:sldId id="518" r:id="rId32"/>
    <p:sldId id="593" r:id="rId33"/>
    <p:sldId id="293" r:id="rId34"/>
  </p:sldIdLst>
  <p:sldSz cx="18288000" cy="10287000"/>
  <p:notesSz cx="6858000" cy="9144000"/>
  <p:embeddedFontLst>
    <p:embeddedFont>
      <p:font typeface="Calibri Light" panose="020F0302020204030204" pitchFamily="34" charset="0"/>
      <p:regular r:id="rId36"/>
      <p:italic r:id="rId37"/>
    </p:embeddedFont>
    <p:embeddedFont>
      <p:font typeface="Adirek Sans Bold" panose="020B0604020202020204" charset="-34"/>
      <p:regular r:id="rId38"/>
    </p:embeddedFont>
    <p:embeddedFont>
      <p:font typeface="Alatsi" panose="020B0604020202020204" charset="0"/>
      <p:regular r:id="rId39"/>
    </p:embeddedFont>
    <p:embeddedFont>
      <p:font typeface="Bebas Neue" panose="020B0604020202020204" charset="0"/>
      <p:regular r:id="rId40"/>
    </p:embeddedFont>
    <p:embeddedFont>
      <p:font typeface="#9Slide03 Maven Pro Black" panose="020B0604020202020204" charset="0"/>
      <p:bold r:id="rId41"/>
    </p:embeddedFon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Nunito" panose="020B060402020202020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2B5AB9"/>
    <a:srgbClr val="B03432"/>
    <a:srgbClr val="0033D6"/>
    <a:srgbClr val="D66F1A"/>
    <a:srgbClr val="CCFFCC"/>
    <a:srgbClr val="AC8632"/>
    <a:srgbClr val="506E9E"/>
    <a:srgbClr val="F08F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4622" autoAdjust="0"/>
  </p:normalViewPr>
  <p:slideViewPr>
    <p:cSldViewPr>
      <p:cViewPr varScale="1">
        <p:scale>
          <a:sx n="74" d="100"/>
          <a:sy n="74" d="100"/>
        </p:scale>
        <p:origin x="7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4.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8A62D-BAC7-4666-8BE7-467861E3137B}" type="datetimeFigureOut">
              <a:rPr lang="vi-VN" smtClean="0"/>
              <a:t>12/12/2024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58C99-D45A-41AC-AFB8-B3B1699E573B}" type="slidenum">
              <a:rPr lang="vi-VN" smtClean="0"/>
              <a:t>‹#›</a:t>
            </a:fld>
            <a:endParaRPr lang="vi-VN"/>
          </a:p>
        </p:txBody>
      </p:sp>
    </p:spTree>
    <p:extLst>
      <p:ext uri="{BB962C8B-B14F-4D97-AF65-F5344CB8AC3E}">
        <p14:creationId xmlns:p14="http://schemas.microsoft.com/office/powerpoint/2010/main" val="290173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80048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Dạng</a:t>
            </a:r>
            <a:r>
              <a:rPr lang="en-US" dirty="0"/>
              <a:t> </a:t>
            </a:r>
            <a:r>
              <a:rPr lang="en-US" dirty="0" err="1"/>
              <a:t>điển</a:t>
            </a:r>
            <a:r>
              <a:rPr lang="en-US" dirty="0"/>
              <a:t> </a:t>
            </a:r>
            <a:r>
              <a:rPr lang="en-US" dirty="0" err="1"/>
              <a:t>hình</a:t>
            </a:r>
            <a:r>
              <a:rPr lang="en-US" dirty="0"/>
              <a:t> </a:t>
            </a:r>
            <a:r>
              <a:rPr lang="en-US" dirty="0" err="1"/>
              <a:t>của</a:t>
            </a:r>
            <a:r>
              <a:rPr lang="en-US" dirty="0"/>
              <a:t> </a:t>
            </a:r>
            <a:r>
              <a:rPr lang="en-US" dirty="0" err="1"/>
              <a:t>đột</a:t>
            </a:r>
            <a:r>
              <a:rPr lang="en-US" dirty="0"/>
              <a:t> </a:t>
            </a:r>
            <a:r>
              <a:rPr lang="en-US" dirty="0" err="1"/>
              <a:t>biến</a:t>
            </a:r>
            <a:r>
              <a:rPr lang="en-US" dirty="0"/>
              <a:t> </a:t>
            </a:r>
            <a:r>
              <a:rPr lang="en-US" dirty="0" err="1"/>
              <a:t>nhiễm</a:t>
            </a:r>
            <a:r>
              <a:rPr lang="en-US" dirty="0"/>
              <a:t> </a:t>
            </a:r>
            <a:r>
              <a:rPr lang="en-US" dirty="0" err="1"/>
              <a:t>sắc</a:t>
            </a:r>
            <a:r>
              <a:rPr lang="en-US" dirty="0"/>
              <a:t> </a:t>
            </a:r>
            <a:r>
              <a:rPr lang="en-US" dirty="0" err="1"/>
              <a:t>thể</a:t>
            </a:r>
            <a:endParaRPr lang="en-US" dirty="0"/>
          </a:p>
        </p:txBody>
      </p:sp>
      <p:sp>
        <p:nvSpPr>
          <p:cNvPr id="4" name="Slide Number Placeholder 3"/>
          <p:cNvSpPr>
            <a:spLocks noGrp="1"/>
          </p:cNvSpPr>
          <p:nvPr>
            <p:ph type="sldNum" sz="quarter" idx="5"/>
          </p:nvPr>
        </p:nvSpPr>
        <p:spPr/>
        <p:txBody>
          <a:bodyPr/>
          <a:lstStyle/>
          <a:p>
            <a:fld id="{F8948A7B-4A47-4925-A22F-0A1BA34F0675}"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27818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Đột biến số lượng liên quan đến sự thay đổi về số lượng nhiễm sắc thể trong tế bào. Có </a:t>
            </a:r>
            <a:r>
              <a:rPr lang="en-US" dirty="0" err="1"/>
              <a:t>có</a:t>
            </a:r>
            <a:r>
              <a:rPr lang="en-US" baseline="0" dirty="0"/>
              <a:t> </a:t>
            </a:r>
            <a:r>
              <a:rPr lang="en-US" baseline="0" dirty="0" err="1"/>
              <a:t>dạng</a:t>
            </a: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6314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42220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64702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054448-61F8-4095-8F18-0501E2EC6FDE}" type="slidenum">
              <a:rPr lang="en-US" smtClean="0">
                <a:solidFill>
                  <a:prstClr val="black"/>
                </a:solidFill>
                <a:latin typeface="Calibri" panose="020F0502020204030204"/>
                <a:cs typeface="Arial" panose="020B0604020202020204"/>
                <a:sym typeface="Arial" panose="020B0604020202020204"/>
              </a:rPr>
              <a:pPr>
                <a:defRPr/>
              </a:pPr>
              <a:t>22</a:t>
            </a:fld>
            <a:endParaRPr lang="en-US">
              <a:solidFill>
                <a:prstClr val="black"/>
              </a:solidFill>
              <a:latin typeface="Calibri" panose="020F0502020204030204"/>
              <a:cs typeface="Arial" panose="020B0604020202020204"/>
              <a:sym typeface="Arial" panose="020B0604020202020204"/>
            </a:endParaRPr>
          </a:p>
        </p:txBody>
      </p:sp>
    </p:spTree>
    <p:extLst>
      <p:ext uri="{BB962C8B-B14F-4D97-AF65-F5344CB8AC3E}">
        <p14:creationId xmlns:p14="http://schemas.microsoft.com/office/powerpoint/2010/main" val="301686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7.xml"/><Relationship Id="rId4" Type="http://schemas.openxmlformats.org/officeDocument/2006/relationships/hyperlink" Target="https://www.freepik.com/"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3"/>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grpSp>
        <p:nvGrpSpPr>
          <p:cNvPr id="192" name="Google Shape;192;p10"/>
          <p:cNvGrpSpPr/>
          <p:nvPr/>
        </p:nvGrpSpPr>
        <p:grpSpPr>
          <a:xfrm>
            <a:off x="16557314" y="8446259"/>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7" y="878681"/>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856524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88"/>
            </a:lvl1pPr>
            <a:lvl2pPr lvl="1" algn="ctr">
              <a:spcBef>
                <a:spcPts val="0"/>
              </a:spcBef>
              <a:spcAft>
                <a:spcPts val="0"/>
              </a:spcAft>
              <a:buSzPts val="9600"/>
              <a:buNone/>
              <a:defRPr sz="19193"/>
            </a:lvl2pPr>
            <a:lvl3pPr lvl="2" algn="ctr">
              <a:spcBef>
                <a:spcPts val="0"/>
              </a:spcBef>
              <a:spcAft>
                <a:spcPts val="0"/>
              </a:spcAft>
              <a:buSzPts val="9600"/>
              <a:buNone/>
              <a:defRPr sz="19193"/>
            </a:lvl3pPr>
            <a:lvl4pPr lvl="3" algn="ctr">
              <a:spcBef>
                <a:spcPts val="0"/>
              </a:spcBef>
              <a:spcAft>
                <a:spcPts val="0"/>
              </a:spcAft>
              <a:buSzPts val="9600"/>
              <a:buNone/>
              <a:defRPr sz="19193"/>
            </a:lvl4pPr>
            <a:lvl5pPr lvl="4" algn="ctr">
              <a:spcBef>
                <a:spcPts val="0"/>
              </a:spcBef>
              <a:spcAft>
                <a:spcPts val="0"/>
              </a:spcAft>
              <a:buSzPts val="9600"/>
              <a:buNone/>
              <a:defRPr sz="19193"/>
            </a:lvl5pPr>
            <a:lvl6pPr lvl="5" algn="ctr">
              <a:spcBef>
                <a:spcPts val="0"/>
              </a:spcBef>
              <a:spcAft>
                <a:spcPts val="0"/>
              </a:spcAft>
              <a:buSzPts val="9600"/>
              <a:buNone/>
              <a:defRPr sz="19193"/>
            </a:lvl6pPr>
            <a:lvl7pPr lvl="6" algn="ctr">
              <a:spcBef>
                <a:spcPts val="0"/>
              </a:spcBef>
              <a:spcAft>
                <a:spcPts val="0"/>
              </a:spcAft>
              <a:buSzPts val="9600"/>
              <a:buNone/>
              <a:defRPr sz="19193"/>
            </a:lvl7pPr>
            <a:lvl8pPr lvl="7" algn="ctr">
              <a:spcBef>
                <a:spcPts val="0"/>
              </a:spcBef>
              <a:spcAft>
                <a:spcPts val="0"/>
              </a:spcAft>
              <a:buSzPts val="9600"/>
              <a:buNone/>
              <a:defRPr sz="19193"/>
            </a:lvl8pPr>
            <a:lvl9pPr lvl="8" algn="ctr">
              <a:spcBef>
                <a:spcPts val="0"/>
              </a:spcBef>
              <a:spcAft>
                <a:spcPts val="0"/>
              </a:spcAft>
              <a:buSzPts val="9600"/>
              <a:buNone/>
              <a:defRPr sz="19193"/>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3"/>
            </a:lvl1pPr>
            <a:lvl2pPr lvl="1" algn="ctr" rtl="0">
              <a:lnSpc>
                <a:spcPct val="100000"/>
              </a:lnSpc>
              <a:spcBef>
                <a:spcPts val="3203"/>
              </a:spcBef>
              <a:spcAft>
                <a:spcPts val="0"/>
              </a:spcAft>
              <a:buSzPts val="1600"/>
              <a:buNone/>
              <a:defRPr sz="3203"/>
            </a:lvl2pPr>
            <a:lvl3pPr lvl="2" algn="ctr" rtl="0">
              <a:lnSpc>
                <a:spcPct val="100000"/>
              </a:lnSpc>
              <a:spcBef>
                <a:spcPts val="3203"/>
              </a:spcBef>
              <a:spcAft>
                <a:spcPts val="0"/>
              </a:spcAft>
              <a:buSzPts val="1600"/>
              <a:buNone/>
              <a:defRPr sz="3203"/>
            </a:lvl3pPr>
            <a:lvl4pPr lvl="3" algn="ctr" rtl="0">
              <a:lnSpc>
                <a:spcPct val="100000"/>
              </a:lnSpc>
              <a:spcBef>
                <a:spcPts val="3203"/>
              </a:spcBef>
              <a:spcAft>
                <a:spcPts val="0"/>
              </a:spcAft>
              <a:buSzPts val="1600"/>
              <a:buNone/>
              <a:defRPr sz="3203"/>
            </a:lvl4pPr>
            <a:lvl5pPr lvl="4" algn="ctr" rtl="0">
              <a:lnSpc>
                <a:spcPct val="100000"/>
              </a:lnSpc>
              <a:spcBef>
                <a:spcPts val="3203"/>
              </a:spcBef>
              <a:spcAft>
                <a:spcPts val="0"/>
              </a:spcAft>
              <a:buSzPts val="1600"/>
              <a:buNone/>
              <a:defRPr sz="3203"/>
            </a:lvl5pPr>
            <a:lvl6pPr lvl="5" algn="ctr" rtl="0">
              <a:lnSpc>
                <a:spcPct val="100000"/>
              </a:lnSpc>
              <a:spcBef>
                <a:spcPts val="3203"/>
              </a:spcBef>
              <a:spcAft>
                <a:spcPts val="0"/>
              </a:spcAft>
              <a:buSzPts val="1600"/>
              <a:buNone/>
              <a:defRPr sz="3203"/>
            </a:lvl6pPr>
            <a:lvl7pPr lvl="6" algn="ctr" rtl="0">
              <a:lnSpc>
                <a:spcPct val="100000"/>
              </a:lnSpc>
              <a:spcBef>
                <a:spcPts val="3203"/>
              </a:spcBef>
              <a:spcAft>
                <a:spcPts val="0"/>
              </a:spcAft>
              <a:buSzPts val="1600"/>
              <a:buNone/>
              <a:defRPr sz="3203"/>
            </a:lvl7pPr>
            <a:lvl8pPr lvl="7" algn="ctr" rtl="0">
              <a:lnSpc>
                <a:spcPct val="100000"/>
              </a:lnSpc>
              <a:spcBef>
                <a:spcPts val="3203"/>
              </a:spcBef>
              <a:spcAft>
                <a:spcPts val="0"/>
              </a:spcAft>
              <a:buSzPts val="1600"/>
              <a:buNone/>
              <a:defRPr sz="3203"/>
            </a:lvl8pPr>
            <a:lvl9pPr lvl="8" algn="ctr" rtl="0">
              <a:lnSpc>
                <a:spcPct val="100000"/>
              </a:lnSpc>
              <a:spcBef>
                <a:spcPts val="3203"/>
              </a:spcBef>
              <a:spcAft>
                <a:spcPts val="3203"/>
              </a:spcAft>
              <a:buSzPts val="1600"/>
              <a:buNone/>
              <a:defRPr sz="3203"/>
            </a:lvl9pPr>
          </a:lstStyle>
          <a:p>
            <a:endParaRPr/>
          </a:p>
        </p:txBody>
      </p:sp>
      <p:grpSp>
        <p:nvGrpSpPr>
          <p:cNvPr id="201" name="Google Shape;201;p11"/>
          <p:cNvGrpSpPr/>
          <p:nvPr/>
        </p:nvGrpSpPr>
        <p:grpSpPr>
          <a:xfrm>
            <a:off x="2742461" y="7566059"/>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90"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51"/>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214864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4075345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2012714"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90" y="7211687"/>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15417038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001490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58" name="Google Shape;258;p15"/>
          <p:cNvSpPr/>
          <p:nvPr/>
        </p:nvSpPr>
        <p:spPr>
          <a:xfrm rot="757378">
            <a:off x="662219" y="8590481"/>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8"/>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4"/>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3" y="9080677"/>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7"/>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9" y="9619798"/>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6"/>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2"/>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9"/>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4" y="8717359"/>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5"/>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5"/>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7"/>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3" y="5974520"/>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10" y="8687041"/>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2" y="9045821"/>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7"/>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4" y="9414421"/>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600" y="9601523"/>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5" y="1247488"/>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9"/>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37919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1" name="Google Shape;291;p16"/>
          <p:cNvSpPr/>
          <p:nvPr/>
        </p:nvSpPr>
        <p:spPr>
          <a:xfrm>
            <a:off x="15527009" y="2035463"/>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7"/>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36673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04" name="Google Shape;304;p17"/>
          <p:cNvGrpSpPr/>
          <p:nvPr/>
        </p:nvGrpSpPr>
        <p:grpSpPr>
          <a:xfrm>
            <a:off x="636563" y="8826635"/>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7" y="2663512"/>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308963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23" name="Google Shape;323;p18"/>
          <p:cNvGrpSpPr/>
          <p:nvPr/>
        </p:nvGrpSpPr>
        <p:grpSpPr>
          <a:xfrm>
            <a:off x="556564" y="2451607"/>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7" y="12687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6477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35" name="Google Shape;335;p19"/>
          <p:cNvGrpSpPr/>
          <p:nvPr/>
        </p:nvGrpSpPr>
        <p:grpSpPr>
          <a:xfrm flipH="1">
            <a:off x="761999" y="7233158"/>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1" y="7233158"/>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4"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83457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3"/>
            </a:lvl1pPr>
            <a:lvl2pPr lvl="1" algn="ctr" rtl="0">
              <a:spcBef>
                <a:spcPts val="0"/>
              </a:spcBef>
              <a:spcAft>
                <a:spcPts val="0"/>
              </a:spcAft>
              <a:buSzPts val="5200"/>
              <a:buNone/>
              <a:defRPr sz="10403"/>
            </a:lvl2pPr>
            <a:lvl3pPr lvl="2" algn="ctr" rtl="0">
              <a:spcBef>
                <a:spcPts val="0"/>
              </a:spcBef>
              <a:spcAft>
                <a:spcPts val="0"/>
              </a:spcAft>
              <a:buSzPts val="5200"/>
              <a:buNone/>
              <a:defRPr sz="10403"/>
            </a:lvl3pPr>
            <a:lvl4pPr lvl="3" algn="ctr" rtl="0">
              <a:spcBef>
                <a:spcPts val="0"/>
              </a:spcBef>
              <a:spcAft>
                <a:spcPts val="0"/>
              </a:spcAft>
              <a:buSzPts val="5200"/>
              <a:buNone/>
              <a:defRPr sz="10403"/>
            </a:lvl4pPr>
            <a:lvl5pPr lvl="4" algn="ctr" rtl="0">
              <a:spcBef>
                <a:spcPts val="0"/>
              </a:spcBef>
              <a:spcAft>
                <a:spcPts val="0"/>
              </a:spcAft>
              <a:buSzPts val="5200"/>
              <a:buNone/>
              <a:defRPr sz="10403"/>
            </a:lvl5pPr>
            <a:lvl6pPr lvl="5" algn="ctr" rtl="0">
              <a:spcBef>
                <a:spcPts val="0"/>
              </a:spcBef>
              <a:spcAft>
                <a:spcPts val="0"/>
              </a:spcAft>
              <a:buSzPts val="5200"/>
              <a:buNone/>
              <a:defRPr sz="10403"/>
            </a:lvl6pPr>
            <a:lvl7pPr lvl="6" algn="ctr" rtl="0">
              <a:spcBef>
                <a:spcPts val="0"/>
              </a:spcBef>
              <a:spcAft>
                <a:spcPts val="0"/>
              </a:spcAft>
              <a:buSzPts val="5200"/>
              <a:buNone/>
              <a:defRPr sz="10403"/>
            </a:lvl7pPr>
            <a:lvl8pPr lvl="7" algn="ctr" rtl="0">
              <a:spcBef>
                <a:spcPts val="0"/>
              </a:spcBef>
              <a:spcAft>
                <a:spcPts val="0"/>
              </a:spcAft>
              <a:buSzPts val="5200"/>
              <a:buNone/>
              <a:defRPr sz="10403"/>
            </a:lvl8pPr>
            <a:lvl9pPr lvl="8" algn="ctr" rtl="0">
              <a:spcBef>
                <a:spcPts val="0"/>
              </a:spcBef>
              <a:spcAft>
                <a:spcPts val="0"/>
              </a:spcAft>
              <a:buSzPts val="5200"/>
              <a:buNone/>
              <a:defRPr sz="10403"/>
            </a:lvl9pPr>
          </a:lstStyle>
          <a:p>
            <a:endParaRPr/>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a:ea typeface="Nunito"/>
                <a:cs typeface="Nunito"/>
                <a:sym typeface="Nunito"/>
              </a:rPr>
              <a:t>CREDITS: This presentation template was created</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2"/>
              </a:rPr>
              <a:t>by Slidesgo,</a:t>
            </a:r>
            <a:r>
              <a:rPr lang="en-GB" sz="2400" b="1">
                <a:solidFill>
                  <a:schemeClr val="dk2"/>
                </a:solidFill>
                <a:latin typeface="Nunito"/>
                <a:ea typeface="Nunito"/>
                <a:cs typeface="Nunito"/>
                <a:sym typeface="Nunito"/>
              </a:rPr>
              <a:t> </a:t>
            </a:r>
            <a:r>
              <a:rPr lang="en-GB" sz="2400">
                <a:solidFill>
                  <a:schemeClr val="dk2"/>
                </a:solidFill>
                <a:latin typeface="Nunito"/>
                <a:ea typeface="Nunito"/>
                <a:cs typeface="Nunito"/>
                <a:sym typeface="Nunito"/>
              </a:rPr>
              <a:t>including icons</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3"/>
              </a:rPr>
              <a:t>by Flaticon,</a:t>
            </a:r>
            <a:r>
              <a:rPr lang="en-GB" sz="2400" b="1">
                <a:solidFill>
                  <a:schemeClr val="dk2"/>
                </a:solidFill>
                <a:latin typeface="Nunito"/>
                <a:ea typeface="Nunito"/>
                <a:cs typeface="Nunito"/>
                <a:sym typeface="Nunito"/>
              </a:rPr>
              <a:t> i</a:t>
            </a:r>
            <a:r>
              <a:rPr lang="en-GB" sz="2400">
                <a:solidFill>
                  <a:schemeClr val="dk2"/>
                </a:solidFill>
                <a:latin typeface="Nunito"/>
                <a:ea typeface="Nunito"/>
                <a:cs typeface="Nunito"/>
                <a:sym typeface="Nunito"/>
              </a:rPr>
              <a:t>nfographics &amp; images </a:t>
            </a:r>
            <a:r>
              <a:rPr lang="en-GB" sz="2400" b="1">
                <a:solidFill>
                  <a:schemeClr val="dk2"/>
                </a:solidFill>
                <a:uFill>
                  <a:noFill/>
                </a:uFill>
                <a:latin typeface="Nunito"/>
                <a:ea typeface="Nunito"/>
                <a:cs typeface="Nunito"/>
                <a:sym typeface="Nunito"/>
                <a:hlinkClick r:id="rId4"/>
              </a:rPr>
              <a:t>by Freepik</a:t>
            </a:r>
            <a:endParaRPr sz="2400" b="1" dirty="0">
              <a:solidFill>
                <a:schemeClr val="dk2"/>
              </a:solidFill>
              <a:latin typeface="Nunito"/>
              <a:ea typeface="Nunito"/>
              <a:cs typeface="Nunito"/>
              <a:sym typeface="Nunito"/>
            </a:endParaRPr>
          </a:p>
        </p:txBody>
      </p:sp>
      <p:sp>
        <p:nvSpPr>
          <p:cNvPr id="361" name="Google Shape;361;p20"/>
          <p:cNvSpPr/>
          <p:nvPr/>
        </p:nvSpPr>
        <p:spPr>
          <a:xfrm>
            <a:off x="10995805" y="315949"/>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7" y="3577508"/>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585389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4"/>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4"/>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7" y="15788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044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411" name="Google Shape;411;p22"/>
          <p:cNvGrpSpPr/>
          <p:nvPr/>
        </p:nvGrpSpPr>
        <p:grpSpPr>
          <a:xfrm>
            <a:off x="2486951"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4"/>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957901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3">
                <a:solidFill>
                  <a:schemeClr val="accent6"/>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591115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27" name="Google Shape;427;p24"/>
          <p:cNvSpPr/>
          <p:nvPr/>
        </p:nvSpPr>
        <p:spPr>
          <a:xfrm>
            <a:off x="15879490" y="28818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4" y="1860059"/>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01687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37" name="Google Shape;437;p25"/>
          <p:cNvSpPr/>
          <p:nvPr/>
        </p:nvSpPr>
        <p:spPr>
          <a:xfrm>
            <a:off x="16448684" y="82005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9"/>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4640735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46" name="Google Shape;446;p26"/>
          <p:cNvSpPr/>
          <p:nvPr/>
        </p:nvSpPr>
        <p:spPr>
          <a:xfrm flipH="1">
            <a:off x="2011898" y="29559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2"/>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1" y="7459960"/>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060669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235275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00485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582037" y="327076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7"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70342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1179389" y="7644994"/>
            <a:ext cx="6551297" cy="1424744"/>
          </a:xfrm>
        </p:spPr>
        <p:txBody>
          <a:bodyPr>
            <a:noAutofit/>
          </a:bodyPr>
          <a:lstStyle>
            <a:lvl1pPr marL="0" indent="0" algn="l">
              <a:buNone/>
              <a:defRPr sz="4200" b="0" i="0">
                <a:solidFill>
                  <a:schemeClr val="accent3"/>
                </a:solidFill>
                <a:latin typeface="+mn-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Month</a:t>
            </a:r>
            <a:br>
              <a:rPr lang="en-US" dirty="0"/>
            </a:br>
            <a:r>
              <a:rPr lang="en-US" dirty="0"/>
              <a:t>20XX</a:t>
            </a:r>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6" name="Text Placeholder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1179389" y="5138045"/>
            <a:ext cx="5443950" cy="1424744"/>
          </a:xfrm>
        </p:spPr>
        <p:txBody>
          <a:bodyPr>
            <a:normAutofit/>
          </a:bodyPr>
          <a:lstStyle>
            <a:lvl1pPr marL="0" indent="0">
              <a:buNone/>
              <a:defRPr sz="4200" b="1" i="0"/>
            </a:lvl1pPr>
          </a:lstStyle>
          <a:p>
            <a:pPr lvl="0"/>
            <a:r>
              <a:rPr lang="en-US" dirty="0"/>
              <a:t>Presentation</a:t>
            </a:r>
            <a:br>
              <a:rPr lang="en-US" dirty="0"/>
            </a:br>
            <a:r>
              <a:rPr lang="en-US" dirty="0"/>
              <a:t>Tagline</a:t>
            </a: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21" name="Picture Placeholder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6922430" y="1"/>
            <a:ext cx="11378886" cy="8924360"/>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2100"/>
            </a:lvl1pPr>
          </a:lstStyle>
          <a:p>
            <a:r>
              <a:rPr lang="en-US"/>
              <a:t>Click icon to add picture</a:t>
            </a:r>
            <a:endParaRPr lang="ru-RU"/>
          </a:p>
        </p:txBody>
      </p:sp>
    </p:spTree>
    <p:extLst>
      <p:ext uri="{BB962C8B-B14F-4D97-AF65-F5344CB8AC3E}">
        <p14:creationId xmlns:p14="http://schemas.microsoft.com/office/powerpoint/2010/main" val="195519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6" y="7553534"/>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9"/>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8" y="1282708"/>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7" y="2186058"/>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760506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98" name="Google Shape;498;p31"/>
          <p:cNvSpPr/>
          <p:nvPr/>
        </p:nvSpPr>
        <p:spPr>
          <a:xfrm>
            <a:off x="1440002" y="82997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7"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9"/>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9358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solidFill>
                  <a:schemeClr val="lt1"/>
                </a:solidFill>
              </a:defRPr>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9143736" y="1079849"/>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9" y="1004584"/>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5"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7" y="1861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3"/>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798845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2" y="272009"/>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9" y="4225786"/>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6" y="8341175"/>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7"/>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10"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96675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4127118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84F22-B8FA-4C19-AF88-4EC7CE0C691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07EF3B08-CE69-46FC-8FE0-128F2AB1E9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2B651666-437F-43D3-81A5-BB3A5AD5FD9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8CBA63-B43E-4919-8641-2075D9796F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8CF1796-22FE-4AC9-B594-7C538527AE4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244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4164D-7C67-41C7-97B5-8294041A9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4C939F-3E77-4739-A088-ACA50BC85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77F6D6-4C0B-4DBB-86CF-9EC800127BD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D04AB2-9586-4226-A786-E47A7E3912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EC49F9-B6E9-4A67-880D-8BA4A08CD978}"/>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592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84A0B4-938C-4AF8-BC29-D3150100914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29FED207-CA08-4B58-9558-89A0E26528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77CF292-7B47-47CE-A8ED-A175F37BFFBF}"/>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679159-F8E6-4447-AFE7-F0D210FD10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4EEFD0A-0981-4333-8F29-8F141296D2D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5247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44A6A-2F62-4889-9B75-A6BFBE983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DC5794-6644-46BF-8038-7C2A537A4CC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D94D96-F861-47AA-9011-059EF17222E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29888CF-DE2D-4C44-8F3A-FA48B57B154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130CB5-F3B8-4373-989C-915F6AC2C5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7667CE3-E7B2-4B81-B10F-9B21A4E435F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027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E26037-06B7-413C-A495-16ABBAA8E41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62F92C0-54D7-481A-94E4-A33D9BA67FA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5D73483-CFCF-4E20-87B1-2F0BFF9C975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16D4B2-854A-418C-96C3-2EE46D69F7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85E47A-2CC0-408D-B39F-69388A5ADE4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BAA6B0-D8CC-41D6-8DB7-93D1B667FCD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088C04B-49E1-49D1-B749-6847BF56B65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FDA7621-4EE7-49CF-9D97-743C03E3EE6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42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1368619" y="3559910"/>
            <a:ext cx="16907477" cy="382437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4" name="Oval 33">
            <a:extLst>
              <a:ext uri="{FF2B5EF4-FFF2-40B4-BE49-F238E27FC236}">
                <a16:creationId xmlns=""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4" name="Date Placeholder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1218435" y="8696654"/>
            <a:ext cx="5712522"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a:extLst>
              <a:ext uri="{FF2B5EF4-FFF2-40B4-BE49-F238E27FC236}">
                <a16:creationId xmlns=""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6" name="Slide Number Placeholder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Tree>
    <p:extLst>
      <p:ext uri="{BB962C8B-B14F-4D97-AF65-F5344CB8AC3E}">
        <p14:creationId xmlns:p14="http://schemas.microsoft.com/office/powerpoint/2010/main" val="3146769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2BDC0-A0FF-494A-9276-89E6B380E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6285AEC-F472-43A1-BCCE-4B59886F8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CEF3105-C2F4-484B-A7C7-0E04794003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697426E-5DE9-4567-A5CC-0425720E2DC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0973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451DDF4-DAFB-4D57-B3C2-BB4F83EEB5F2}"/>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38D32C3-D46E-4D09-9C73-4C2D2004D9D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3C55B68-6C73-4563-B4A9-07E4EFEB0E0D}"/>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2593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78B97-3F84-40F7-892B-6F2DD24218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6F0AC5A-70DE-402A-AB3F-BCAB7AC461A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985791-0813-4D0D-9ED2-2103B80C93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2A4EF6DD-AA74-4741-A2DE-307177EF4A4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9BA9413-F64E-4350-9E28-FE56951FAB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AB7F1BF-9B67-4DA0-9744-FAA92B48C45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4443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633194-235C-4131-9245-8A413D6D6C3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5FBC4985-9378-4807-B3E5-2FE9429B7E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B606DE50-2AAF-47DB-B470-94F7F642A3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5E4EBC74-056D-4065-B699-E2728B2F674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E75AB3D-28AE-4D0A-80FC-F59FAD562E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145BE4C-52DB-4E52-9CD8-E3E4AB1BCBBC}"/>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594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D4F29C-DF0E-4AC5-B625-32FF3016FB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2BC13B-ADFA-41F6-A59E-3948332A7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B71474-B4E0-47ED-8824-177ED9F55E0B}"/>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30A04B0-2A5B-4FF4-BE3F-697E0F579D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97580AC-E1BC-48A7-9620-F15F37BF58A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573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5CF6AE1-B299-4D44-981D-6E69F263EED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4261A2D-F970-4D5A-8FF2-DF6B8F9B71A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5642BF-D9CC-41DF-89D9-EDBA5638B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821D4-5120-4FF2-94ED-D26F8FED34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942035-7D06-4C0C-B19E-E9811B71FB0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573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2095172" y="0"/>
            <a:ext cx="5842250" cy="8484495"/>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4" name="Oval 23">
            <a:extLst>
              <a:ext uri="{FF2B5EF4-FFF2-40B4-BE49-F238E27FC236}">
                <a16:creationId xmlns="" xmlns:a16="http://schemas.microsoft.com/office/drawing/2014/main" id="{CE8B26E3-C9CA-4CFF-8221-19518F497FF4}"/>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 xmlns:a16="http://schemas.microsoft.com/office/drawing/2014/main" id="{A9957602-C843-44E0-A93F-66AF5A6A0F0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10365035" y="1362075"/>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0" name="Freeform: Shape 9">
            <a:extLst>
              <a:ext uri="{FF2B5EF4-FFF2-40B4-BE49-F238E27FC236}">
                <a16:creationId xmlns="" xmlns:a16="http://schemas.microsoft.com/office/drawing/2014/main" id="{7492975F-6F5D-4157-A751-54BACCCF1800}"/>
              </a:ext>
            </a:extLst>
          </p:cNvPr>
          <p:cNvSpPr/>
          <p:nvPr/>
        </p:nvSpPr>
        <p:spPr>
          <a:xfrm>
            <a:off x="8238219" y="-19012"/>
            <a:ext cx="818562" cy="5729936"/>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2700" dirty="0">
              <a:solidFill>
                <a:prstClr val="black"/>
              </a:solidFill>
            </a:endParaRPr>
          </a:p>
        </p:txBody>
      </p:sp>
      <p:sp>
        <p:nvSpPr>
          <p:cNvPr id="13" name="Freeform: Shape 12">
            <a:extLst>
              <a:ext uri="{FF2B5EF4-FFF2-40B4-BE49-F238E27FC236}">
                <a16:creationId xmlns="" xmlns:a16="http://schemas.microsoft.com/office/drawing/2014/main" id="{6C50EDEB-35C1-4DED-A608-A0EAA8DE5404}"/>
              </a:ext>
            </a:extLst>
          </p:cNvPr>
          <p:cNvSpPr/>
          <p:nvPr/>
        </p:nvSpPr>
        <p:spPr>
          <a:xfrm>
            <a:off x="8219183" y="-19013"/>
            <a:ext cx="856635" cy="5748972"/>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2700" dirty="0">
              <a:solidFill>
                <a:prstClr val="black"/>
              </a:solidFill>
            </a:endParaRPr>
          </a:p>
        </p:txBody>
      </p:sp>
      <p:sp>
        <p:nvSpPr>
          <p:cNvPr id="16" name="Text Placeholder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10365035" y="3075713"/>
            <a:ext cx="6822281" cy="959525"/>
          </a:xfrm>
        </p:spPr>
        <p:txBody>
          <a:bodyPr>
            <a:normAutofit/>
          </a:bodyPr>
          <a:lstStyle>
            <a:lvl1pPr marL="0" indent="0">
              <a:buNone/>
              <a:defRPr sz="2700" b="1" i="0"/>
            </a:lvl1pPr>
          </a:lstStyle>
          <a:p>
            <a:pPr lvl="0"/>
            <a:r>
              <a:rPr lang="en-US"/>
              <a:t>Click to edit Master text styles</a:t>
            </a:r>
          </a:p>
        </p:txBody>
      </p:sp>
      <p:sp>
        <p:nvSpPr>
          <p:cNvPr id="17" name="Text Placeholder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10365035" y="4259571"/>
            <a:ext cx="6822281" cy="4375428"/>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 xmlns:a16="http://schemas.microsoft.com/office/drawing/2014/main" id="{827885C7-FA6F-4513-83BC-BEAD42F63D5B}"/>
              </a:ext>
            </a:extLst>
          </p:cNvPr>
          <p:cNvSpPr/>
          <p:nvPr userDrawn="1"/>
        </p:nvSpPr>
        <p:spPr>
          <a:xfrm>
            <a:off x="10472921" y="2590009"/>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22" name="Freeform: Shape 21">
            <a:extLst>
              <a:ext uri="{FF2B5EF4-FFF2-40B4-BE49-F238E27FC236}">
                <a16:creationId xmlns="" xmlns:a16="http://schemas.microsoft.com/office/drawing/2014/main" id="{30961087-B677-45AC-8D02-FEE615D17609}"/>
              </a:ext>
            </a:extLst>
          </p:cNvPr>
          <p:cNvSpPr/>
          <p:nvPr userDrawn="1"/>
        </p:nvSpPr>
        <p:spPr>
          <a:xfrm>
            <a:off x="1604057" y="-19013"/>
            <a:ext cx="1503870" cy="321714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3276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8657655" y="2225513"/>
            <a:ext cx="9632112" cy="5157641"/>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1223780" y="1847850"/>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8" name="Text Placeholder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1245101" y="5833776"/>
            <a:ext cx="6822281" cy="2562335"/>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E46691B2-7AF3-4CAC-A285-36444A9101D9}"/>
              </a:ext>
            </a:extLst>
          </p:cNvPr>
          <p:cNvSpPr/>
          <p:nvPr userDrawn="1"/>
        </p:nvSpPr>
        <p:spPr>
          <a:xfrm>
            <a:off x="18289769" y="6234903"/>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6" name="Freeform: Shape 25">
            <a:extLst>
              <a:ext uri="{FF2B5EF4-FFF2-40B4-BE49-F238E27FC236}">
                <a16:creationId xmlns="" xmlns:a16="http://schemas.microsoft.com/office/drawing/2014/main" id="{FE8ACF66-A148-4D4F-A35C-837CDC6B154D}"/>
              </a:ext>
            </a:extLst>
          </p:cNvPr>
          <p:cNvSpPr/>
          <p:nvPr userDrawn="1"/>
        </p:nvSpPr>
        <p:spPr>
          <a:xfrm>
            <a:off x="18289769" y="7023140"/>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8" name="Text Placeholder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1216673" y="3562351"/>
            <a:ext cx="6848475" cy="1052513"/>
          </a:xfrm>
        </p:spPr>
        <p:txBody>
          <a:bodyPr>
            <a:noAutofit/>
          </a:bodyPr>
          <a:lstStyle>
            <a:lvl1pPr marL="0" indent="0">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31" name="Text Placeholder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1216673" y="4747952"/>
            <a:ext cx="6874670" cy="1034288"/>
          </a:xfrm>
        </p:spPr>
        <p:txBody>
          <a:bodyPr/>
          <a:lstStyle>
            <a:lvl1pPr marL="0" indent="0">
              <a:buNone/>
              <a:defRPr sz="2100">
                <a:solidFill>
                  <a:schemeClr val="tx1">
                    <a:lumMod val="65000"/>
                    <a:lumOff val="35000"/>
                  </a:schemeClr>
                </a:solidFill>
              </a:defRPr>
            </a:lvl1pPr>
            <a:lvl2pPr marL="685800" indent="0">
              <a:buNone/>
              <a:defRPr sz="2100">
                <a:solidFill>
                  <a:schemeClr val="tx1">
                    <a:lumMod val="50000"/>
                    <a:lumOff val="50000"/>
                  </a:schemeClr>
                </a:solidFill>
              </a:defRPr>
            </a:lvl2pPr>
            <a:lvl3pPr marL="1371600" indent="0">
              <a:buNone/>
              <a:defRPr sz="2100">
                <a:solidFill>
                  <a:schemeClr val="tx1">
                    <a:lumMod val="50000"/>
                    <a:lumOff val="50000"/>
                  </a:schemeClr>
                </a:solidFill>
              </a:defRPr>
            </a:lvl3pPr>
            <a:lvl4pPr marL="2057400" indent="0">
              <a:buNone/>
              <a:defRPr sz="2100">
                <a:solidFill>
                  <a:schemeClr val="tx1">
                    <a:lumMod val="50000"/>
                    <a:lumOff val="50000"/>
                  </a:schemeClr>
                </a:solidFill>
              </a:defRPr>
            </a:lvl4pPr>
            <a:lvl5pPr marL="2743200" indent="0">
              <a:buNone/>
              <a:defRPr sz="21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86949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F44C9A9-0E74-4918-9B66-273196D2956C}"/>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4FD74D9D-1BEE-4A13-ABAA-5FBA5C4D1BF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1247775" y="1171576"/>
            <a:ext cx="15773400" cy="1014413"/>
          </a:xfrm>
        </p:spPr>
        <p:txBody>
          <a:bodyPr anchor="b">
            <a:normAutofit/>
          </a:bodyPr>
          <a:lstStyle>
            <a:lvl1pPr algn="ctr">
              <a:defRPr sz="6000"/>
            </a:lvl1pPr>
          </a:lstStyle>
          <a:p>
            <a:r>
              <a:rPr lang="en-US" dirty="0"/>
              <a:t>COMPARISON</a:t>
            </a:r>
            <a:endParaRPr lang="ru-RU" dirty="0"/>
          </a:p>
        </p:txBody>
      </p:sp>
      <p:sp>
        <p:nvSpPr>
          <p:cNvPr id="3" name="Text Placeholder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1489929"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1245100" y="2847976"/>
            <a:ext cx="15773399" cy="1052513"/>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2" name="Graphic 19">
            <a:extLst>
              <a:ext uri="{FF2B5EF4-FFF2-40B4-BE49-F238E27FC236}">
                <a16:creationId xmlns="" xmlns:a16="http://schemas.microsoft.com/office/drawing/2014/main" id="{258EB2BC-F42B-4177-83EB-F2D2BF76129C}"/>
              </a:ext>
            </a:extLst>
          </p:cNvPr>
          <p:cNvSpPr/>
          <p:nvPr userDrawn="1"/>
        </p:nvSpPr>
        <p:spPr>
          <a:xfrm>
            <a:off x="4528566" y="2374539"/>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9233940"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1216967"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8960978"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 xmlns:a16="http://schemas.microsoft.com/office/drawing/2014/main" id="{F4C9083C-573A-4951-8064-8A2074E45857}"/>
              </a:ext>
            </a:extLst>
          </p:cNvPr>
          <p:cNvGrpSpPr/>
          <p:nvPr/>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13945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BE8D45D-1E08-4F59-96CC-EA53D7CA6AB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8E968353-82DA-42A2-88B6-AEFCF124AF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464130" y="2212454"/>
            <a:ext cx="6592887" cy="1014413"/>
          </a:xfrm>
        </p:spPr>
        <p:txBody>
          <a:bodyPr anchor="b">
            <a:normAutofit/>
          </a:bodyPr>
          <a:lstStyle>
            <a:lvl1pPr algn="l">
              <a:defRPr sz="6000"/>
            </a:lvl1pPr>
          </a:lstStyle>
          <a:p>
            <a:r>
              <a:rPr lang="en-US" dirty="0"/>
              <a:t>CHART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474834" y="3888854"/>
            <a:ext cx="8446328" cy="1052513"/>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9189578"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30%</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9189580"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9189616"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25" name="Text Placeholder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9189617"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12098849"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25%</a:t>
            </a:r>
          </a:p>
        </p:txBody>
      </p:sp>
      <p:sp>
        <p:nvSpPr>
          <p:cNvPr id="29" name="Text Placeholder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12098851"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12098887"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33" name="Text Placeholder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12098888"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5008120"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20%</a:t>
            </a:r>
          </a:p>
        </p:txBody>
      </p:sp>
      <p:sp>
        <p:nvSpPr>
          <p:cNvPr id="36" name="Text Placeholder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5008122"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5008158"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5%</a:t>
            </a:r>
          </a:p>
        </p:txBody>
      </p:sp>
      <p:sp>
        <p:nvSpPr>
          <p:cNvPr id="39" name="Text Placeholder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5008159"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1366838" y="1362076"/>
            <a:ext cx="6426995" cy="6548438"/>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 xmlns:a16="http://schemas.microsoft.com/office/drawing/2014/main" id="{D0A213E0-4DC9-4F6A-98B8-21DE9AE2D9B0}"/>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0">
            <a:extLst>
              <a:ext uri="{FF2B5EF4-FFF2-40B4-BE49-F238E27FC236}">
                <a16:creationId xmlns="" xmlns:a16="http://schemas.microsoft.com/office/drawing/2014/main" id="{33AA43FA-C2DC-406C-BFE6-A2A804112236}"/>
              </a:ext>
            </a:extLst>
          </p:cNvPr>
          <p:cNvSpPr/>
          <p:nvPr/>
        </p:nvSpPr>
        <p:spPr>
          <a:xfrm>
            <a:off x="8597729" y="3401819"/>
            <a:ext cx="4525313" cy="247958"/>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3434290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 xmlns:a16="http://schemas.microsoft.com/office/drawing/2014/main" id="{F21AF1E2-466C-487E-86AF-CA6FFFCA272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53" name="Graphic 12">
            <a:extLst>
              <a:ext uri="{FF2B5EF4-FFF2-40B4-BE49-F238E27FC236}">
                <a16:creationId xmlns="" xmlns:a16="http://schemas.microsoft.com/office/drawing/2014/main" id="{531F1BC1-79BD-45BA-B27E-7A2C62A65EC9}"/>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1217616" y="3202013"/>
            <a:ext cx="5104962" cy="1014413"/>
          </a:xfrm>
        </p:spPr>
        <p:txBody>
          <a:bodyPr anchor="b">
            <a:normAutofit/>
          </a:bodyPr>
          <a:lstStyle>
            <a:lvl1pPr algn="l">
              <a:defRPr sz="6000"/>
            </a:lvl1pPr>
          </a:lstStyle>
          <a:p>
            <a:r>
              <a:rPr lang="en-US" dirty="0"/>
              <a:t>TABLE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1214108" y="4878413"/>
            <a:ext cx="5094257" cy="277009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18" name="Table Placeholder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7086600" y="2239822"/>
            <a:ext cx="9841707" cy="5770703"/>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 xmlns:a16="http://schemas.microsoft.com/office/drawing/2014/main" id="{2B29CFAD-7DFA-43C8-BC78-F666303C4A65}"/>
              </a:ext>
            </a:extLst>
          </p:cNvPr>
          <p:cNvGrpSpPr/>
          <p:nvPr userDrawn="1"/>
        </p:nvGrpSpPr>
        <p:grpSpPr>
          <a:xfrm flipH="1">
            <a:off x="-5216" y="0"/>
            <a:ext cx="3283200" cy="2900691"/>
            <a:chOff x="10003200" y="0"/>
            <a:chExt cx="2188800" cy="1933794"/>
          </a:xfrm>
        </p:grpSpPr>
        <p:sp>
          <p:nvSpPr>
            <p:cNvPr id="46" name="Freeform: Shape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8" name="Freeform: Shape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9" name="Freeform: Shape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50" name="Freeform: Shape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51" name="Freeform: Shape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4">
            <a:extLst>
              <a:ext uri="{FF2B5EF4-FFF2-40B4-BE49-F238E27FC236}">
                <a16:creationId xmlns="" xmlns:a16="http://schemas.microsoft.com/office/drawing/2014/main" id="{A1820133-6B1B-4297-8A79-2E89B2C7199B}"/>
              </a:ext>
            </a:extLst>
          </p:cNvPr>
          <p:cNvSpPr/>
          <p:nvPr/>
        </p:nvSpPr>
        <p:spPr>
          <a:xfrm>
            <a:off x="1343490" y="4368242"/>
            <a:ext cx="4172850" cy="247958"/>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159588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2"/>
            <a:ext cx="18285990" cy="835424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46" name="Freeform: Shape 45">
            <a:extLst>
              <a:ext uri="{FF2B5EF4-FFF2-40B4-BE49-F238E27FC236}">
                <a16:creationId xmlns="" xmlns:a16="http://schemas.microsoft.com/office/drawing/2014/main" id="{3A0902BC-58E0-4395-9D80-6CF5CA0FAAB0}"/>
              </a:ext>
            </a:extLst>
          </p:cNvPr>
          <p:cNvSpPr/>
          <p:nvPr/>
        </p:nvSpPr>
        <p:spPr>
          <a:xfrm>
            <a:off x="11018774" y="-19052"/>
            <a:ext cx="7277817" cy="3448389"/>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7" name="Freeform: Shape 46">
            <a:extLst>
              <a:ext uri="{FF2B5EF4-FFF2-40B4-BE49-F238E27FC236}">
                <a16:creationId xmlns="" xmlns:a16="http://schemas.microsoft.com/office/drawing/2014/main" id="{5DCE3DA5-C000-4DAD-8FCD-9A285AB48C83}"/>
              </a:ext>
            </a:extLst>
          </p:cNvPr>
          <p:cNvSpPr/>
          <p:nvPr/>
        </p:nvSpPr>
        <p:spPr>
          <a:xfrm>
            <a:off x="14673459" y="687773"/>
            <a:ext cx="3619857" cy="3867531"/>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5" name="Freeform: Shape 44">
            <a:extLst>
              <a:ext uri="{FF2B5EF4-FFF2-40B4-BE49-F238E27FC236}">
                <a16:creationId xmlns="" xmlns:a16="http://schemas.microsoft.com/office/drawing/2014/main" id="{EAE88C29-9AC8-4A6D-9141-98B2210C7466}"/>
              </a:ext>
            </a:extLst>
          </p:cNvPr>
          <p:cNvSpPr/>
          <p:nvPr/>
        </p:nvSpPr>
        <p:spPr>
          <a:xfrm>
            <a:off x="-19051" y="3533744"/>
            <a:ext cx="4286672" cy="3448389"/>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24" name="Oval 23">
            <a:extLst>
              <a:ext uri="{FF2B5EF4-FFF2-40B4-BE49-F238E27FC236}">
                <a16:creationId xmlns="" xmlns:a16="http://schemas.microsoft.com/office/drawing/2014/main" id="{7F8CA5B8-0BAD-4554-87FE-E0910E6CD5C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 xmlns:a16="http://schemas.microsoft.com/office/drawing/2014/main" id="{12CBB0CF-5FCC-4507-BD7B-C02386D2A23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1257300" y="6524795"/>
            <a:ext cx="15773400" cy="1173957"/>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21" name="Text Placeholder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3619481" y="8578215"/>
            <a:ext cx="11049039" cy="1419798"/>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pic>
        <p:nvPicPr>
          <p:cNvPr id="22" name="Graphic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stretch>
            <a:fillRect/>
          </a:stretch>
        </p:blipFill>
        <p:spPr>
          <a:xfrm>
            <a:off x="7143750" y="7733159"/>
            <a:ext cx="4000500" cy="209855"/>
          </a:xfrm>
          <a:prstGeom prst="rect">
            <a:avLst/>
          </a:prstGeom>
        </p:spPr>
      </p:pic>
      <p:sp>
        <p:nvSpPr>
          <p:cNvPr id="40" name="Freeform: Shape 39">
            <a:extLst>
              <a:ext uri="{FF2B5EF4-FFF2-40B4-BE49-F238E27FC236}">
                <a16:creationId xmlns="" xmlns:a16="http://schemas.microsoft.com/office/drawing/2014/main" id="{FBE26926-54A6-49D3-95EA-F31F133A0E3B}"/>
              </a:ext>
            </a:extLst>
          </p:cNvPr>
          <p:cNvSpPr/>
          <p:nvPr/>
        </p:nvSpPr>
        <p:spPr>
          <a:xfrm>
            <a:off x="13239149" y="3067352"/>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1" name="Freeform: Shape 40">
            <a:extLst>
              <a:ext uri="{FF2B5EF4-FFF2-40B4-BE49-F238E27FC236}">
                <a16:creationId xmlns="" xmlns:a16="http://schemas.microsoft.com/office/drawing/2014/main" id="{C3AFCA09-1411-4603-AEED-DBD79C4BE2CA}"/>
              </a:ext>
            </a:extLst>
          </p:cNvPr>
          <p:cNvSpPr/>
          <p:nvPr/>
        </p:nvSpPr>
        <p:spPr>
          <a:xfrm>
            <a:off x="13215333" y="3043538"/>
            <a:ext cx="1162164" cy="1162164"/>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2700">
              <a:solidFill>
                <a:prstClr val="black"/>
              </a:solidFill>
            </a:endParaRPr>
          </a:p>
        </p:txBody>
      </p:sp>
      <p:sp>
        <p:nvSpPr>
          <p:cNvPr id="42" name="Freeform: Shape 41">
            <a:extLst>
              <a:ext uri="{FF2B5EF4-FFF2-40B4-BE49-F238E27FC236}">
                <a16:creationId xmlns="" xmlns:a16="http://schemas.microsoft.com/office/drawing/2014/main" id="{7E4E0103-B430-4F31-B26F-21E197A41135}"/>
              </a:ext>
            </a:extLst>
          </p:cNvPr>
          <p:cNvSpPr/>
          <p:nvPr/>
        </p:nvSpPr>
        <p:spPr>
          <a:xfrm>
            <a:off x="10994908" y="-14289"/>
            <a:ext cx="7296869" cy="3467442"/>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4" name="Freeform: Shape 43">
            <a:extLst>
              <a:ext uri="{FF2B5EF4-FFF2-40B4-BE49-F238E27FC236}">
                <a16:creationId xmlns="" xmlns:a16="http://schemas.microsoft.com/office/drawing/2014/main" id="{65525C01-736F-4E07-B20A-72ABE0F38C9F}"/>
              </a:ext>
            </a:extLst>
          </p:cNvPr>
          <p:cNvSpPr/>
          <p:nvPr/>
        </p:nvSpPr>
        <p:spPr>
          <a:xfrm>
            <a:off x="14650424" y="663959"/>
            <a:ext cx="3638909" cy="3905634"/>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8" name="Freeform: Shape 47">
            <a:extLst>
              <a:ext uri="{FF2B5EF4-FFF2-40B4-BE49-F238E27FC236}">
                <a16:creationId xmlns="" xmlns:a16="http://schemas.microsoft.com/office/drawing/2014/main" id="{49472789-B79C-464F-9D88-E51F8B5062D3}"/>
              </a:ext>
            </a:extLst>
          </p:cNvPr>
          <p:cNvSpPr/>
          <p:nvPr userDrawn="1"/>
        </p:nvSpPr>
        <p:spPr>
          <a:xfrm>
            <a:off x="-14289" y="3510477"/>
            <a:ext cx="4305725" cy="3810375"/>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92583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 xmlns:a16="http://schemas.microsoft.com/office/drawing/2014/main" id="{DD823940-1850-4484-BDCE-3D9B898D6787}"/>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6" name="Graphic 12">
            <a:extLst>
              <a:ext uri="{FF2B5EF4-FFF2-40B4-BE49-F238E27FC236}">
                <a16:creationId xmlns="" xmlns:a16="http://schemas.microsoft.com/office/drawing/2014/main" id="{6FFA8582-48C8-4154-ACF0-5F6412FAAE0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8" name="Media Placeholder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1366838" y="1362075"/>
            <a:ext cx="15554325" cy="6991350"/>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1" name="Freeform: Shape 10">
            <a:extLst>
              <a:ext uri="{FF2B5EF4-FFF2-40B4-BE49-F238E27FC236}">
                <a16:creationId xmlns="" xmlns:a16="http://schemas.microsoft.com/office/drawing/2014/main" id="{B8EAB5B0-43C3-4F9F-98FF-253CBE6C9668}"/>
              </a:ext>
            </a:extLst>
          </p:cNvPr>
          <p:cNvSpPr/>
          <p:nvPr/>
        </p:nvSpPr>
        <p:spPr>
          <a:xfrm>
            <a:off x="13211143" y="3005685"/>
            <a:ext cx="1162802" cy="1162164"/>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15" name="Freeform: Shape 14">
            <a:extLst>
              <a:ext uri="{FF2B5EF4-FFF2-40B4-BE49-F238E27FC236}">
                <a16:creationId xmlns="" xmlns:a16="http://schemas.microsoft.com/office/drawing/2014/main" id="{06A97B71-3A84-4844-BDB5-E3F77302BBC0}"/>
              </a:ext>
            </a:extLst>
          </p:cNvPr>
          <p:cNvSpPr/>
          <p:nvPr userDrawn="1"/>
        </p:nvSpPr>
        <p:spPr>
          <a:xfrm>
            <a:off x="14670069" y="646110"/>
            <a:ext cx="3621843" cy="3867531"/>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 xmlns:a16="http://schemas.microsoft.com/office/drawing/2014/main" id="{030939C4-65C9-4508-8EFE-F715B9946844}"/>
              </a:ext>
            </a:extLst>
          </p:cNvPr>
          <p:cNvSpPr/>
          <p:nvPr/>
        </p:nvSpPr>
        <p:spPr>
          <a:xfrm>
            <a:off x="14644161" y="615627"/>
            <a:ext cx="3659966" cy="3924687"/>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7" name="Freeform: Shape 16">
            <a:extLst>
              <a:ext uri="{FF2B5EF4-FFF2-40B4-BE49-F238E27FC236}">
                <a16:creationId xmlns="" xmlns:a16="http://schemas.microsoft.com/office/drawing/2014/main" id="{759BB951-621D-4456-A832-116187764B2E}"/>
              </a:ext>
            </a:extLst>
          </p:cNvPr>
          <p:cNvSpPr/>
          <p:nvPr userDrawn="1"/>
        </p:nvSpPr>
        <p:spPr>
          <a:xfrm>
            <a:off x="11011472" y="-24516"/>
            <a:ext cx="7281809" cy="3410286"/>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18" name="Freeform: Shape 17">
            <a:extLst>
              <a:ext uri="{FF2B5EF4-FFF2-40B4-BE49-F238E27FC236}">
                <a16:creationId xmlns="" xmlns:a16="http://schemas.microsoft.com/office/drawing/2014/main" id="{3F8008CE-2F0A-4568-9C4A-C347A4880513}"/>
              </a:ext>
            </a:extLst>
          </p:cNvPr>
          <p:cNvSpPr/>
          <p:nvPr userDrawn="1"/>
        </p:nvSpPr>
        <p:spPr>
          <a:xfrm>
            <a:off x="10991335" y="-24516"/>
            <a:ext cx="7300871" cy="3448389"/>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9" name="Title 2">
            <a:extLst>
              <a:ext uri="{FF2B5EF4-FFF2-40B4-BE49-F238E27FC236}">
                <a16:creationId xmlns="" xmlns:a16="http://schemas.microsoft.com/office/drawing/2014/main" id="{3A926948-B9C1-4E84-AF0F-40965A132C47}"/>
              </a:ext>
            </a:extLst>
          </p:cNvPr>
          <p:cNvSpPr>
            <a:spLocks noGrp="1"/>
          </p:cNvSpPr>
          <p:nvPr>
            <p:ph type="title"/>
          </p:nvPr>
        </p:nvSpPr>
        <p:spPr>
          <a:xfrm>
            <a:off x="3619480" y="8560718"/>
            <a:ext cx="11049041" cy="1280990"/>
          </a:xfrm>
        </p:spPr>
        <p:txBody>
          <a:bodyPr anchor="t" anchorCtr="0">
            <a:normAutofit/>
          </a:bodyPr>
          <a:lstStyle>
            <a:lvl1pPr marL="0" indent="0" algn="ctr">
              <a:buFont typeface="Arial" panose="020B0604020202020204" pitchFamily="34" charset="0"/>
              <a:buNone/>
              <a:defRPr sz="27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 xmlns:a16="http://schemas.microsoft.com/office/drawing/2014/main" id="{223A17C7-5A8B-4D9D-AC8A-2486018F3FB8}"/>
              </a:ext>
            </a:extLst>
          </p:cNvPr>
          <p:cNvGrpSpPr/>
          <p:nvPr userDrawn="1"/>
        </p:nvGrpSpPr>
        <p:grpSpPr>
          <a:xfrm>
            <a:off x="-28199" y="3478908"/>
            <a:ext cx="4326354" cy="4237254"/>
            <a:chOff x="-18799" y="2319272"/>
            <a:chExt cx="2884236" cy="2824836"/>
          </a:xfrm>
        </p:grpSpPr>
        <p:sp>
          <p:nvSpPr>
            <p:cNvPr id="3" name="Freeform: Shape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 name="Freeform: Shape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sp>
          <p:nvSpPr>
            <p:cNvPr id="5" name="Freeform: Shape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9" name="Freeform: Shape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grpSp>
    </p:spTree>
    <p:extLst>
      <p:ext uri="{BB962C8B-B14F-4D97-AF65-F5344CB8AC3E}">
        <p14:creationId xmlns:p14="http://schemas.microsoft.com/office/powerpoint/2010/main" val="2123307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7867784" y="2"/>
            <a:ext cx="10414505" cy="8901932"/>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222416" y="679576"/>
            <a:ext cx="15773400" cy="1988345"/>
          </a:xfrm>
        </p:spPr>
        <p:txBody>
          <a:bodyPr/>
          <a:lstStyle>
            <a:lvl1pPr>
              <a:defRPr/>
            </a:lvl1pPr>
          </a:lstStyle>
          <a:p>
            <a:r>
              <a:rPr lang="en-US" dirty="0"/>
              <a:t>THANK YOU!</a:t>
            </a:r>
            <a:endParaRPr lang="ru-RU" dirty="0"/>
          </a:p>
        </p:txBody>
      </p:sp>
      <p:sp>
        <p:nvSpPr>
          <p:cNvPr id="12" name="Freeform: Shape 11">
            <a:extLst>
              <a:ext uri="{FF2B5EF4-FFF2-40B4-BE49-F238E27FC236}">
                <a16:creationId xmlns="" xmlns:a16="http://schemas.microsoft.com/office/drawing/2014/main" id="{F9E3EED1-7BB3-4B75-BCA9-1C1223740B3C}"/>
              </a:ext>
            </a:extLst>
          </p:cNvPr>
          <p:cNvSpPr/>
          <p:nvPr/>
        </p:nvSpPr>
        <p:spPr>
          <a:xfrm>
            <a:off x="13056879" y="8134359"/>
            <a:ext cx="1104900" cy="11049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 xmlns:a16="http://schemas.microsoft.com/office/drawing/2014/main" id="{29016A5F-A55B-4605-B66C-5C6E2BF4919F}"/>
              </a:ext>
            </a:extLst>
          </p:cNvPr>
          <p:cNvSpPr/>
          <p:nvPr/>
        </p:nvSpPr>
        <p:spPr>
          <a:xfrm>
            <a:off x="14489144" y="5665479"/>
            <a:ext cx="3810000" cy="394335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2700" dirty="0">
              <a:solidFill>
                <a:prstClr val="black"/>
              </a:solidFill>
            </a:endParaRPr>
          </a:p>
        </p:txBody>
      </p:sp>
      <p:sp>
        <p:nvSpPr>
          <p:cNvPr id="19" name="Text Placeholder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1236631" y="5933498"/>
            <a:ext cx="6551297" cy="787067"/>
          </a:xfrm>
        </p:spPr>
        <p:txBody>
          <a:bodyPr>
            <a:noAutofit/>
          </a:bodyPr>
          <a:lstStyle>
            <a:lvl1pPr marL="0" indent="0" algn="l">
              <a:buNone/>
              <a:defRPr sz="42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August Bergqvist</a:t>
            </a:r>
          </a:p>
        </p:txBody>
      </p:sp>
      <p:sp>
        <p:nvSpPr>
          <p:cNvPr id="20" name="Text Placeholder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1236631" y="6950042"/>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Phone:</a:t>
            </a:r>
          </a:p>
        </p:txBody>
      </p:sp>
      <p:sp>
        <p:nvSpPr>
          <p:cNvPr id="21" name="Text Placeholder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1236631" y="7339465"/>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678 555-0128</a:t>
            </a:r>
          </a:p>
        </p:txBody>
      </p:sp>
      <p:sp>
        <p:nvSpPr>
          <p:cNvPr id="22" name="Text Placeholder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1236631" y="8001449"/>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Email:</a:t>
            </a:r>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1236631" y="8390872"/>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BERGQVIST@EXAMPLE.COM</a:t>
            </a:r>
          </a:p>
        </p:txBody>
      </p:sp>
      <p:sp>
        <p:nvSpPr>
          <p:cNvPr id="3" name="Graphic 23">
            <a:extLst>
              <a:ext uri="{FF2B5EF4-FFF2-40B4-BE49-F238E27FC236}">
                <a16:creationId xmlns="" xmlns:a16="http://schemas.microsoft.com/office/drawing/2014/main" id="{7E62A657-0B76-4081-A698-3C47F1AFC78E}"/>
              </a:ext>
            </a:extLst>
          </p:cNvPr>
          <p:cNvSpPr/>
          <p:nvPr/>
        </p:nvSpPr>
        <p:spPr>
          <a:xfrm>
            <a:off x="1351467" y="2342335"/>
            <a:ext cx="4460835" cy="247958"/>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C51D0359-A547-4B21-8850-06B9F1CDF9CE}"/>
              </a:ext>
            </a:extLst>
          </p:cNvPr>
          <p:cNvSpPr/>
          <p:nvPr userDrawn="1"/>
        </p:nvSpPr>
        <p:spPr>
          <a:xfrm>
            <a:off x="10758618" y="-19041"/>
            <a:ext cx="7467600" cy="32004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4274172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15" name="Subtitle 2">
            <a:extLst>
              <a:ext uri="{FF2B5EF4-FFF2-40B4-BE49-F238E27FC236}">
                <a16:creationId xmlns="" xmlns:a16="http://schemas.microsoft.com/office/drawing/2014/main" id="{4BCD5243-C973-44F2-88E8-A4A6E3387B1F}"/>
              </a:ext>
            </a:extLst>
          </p:cNvPr>
          <p:cNvSpPr>
            <a:spLocks noGrp="1"/>
          </p:cNvSpPr>
          <p:nvPr>
            <p:ph type="subTitle" idx="1"/>
          </p:nvPr>
        </p:nvSpPr>
        <p:spPr>
          <a:xfrm>
            <a:off x="1137882" y="5143500"/>
            <a:ext cx="5443950" cy="1419288"/>
          </a:xfrm>
        </p:spPr>
        <p:txBody>
          <a:bodyPr vert="horz" lIns="91440" tIns="45720" rIns="91440" bIns="45720" rtlCol="0">
            <a:normAutofit/>
          </a:bodyPr>
          <a:lstStyle>
            <a:lvl1pPr marL="0" indent="0">
              <a:buNone/>
              <a:defRPr lang="en-US" b="1" i="0"/>
            </a:lvl1pPr>
          </a:lstStyle>
          <a:p>
            <a:pPr marL="342900" lvl="0" indent="-342900"/>
            <a:r>
              <a:rPr lang="en-US"/>
              <a:t>Click to edit Master subtitle style</a:t>
            </a:r>
            <a:endParaRPr lang="en-US" dirty="0"/>
          </a:p>
        </p:txBody>
      </p:sp>
    </p:spTree>
    <p:extLst>
      <p:ext uri="{BB962C8B-B14F-4D97-AF65-F5344CB8AC3E}">
        <p14:creationId xmlns:p14="http://schemas.microsoft.com/office/powerpoint/2010/main" val="370706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7" name="Date Placeholder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4001368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Content Placeholder 2">
            <a:extLst>
              <a:ext uri="{FF2B5EF4-FFF2-40B4-BE49-F238E27FC236}">
                <a16:creationId xmlns="" xmlns:a16="http://schemas.microsoft.com/office/drawing/2014/main" id="{D7B996D2-06BA-413A-BDEE-428A188D3ADF}"/>
              </a:ext>
            </a:extLst>
          </p:cNvPr>
          <p:cNvSpPr>
            <a:spLocks noGrp="1"/>
          </p:cNvSpPr>
          <p:nvPr>
            <p:ph idx="1"/>
          </p:nvPr>
        </p:nvSpPr>
        <p:spPr>
          <a:xfrm>
            <a:off x="1257300" y="2738438"/>
            <a:ext cx="15773400" cy="6527007"/>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48870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7" name="Text Placeholder 2">
            <a:extLst>
              <a:ext uri="{FF2B5EF4-FFF2-40B4-BE49-F238E27FC236}">
                <a16:creationId xmlns="" xmlns:a16="http://schemas.microsoft.com/office/drawing/2014/main" id="{24B91177-A100-491C-B5EF-BC77E2E33F72}"/>
              </a:ext>
            </a:extLst>
          </p:cNvPr>
          <p:cNvSpPr>
            <a:spLocks noGrp="1"/>
          </p:cNvSpPr>
          <p:nvPr>
            <p:ph type="body" idx="1"/>
          </p:nvPr>
        </p:nvSpPr>
        <p:spPr>
          <a:xfrm>
            <a:off x="1259683" y="2738436"/>
            <a:ext cx="7736681" cy="631626"/>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Content Placeholder 3">
            <a:extLst>
              <a:ext uri="{FF2B5EF4-FFF2-40B4-BE49-F238E27FC236}">
                <a16:creationId xmlns="" xmlns:a16="http://schemas.microsoft.com/office/drawing/2014/main" id="{B6758D2F-C9AC-4514-B48E-2863E8DDE0CF}"/>
              </a:ext>
            </a:extLst>
          </p:cNvPr>
          <p:cNvSpPr>
            <a:spLocks noGrp="1"/>
          </p:cNvSpPr>
          <p:nvPr>
            <p:ph sz="half" idx="2"/>
          </p:nvPr>
        </p:nvSpPr>
        <p:spPr>
          <a:xfrm>
            <a:off x="1259683" y="3485188"/>
            <a:ext cx="7736681"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9258300" y="2743200"/>
            <a:ext cx="7774782" cy="626862"/>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2" name="Content Placeholder 5">
            <a:extLst>
              <a:ext uri="{FF2B5EF4-FFF2-40B4-BE49-F238E27FC236}">
                <a16:creationId xmlns="" xmlns:a16="http://schemas.microsoft.com/office/drawing/2014/main" id="{C19AB308-7C32-46C9-B8DB-AA96B7ED0D62}"/>
              </a:ext>
            </a:extLst>
          </p:cNvPr>
          <p:cNvSpPr>
            <a:spLocks noGrp="1"/>
          </p:cNvSpPr>
          <p:nvPr>
            <p:ph sz="quarter" idx="4"/>
          </p:nvPr>
        </p:nvSpPr>
        <p:spPr>
          <a:xfrm>
            <a:off x="9258300" y="3485188"/>
            <a:ext cx="7774782"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507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3" name="Content Placeholder 2">
            <a:extLst>
              <a:ext uri="{FF2B5EF4-FFF2-40B4-BE49-F238E27FC236}">
                <a16:creationId xmlns="" xmlns:a16="http://schemas.microsoft.com/office/drawing/2014/main" id="{CD5AE8A8-E027-4529-A5B7-4D355C71E647}"/>
              </a:ext>
            </a:extLst>
          </p:cNvPr>
          <p:cNvSpPr>
            <a:spLocks noGrp="1"/>
          </p:cNvSpPr>
          <p:nvPr>
            <p:ph sz="half" idx="1"/>
          </p:nvPr>
        </p:nvSpPr>
        <p:spPr>
          <a:xfrm>
            <a:off x="1257300" y="2738438"/>
            <a:ext cx="7772400" cy="5828070"/>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 xmlns:a16="http://schemas.microsoft.com/office/drawing/2014/main" id="{FB3E4803-F2CA-4138-9997-6108BFDFE7E2}"/>
              </a:ext>
            </a:extLst>
          </p:cNvPr>
          <p:cNvSpPr>
            <a:spLocks noGrp="1"/>
          </p:cNvSpPr>
          <p:nvPr>
            <p:ph sz="half" idx="2"/>
          </p:nvPr>
        </p:nvSpPr>
        <p:spPr>
          <a:xfrm>
            <a:off x="9297165" y="2738436"/>
            <a:ext cx="7772400" cy="5893874"/>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83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 xmlns:a16="http://schemas.microsoft.com/office/drawing/2014/main" id="{8E328517-DD21-40E0-B948-B25B366BDEC7}"/>
              </a:ext>
            </a:extLst>
          </p:cNvPr>
          <p:cNvSpPr>
            <a:spLocks noGrp="1"/>
          </p:cNvSpPr>
          <p:nvPr>
            <p:ph type="pic" idx="1"/>
          </p:nvPr>
        </p:nvSpPr>
        <p:spPr>
          <a:xfrm>
            <a:off x="8663784" y="798779"/>
            <a:ext cx="9624216" cy="6802238"/>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411697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4" name="Content Placeholder 2">
            <a:extLst>
              <a:ext uri="{FF2B5EF4-FFF2-40B4-BE49-F238E27FC236}">
                <a16:creationId xmlns="" xmlns:a16="http://schemas.microsoft.com/office/drawing/2014/main" id="{A28A6791-A2CB-40CE-AEF5-A729106DA43B}"/>
              </a:ext>
            </a:extLst>
          </p:cNvPr>
          <p:cNvSpPr>
            <a:spLocks noGrp="1"/>
          </p:cNvSpPr>
          <p:nvPr>
            <p:ph idx="1"/>
          </p:nvPr>
        </p:nvSpPr>
        <p:spPr>
          <a:xfrm>
            <a:off x="7774782" y="685802"/>
            <a:ext cx="9979818" cy="8105775"/>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661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Graphic 19">
            <a:extLst>
              <a:ext uri="{FF2B5EF4-FFF2-40B4-BE49-F238E27FC236}">
                <a16:creationId xmlns="" xmlns:a16="http://schemas.microsoft.com/office/drawing/2014/main" id="{436C4D92-1746-4D54-8232-468DFF66CF79}"/>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9" name="Title 6">
            <a:extLst>
              <a:ext uri="{FF2B5EF4-FFF2-40B4-BE49-F238E27FC236}">
                <a16:creationId xmlns="" xmlns:a16="http://schemas.microsoft.com/office/drawing/2014/main" id="{E77FD51D-3B1F-4D51-8A61-6CF8222774BD}"/>
              </a:ext>
            </a:extLst>
          </p:cNvPr>
          <p:cNvSpPr>
            <a:spLocks noGrp="1"/>
          </p:cNvSpPr>
          <p:nvPr>
            <p:ph type="title"/>
          </p:nvPr>
        </p:nvSpPr>
        <p:spPr>
          <a:xfrm>
            <a:off x="1257300" y="547689"/>
            <a:ext cx="13575777" cy="1418247"/>
          </a:xfrm>
        </p:spPr>
        <p:txBody>
          <a:bodyPr/>
          <a:lstStyle/>
          <a:p>
            <a:r>
              <a:rPr lang="en-US"/>
              <a:t>Click to edit Master title style</a:t>
            </a:r>
          </a:p>
        </p:txBody>
      </p:sp>
    </p:spTree>
    <p:extLst>
      <p:ext uri="{BB962C8B-B14F-4D97-AF65-F5344CB8AC3E}">
        <p14:creationId xmlns:p14="http://schemas.microsoft.com/office/powerpoint/2010/main" val="199919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3822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6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482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794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927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52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368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925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16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6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86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04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91463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236456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D58F6-2400-4874-8505-D5F9CD17E898}" type="datetimeFigureOut">
              <a:rPr lang="vi-VN" smtClean="0"/>
              <a:t>12/12/2024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8976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t>12/12/2024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22782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t>12/12/2024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73827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t>12/12/2024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02945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t>12/12/2024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03229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12/12/2024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49467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12/12/2024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3735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0702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12/12/2024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38339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75252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sz="2700"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sz="2700" dirty="0"/>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sz="2700"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sz="2700" dirty="0"/>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4984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Tree>
    <p:extLst>
      <p:ext uri="{BB962C8B-B14F-4D97-AF65-F5344CB8AC3E}">
        <p14:creationId xmlns:p14="http://schemas.microsoft.com/office/powerpoint/2010/main" val="90378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0774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0892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021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endParaRPr lang="en-US" sz="2700" dirty="0"/>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673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055097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154262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893339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23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p:cNvPicPr>
            <a:picLocks noChangeAspect="1"/>
          </p:cNvPicPr>
          <p:nvPr userDrawn="1"/>
        </p:nvPicPr>
        <p:blipFill>
          <a:blip r:embed="rId4" cstate="screen">
            <a:extLst>
              <a:ext uri="{96DAC541-7B7A-43D3-8B79-37D633B846F1}">
                <asvg:svgBlip xmlns="" xmlns:asvg="http://schemas.microsoft.com/office/drawing/2016/SVG/main"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2455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3725003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2191177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86149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p:cNvPicPr>
            <a:picLocks noChangeAspect="1"/>
          </p:cNvPicPr>
          <p:nvPr userDrawn="1"/>
        </p:nvPicPr>
        <p:blipFill>
          <a:blip r:embed="rId2" cstate="screen">
            <a:extLst>
              <a:ext uri="{96DAC541-7B7A-43D3-8B79-37D633B846F1}">
                <asvg:svgBlip xmlns="" xmlns:asvg="http://schemas.microsoft.com/office/drawing/2016/SVG/main"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p:cNvPicPr>
            <a:picLocks noChangeAspect="1"/>
          </p:cNvPicPr>
          <p:nvPr userDrawn="1"/>
        </p:nvPicPr>
        <p:blipFill>
          <a:blip r:embed="rId4" cstate="screen">
            <a:extLst>
              <a:ext uri="{96DAC541-7B7A-43D3-8B79-37D633B846F1}">
                <asvg:svgBlip xmlns="" xmlns:asvg="http://schemas.microsoft.com/office/drawing/2016/SVG/main"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63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608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2169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9372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6055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 xmlns:a16="http://schemas.microsoft.com/office/drawing/2014/main" id="{BA5D5A72-CB6F-F8DE-E2C9-90459C8C3DC1}"/>
              </a:ext>
            </a:extLst>
          </p:cNvPr>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a:extLst>
              <a:ext uri="{FF2B5EF4-FFF2-40B4-BE49-F238E27FC236}">
                <a16:creationId xmlns="" xmlns:a16="http://schemas.microsoft.com/office/drawing/2014/main" id="{E66FD7FF-2869-7902-36B2-2B229AB9AB19}"/>
              </a:ext>
            </a:extLst>
          </p:cNvPr>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8" name="Freeform: Shape 17">
            <a:extLst>
              <a:ext uri="{FF2B5EF4-FFF2-40B4-BE49-F238E27FC236}">
                <a16:creationId xmlns="" xmlns:a16="http://schemas.microsoft.com/office/drawing/2014/main" id="{B1457C88-4472-81CF-02AF-4421E0A3084B}"/>
              </a:ext>
            </a:extLst>
          </p:cNvPr>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847605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923D9E-9381-3D11-B31A-1BF5C97F35B0}"/>
              </a:ext>
            </a:extLst>
          </p:cNvPr>
          <p:cNvGrpSpPr/>
          <p:nvPr userDrawn="1"/>
        </p:nvGrpSpPr>
        <p:grpSpPr>
          <a:xfrm>
            <a:off x="9678455" y="5107529"/>
            <a:ext cx="8609546" cy="5201957"/>
            <a:chOff x="5009037" y="2525712"/>
            <a:chExt cx="7170193" cy="4332288"/>
          </a:xfrm>
        </p:grpSpPr>
        <p:sp>
          <p:nvSpPr>
            <p:cNvPr id="7" name="Freeform 7">
              <a:extLst>
                <a:ext uri="{FF2B5EF4-FFF2-40B4-BE49-F238E27FC236}">
                  <a16:creationId xmlns=""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8" name="Freeform 6">
              <a:extLst>
                <a:ext uri="{FF2B5EF4-FFF2-40B4-BE49-F238E27FC236}">
                  <a16:creationId xmlns=""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grpSp>
        <p:nvGrpSpPr>
          <p:cNvPr id="9" name="Group 8">
            <a:extLst>
              <a:ext uri="{FF2B5EF4-FFF2-40B4-BE49-F238E27FC236}">
                <a16:creationId xmlns="" xmlns:a16="http://schemas.microsoft.com/office/drawing/2014/main" id="{0F297964-0B81-31DC-6D6D-1414832238B1}"/>
              </a:ext>
            </a:extLst>
          </p:cNvPr>
          <p:cNvGrpSpPr/>
          <p:nvPr userDrawn="1"/>
        </p:nvGrpSpPr>
        <p:grpSpPr>
          <a:xfrm flipH="1" flipV="1">
            <a:off x="9698416" y="1"/>
            <a:ext cx="8609546" cy="5201957"/>
            <a:chOff x="5183405" y="2678112"/>
            <a:chExt cx="7170193" cy="4332288"/>
          </a:xfrm>
        </p:grpSpPr>
        <p:sp>
          <p:nvSpPr>
            <p:cNvPr id="10" name="Freeform 7">
              <a:extLst>
                <a:ext uri="{FF2B5EF4-FFF2-40B4-BE49-F238E27FC236}">
                  <a16:creationId xmlns=""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11" name="Freeform 6">
              <a:extLst>
                <a:ext uri="{FF2B5EF4-FFF2-40B4-BE49-F238E27FC236}">
                  <a16:creationId xmlns=""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sp>
        <p:nvSpPr>
          <p:cNvPr id="14" name="Image 2" descr="preencoded.png">
            <a:extLst>
              <a:ext uri="{FF2B5EF4-FFF2-40B4-BE49-F238E27FC236}">
                <a16:creationId xmlns="" xmlns:a16="http://schemas.microsoft.com/office/drawing/2014/main" id="{EFFAEAD9-58A9-096B-C6D0-58F7AD08EB20}"/>
              </a:ext>
            </a:extLst>
          </p:cNvPr>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a:extLst>
              <a:ext uri="{FF2B5EF4-FFF2-40B4-BE49-F238E27FC236}">
                <a16:creationId xmlns="" xmlns:a16="http://schemas.microsoft.com/office/drawing/2014/main" id="{9A1CFBBA-B680-A6A7-3C4B-5FEAC4253283}"/>
              </a:ext>
            </a:extLst>
          </p:cNvPr>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 xmlns:a16="http://schemas.microsoft.com/office/drawing/2014/main" id="{72386C43-DD10-E892-08AD-D6F4AE9617DD}"/>
              </a:ext>
            </a:extLst>
          </p:cNvPr>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20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837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C35EFB42-020B-1DF4-3D42-26092CE45F08}"/>
              </a:ext>
            </a:extLst>
          </p:cNvPr>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0" name="Freeform: Shape 19">
            <a:extLst>
              <a:ext uri="{FF2B5EF4-FFF2-40B4-BE49-F238E27FC236}">
                <a16:creationId xmlns="" xmlns:a16="http://schemas.microsoft.com/office/drawing/2014/main" id="{AB4DD322-D1E0-74CB-BBFF-057426E58EBC}"/>
              </a:ext>
            </a:extLst>
          </p:cNvPr>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4" name="Freeform: Shape 13">
            <a:extLst>
              <a:ext uri="{FF2B5EF4-FFF2-40B4-BE49-F238E27FC236}">
                <a16:creationId xmlns="" xmlns:a16="http://schemas.microsoft.com/office/drawing/2014/main" id="{C11D3FCE-EC92-8558-A3E5-04DB12477A3B}"/>
              </a:ext>
            </a:extLst>
          </p:cNvPr>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 xmlns:a16="http://schemas.microsoft.com/office/drawing/2014/main" id="{217CBC9E-B934-828F-2AE5-211CEF5B1D25}"/>
              </a:ext>
            </a:extLst>
          </p:cNvPr>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Tree>
    <p:extLst>
      <p:ext uri="{BB962C8B-B14F-4D97-AF65-F5344CB8AC3E}">
        <p14:creationId xmlns:p14="http://schemas.microsoft.com/office/powerpoint/2010/main" val="1019602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id="{3D352B04-96E6-839B-9D92-EE98385C4D49}"/>
              </a:ext>
            </a:extLst>
          </p:cNvPr>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46" name="Freeform: Shape 45">
            <a:extLst>
              <a:ext uri="{FF2B5EF4-FFF2-40B4-BE49-F238E27FC236}">
                <a16:creationId xmlns="" xmlns:a16="http://schemas.microsoft.com/office/drawing/2014/main" id="{723D98FB-5EB7-A8DF-8470-B23A80D669E4}"/>
              </a:ext>
            </a:extLst>
          </p:cNvPr>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3" name="Freeform: Shape 42">
            <a:extLst>
              <a:ext uri="{FF2B5EF4-FFF2-40B4-BE49-F238E27FC236}">
                <a16:creationId xmlns="" xmlns:a16="http://schemas.microsoft.com/office/drawing/2014/main" id="{4550F3CE-BAE9-3916-42CA-F4D906FA5173}"/>
              </a:ext>
            </a:extLst>
          </p:cNvPr>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9" name="Freeform: Shape 48">
            <a:extLst>
              <a:ext uri="{FF2B5EF4-FFF2-40B4-BE49-F238E27FC236}">
                <a16:creationId xmlns="" xmlns:a16="http://schemas.microsoft.com/office/drawing/2014/main" id="{D83F65A0-0C52-48AD-DC5D-B5D3BF3CC188}"/>
              </a:ext>
            </a:extLst>
          </p:cNvPr>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0" name="Freeform: Shape 39">
            <a:extLst>
              <a:ext uri="{FF2B5EF4-FFF2-40B4-BE49-F238E27FC236}">
                <a16:creationId xmlns="" xmlns:a16="http://schemas.microsoft.com/office/drawing/2014/main" id="{F8FA7F58-C470-6376-9DB1-DE7034C491E8}"/>
              </a:ext>
            </a:extLst>
          </p:cNvPr>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37" name="Freeform: Shape 36">
            <a:extLst>
              <a:ext uri="{FF2B5EF4-FFF2-40B4-BE49-F238E27FC236}">
                <a16:creationId xmlns="" xmlns:a16="http://schemas.microsoft.com/office/drawing/2014/main" id="{B27C9E57-563E-7980-7B3C-45FAD9C386F4}"/>
              </a:ext>
            </a:extLst>
          </p:cNvPr>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6547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 xmlns:a16="http://schemas.microsoft.com/office/drawing/2014/main" id="{2459EA3C-8B88-5F1F-531E-7DA7DE55710B}"/>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7509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 xmlns:a16="http://schemas.microsoft.com/office/drawing/2014/main" id="{B0C0F070-237F-C60F-3458-4D4D9BA0A222}"/>
              </a:ext>
            </a:extLst>
          </p:cNvPr>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1045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 xmlns:a16="http://schemas.microsoft.com/office/drawing/2014/main" id="{A493C80D-2813-9E70-8901-D4B9EA4DD7EA}"/>
              </a:ext>
            </a:extLst>
          </p:cNvPr>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a:extLst>
              <a:ext uri="{FF2B5EF4-FFF2-40B4-BE49-F238E27FC236}">
                <a16:creationId xmlns="" xmlns:a16="http://schemas.microsoft.com/office/drawing/2014/main" id="{A2733C45-7C53-2BC5-3F62-D069650A79C9}"/>
              </a:ext>
            </a:extLst>
          </p:cNvPr>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a:extLst>
              <a:ext uri="{FF2B5EF4-FFF2-40B4-BE49-F238E27FC236}">
                <a16:creationId xmlns="" xmlns:a16="http://schemas.microsoft.com/office/drawing/2014/main" id="{B1D62231-87CB-21EC-CF8C-46276AD1F951}"/>
              </a:ext>
            </a:extLst>
          </p:cNvPr>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a:extLst>
              <a:ext uri="{FF2B5EF4-FFF2-40B4-BE49-F238E27FC236}">
                <a16:creationId xmlns="" xmlns:a16="http://schemas.microsoft.com/office/drawing/2014/main" id="{2A3EC91E-4089-D366-06D3-3E66F93DFAF3}"/>
              </a:ext>
            </a:extLst>
          </p:cNvPr>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a:extLst>
              <a:ext uri="{FF2B5EF4-FFF2-40B4-BE49-F238E27FC236}">
                <a16:creationId xmlns="" xmlns:a16="http://schemas.microsoft.com/office/drawing/2014/main" id="{70F595E1-C910-3710-90E9-AF5FFCE05861}"/>
              </a:ext>
            </a:extLst>
          </p:cNvPr>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a:extLst>
              <a:ext uri="{FF2B5EF4-FFF2-40B4-BE49-F238E27FC236}">
                <a16:creationId xmlns="" xmlns:a16="http://schemas.microsoft.com/office/drawing/2014/main" id="{EC46DC71-C12A-96C8-3FE2-AA95AB58B349}"/>
              </a:ext>
            </a:extLst>
          </p:cNvPr>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a:extLst>
              <a:ext uri="{FF2B5EF4-FFF2-40B4-BE49-F238E27FC236}">
                <a16:creationId xmlns="" xmlns:a16="http://schemas.microsoft.com/office/drawing/2014/main" id="{AA39EF58-54F1-4AC9-1D83-2E7DEEAAEA6A}"/>
              </a:ext>
            </a:extLst>
          </p:cNvPr>
          <p:cNvSpPr>
            <a:spLocks/>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31" name="Freeform 70">
            <a:extLst>
              <a:ext uri="{FF2B5EF4-FFF2-40B4-BE49-F238E27FC236}">
                <a16:creationId xmlns="" xmlns:a16="http://schemas.microsoft.com/office/drawing/2014/main" id="{0C320934-59CC-4123-C7C1-FEEE89F3045F}"/>
              </a:ext>
            </a:extLst>
          </p:cNvPr>
          <p:cNvSpPr>
            <a:spLocks/>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814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CC43996-DAC9-130F-CB05-4A8A90381D37}"/>
              </a:ext>
            </a:extLst>
          </p:cNvPr>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a:extLst>
              <a:ext uri="{FF2B5EF4-FFF2-40B4-BE49-F238E27FC236}">
                <a16:creationId xmlns=""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318083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04E8AF-9DFE-7077-DB36-941F6490BAD8}"/>
              </a:ext>
            </a:extLst>
          </p:cNvPr>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a:extLst>
              <a:ext uri="{FF2B5EF4-FFF2-40B4-BE49-F238E27FC236}">
                <a16:creationId xmlns="" xmlns:a16="http://schemas.microsoft.com/office/drawing/2014/main" id="{BB749B9A-080F-37C0-08E6-909A5DA554D4}"/>
              </a:ext>
            </a:extLst>
          </p:cNvPr>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a:extLst>
              <a:ext uri="{FF2B5EF4-FFF2-40B4-BE49-F238E27FC236}">
                <a16:creationId xmlns="" xmlns:a16="http://schemas.microsoft.com/office/drawing/2014/main" id="{C4C7516E-0853-87BE-108B-697DD8E0DA75}"/>
              </a:ext>
            </a:extLst>
          </p:cNvPr>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 xmlns:a16="http://schemas.microsoft.com/office/drawing/2014/main" id="{FB1A74E1-7CEB-F501-F998-7361A20F7349}"/>
              </a:ext>
            </a:extLst>
          </p:cNvPr>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a:extLst>
              <a:ext uri="{FF2B5EF4-FFF2-40B4-BE49-F238E27FC236}">
                <a16:creationId xmlns="" xmlns:a16="http://schemas.microsoft.com/office/drawing/2014/main" id="{B5D5100A-3D51-45DB-3A84-9E7FB85261E3}"/>
              </a:ext>
            </a:extLst>
          </p:cNvPr>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a:extLst>
              <a:ext uri="{FF2B5EF4-FFF2-40B4-BE49-F238E27FC236}">
                <a16:creationId xmlns="" xmlns:a16="http://schemas.microsoft.com/office/drawing/2014/main" id="{B775B771-678A-D917-7FE0-5DA7A23CCE25}"/>
              </a:ext>
            </a:extLst>
          </p:cNvPr>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 xmlns:a16="http://schemas.microsoft.com/office/drawing/2014/main" id="{AA2B9540-B92A-AD9C-C01A-B08A98BF8455}"/>
              </a:ext>
            </a:extLst>
          </p:cNvPr>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a:extLst>
              <a:ext uri="{FF2B5EF4-FFF2-40B4-BE49-F238E27FC236}">
                <a16:creationId xmlns="" xmlns:a16="http://schemas.microsoft.com/office/drawing/2014/main" id="{3D2AAC25-9404-1F6F-200C-5660F4995858}"/>
              </a:ext>
            </a:extLst>
          </p:cNvPr>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a:extLst>
              <a:ext uri="{FF2B5EF4-FFF2-40B4-BE49-F238E27FC236}">
                <a16:creationId xmlns="" xmlns:a16="http://schemas.microsoft.com/office/drawing/2014/main" id="{AE4677E1-AC1B-AB9C-5E0C-794903DD1CEB}"/>
              </a:ext>
            </a:extLst>
          </p:cNvPr>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 xmlns:a16="http://schemas.microsoft.com/office/drawing/2014/main" id="{826BBF6C-7198-3C15-CDCB-E72B08709C1F}"/>
              </a:ext>
            </a:extLst>
          </p:cNvPr>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a:extLst>
              <a:ext uri="{FF2B5EF4-FFF2-40B4-BE49-F238E27FC236}">
                <a16:creationId xmlns="" xmlns:a16="http://schemas.microsoft.com/office/drawing/2014/main" id="{90CBAA5D-3D9B-0CB5-E527-996433638BE3}"/>
              </a:ext>
            </a:extLst>
          </p:cNvPr>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a:extLst>
              <a:ext uri="{FF2B5EF4-FFF2-40B4-BE49-F238E27FC236}">
                <a16:creationId xmlns="" xmlns:a16="http://schemas.microsoft.com/office/drawing/2014/main" id="{5B47333C-2F5E-FA7D-5DD1-191E0F421B61}"/>
              </a:ext>
            </a:extLst>
          </p:cNvPr>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 xmlns:a16="http://schemas.microsoft.com/office/drawing/2014/main" id="{D0AA2AE2-5A11-76D4-4D9C-B6B24D1419D0}"/>
              </a:ext>
            </a:extLst>
          </p:cNvPr>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3318394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950ED98-B5D1-206C-403F-FA954F9D2CFF}"/>
              </a:ext>
            </a:extLst>
          </p:cNvPr>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a:extLst>
              <a:ext uri="{FF2B5EF4-FFF2-40B4-BE49-F238E27FC236}">
                <a16:creationId xmlns="" xmlns:a16="http://schemas.microsoft.com/office/drawing/2014/main" id="{0E8643CE-01D9-3E5E-15F6-20689F775F15}"/>
              </a:ext>
            </a:extLst>
          </p:cNvPr>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a:extLst>
              <a:ext uri="{FF2B5EF4-FFF2-40B4-BE49-F238E27FC236}">
                <a16:creationId xmlns="" xmlns:a16="http://schemas.microsoft.com/office/drawing/2014/main" id="{5AF82DDD-EDEC-7D87-F43A-113C5E4A4FE7}"/>
              </a:ext>
            </a:extLst>
          </p:cNvPr>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a:extLst>
              <a:ext uri="{FF2B5EF4-FFF2-40B4-BE49-F238E27FC236}">
                <a16:creationId xmlns="" xmlns:a16="http://schemas.microsoft.com/office/drawing/2014/main" id="{E47E492E-967F-54B7-55B1-08A5E1C3615B}"/>
              </a:ext>
            </a:extLst>
          </p:cNvPr>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a:extLst>
              <a:ext uri="{FF2B5EF4-FFF2-40B4-BE49-F238E27FC236}">
                <a16:creationId xmlns="" xmlns:a16="http://schemas.microsoft.com/office/drawing/2014/main" id="{DC0053FE-E44A-CA97-F782-67FC633E722E}"/>
              </a:ext>
            </a:extLst>
          </p:cNvPr>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a:extLst>
              <a:ext uri="{FF2B5EF4-FFF2-40B4-BE49-F238E27FC236}">
                <a16:creationId xmlns="" xmlns:a16="http://schemas.microsoft.com/office/drawing/2014/main" id="{79F9AD31-B0C5-3563-C73A-8B6297FCFD1C}"/>
              </a:ext>
            </a:extLst>
          </p:cNvPr>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a:extLst>
              <a:ext uri="{FF2B5EF4-FFF2-40B4-BE49-F238E27FC236}">
                <a16:creationId xmlns="" xmlns:a16="http://schemas.microsoft.com/office/drawing/2014/main" id="{05E8E8EF-4954-870B-04E5-82BC660A6738}"/>
              </a:ext>
            </a:extLst>
          </p:cNvPr>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a:extLst>
              <a:ext uri="{FF2B5EF4-FFF2-40B4-BE49-F238E27FC236}">
                <a16:creationId xmlns="" xmlns:a16="http://schemas.microsoft.com/office/drawing/2014/main" id="{75981CD1-EA26-D1CF-F19E-B58C16BA8A69}"/>
              </a:ext>
            </a:extLst>
          </p:cNvPr>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a:extLst>
              <a:ext uri="{FF2B5EF4-FFF2-40B4-BE49-F238E27FC236}">
                <a16:creationId xmlns="" xmlns:a16="http://schemas.microsoft.com/office/drawing/2014/main" id="{3A09BBD1-5CBC-B0EF-71C0-054FCB989BC6}"/>
              </a:ext>
            </a:extLst>
          </p:cNvPr>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a:extLst>
              <a:ext uri="{FF2B5EF4-FFF2-40B4-BE49-F238E27FC236}">
                <a16:creationId xmlns="" xmlns:a16="http://schemas.microsoft.com/office/drawing/2014/main" id="{4AD0C8C9-DB5A-6DC8-2729-A21F1A5CF174}"/>
              </a:ext>
            </a:extLst>
          </p:cNvPr>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a:extLst>
              <a:ext uri="{FF2B5EF4-FFF2-40B4-BE49-F238E27FC236}">
                <a16:creationId xmlns="" xmlns:a16="http://schemas.microsoft.com/office/drawing/2014/main" id="{F02DE2DC-F65C-32A5-5821-89FB2F53C325}"/>
              </a:ext>
            </a:extLst>
          </p:cNvPr>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3706465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E2DECB02-D9CE-E57A-0604-BFF41EC38AFA}"/>
              </a:ext>
            </a:extLst>
          </p:cNvPr>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p>
        </p:txBody>
      </p:sp>
      <p:sp>
        <p:nvSpPr>
          <p:cNvPr id="26" name="Freeform: Shape 25">
            <a:extLst>
              <a:ext uri="{FF2B5EF4-FFF2-40B4-BE49-F238E27FC236}">
                <a16:creationId xmlns="" xmlns:a16="http://schemas.microsoft.com/office/drawing/2014/main" id="{68E760EA-7D83-1DF2-A8EE-4F218084E74F}"/>
              </a:ext>
            </a:extLst>
          </p:cNvPr>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6" name="Freeform: Shape 15">
            <a:extLst>
              <a:ext uri="{FF2B5EF4-FFF2-40B4-BE49-F238E27FC236}">
                <a16:creationId xmlns="" xmlns:a16="http://schemas.microsoft.com/office/drawing/2014/main" id="{FF3F3353-78A1-F584-81A6-9513382DF18F}"/>
              </a:ext>
            </a:extLst>
          </p:cNvPr>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a:extLst>
              <a:ext uri="{FF2B5EF4-FFF2-40B4-BE49-F238E27FC236}">
                <a16:creationId xmlns=""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 xmlns:a16="http://schemas.microsoft.com/office/drawing/2014/main" id="{790E862E-398F-571C-EC2C-3D17164DE059}"/>
              </a:ext>
            </a:extLst>
          </p:cNvPr>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a:extLst>
              <a:ext uri="{FF2B5EF4-FFF2-40B4-BE49-F238E27FC236}">
                <a16:creationId xmlns="" xmlns:a16="http://schemas.microsoft.com/office/drawing/2014/main" id="{AB1DF8DE-0EED-2627-4B5E-266C0BC276BE}"/>
              </a:ext>
            </a:extLst>
          </p:cNvPr>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a:extLst>
              <a:ext uri="{FF2B5EF4-FFF2-40B4-BE49-F238E27FC236}">
                <a16:creationId xmlns="" xmlns:a16="http://schemas.microsoft.com/office/drawing/2014/main" id="{5AE99EEE-38C4-CB2D-EEA0-8A2EB6F129E4}"/>
              </a:ext>
            </a:extLst>
          </p:cNvPr>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a:extLst>
              <a:ext uri="{FF2B5EF4-FFF2-40B4-BE49-F238E27FC236}">
                <a16:creationId xmlns="" xmlns:a16="http://schemas.microsoft.com/office/drawing/2014/main" id="{AA90F0AE-69F4-EBD3-AED1-81E98D34811D}"/>
              </a:ext>
            </a:extLst>
          </p:cNvPr>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a:extLst>
              <a:ext uri="{FF2B5EF4-FFF2-40B4-BE49-F238E27FC236}">
                <a16:creationId xmlns="" xmlns:a16="http://schemas.microsoft.com/office/drawing/2014/main" id="{F9E49243-B04A-D7AF-B4C7-8E1AE776F811}"/>
              </a:ext>
            </a:extLst>
          </p:cNvPr>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a:extLst>
              <a:ext uri="{FF2B5EF4-FFF2-40B4-BE49-F238E27FC236}">
                <a16:creationId xmlns="" xmlns:a16="http://schemas.microsoft.com/office/drawing/2014/main" id="{4780DCD4-46DE-8C31-9F39-FC6E45FC1EBE}"/>
              </a:ext>
            </a:extLst>
          </p:cNvPr>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a:extLst>
              <a:ext uri="{FF2B5EF4-FFF2-40B4-BE49-F238E27FC236}">
                <a16:creationId xmlns="" xmlns:a16="http://schemas.microsoft.com/office/drawing/2014/main" id="{9FBDF935-4925-03EC-CBC9-1EBA90DF849B}"/>
              </a:ext>
            </a:extLst>
          </p:cNvPr>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a:extLst>
              <a:ext uri="{FF2B5EF4-FFF2-40B4-BE49-F238E27FC236}">
                <a16:creationId xmlns="" xmlns:a16="http://schemas.microsoft.com/office/drawing/2014/main" id="{9BB76AA7-442D-54A7-D075-C67F47438963}"/>
              </a:ext>
            </a:extLst>
          </p:cNvPr>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a:extLst>
              <a:ext uri="{FF2B5EF4-FFF2-40B4-BE49-F238E27FC236}">
                <a16:creationId xmlns="" xmlns:a16="http://schemas.microsoft.com/office/drawing/2014/main" id="{9E419856-1586-F2D8-A1B4-F67FEE9839DF}"/>
              </a:ext>
            </a:extLst>
          </p:cNvPr>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a:extLst>
              <a:ext uri="{FF2B5EF4-FFF2-40B4-BE49-F238E27FC236}">
                <a16:creationId xmlns="" xmlns:a16="http://schemas.microsoft.com/office/drawing/2014/main" id="{AED74DD2-EAE3-76BF-56B9-C04FCED1F2DB}"/>
              </a:ext>
            </a:extLst>
          </p:cNvPr>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a:extLst>
              <a:ext uri="{FF2B5EF4-FFF2-40B4-BE49-F238E27FC236}">
                <a16:creationId xmlns="" xmlns:a16="http://schemas.microsoft.com/office/drawing/2014/main" id="{0A39AD48-2F98-C0C9-DE08-CED7EBF816B2}"/>
              </a:ext>
            </a:extLst>
          </p:cNvPr>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a:extLst>
              <a:ext uri="{FF2B5EF4-FFF2-40B4-BE49-F238E27FC236}">
                <a16:creationId xmlns="" xmlns:a16="http://schemas.microsoft.com/office/drawing/2014/main" id="{E6BE61D7-B0A3-902B-4F58-727982880EF5}"/>
              </a:ext>
            </a:extLst>
          </p:cNvPr>
          <p:cNvCxnSpPr>
            <a:cxnSpLocks/>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44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 xmlns:a16="http://schemas.microsoft.com/office/drawing/2014/main" id="{C26B5661-F583-FA44-8353-161B862E69B1}"/>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 xmlns:a16="http://schemas.microsoft.com/office/drawing/2014/main" id="{CD2D664E-6702-6607-A37E-2E996144917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a:extLst>
              <a:ext uri="{FF2B5EF4-FFF2-40B4-BE49-F238E27FC236}">
                <a16:creationId xmlns=""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2554967" y="-4176"/>
            <a:ext cx="2601615" cy="7750970"/>
          </a:xfrm>
          <a:prstGeom prst="rect">
            <a:avLst/>
          </a:prstGeom>
        </p:spPr>
      </p:pic>
      <p:sp>
        <p:nvSpPr>
          <p:cNvPr id="39" name="Freeform: Shape 38">
            <a:extLst>
              <a:ext uri="{FF2B5EF4-FFF2-40B4-BE49-F238E27FC236}">
                <a16:creationId xmlns="" xmlns:a16="http://schemas.microsoft.com/office/drawing/2014/main" id="{F232A1E1-DD38-15EA-6CA1-A84950EC43F0}"/>
              </a:ext>
            </a:extLst>
          </p:cNvPr>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a:extLst>
              <a:ext uri="{FF2B5EF4-FFF2-40B4-BE49-F238E27FC236}">
                <a16:creationId xmlns="" xmlns:a16="http://schemas.microsoft.com/office/drawing/2014/main" id="{B9036D42-A06F-E6EE-BB91-8BAF045198BE}"/>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a:extLst>
              <a:ext uri="{FF2B5EF4-FFF2-40B4-BE49-F238E27FC236}">
                <a16:creationId xmlns=""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2388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1488186"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7084314"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12556998"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2835485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 xmlns:a16="http://schemas.microsoft.com/office/drawing/2014/main" id="{ABC388A2-FFC7-1A87-02FB-C97B50161FD3}"/>
              </a:ext>
            </a:extLst>
          </p:cNvPr>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a:extLst>
              <a:ext uri="{FF2B5EF4-FFF2-40B4-BE49-F238E27FC236}">
                <a16:creationId xmlns="" xmlns:a16="http://schemas.microsoft.com/office/drawing/2014/main" id="{D64C4994-B525-F4C0-B74F-D5E8296DFC43}"/>
              </a:ext>
            </a:extLst>
          </p:cNvPr>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a:extLst>
              <a:ext uri="{FF2B5EF4-FFF2-40B4-BE49-F238E27FC236}">
                <a16:creationId xmlns="" xmlns:a16="http://schemas.microsoft.com/office/drawing/2014/main" id="{9019DA73-2516-F3D2-ECDB-620C90483DB3}"/>
              </a:ext>
            </a:extLst>
          </p:cNvPr>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a:extLst>
              <a:ext uri="{FF2B5EF4-FFF2-40B4-BE49-F238E27FC236}">
                <a16:creationId xmlns="" xmlns:a16="http://schemas.microsoft.com/office/drawing/2014/main" id="{FEA70E9F-C506-413C-11EF-5915A2296643}"/>
              </a:ext>
            </a:extLst>
          </p:cNvPr>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a:extLst>
              <a:ext uri="{FF2B5EF4-FFF2-40B4-BE49-F238E27FC236}">
                <a16:creationId xmlns=""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4987829" y="5161904"/>
            <a:ext cx="3300171" cy="3300171"/>
          </a:xfrm>
          <a:prstGeom prst="rect">
            <a:avLst/>
          </a:prstGeom>
        </p:spPr>
      </p:pic>
      <p:sp>
        <p:nvSpPr>
          <p:cNvPr id="54" name="Image 2" descr="preencoded.png">
            <a:extLst>
              <a:ext uri="{FF2B5EF4-FFF2-40B4-BE49-F238E27FC236}">
                <a16:creationId xmlns="" xmlns:a16="http://schemas.microsoft.com/office/drawing/2014/main" id="{F19C81EC-0322-58A2-C455-6E2C84D1E6E8}"/>
              </a:ext>
            </a:extLst>
          </p:cNvPr>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648873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AEF1F750-031C-BDB7-BD7B-9CBE17406FDB}"/>
              </a:ext>
            </a:extLst>
          </p:cNvPr>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9" name="Freeform: Shape 18" descr="preencoded.png">
            <a:extLst>
              <a:ext uri="{FF2B5EF4-FFF2-40B4-BE49-F238E27FC236}">
                <a16:creationId xmlns="" xmlns:a16="http://schemas.microsoft.com/office/drawing/2014/main" id="{FEB515B5-2D9F-58E1-6E3C-CCBF105D891E}"/>
              </a:ext>
            </a:extLst>
          </p:cNvPr>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a:extLst>
              <a:ext uri="{FF2B5EF4-FFF2-40B4-BE49-F238E27FC236}">
                <a16:creationId xmlns=""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4"/>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144931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 xmlns:a16="http://schemas.microsoft.com/office/drawing/2014/main" id="{8D5D10FF-3DE5-39CA-FA9A-29A09DC47BF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a:extLst>
              <a:ext uri="{FF2B5EF4-FFF2-40B4-BE49-F238E27FC236}">
                <a16:creationId xmlns=""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2554967" y="-4176"/>
            <a:ext cx="2601615" cy="7750970"/>
          </a:xfrm>
          <a:prstGeom prst="rect">
            <a:avLst/>
          </a:prstGeom>
        </p:spPr>
      </p:pic>
      <p:sp>
        <p:nvSpPr>
          <p:cNvPr id="13" name="Freeform: Shape 12">
            <a:extLst>
              <a:ext uri="{FF2B5EF4-FFF2-40B4-BE49-F238E27FC236}">
                <a16:creationId xmlns="" xmlns:a16="http://schemas.microsoft.com/office/drawing/2014/main" id="{A08309FA-889A-E2F2-1EDA-F872245F5FDF}"/>
              </a:ext>
            </a:extLst>
          </p:cNvPr>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a:extLst>
              <a:ext uri="{FF2B5EF4-FFF2-40B4-BE49-F238E27FC236}">
                <a16:creationId xmlns="" xmlns:a16="http://schemas.microsoft.com/office/drawing/2014/main" id="{D9D7EB49-4BC9-040F-C4CC-5771C5FB312B}"/>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a:extLst>
              <a:ext uri="{FF2B5EF4-FFF2-40B4-BE49-F238E27FC236}">
                <a16:creationId xmlns=""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 xmlns:a16="http://schemas.microsoft.com/office/drawing/2014/main" id="{9CBE0ADC-7FA0-F7E3-96EF-BBACB6A9076E}"/>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 xmlns:a16="http://schemas.microsoft.com/office/drawing/2014/main" id="{0F9C0517-D83A-CC55-35B8-B2F990C96D30}"/>
              </a:ext>
            </a:extLst>
          </p:cNvPr>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 xmlns:a16="http://schemas.microsoft.com/office/drawing/2014/main" id="{CF8BFBBE-0EAE-B647-2648-A5FB0094BF6B}"/>
              </a:ext>
            </a:extLst>
          </p:cNvPr>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6205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C6B5F91-ABF5-D0B6-E43F-40CEDC3A6DF8}"/>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9" name="Freeform: Shape 8">
            <a:extLst>
              <a:ext uri="{FF2B5EF4-FFF2-40B4-BE49-F238E27FC236}">
                <a16:creationId xmlns="" xmlns:a16="http://schemas.microsoft.com/office/drawing/2014/main" id="{A52D64F1-27B6-A1E5-4F44-A6029FAB307B}"/>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45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A626DE4B-D4E5-B36A-89FA-7C0E87AFC31D}"/>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8" name="Freeform: Shape 7">
            <a:extLst>
              <a:ext uri="{FF2B5EF4-FFF2-40B4-BE49-F238E27FC236}">
                <a16:creationId xmlns="" xmlns:a16="http://schemas.microsoft.com/office/drawing/2014/main" id="{95243571-BE64-3777-F992-88FC43A60537}"/>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1306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ADFAE2CB-0EAD-E788-FCB7-FB12F6939199}"/>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5631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CAA6B609-D718-DB49-892F-7E49376CC913}"/>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53789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71" name="Google Shape;71;p3"/>
          <p:cNvSpPr/>
          <p:nvPr/>
        </p:nvSpPr>
        <p:spPr>
          <a:xfrm>
            <a:off x="8623400" y="393209"/>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3"/>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3" y="1326779"/>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2"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282835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400" lvl="0" indent="-635318" rtl="0">
              <a:lnSpc>
                <a:spcPct val="115000"/>
              </a:lnSpc>
              <a:spcBef>
                <a:spcPts val="0"/>
              </a:spcBef>
              <a:spcAft>
                <a:spcPts val="0"/>
              </a:spcAft>
              <a:buClr>
                <a:srgbClr val="434343"/>
              </a:buClr>
              <a:buSzPts val="1400"/>
              <a:buChar char="●"/>
              <a:defRPr sz="2798">
                <a:solidFill>
                  <a:srgbClr val="434343"/>
                </a:solidFill>
              </a:defRPr>
            </a:lvl1pPr>
            <a:lvl2pPr marL="1827848" lvl="1" indent="-635318" rtl="0">
              <a:lnSpc>
                <a:spcPct val="115000"/>
              </a:lnSpc>
              <a:spcBef>
                <a:spcPts val="3203"/>
              </a:spcBef>
              <a:spcAft>
                <a:spcPts val="0"/>
              </a:spcAft>
              <a:buClr>
                <a:srgbClr val="434343"/>
              </a:buClr>
              <a:buSzPts val="1400"/>
              <a:buChar char="○"/>
              <a:defRPr>
                <a:solidFill>
                  <a:srgbClr val="434343"/>
                </a:solidFill>
              </a:defRPr>
            </a:lvl2pPr>
            <a:lvl3pPr marL="2742248" lvl="2" indent="-635318" rtl="0">
              <a:lnSpc>
                <a:spcPct val="115000"/>
              </a:lnSpc>
              <a:spcBef>
                <a:spcPts val="3203"/>
              </a:spcBef>
              <a:spcAft>
                <a:spcPts val="0"/>
              </a:spcAft>
              <a:buClr>
                <a:srgbClr val="434343"/>
              </a:buClr>
              <a:buSzPts val="1400"/>
              <a:buChar char="■"/>
              <a:defRPr>
                <a:solidFill>
                  <a:srgbClr val="434343"/>
                </a:solidFill>
              </a:defRPr>
            </a:lvl3pPr>
            <a:lvl4pPr marL="3654743" lvl="3" indent="-635318" rtl="0">
              <a:lnSpc>
                <a:spcPct val="115000"/>
              </a:lnSpc>
              <a:spcBef>
                <a:spcPts val="3203"/>
              </a:spcBef>
              <a:spcAft>
                <a:spcPts val="0"/>
              </a:spcAft>
              <a:buClr>
                <a:srgbClr val="434343"/>
              </a:buClr>
              <a:buSzPts val="1400"/>
              <a:buChar char="●"/>
              <a:defRPr>
                <a:solidFill>
                  <a:srgbClr val="434343"/>
                </a:solidFill>
              </a:defRPr>
            </a:lvl4pPr>
            <a:lvl5pPr marL="4569143" lvl="4" indent="-635318" rtl="0">
              <a:lnSpc>
                <a:spcPct val="115000"/>
              </a:lnSpc>
              <a:spcBef>
                <a:spcPts val="3203"/>
              </a:spcBef>
              <a:spcAft>
                <a:spcPts val="0"/>
              </a:spcAft>
              <a:buClr>
                <a:srgbClr val="434343"/>
              </a:buClr>
              <a:buSzPts val="1400"/>
              <a:buChar char="○"/>
              <a:defRPr>
                <a:solidFill>
                  <a:srgbClr val="434343"/>
                </a:solidFill>
              </a:defRPr>
            </a:lvl5pPr>
            <a:lvl6pPr marL="5483543" lvl="5" indent="-635318" rtl="0">
              <a:lnSpc>
                <a:spcPct val="115000"/>
              </a:lnSpc>
              <a:spcBef>
                <a:spcPts val="3203"/>
              </a:spcBef>
              <a:spcAft>
                <a:spcPts val="0"/>
              </a:spcAft>
              <a:buClr>
                <a:srgbClr val="434343"/>
              </a:buClr>
              <a:buSzPts val="1400"/>
              <a:buChar char="■"/>
              <a:defRPr>
                <a:solidFill>
                  <a:srgbClr val="434343"/>
                </a:solidFill>
              </a:defRPr>
            </a:lvl6pPr>
            <a:lvl7pPr marL="6396990" lvl="6" indent="-635318" rtl="0">
              <a:lnSpc>
                <a:spcPct val="115000"/>
              </a:lnSpc>
              <a:spcBef>
                <a:spcPts val="3203"/>
              </a:spcBef>
              <a:spcAft>
                <a:spcPts val="0"/>
              </a:spcAft>
              <a:buClr>
                <a:srgbClr val="434343"/>
              </a:buClr>
              <a:buSzPts val="1400"/>
              <a:buChar char="●"/>
              <a:defRPr>
                <a:solidFill>
                  <a:srgbClr val="434343"/>
                </a:solidFill>
              </a:defRPr>
            </a:lvl7pPr>
            <a:lvl8pPr marL="7311390" lvl="7" indent="-635318" rtl="0">
              <a:lnSpc>
                <a:spcPct val="115000"/>
              </a:lnSpc>
              <a:spcBef>
                <a:spcPts val="3203"/>
              </a:spcBef>
              <a:spcAft>
                <a:spcPts val="0"/>
              </a:spcAft>
              <a:buClr>
                <a:srgbClr val="434343"/>
              </a:buClr>
              <a:buSzPts val="1400"/>
              <a:buChar char="○"/>
              <a:defRPr>
                <a:solidFill>
                  <a:srgbClr val="434343"/>
                </a:solidFill>
              </a:defRPr>
            </a:lvl8pPr>
            <a:lvl9pPr marL="8224838" lvl="8" indent="-635318" rtl="0">
              <a:lnSpc>
                <a:spcPct val="115000"/>
              </a:lnSpc>
              <a:spcBef>
                <a:spcPts val="3203"/>
              </a:spcBef>
              <a:spcAft>
                <a:spcPts val="3203"/>
              </a:spcAft>
              <a:buClr>
                <a:srgbClr val="434343"/>
              </a:buClr>
              <a:buSzPts val="1400"/>
              <a:buChar char="■"/>
              <a:defRPr>
                <a:solidFill>
                  <a:srgbClr val="434343"/>
                </a:solidFill>
              </a:defRPr>
            </a:lvl9pPr>
          </a:lstStyle>
          <a:p>
            <a:endParaRPr/>
          </a:p>
        </p:txBody>
      </p:sp>
      <p:sp>
        <p:nvSpPr>
          <p:cNvPr id="78" name="Google Shape;78;p4"/>
          <p:cNvSpPr/>
          <p:nvPr/>
        </p:nvSpPr>
        <p:spPr>
          <a:xfrm>
            <a:off x="15572612" y="1082410"/>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7"/>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91"/>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1" y="1082387"/>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7" y="667070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156982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5072073"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4" y="8416427"/>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1"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887982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6848008" y="3108932"/>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1255227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6100005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3"/>
            </a:lvl1pPr>
            <a:lvl2pPr lvl="1">
              <a:spcBef>
                <a:spcPts val="0"/>
              </a:spcBef>
              <a:spcAft>
                <a:spcPts val="0"/>
              </a:spcAft>
              <a:buSzPts val="4800"/>
              <a:buNone/>
              <a:defRPr sz="9593"/>
            </a:lvl2pPr>
            <a:lvl3pPr lvl="2">
              <a:spcBef>
                <a:spcPts val="0"/>
              </a:spcBef>
              <a:spcAft>
                <a:spcPts val="0"/>
              </a:spcAft>
              <a:buSzPts val="4800"/>
              <a:buNone/>
              <a:defRPr sz="9593"/>
            </a:lvl3pPr>
            <a:lvl4pPr lvl="3">
              <a:spcBef>
                <a:spcPts val="0"/>
              </a:spcBef>
              <a:spcAft>
                <a:spcPts val="0"/>
              </a:spcAft>
              <a:buSzPts val="4800"/>
              <a:buNone/>
              <a:defRPr sz="9593"/>
            </a:lvl4pPr>
            <a:lvl5pPr lvl="4">
              <a:spcBef>
                <a:spcPts val="0"/>
              </a:spcBef>
              <a:spcAft>
                <a:spcPts val="0"/>
              </a:spcAft>
              <a:buSzPts val="4800"/>
              <a:buNone/>
              <a:defRPr sz="9593"/>
            </a:lvl5pPr>
            <a:lvl6pPr lvl="5">
              <a:spcBef>
                <a:spcPts val="0"/>
              </a:spcBef>
              <a:spcAft>
                <a:spcPts val="0"/>
              </a:spcAft>
              <a:buSzPts val="4800"/>
              <a:buNone/>
              <a:defRPr sz="9593"/>
            </a:lvl6pPr>
            <a:lvl7pPr lvl="6">
              <a:spcBef>
                <a:spcPts val="0"/>
              </a:spcBef>
              <a:spcAft>
                <a:spcPts val="0"/>
              </a:spcAft>
              <a:buSzPts val="4800"/>
              <a:buNone/>
              <a:defRPr sz="9593"/>
            </a:lvl7pPr>
            <a:lvl8pPr lvl="7">
              <a:spcBef>
                <a:spcPts val="0"/>
              </a:spcBef>
              <a:spcAft>
                <a:spcPts val="0"/>
              </a:spcAft>
              <a:buSzPts val="4800"/>
              <a:buNone/>
              <a:defRPr sz="9593"/>
            </a:lvl8pPr>
            <a:lvl9pPr lvl="8">
              <a:spcBef>
                <a:spcPts val="0"/>
              </a:spcBef>
              <a:spcAft>
                <a:spcPts val="0"/>
              </a:spcAft>
              <a:buSzPts val="4800"/>
              <a:buNone/>
              <a:defRPr sz="9593"/>
            </a:lvl9pPr>
          </a:lstStyle>
          <a:p>
            <a:endParaRPr/>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4"/>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5"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7"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20" y="7132012"/>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4"/>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40246021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88"/>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72" name="Google Shape;172;p9"/>
          <p:cNvSpPr/>
          <p:nvPr/>
        </p:nvSpPr>
        <p:spPr>
          <a:xfrm>
            <a:off x="2144758"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5"/>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8" y="5284109"/>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9" y="7691159"/>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7" y="406386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7" y="8520209"/>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6" y="3347768"/>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4"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62280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theme" Target="../theme/theme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8.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8DB6A3A-74E6-4FE2-8AD2-CEB07044718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 xmlns:a16="http://schemas.microsoft.com/office/drawing/2014/main" id="{2C0128AA-FDF4-4DD5-A009-3C58D24570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 xmlns:a16="http://schemas.microsoft.com/office/drawing/2014/main" id="{BB1C2DC0-7E13-4A66-9F9B-371BA9C6E4F1}"/>
              </a:ext>
            </a:extLst>
          </p:cNvPr>
          <p:cNvSpPr>
            <a:spLocks noGrp="1"/>
          </p:cNvSpPr>
          <p:nvPr>
            <p:ph type="dt" sz="half" idx="2"/>
          </p:nvPr>
        </p:nvSpPr>
        <p:spPr>
          <a:xfrm>
            <a:off x="7086600" y="8725228"/>
            <a:ext cx="4114800" cy="547688"/>
          </a:xfrm>
          <a:prstGeom prst="rect">
            <a:avLst/>
          </a:prstGeom>
        </p:spPr>
        <p:txBody>
          <a:bodyPr vert="horz" lIns="91440" tIns="45720" rIns="91440" bIns="45720" rtlCol="0" anchor="ctr"/>
          <a:lstStyle>
            <a:lvl1pPr algn="ctr">
              <a:defRPr sz="1500">
                <a:solidFill>
                  <a:schemeClr val="tx1">
                    <a:tint val="75000"/>
                  </a:schemeClr>
                </a:solidFill>
              </a:defRPr>
            </a:lvl1pPr>
          </a:lstStyle>
          <a:p>
            <a:r>
              <a:rPr lang="ru-RU" dirty="0">
                <a:solidFill>
                  <a:prstClr val="black">
                    <a:tint val="75000"/>
                  </a:prstClr>
                </a:solidFill>
              </a:rPr>
              <a:t>MM.DD.20XX</a:t>
            </a:r>
          </a:p>
        </p:txBody>
      </p:sp>
      <p:sp>
        <p:nvSpPr>
          <p:cNvPr id="6" name="Slide Number Placeholder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6206537" y="8725229"/>
            <a:ext cx="824163" cy="547688"/>
          </a:xfrm>
          <a:prstGeom prst="rect">
            <a:avLst/>
          </a:prstGeom>
        </p:spPr>
        <p:txBody>
          <a:bodyPr vert="horz" lIns="91440" tIns="45720" rIns="91440" bIns="45720" rtlCol="0" anchor="ctr"/>
          <a:lstStyle>
            <a:lvl1pPr algn="ctr">
              <a:defRPr sz="1500">
                <a:solidFill>
                  <a:schemeClr val="bg1"/>
                </a:solidFill>
              </a:defRPr>
            </a:lvl1pPr>
          </a:lstStyle>
          <a:p>
            <a:fld id="{D495E168-DA5E-4888-8D8A-92B118324C14}" type="slidenum">
              <a:rPr lang="ru-RU" smtClean="0">
                <a:solidFill>
                  <a:prstClr val="white"/>
                </a:solidFill>
              </a:rPr>
              <a:pPr/>
              <a:t>‹#›</a:t>
            </a:fld>
            <a:endParaRPr lang="ru-RU" dirty="0">
              <a:solidFill>
                <a:prstClr val="white"/>
              </a:solidFill>
            </a:endParaRPr>
          </a:p>
        </p:txBody>
      </p:sp>
      <p:sp>
        <p:nvSpPr>
          <p:cNvPr id="11" name="Footer Placeholder 4">
            <a:extLst>
              <a:ext uri="{FF2B5EF4-FFF2-40B4-BE49-F238E27FC236}">
                <a16:creationId xmlns="" xmlns:a16="http://schemas.microsoft.com/office/drawing/2014/main" id="{1F296578-6D40-435B-861E-0904DDC10B7C}"/>
              </a:ext>
            </a:extLst>
          </p:cNvPr>
          <p:cNvSpPr>
            <a:spLocks noGrp="1"/>
          </p:cNvSpPr>
          <p:nvPr>
            <p:ph type="ftr" sz="quarter" idx="3"/>
          </p:nvPr>
        </p:nvSpPr>
        <p:spPr>
          <a:xfrm>
            <a:off x="1218436" y="8725229"/>
            <a:ext cx="5098145" cy="547688"/>
          </a:xfrm>
          <a:prstGeom prst="rect">
            <a:avLst/>
          </a:prstGeom>
        </p:spPr>
        <p:txBody>
          <a:bodyPr vert="horz" lIns="91440" tIns="45720" rIns="91440" bIns="45720" rtlCol="0" anchor="ctr"/>
          <a:lstStyle>
            <a:lvl1pPr algn="l">
              <a:defRPr sz="1500">
                <a:solidFill>
                  <a:schemeClr val="accent1"/>
                </a:solidFill>
              </a:defRPr>
            </a:lvl1pPr>
          </a:lstStyle>
          <a:p>
            <a:r>
              <a:rPr lang="en-US" dirty="0">
                <a:solidFill>
                  <a:srgbClr val="008EDC"/>
                </a:solidFill>
              </a:rPr>
              <a:t>ADD A FOOTER</a:t>
            </a:r>
            <a:endParaRPr lang="ru-RU" dirty="0">
              <a:solidFill>
                <a:srgbClr val="008EDC"/>
              </a:solidFill>
            </a:endParaRPr>
          </a:p>
        </p:txBody>
      </p:sp>
    </p:spTree>
    <p:extLst>
      <p:ext uri="{BB962C8B-B14F-4D97-AF65-F5344CB8AC3E}">
        <p14:creationId xmlns:p14="http://schemas.microsoft.com/office/powerpoint/2010/main" val="1523580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1371600" rtl="0" eaLnBrk="1" latinLnBrk="0" hangingPunct="1">
        <a:lnSpc>
          <a:spcPct val="90000"/>
        </a:lnSpc>
        <a:spcBef>
          <a:spcPct val="0"/>
        </a:spcBef>
        <a:buNone/>
        <a:defRPr sz="6000" b="1" kern="1200">
          <a:gradFill>
            <a:gsLst>
              <a:gs pos="0">
                <a:schemeClr val="accent1"/>
              </a:gs>
              <a:gs pos="100000">
                <a:schemeClr val="accent3"/>
              </a:gs>
            </a:gsLst>
            <a:lin ang="0" scaled="1"/>
          </a:gra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2086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12/12/2024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3621891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4297414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839887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208" indent="-52120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20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20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54289289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14DEDBA-27F6-41ED-9436-DD241C71A5E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023D342-D2D2-44BE-B106-18332C2CD42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B042A-061F-405E-80AA-2298DD10E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5210C1D-C682-4307-B3FF-546C62E13C8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4D305D8-3B1C-4660-8145-A0A68ED442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50384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31.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47.png"/><Relationship Id="rId18" Type="http://schemas.openxmlformats.org/officeDocument/2006/relationships/image" Target="../media/image129.svg"/><Relationship Id="rId3" Type="http://schemas.openxmlformats.org/officeDocument/2006/relationships/image" Target="../media/image41.emf"/><Relationship Id="rId21"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image" Target="../media/image123.svg"/><Relationship Id="rId17" Type="http://schemas.openxmlformats.org/officeDocument/2006/relationships/image" Target="../media/image49.png"/><Relationship Id="rId2" Type="http://schemas.openxmlformats.org/officeDocument/2006/relationships/image" Target="../media/image40.emf"/><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97.xml"/><Relationship Id="rId6" Type="http://schemas.openxmlformats.org/officeDocument/2006/relationships/image" Target="../media/image117.sv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23" Type="http://schemas.openxmlformats.org/officeDocument/2006/relationships/image" Target="../media/image52.emf"/><Relationship Id="rId10" Type="http://schemas.openxmlformats.org/officeDocument/2006/relationships/image" Target="../media/image121.svg"/><Relationship Id="rId19" Type="http://schemas.openxmlformats.org/officeDocument/2006/relationships/image" Target="../media/image50.png"/><Relationship Id="rId4" Type="http://schemas.openxmlformats.org/officeDocument/2006/relationships/image" Target="../media/image42.emf"/><Relationship Id="rId9" Type="http://schemas.openxmlformats.org/officeDocument/2006/relationships/image" Target="../media/image45.png"/><Relationship Id="rId14" Type="http://schemas.openxmlformats.org/officeDocument/2006/relationships/image" Target="../media/image125.svg"/><Relationship Id="rId22" Type="http://schemas.openxmlformats.org/officeDocument/2006/relationships/image" Target="../media/image133.sv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2781300"/>
            <a:ext cx="16281612" cy="3508532"/>
          </a:xfrm>
          <a:prstGeom prst="rect">
            <a:avLst/>
          </a:prstGeom>
          <a:noFill/>
        </p:spPr>
        <p:txBody>
          <a:bodyPr wrap="square" lIns="182760" tIns="91380" rIns="182760" bIns="91380" rtlCol="0">
            <a:spAutoFit/>
          </a:bodyPr>
          <a:lstStyle/>
          <a:p>
            <a:pPr algn="ctr" defTabSz="1827848">
              <a:defRPr/>
            </a:pPr>
            <a:r>
              <a:rPr lang="en-US" sz="5400" b="1" dirty="0">
                <a:solidFill>
                  <a:srgbClr val="0F6BCE"/>
                </a:solidFill>
                <a:effectLst>
                  <a:glow rad="444500">
                    <a:prstClr val="white">
                      <a:alpha val="96000"/>
                    </a:prstClr>
                  </a:glow>
                </a:effectLst>
                <a:latin typeface="Times New Roman" panose="02020603050405020304" pitchFamily="18" charset="0"/>
                <a:ea typeface="ADLaM Display" panose="02010000000000000000" pitchFamily="2" charset="0"/>
                <a:cs typeface="Times New Roman" panose="02020603050405020304" pitchFamily="18" charset="0"/>
              </a:rPr>
              <a:t>KHOA HỌC TỰ NHIÊN 9</a:t>
            </a:r>
            <a:endParaRPr lang="vi-VN" sz="5400" b="1" dirty="0">
              <a:solidFill>
                <a:srgbClr val="0F6BCE"/>
              </a:solidFill>
              <a:effectLst>
                <a:glow rad="444500">
                  <a:prstClr val="white">
                    <a:alpha val="96000"/>
                  </a:prstClr>
                </a:glow>
              </a:effectLst>
              <a:latin typeface="Times New Roman" panose="02020603050405020304" pitchFamily="18" charset="0"/>
              <a:ea typeface="ADLaM Display" panose="02010000000000000000" pitchFamily="2" charset="0"/>
              <a:cs typeface="Times New Roman" panose="02020603050405020304" pitchFamily="18" charset="0"/>
            </a:endParaRPr>
          </a:p>
          <a:p>
            <a:pPr algn="ctr" defTabSz="1827848">
              <a:defRPr/>
            </a:pPr>
            <a:r>
              <a:rPr lang="en-US" sz="8100" b="1" dirty="0">
                <a:solidFill>
                  <a:srgbClr val="0F6BCE"/>
                </a:solidFill>
                <a:effectLst>
                  <a:glow rad="444500">
                    <a:prstClr val="white">
                      <a:alpha val="96000"/>
                    </a:prstClr>
                  </a:glow>
                </a:effectLst>
                <a:latin typeface="Times New Roman" panose="02020603050405020304" pitchFamily="18" charset="0"/>
                <a:ea typeface="ADLaM Display" panose="02010000000000000000" pitchFamily="2" charset="0"/>
                <a:cs typeface="Times New Roman" panose="02020603050405020304" pitchFamily="18" charset="0"/>
              </a:rPr>
              <a:t>CHÀO MỪNG</a:t>
            </a:r>
            <a:r>
              <a:rPr lang="vi-VN" sz="8100" b="1" dirty="0">
                <a:solidFill>
                  <a:srgbClr val="0F6BCE"/>
                </a:solidFill>
                <a:effectLst>
                  <a:glow rad="444500">
                    <a:prstClr val="white">
                      <a:alpha val="96000"/>
                    </a:prstClr>
                  </a:glow>
                </a:effectLst>
                <a:latin typeface="Times New Roman" panose="02020603050405020304" pitchFamily="18" charset="0"/>
                <a:ea typeface="ADLaM Display" panose="02010000000000000000" pitchFamily="2" charset="0"/>
                <a:cs typeface="Times New Roman" panose="02020603050405020304" pitchFamily="18" charset="0"/>
              </a:rPr>
              <a:t> </a:t>
            </a:r>
            <a:r>
              <a:rPr lang="en-US" sz="8100" b="1" dirty="0">
                <a:solidFill>
                  <a:srgbClr val="0F6BCE"/>
                </a:solidFill>
                <a:effectLst>
                  <a:glow rad="444500">
                    <a:prstClr val="white">
                      <a:alpha val="96000"/>
                    </a:prstClr>
                  </a:glow>
                </a:effectLst>
                <a:latin typeface="Times New Roman" panose="02020603050405020304" pitchFamily="18" charset="0"/>
                <a:ea typeface="ADLaM Display" panose="02010000000000000000" pitchFamily="2" charset="0"/>
                <a:cs typeface="Times New Roman" panose="02020603050405020304" pitchFamily="18" charset="0"/>
              </a:rPr>
              <a:t>CÁC EM HỌC SINH THAM GIA VÀO TIẾT HỌC</a:t>
            </a: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SỐ LƯỢNG NHIỄM SẮC THỂ</a:t>
            </a:r>
            <a:endParaRPr lang="ru-RU"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aphicFrame>
        <p:nvGraphicFramePr>
          <p:cNvPr id="10" name="Table 9">
            <a:extLst>
              <a:ext uri="{FF2B5EF4-FFF2-40B4-BE49-F238E27FC236}">
                <a16:creationId xmlns="" xmlns:a16="http://schemas.microsoft.com/office/drawing/2014/main" id="{DF5920FA-FFD3-A6D3-C3F6-AE079799ABF1}"/>
              </a:ext>
            </a:extLst>
          </p:cNvPr>
          <p:cNvGraphicFramePr>
            <a:graphicFrameLocks noGrp="1"/>
          </p:cNvGraphicFramePr>
          <p:nvPr>
            <p:extLst>
              <p:ext uri="{D42A27DB-BD31-4B8C-83A1-F6EECF244321}">
                <p14:modId xmlns:p14="http://schemas.microsoft.com/office/powerpoint/2010/main" val="1896529138"/>
              </p:ext>
            </p:extLst>
          </p:nvPr>
        </p:nvGraphicFramePr>
        <p:xfrm>
          <a:off x="664764" y="2628900"/>
          <a:ext cx="16404036" cy="4648200"/>
        </p:xfrm>
        <a:graphic>
          <a:graphicData uri="http://schemas.openxmlformats.org/drawingml/2006/table">
            <a:tbl>
              <a:tblPr firstRow="1" bandRow="1">
                <a:tableStyleId>{5940675A-B579-460E-94D1-54222C63F5DA}</a:tableStyleId>
              </a:tblPr>
              <a:tblGrid>
                <a:gridCol w="4915009">
                  <a:extLst>
                    <a:ext uri="{9D8B030D-6E8A-4147-A177-3AD203B41FA5}">
                      <a16:colId xmlns="" xmlns:a16="http://schemas.microsoft.com/office/drawing/2014/main" val="1735388945"/>
                    </a:ext>
                  </a:extLst>
                </a:gridCol>
                <a:gridCol w="2987156">
                  <a:extLst>
                    <a:ext uri="{9D8B030D-6E8A-4147-A177-3AD203B41FA5}">
                      <a16:colId xmlns="" xmlns:a16="http://schemas.microsoft.com/office/drawing/2014/main" val="4163867937"/>
                    </a:ext>
                  </a:extLst>
                </a:gridCol>
                <a:gridCol w="3076224">
                  <a:extLst>
                    <a:ext uri="{9D8B030D-6E8A-4147-A177-3AD203B41FA5}">
                      <a16:colId xmlns="" xmlns:a16="http://schemas.microsoft.com/office/drawing/2014/main" val="611210712"/>
                    </a:ext>
                  </a:extLst>
                </a:gridCol>
                <a:gridCol w="5425647">
                  <a:extLst>
                    <a:ext uri="{9D8B030D-6E8A-4147-A177-3AD203B41FA5}">
                      <a16:colId xmlns="" xmlns:a16="http://schemas.microsoft.com/office/drawing/2014/main" val="4276710217"/>
                    </a:ext>
                  </a:extLst>
                </a:gridCol>
              </a:tblGrid>
              <a:tr h="1483030">
                <a:tc>
                  <a:txBody>
                    <a:bodyPr/>
                    <a:lstStyle/>
                    <a:p>
                      <a:pPr algn="ctr"/>
                      <a:r>
                        <a:rPr lang="en-US" sz="3600" b="1" dirty="0" err="1">
                          <a:latin typeface="Times New Roman" panose="02020603050405020304" pitchFamily="18" charset="0"/>
                          <a:cs typeface="Times New Roman" panose="02020603050405020304" pitchFamily="18" charset="0"/>
                        </a:rPr>
                        <a:t>Tế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bội</a:t>
                      </a:r>
                      <a:r>
                        <a:rPr lang="en-US" sz="3600" b="1" dirty="0">
                          <a:latin typeface="Times New Roman" panose="02020603050405020304" pitchFamily="18" charset="0"/>
                          <a:cs typeface="Times New Roman" panose="02020603050405020304" pitchFamily="18" charset="0"/>
                        </a:rPr>
                        <a:t> (2n)</a:t>
                      </a:r>
                    </a:p>
                  </a:txBody>
                  <a:tcPr marL="137160" marR="137160" marT="68580" marB="68580" anchor="ctr">
                    <a:solidFill>
                      <a:schemeClr val="bg2">
                        <a:lumMod val="20000"/>
                        <a:lumOff val="80000"/>
                      </a:schemeClr>
                    </a:solidFill>
                  </a:tcPr>
                </a:tc>
                <a:tc gridSpan="3">
                  <a:txBody>
                    <a:bodyPr/>
                    <a:lstStyle/>
                    <a:p>
                      <a:pPr algn="ctr"/>
                      <a:r>
                        <a:rPr lang="en-US" sz="3600" b="1" dirty="0" err="1">
                          <a:latin typeface="Times New Roman" panose="02020603050405020304" pitchFamily="18" charset="0"/>
                          <a:cs typeface="Times New Roman" panose="02020603050405020304" pitchFamily="18" charset="0"/>
                        </a:rPr>
                        <a:t>Tế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lượng</a:t>
                      </a:r>
                      <a:r>
                        <a:rPr lang="en-US" sz="3600" b="1" dirty="0">
                          <a:latin typeface="Times New Roman" panose="02020603050405020304" pitchFamily="18" charset="0"/>
                          <a:cs typeface="Times New Roman" panose="02020603050405020304" pitchFamily="18" charset="0"/>
                        </a:rPr>
                        <a:t>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39769696"/>
                  </a:ext>
                </a:extLst>
              </a:tr>
              <a:tr h="3165170">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extLst>
                  <a:ext uri="{0D108BD9-81ED-4DB2-BD59-A6C34878D82A}">
                    <a16:rowId xmlns="" xmlns:a16="http://schemas.microsoft.com/office/drawing/2014/main" val="2355979789"/>
                  </a:ext>
                </a:extLst>
              </a:tr>
            </a:tbl>
          </a:graphicData>
        </a:graphic>
      </p:graphicFrame>
      <p:grpSp>
        <p:nvGrpSpPr>
          <p:cNvPr id="11" name="Group 10">
            <a:extLst>
              <a:ext uri="{FF2B5EF4-FFF2-40B4-BE49-F238E27FC236}">
                <a16:creationId xmlns="" xmlns:a16="http://schemas.microsoft.com/office/drawing/2014/main" id="{12440B2D-E26B-A28D-9973-5E22E770AC50}"/>
              </a:ext>
            </a:extLst>
          </p:cNvPr>
          <p:cNvGrpSpPr/>
          <p:nvPr/>
        </p:nvGrpSpPr>
        <p:grpSpPr>
          <a:xfrm>
            <a:off x="1949919" y="4381500"/>
            <a:ext cx="2461305" cy="2461305"/>
            <a:chOff x="485250" y="3166741"/>
            <a:chExt cx="1640870" cy="1640870"/>
          </a:xfrm>
        </p:grpSpPr>
        <p:sp>
          <p:nvSpPr>
            <p:cNvPr id="12" name="Flowchart: Connector 11">
              <a:extLst>
                <a:ext uri="{FF2B5EF4-FFF2-40B4-BE49-F238E27FC236}">
                  <a16:creationId xmlns=""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C5048770-0464-59D3-8E98-1746FAA802AB}"/>
              </a:ext>
            </a:extLst>
          </p:cNvPr>
          <p:cNvGrpSpPr/>
          <p:nvPr/>
        </p:nvGrpSpPr>
        <p:grpSpPr>
          <a:xfrm>
            <a:off x="5867400" y="4381500"/>
            <a:ext cx="2645665" cy="2461305"/>
            <a:chOff x="485250" y="3166741"/>
            <a:chExt cx="1640870" cy="1640870"/>
          </a:xfrm>
        </p:grpSpPr>
        <p:sp>
          <p:nvSpPr>
            <p:cNvPr id="20" name="Flowchart: Connector 19">
              <a:extLst>
                <a:ext uri="{FF2B5EF4-FFF2-40B4-BE49-F238E27FC236}">
                  <a16:creationId xmlns=""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 xmlns:a16="http://schemas.microsoft.com/office/drawing/2014/main" id="{A9F39FAE-CE41-DBB3-E449-6DEB256C1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6706FA12-BBFD-63D0-C688-3DAAB9672E06}"/>
              </a:ext>
            </a:extLst>
          </p:cNvPr>
          <p:cNvGrpSpPr/>
          <p:nvPr/>
        </p:nvGrpSpPr>
        <p:grpSpPr>
          <a:xfrm>
            <a:off x="8832065" y="4381500"/>
            <a:ext cx="2435340" cy="2461305"/>
            <a:chOff x="485250" y="3166741"/>
            <a:chExt cx="1640870" cy="1640870"/>
          </a:xfrm>
        </p:grpSpPr>
        <p:sp>
          <p:nvSpPr>
            <p:cNvPr id="29" name="Flowchart: Connector 28">
              <a:extLst>
                <a:ext uri="{FF2B5EF4-FFF2-40B4-BE49-F238E27FC236}">
                  <a16:creationId xmlns=""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 xmlns:a16="http://schemas.microsoft.com/office/drawing/2014/main" id="{ED4E4607-2039-4E3A-E934-AF7B6AD8E380}"/>
              </a:ext>
            </a:extLst>
          </p:cNvPr>
          <p:cNvGrpSpPr/>
          <p:nvPr/>
        </p:nvGrpSpPr>
        <p:grpSpPr>
          <a:xfrm>
            <a:off x="12433905" y="4381500"/>
            <a:ext cx="2501295" cy="2461305"/>
            <a:chOff x="485250" y="3166741"/>
            <a:chExt cx="1640870" cy="1640870"/>
          </a:xfrm>
        </p:grpSpPr>
        <p:sp>
          <p:nvSpPr>
            <p:cNvPr id="42" name="Flowchart: Connector 41">
              <a:extLst>
                <a:ext uri="{FF2B5EF4-FFF2-40B4-BE49-F238E27FC236}">
                  <a16:creationId xmlns=""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a:extLst>
                <a:ext uri="{FF2B5EF4-FFF2-40B4-BE49-F238E27FC236}">
                  <a16:creationId xmlns=""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a:extLst>
                <a:ext uri="{FF2B5EF4-FFF2-40B4-BE49-F238E27FC236}">
                  <a16:creationId xmlns=""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a:extLst>
                <a:ext uri="{FF2B5EF4-FFF2-40B4-BE49-F238E27FC236}">
                  <a16:creationId xmlns=""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a:extLst>
                <a:ext uri="{FF2B5EF4-FFF2-40B4-BE49-F238E27FC236}">
                  <a16:creationId xmlns=""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a:extLst>
                <a:ext uri="{FF2B5EF4-FFF2-40B4-BE49-F238E27FC236}">
                  <a16:creationId xmlns=""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a:extLst>
                <a:ext uri="{FF2B5EF4-FFF2-40B4-BE49-F238E27FC236}">
                  <a16:creationId xmlns=""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a:extLst>
                <a:ext uri="{FF2B5EF4-FFF2-40B4-BE49-F238E27FC236}">
                  <a16:creationId xmlns=""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a:extLst>
                <a:ext uri="{FF2B5EF4-FFF2-40B4-BE49-F238E27FC236}">
                  <a16:creationId xmlns=""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 xmlns:a16="http://schemas.microsoft.com/office/drawing/2014/main" id="{31E42D75-AB6C-DA0D-2F62-E6DC5A94A5AC}"/>
              </a:ext>
            </a:extLst>
          </p:cNvPr>
          <p:cNvSpPr txBox="1"/>
          <p:nvPr/>
        </p:nvSpPr>
        <p:spPr>
          <a:xfrm>
            <a:off x="6875838" y="7128932"/>
            <a:ext cx="1371993" cy="646331"/>
          </a:xfrm>
          <a:prstGeom prst="rect">
            <a:avLst/>
          </a:prstGeom>
          <a:noFill/>
        </p:spPr>
        <p:txBody>
          <a:bodyPr wrap="square" rtlCol="0">
            <a:spAutoFit/>
          </a:bodyPr>
          <a:lstStyle/>
          <a:p>
            <a:pPr algn="ctr"/>
            <a:r>
              <a:rPr lang="en-US" sz="3600" b="1" dirty="0">
                <a:solidFill>
                  <a:prstClr val="black"/>
                </a:solidFill>
                <a:latin typeface="Times New Roman" panose="02020603050405020304" pitchFamily="18" charset="0"/>
                <a:cs typeface="Times New Roman" panose="02020603050405020304" pitchFamily="18" charset="0"/>
              </a:rPr>
              <a:t>a) </a:t>
            </a:r>
          </a:p>
        </p:txBody>
      </p:sp>
      <p:sp>
        <p:nvSpPr>
          <p:cNvPr id="52" name="TextBox 51">
            <a:extLst>
              <a:ext uri="{FF2B5EF4-FFF2-40B4-BE49-F238E27FC236}">
                <a16:creationId xmlns="" xmlns:a16="http://schemas.microsoft.com/office/drawing/2014/main" id="{8BBBB730-ABA8-F4EC-9622-C2E51DBC7D82}"/>
              </a:ext>
            </a:extLst>
          </p:cNvPr>
          <p:cNvSpPr txBox="1"/>
          <p:nvPr/>
        </p:nvSpPr>
        <p:spPr>
          <a:xfrm>
            <a:off x="10040176" y="7158917"/>
            <a:ext cx="1529249" cy="646331"/>
          </a:xfrm>
          <a:prstGeom prst="rect">
            <a:avLst/>
          </a:prstGeom>
          <a:noFill/>
        </p:spPr>
        <p:txBody>
          <a:bodyPr wrap="square" rtlCol="0">
            <a:spAutoFit/>
          </a:bodyPr>
          <a:lstStyle/>
          <a:p>
            <a:pPr algn="ctr"/>
            <a:r>
              <a:rPr lang="en-US" sz="3600" b="1" dirty="0">
                <a:solidFill>
                  <a:prstClr val="black"/>
                </a:solidFill>
                <a:latin typeface="Times New Roman" panose="02020603050405020304" pitchFamily="18" charset="0"/>
                <a:cs typeface="Times New Roman" panose="02020603050405020304" pitchFamily="18" charset="0"/>
              </a:rPr>
              <a:t>b)</a:t>
            </a:r>
            <a:r>
              <a:rPr lang="en-US" sz="3600" b="1" dirty="0">
                <a:solidFill>
                  <a:prstClr val="black"/>
                </a:solidFill>
              </a:rPr>
              <a:t> </a:t>
            </a:r>
          </a:p>
        </p:txBody>
      </p:sp>
      <p:sp>
        <p:nvSpPr>
          <p:cNvPr id="53" name="TextBox 52">
            <a:extLst>
              <a:ext uri="{FF2B5EF4-FFF2-40B4-BE49-F238E27FC236}">
                <a16:creationId xmlns="" xmlns:a16="http://schemas.microsoft.com/office/drawing/2014/main" id="{FF23E50F-82DD-E559-2643-3BDF6DCD760A}"/>
              </a:ext>
            </a:extLst>
          </p:cNvPr>
          <p:cNvSpPr txBox="1"/>
          <p:nvPr/>
        </p:nvSpPr>
        <p:spPr>
          <a:xfrm>
            <a:off x="13023632" y="7164016"/>
            <a:ext cx="1529249" cy="646331"/>
          </a:xfrm>
          <a:prstGeom prst="rect">
            <a:avLst/>
          </a:prstGeom>
          <a:noFill/>
        </p:spPr>
        <p:txBody>
          <a:bodyPr wrap="square" rtlCol="0">
            <a:spAutoFit/>
          </a:bodyPr>
          <a:lstStyle/>
          <a:p>
            <a:pPr algn="ctr"/>
            <a:r>
              <a:rPr lang="en-US" sz="3600" b="1" dirty="0">
                <a:solidFill>
                  <a:prstClr val="black"/>
                </a:solidFill>
                <a:latin typeface="Times New Roman" panose="02020603050405020304" pitchFamily="18" charset="0"/>
                <a:cs typeface="Times New Roman" panose="02020603050405020304" pitchFamily="18" charset="0"/>
              </a:rPr>
              <a:t>c)</a:t>
            </a:r>
            <a:r>
              <a:rPr lang="en-US" sz="3600" b="1" dirty="0">
                <a:solidFill>
                  <a:prstClr val="black"/>
                </a:solidFill>
              </a:rPr>
              <a:t> </a:t>
            </a:r>
          </a:p>
        </p:txBody>
      </p:sp>
      <p:sp>
        <p:nvSpPr>
          <p:cNvPr id="4" name="Left Brace 3">
            <a:extLst>
              <a:ext uri="{FF2B5EF4-FFF2-40B4-BE49-F238E27FC236}">
                <a16:creationId xmlns="" xmlns:a16="http://schemas.microsoft.com/office/drawing/2014/main" id="{55CC1F08-0FC6-40E6-E29A-31158348D362}"/>
              </a:ext>
            </a:extLst>
          </p:cNvPr>
          <p:cNvSpPr/>
          <p:nvPr/>
        </p:nvSpPr>
        <p:spPr>
          <a:xfrm rot="16200000">
            <a:off x="8836232" y="6145100"/>
            <a:ext cx="615545" cy="4028174"/>
          </a:xfrm>
          <a:prstGeom prst="leftBrace">
            <a:avLst/>
          </a:prstGeom>
          <a:ln w="28575">
            <a:solidFill>
              <a:srgbClr val="0089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7" name="TextBox 6">
            <a:extLst>
              <a:ext uri="{FF2B5EF4-FFF2-40B4-BE49-F238E27FC236}">
                <a16:creationId xmlns="" xmlns:a16="http://schemas.microsoft.com/office/drawing/2014/main" id="{B245CFC6-541F-553A-FD9A-9851571D3E53}"/>
              </a:ext>
            </a:extLst>
          </p:cNvPr>
          <p:cNvSpPr txBox="1"/>
          <p:nvPr/>
        </p:nvSpPr>
        <p:spPr>
          <a:xfrm>
            <a:off x="7573849" y="8579831"/>
            <a:ext cx="3037715" cy="646331"/>
          </a:xfrm>
          <a:prstGeom prst="rect">
            <a:avLst/>
          </a:prstGeom>
          <a:noFill/>
        </p:spPr>
        <p:txBody>
          <a:bodyPr wrap="square" rtlCol="0">
            <a:spAutoFit/>
          </a:bodyPr>
          <a:lstStyle/>
          <a:p>
            <a:pPr algn="ctr"/>
            <a:r>
              <a:rPr lang="en-US" sz="3600" b="1" dirty="0" err="1">
                <a:solidFill>
                  <a:srgbClr val="008965"/>
                </a:solidFill>
                <a:latin typeface="Times New Roman" panose="02020603050405020304" pitchFamily="18" charset="0"/>
                <a:cs typeface="Times New Roman" panose="02020603050405020304" pitchFamily="18" charset="0"/>
              </a:rPr>
              <a:t>Lệch</a:t>
            </a:r>
            <a:r>
              <a:rPr lang="en-US" sz="3600" b="1" dirty="0">
                <a:solidFill>
                  <a:srgbClr val="008965"/>
                </a:solidFill>
                <a:latin typeface="Times New Roman" panose="02020603050405020304" pitchFamily="18" charset="0"/>
                <a:cs typeface="Times New Roman" panose="02020603050405020304" pitchFamily="18" charset="0"/>
              </a:rPr>
              <a:t> </a:t>
            </a:r>
            <a:r>
              <a:rPr lang="en-US" sz="3600" b="1" dirty="0" err="1">
                <a:solidFill>
                  <a:srgbClr val="008965"/>
                </a:solidFill>
                <a:latin typeface="Times New Roman" panose="02020603050405020304" pitchFamily="18" charset="0"/>
                <a:cs typeface="Times New Roman" panose="02020603050405020304" pitchFamily="18" charset="0"/>
              </a:rPr>
              <a:t>bội</a:t>
            </a:r>
            <a:endParaRPr lang="en-US" sz="3600" b="1" dirty="0">
              <a:solidFill>
                <a:srgbClr val="008965"/>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5524F799-C2EE-3202-BECB-0607D26AC7D8}"/>
              </a:ext>
            </a:extLst>
          </p:cNvPr>
          <p:cNvSpPr txBox="1"/>
          <p:nvPr/>
        </p:nvSpPr>
        <p:spPr>
          <a:xfrm>
            <a:off x="12433905" y="8256665"/>
            <a:ext cx="3037715" cy="646331"/>
          </a:xfrm>
          <a:prstGeom prst="rect">
            <a:avLst/>
          </a:prstGeom>
          <a:noFill/>
        </p:spPr>
        <p:txBody>
          <a:bodyPr wrap="square" rtlCol="0">
            <a:spAutoFit/>
          </a:bodyPr>
          <a:lstStyle/>
          <a:p>
            <a:pPr algn="ctr"/>
            <a:r>
              <a:rPr lang="en-US" sz="3600" b="1" dirty="0" err="1">
                <a:solidFill>
                  <a:srgbClr val="763CEB"/>
                </a:solidFill>
                <a:latin typeface="Times New Roman" panose="02020603050405020304" pitchFamily="18" charset="0"/>
                <a:cs typeface="Times New Roman" panose="02020603050405020304" pitchFamily="18" charset="0"/>
              </a:rPr>
              <a:t>Đa</a:t>
            </a:r>
            <a:r>
              <a:rPr lang="en-US" sz="3600" b="1" dirty="0">
                <a:solidFill>
                  <a:srgbClr val="763CEB"/>
                </a:solidFill>
                <a:latin typeface="Times New Roman" panose="02020603050405020304" pitchFamily="18" charset="0"/>
                <a:cs typeface="Times New Roman" panose="02020603050405020304" pitchFamily="18" charset="0"/>
              </a:rPr>
              <a:t> </a:t>
            </a:r>
            <a:r>
              <a:rPr lang="en-US" sz="3600" b="1" dirty="0" err="1">
                <a:solidFill>
                  <a:srgbClr val="763CEB"/>
                </a:solidFill>
                <a:latin typeface="Times New Roman" panose="02020603050405020304" pitchFamily="18" charset="0"/>
                <a:cs typeface="Times New Roman" panose="02020603050405020304" pitchFamily="18" charset="0"/>
              </a:rPr>
              <a:t>bội</a:t>
            </a:r>
            <a:endParaRPr lang="en-US" sz="3600" b="1" dirty="0">
              <a:solidFill>
                <a:srgbClr val="763CE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7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22">
            <a:extLst>
              <a:ext uri="{FF2B5EF4-FFF2-40B4-BE49-F238E27FC236}">
                <a16:creationId xmlns="" xmlns:a16="http://schemas.microsoft.com/office/drawing/2014/main" id="{C2F03C33-10B4-D8BB-46D6-8E3EED2B48E4}"/>
              </a:ext>
            </a:extLst>
          </p:cNvPr>
          <p:cNvSpPr/>
          <p:nvPr/>
        </p:nvSpPr>
        <p:spPr>
          <a:xfrm>
            <a:off x="1304026" y="2174476"/>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latin typeface="Times New Roman" panose="02020603050405020304" pitchFamily="18" charset="0"/>
                <a:cs typeface="Times New Roman" panose="02020603050405020304" pitchFamily="18" charset="0"/>
              </a:rPr>
              <a:t>Lệch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bội</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3082" name="Picture 10" descr="https://bio3400.nicerweb.com/Locked/media/ch08/08_03-tris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775" y="1312362"/>
            <a:ext cx="7697190" cy="7881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9534023"/>
            <a:ext cx="15773400" cy="461665"/>
          </a:xfrm>
          <a:prstGeom prst="rect">
            <a:avLst/>
          </a:prstGeom>
          <a:noFill/>
        </p:spPr>
        <p:txBody>
          <a:bodyPr wrap="square" rtlCol="0">
            <a:spAutoFit/>
          </a:bodyPr>
          <a:lstStyle/>
          <a:p>
            <a:r>
              <a:rPr lang="vi-VN" sz="2400" b="1" dirty="0">
                <a:solidFill>
                  <a:prstClr val="black"/>
                </a:solidFill>
                <a:latin typeface="Times New Roman" panose="02020603050405020304" pitchFamily="18" charset="0"/>
                <a:cs typeface="Times New Roman" panose="02020603050405020304" pitchFamily="18" charset="0"/>
              </a:rPr>
              <a:t>Hình. </a:t>
            </a:r>
            <a:r>
              <a:rPr lang="vi-VN" sz="2400" dirty="0">
                <a:solidFill>
                  <a:prstClr val="black"/>
                </a:solidFill>
                <a:latin typeface="Times New Roman" panose="02020603050405020304" pitchFamily="18" charset="0"/>
                <a:cs typeface="Times New Roman" panose="02020603050405020304" pitchFamily="18" charset="0"/>
              </a:rPr>
              <a:t>Hình dạng quả của thể lưỡng bội và các thể ba ở cà độc dược (chú thích: 2n + C1: thừa một nhiễm sắc thể ở cặp số 1,...)</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04026" y="3543300"/>
            <a:ext cx="6506474" cy="4247317"/>
          </a:xfrm>
          <a:prstGeom prst="rect">
            <a:avLst/>
          </a:prstGeom>
        </p:spPr>
        <p:txBody>
          <a:bodyPr wrap="square">
            <a:spAutoFit/>
          </a:bodyPr>
          <a:lstStyle/>
          <a:p>
            <a:pPr algn="just">
              <a:lnSpc>
                <a:spcPct val="150000"/>
              </a:lnSpc>
            </a:pPr>
            <a:r>
              <a:rPr lang="en-US" sz="3600" i="1" dirty="0">
                <a:solidFill>
                  <a:prstClr val="black"/>
                </a:solidFill>
                <a:latin typeface="Times New Roman" panose="02020603050405020304" pitchFamily="18" charset="0"/>
                <a:cs typeface="Times New Roman" panose="02020603050405020304" pitchFamily="18" charset="0"/>
              </a:rPr>
              <a:t>Ở </a:t>
            </a:r>
            <a:r>
              <a:rPr lang="en-US" sz="3600" i="1" dirty="0" err="1">
                <a:solidFill>
                  <a:prstClr val="black"/>
                </a:solidFill>
                <a:latin typeface="Times New Roman" panose="02020603050405020304" pitchFamily="18" charset="0"/>
                <a:cs typeface="Times New Roman" panose="02020603050405020304" pitchFamily="18" charset="0"/>
              </a:rPr>
              <a:t>thực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vật</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đột</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biến</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lệch</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bội</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được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phát</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hiện</a:t>
            </a:r>
            <a:r>
              <a:rPr lang="en-US" sz="3600" i="1" dirty="0">
                <a:solidFill>
                  <a:prstClr val="black"/>
                </a:solidFill>
                <a:latin typeface="Times New Roman" panose="02020603050405020304" pitchFamily="18" charset="0"/>
                <a:cs typeface="Times New Roman" panose="02020603050405020304" pitchFamily="18" charset="0"/>
              </a:rPr>
              <a:t> ở </a:t>
            </a:r>
            <a:r>
              <a:rPr lang="en-US" sz="3600" i="1" dirty="0" err="1">
                <a:solidFill>
                  <a:prstClr val="black"/>
                </a:solidFill>
                <a:latin typeface="Times New Roman" panose="02020603050405020304" pitchFamily="18" charset="0"/>
                <a:cs typeface="Times New Roman" panose="02020603050405020304" pitchFamily="18" charset="0"/>
              </a:rPr>
              <a:t>cà</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độc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dược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cà</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chua</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thuốc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lá</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lệch</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bội</a:t>
            </a:r>
            <a:r>
              <a:rPr lang="en-US" sz="3600" i="1" dirty="0">
                <a:solidFill>
                  <a:prstClr val="black"/>
                </a:solidFill>
                <a:latin typeface="Times New Roman" panose="02020603050405020304" pitchFamily="18" charset="0"/>
                <a:cs typeface="Times New Roman" panose="02020603050405020304" pitchFamily="18" charset="0"/>
              </a:rPr>
              <a:t> ở </a:t>
            </a:r>
            <a:r>
              <a:rPr lang="en-US" sz="3600" i="1" dirty="0" err="1">
                <a:solidFill>
                  <a:prstClr val="black"/>
                </a:solidFill>
                <a:latin typeface="Times New Roman" panose="02020603050405020304" pitchFamily="18" charset="0"/>
                <a:cs typeface="Times New Roman" panose="02020603050405020304" pitchFamily="18" charset="0"/>
              </a:rPr>
              <a:t>mỗi</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cặp</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nhiễm</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sắc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thể</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sẽ</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cho</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kiểu</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hình</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đặc</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trưng</a:t>
            </a:r>
            <a:r>
              <a:rPr lang="en-US" sz="3600" i="1" dirty="0">
                <a:solidFill>
                  <a:prstClr val="black"/>
                </a:solidFill>
                <a:latin typeface="Times New Roman" panose="02020603050405020304" pitchFamily="18" charset="0"/>
                <a:cs typeface="Times New Roman" panose="02020603050405020304" pitchFamily="18" charset="0"/>
              </a:rPr>
              <a:t>. </a:t>
            </a:r>
          </a:p>
        </p:txBody>
      </p:sp>
      <p:sp>
        <p:nvSpPr>
          <p:cNvPr id="9" name="Title 3">
            <a:extLst>
              <a:ext uri="{FF2B5EF4-FFF2-40B4-BE49-F238E27FC236}">
                <a16:creationId xmlns="" xmlns:a16="http://schemas.microsoft.com/office/drawing/2014/main" id="{5C4F71A2-2E36-AAB8-77AD-47D286AC1D68}"/>
              </a:ext>
            </a:extLst>
          </p:cNvPr>
          <p:cNvSpPr txBox="1">
            <a:spLocks/>
          </p:cNvSpPr>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SỐ LƯỢNG NHIỄM SẮC THỂ</a:t>
            </a:r>
            <a:endParaRPr lang="ru-RU" sz="54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10" name="Rectangle: Rounded Corners 17">
            <a:extLst>
              <a:ext uri="{FF2B5EF4-FFF2-40B4-BE49-F238E27FC236}">
                <a16:creationId xmlns="" xmlns:a16="http://schemas.microsoft.com/office/drawing/2014/main" id="{1BA0A7E7-4095-8F71-6CDD-DFD8B6D411F9}"/>
              </a:ext>
            </a:extLst>
          </p:cNvPr>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Arrow: Pentagon 21">
            <a:extLst>
              <a:ext uri="{FF2B5EF4-FFF2-40B4-BE49-F238E27FC236}">
                <a16:creationId xmlns="" xmlns:a16="http://schemas.microsoft.com/office/drawing/2014/main" id="{201B79B0-A285-F849-0261-E8A34F1C557D}"/>
              </a:ext>
            </a:extLst>
          </p:cNvPr>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2759936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675356"/>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SỐ LƯỢNG NHIỄM SẮC THỂ</a:t>
            </a:r>
            <a:endParaRPr lang="ru-RU"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6586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3" name="Group 2">
            <a:extLst>
              <a:ext uri="{FF2B5EF4-FFF2-40B4-BE49-F238E27FC236}">
                <a16:creationId xmlns="" xmlns:a16="http://schemas.microsoft.com/office/drawing/2014/main" id="{64109371-20F1-3A1A-BF3C-2B3C1E92D74F}"/>
              </a:ext>
            </a:extLst>
          </p:cNvPr>
          <p:cNvGrpSpPr/>
          <p:nvPr/>
        </p:nvGrpSpPr>
        <p:grpSpPr>
          <a:xfrm>
            <a:off x="917203" y="2270566"/>
            <a:ext cx="16896767" cy="7863560"/>
            <a:chOff x="1127573" y="1037816"/>
            <a:chExt cx="11264511" cy="5242373"/>
          </a:xfrm>
        </p:grpSpPr>
        <p:pic>
          <p:nvPicPr>
            <p:cNvPr id="4" name="Picture 2" descr="Edward Syndrome | Symptoms of Edward Syndrome | Cause of Edward Syndrome |  Trisomy 18 | USMLE">
              <a:extLst>
                <a:ext uri="{FF2B5EF4-FFF2-40B4-BE49-F238E27FC236}">
                  <a16:creationId xmlns="" xmlns:a16="http://schemas.microsoft.com/office/drawing/2014/main" id="{5ECFBCEC-C761-B022-26C2-B586ED490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36" t="19304" r="5032" b="7485"/>
            <a:stretch/>
          </p:blipFill>
          <p:spPr bwMode="auto">
            <a:xfrm>
              <a:off x="1660505" y="1194891"/>
              <a:ext cx="9660103" cy="50207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9D34D24-EDD8-D2CC-D380-B02EDC25BBD6}"/>
                </a:ext>
              </a:extLst>
            </p:cNvPr>
            <p:cNvSpPr/>
            <p:nvPr/>
          </p:nvSpPr>
          <p:spPr>
            <a:xfrm>
              <a:off x="1194891" y="1037816"/>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 xmlns:a16="http://schemas.microsoft.com/office/drawing/2014/main" id="{22E45314-EE30-5ED1-1002-B035104A39BF}"/>
                </a:ext>
              </a:extLst>
            </p:cNvPr>
            <p:cNvSpPr/>
            <p:nvPr/>
          </p:nvSpPr>
          <p:spPr>
            <a:xfrm>
              <a:off x="1127573" y="5360179"/>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a:extLst>
                <a:ext uri="{FF2B5EF4-FFF2-40B4-BE49-F238E27FC236}">
                  <a16:creationId xmlns="" xmlns:a16="http://schemas.microsoft.com/office/drawing/2014/main" id="{47EFF22E-EF35-6422-6E20-96B71172D7CF}"/>
                </a:ext>
              </a:extLst>
            </p:cNvPr>
            <p:cNvSpPr/>
            <p:nvPr/>
          </p:nvSpPr>
          <p:spPr>
            <a:xfrm>
              <a:off x="8313747" y="5870673"/>
              <a:ext cx="925619" cy="345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Rectangle 7">
              <a:extLst>
                <a:ext uri="{FF2B5EF4-FFF2-40B4-BE49-F238E27FC236}">
                  <a16:creationId xmlns="" xmlns:a16="http://schemas.microsoft.com/office/drawing/2014/main" id="{052EC179-451F-4DFD-2C3D-1E747D659DBD}"/>
                </a:ext>
              </a:extLst>
            </p:cNvPr>
            <p:cNvSpPr/>
            <p:nvPr/>
          </p:nvSpPr>
          <p:spPr>
            <a:xfrm>
              <a:off x="10114498" y="4406511"/>
              <a:ext cx="1301478" cy="63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8">
              <a:extLst>
                <a:ext uri="{FF2B5EF4-FFF2-40B4-BE49-F238E27FC236}">
                  <a16:creationId xmlns="" xmlns:a16="http://schemas.microsoft.com/office/drawing/2014/main" id="{69E8A4F3-47F1-CF16-0606-280A989FE124}"/>
                </a:ext>
              </a:extLst>
            </p:cNvPr>
            <p:cNvSpPr/>
            <p:nvPr/>
          </p:nvSpPr>
          <p:spPr>
            <a:xfrm>
              <a:off x="9463758" y="3553819"/>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Rectangle 9">
              <a:extLst>
                <a:ext uri="{FF2B5EF4-FFF2-40B4-BE49-F238E27FC236}">
                  <a16:creationId xmlns="" xmlns:a16="http://schemas.microsoft.com/office/drawing/2014/main" id="{6D007B4B-F641-914B-3FFA-4B87536250C0}"/>
                </a:ext>
              </a:extLst>
            </p:cNvPr>
            <p:cNvSpPr/>
            <p:nvPr/>
          </p:nvSpPr>
          <p:spPr>
            <a:xfrm>
              <a:off x="9693760" y="2213073"/>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Rectangle 10">
              <a:extLst>
                <a:ext uri="{FF2B5EF4-FFF2-40B4-BE49-F238E27FC236}">
                  <a16:creationId xmlns="" xmlns:a16="http://schemas.microsoft.com/office/drawing/2014/main" id="{9E281D50-BB69-0838-CFC1-1B4C0C990292}"/>
                </a:ext>
              </a:extLst>
            </p:cNvPr>
            <p:cNvSpPr/>
            <p:nvPr/>
          </p:nvSpPr>
          <p:spPr>
            <a:xfrm>
              <a:off x="6563485" y="2260755"/>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2" name="Rectangle 11">
              <a:extLst>
                <a:ext uri="{FF2B5EF4-FFF2-40B4-BE49-F238E27FC236}">
                  <a16:creationId xmlns="" xmlns:a16="http://schemas.microsoft.com/office/drawing/2014/main" id="{6C68BF9E-E2DB-F86F-B162-D56AC995F190}"/>
                </a:ext>
              </a:extLst>
            </p:cNvPr>
            <p:cNvSpPr/>
            <p:nvPr/>
          </p:nvSpPr>
          <p:spPr>
            <a:xfrm>
              <a:off x="6386775" y="2458501"/>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3" name="Rectangle 12">
              <a:extLst>
                <a:ext uri="{FF2B5EF4-FFF2-40B4-BE49-F238E27FC236}">
                  <a16:creationId xmlns="" xmlns:a16="http://schemas.microsoft.com/office/drawing/2014/main" id="{DE13D481-10F2-5ECC-A929-CCCDD071DF65}"/>
                </a:ext>
              </a:extLst>
            </p:cNvPr>
            <p:cNvSpPr/>
            <p:nvPr/>
          </p:nvSpPr>
          <p:spPr>
            <a:xfrm>
              <a:off x="5932380" y="3270130"/>
              <a:ext cx="908790" cy="503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4" name="TextBox 13">
              <a:extLst>
                <a:ext uri="{FF2B5EF4-FFF2-40B4-BE49-F238E27FC236}">
                  <a16:creationId xmlns="" xmlns:a16="http://schemas.microsoft.com/office/drawing/2014/main" id="{3D047E13-890C-2D49-E3ED-233BF3D6E63A}"/>
                </a:ext>
              </a:extLst>
            </p:cNvPr>
            <p:cNvSpPr txBox="1"/>
            <p:nvPr/>
          </p:nvSpPr>
          <p:spPr>
            <a:xfrm>
              <a:off x="9606806" y="2426244"/>
              <a:ext cx="2785278" cy="467821"/>
            </a:xfrm>
            <a:prstGeom prst="rect">
              <a:avLst/>
            </a:prstGeom>
            <a:noFill/>
          </p:spPr>
          <p:txBody>
            <a:bodyPr wrap="square" rtlCol="0">
              <a:spAutoFit/>
            </a:bodyPr>
            <a:lstStyle/>
            <a:p>
              <a:pPr>
                <a:lnSpc>
                  <a:spcPct val="120000"/>
                </a:lnSpc>
              </a:pPr>
              <a:r>
                <a:rPr lang="en-US" sz="3300" dirty="0" err="1">
                  <a:solidFill>
                    <a:prstClr val="black"/>
                  </a:solidFill>
                  <a:latin typeface="Times New Roman" panose="02020603050405020304" pitchFamily="18" charset="0"/>
                  <a:cs typeface="Times New Roman" panose="02020603050405020304" pitchFamily="18" charset="0"/>
                </a:rPr>
                <a:t>Giảm</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trương</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lực</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cơ</a:t>
              </a:r>
              <a:endParaRPr lang="en-US" sz="33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8803A4A-2BDA-730C-D572-37577B867BC4}"/>
                </a:ext>
              </a:extLst>
            </p:cNvPr>
            <p:cNvSpPr txBox="1"/>
            <p:nvPr/>
          </p:nvSpPr>
          <p:spPr>
            <a:xfrm>
              <a:off x="9489000" y="3553819"/>
              <a:ext cx="2903084" cy="467821"/>
            </a:xfrm>
            <a:prstGeom prst="rect">
              <a:avLst/>
            </a:prstGeom>
            <a:noFill/>
          </p:spPr>
          <p:txBody>
            <a:bodyPr wrap="square" rtlCol="0">
              <a:spAutoFit/>
            </a:bodyPr>
            <a:lstStyle/>
            <a:p>
              <a:pPr>
                <a:lnSpc>
                  <a:spcPct val="120000"/>
                </a:lnSpc>
              </a:pPr>
              <a:r>
                <a:rPr lang="en-US" sz="3300" dirty="0">
                  <a:solidFill>
                    <a:prstClr val="black"/>
                  </a:solidFill>
                  <a:latin typeface="Times New Roman" panose="02020603050405020304" pitchFamily="18" charset="0"/>
                  <a:cs typeface="Times New Roman" panose="02020603050405020304" pitchFamily="18" charset="0"/>
                </a:rPr>
                <a:t>Tim/</a:t>
              </a:r>
              <a:r>
                <a:rPr lang="en-US" sz="3300" dirty="0" err="1">
                  <a:solidFill>
                    <a:prstClr val="black"/>
                  </a:solidFill>
                  <a:latin typeface="Times New Roman" panose="02020603050405020304" pitchFamily="18" charset="0"/>
                  <a:cs typeface="Times New Roman" panose="02020603050405020304" pitchFamily="18" charset="0"/>
                </a:rPr>
                <a:t>phổi</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bất</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thường</a:t>
              </a:r>
              <a:endParaRPr lang="en-US" sz="330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8757C227-0022-E6D1-5DDF-1DE5C5C60259}"/>
                </a:ext>
              </a:extLst>
            </p:cNvPr>
            <p:cNvSpPr txBox="1"/>
            <p:nvPr/>
          </p:nvSpPr>
          <p:spPr>
            <a:xfrm>
              <a:off x="10041570" y="4398192"/>
              <a:ext cx="2288805" cy="874085"/>
            </a:xfrm>
            <a:prstGeom prst="rect">
              <a:avLst/>
            </a:prstGeom>
            <a:noFill/>
          </p:spPr>
          <p:txBody>
            <a:bodyPr wrap="square" rtlCol="0">
              <a:spAutoFit/>
            </a:bodyPr>
            <a:lstStyle/>
            <a:p>
              <a:pPr>
                <a:lnSpc>
                  <a:spcPct val="120000"/>
                </a:lnSpc>
              </a:pPr>
              <a:r>
                <a:rPr lang="en-US" sz="3300" dirty="0" err="1">
                  <a:solidFill>
                    <a:prstClr val="black"/>
                  </a:solidFill>
                  <a:latin typeface="Times New Roman" panose="02020603050405020304" pitchFamily="18" charset="0"/>
                  <a:cs typeface="Times New Roman" panose="02020603050405020304" pitchFamily="18" charset="0"/>
                </a:rPr>
                <a:t>Ngón</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tay</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chồng</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chéo</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lên</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nhau</a:t>
              </a:r>
              <a:endParaRPr lang="en-US" sz="33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3EB001D4-D5FE-B8CF-4637-B6340E0B9C5E}"/>
                </a:ext>
              </a:extLst>
            </p:cNvPr>
            <p:cNvSpPr txBox="1"/>
            <p:nvPr/>
          </p:nvSpPr>
          <p:spPr>
            <a:xfrm>
              <a:off x="5314223" y="5258626"/>
              <a:ext cx="2013922" cy="874085"/>
            </a:xfrm>
            <a:prstGeom prst="rect">
              <a:avLst/>
            </a:prstGeom>
            <a:noFill/>
          </p:spPr>
          <p:txBody>
            <a:bodyPr wrap="square" rtlCol="0">
              <a:spAutoFit/>
            </a:bodyPr>
            <a:lstStyle/>
            <a:p>
              <a:pPr>
                <a:lnSpc>
                  <a:spcPct val="120000"/>
                </a:lnSpc>
              </a:pPr>
              <a:r>
                <a:rPr lang="en-US" sz="3300" dirty="0" err="1">
                  <a:solidFill>
                    <a:prstClr val="black"/>
                  </a:solidFill>
                  <a:latin typeface="Times New Roman" panose="02020603050405020304" pitchFamily="18" charset="0"/>
                  <a:cs typeface="Times New Roman" panose="02020603050405020304" pitchFamily="18" charset="0"/>
                </a:rPr>
                <a:t>Bàn</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chân</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khập</a:t>
              </a:r>
              <a:r>
                <a:rPr lang="en-US" sz="3300" dirty="0">
                  <a:solidFill>
                    <a:prstClr val="black"/>
                  </a:solidFill>
                  <a:latin typeface="Times New Roman" panose="02020603050405020304" pitchFamily="18" charset="0"/>
                  <a:cs typeface="Times New Roman" panose="02020603050405020304" pitchFamily="18" charset="0"/>
                </a:rPr>
                <a:t> </a:t>
              </a:r>
              <a:r>
                <a:rPr lang="en-US" sz="3300" dirty="0" err="1">
                  <a:solidFill>
                    <a:prstClr val="black"/>
                  </a:solidFill>
                  <a:latin typeface="Times New Roman" panose="02020603050405020304" pitchFamily="18" charset="0"/>
                  <a:cs typeface="Times New Roman" panose="02020603050405020304" pitchFamily="18" charset="0"/>
                </a:rPr>
                <a:t>khiểng</a:t>
              </a:r>
              <a:endParaRPr lang="en-US" sz="33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A992A44E-9B27-4721-DC69-4CDFB9E76471}"/>
                </a:ext>
              </a:extLst>
            </p:cNvPr>
            <p:cNvSpPr txBox="1"/>
            <p:nvPr/>
          </p:nvSpPr>
          <p:spPr>
            <a:xfrm>
              <a:off x="6204456" y="1828797"/>
              <a:ext cx="1306386" cy="467821"/>
            </a:xfrm>
            <a:prstGeom prst="rect">
              <a:avLst/>
            </a:prstGeom>
            <a:noFill/>
          </p:spPr>
          <p:txBody>
            <a:bodyPr wrap="square" rtlCol="0">
              <a:spAutoFit/>
            </a:bodyPr>
            <a:lstStyle/>
            <a:p>
              <a:pPr>
                <a:lnSpc>
                  <a:spcPct val="120000"/>
                </a:lnSpc>
              </a:pPr>
              <a:r>
                <a:rPr lang="en-US" sz="3300" dirty="0">
                  <a:solidFill>
                    <a:prstClr val="black"/>
                  </a:solidFill>
                  <a:latin typeface="Times New Roman" panose="02020603050405020304" pitchFamily="18" charset="0"/>
                  <a:cs typeface="Times New Roman" panose="02020603050405020304" pitchFamily="18" charset="0"/>
                </a:rPr>
                <a:t>Tai </a:t>
              </a:r>
              <a:r>
                <a:rPr lang="en-US" sz="3300" dirty="0" err="1">
                  <a:solidFill>
                    <a:prstClr val="black"/>
                  </a:solidFill>
                  <a:latin typeface="Times New Roman" panose="02020603050405020304" pitchFamily="18" charset="0"/>
                  <a:cs typeface="Times New Roman" panose="02020603050405020304" pitchFamily="18" charset="0"/>
                </a:rPr>
                <a:t>thấp</a:t>
              </a:r>
              <a:endParaRPr lang="en-US" sz="33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43B66D39-D3AA-C71E-AF0F-B9C8569949F2}"/>
                </a:ext>
              </a:extLst>
            </p:cNvPr>
            <p:cNvSpPr/>
            <p:nvPr/>
          </p:nvSpPr>
          <p:spPr>
            <a:xfrm>
              <a:off x="6028275" y="3701043"/>
              <a:ext cx="660906" cy="287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TextBox 24">
              <a:extLst>
                <a:ext uri="{FF2B5EF4-FFF2-40B4-BE49-F238E27FC236}">
                  <a16:creationId xmlns="" xmlns:a16="http://schemas.microsoft.com/office/drawing/2014/main" id="{01A7B16E-51AC-4816-44DB-9C5F7EF14A82}"/>
                </a:ext>
              </a:extLst>
            </p:cNvPr>
            <p:cNvSpPr txBox="1"/>
            <p:nvPr/>
          </p:nvSpPr>
          <p:spPr>
            <a:xfrm>
              <a:off x="5961773" y="3629877"/>
              <a:ext cx="752649" cy="504753"/>
            </a:xfrm>
            <a:prstGeom prst="rect">
              <a:avLst/>
            </a:prstGeom>
            <a:noFill/>
          </p:spPr>
          <p:txBody>
            <a:bodyPr wrap="square" rtlCol="0">
              <a:spAutoFit/>
            </a:bodyPr>
            <a:lstStyle/>
            <a:p>
              <a:pPr>
                <a:lnSpc>
                  <a:spcPct val="120000"/>
                </a:lnSpc>
              </a:pPr>
              <a:r>
                <a:rPr lang="en-US" sz="3600" b="1">
                  <a:solidFill>
                    <a:srgbClr val="008965"/>
                  </a:solidFill>
                  <a:cs typeface="Times New Roman" panose="02020603050405020304" pitchFamily="18" charset="0"/>
                </a:rPr>
                <a:t>18</a:t>
              </a:r>
            </a:p>
          </p:txBody>
        </p:sp>
      </p:grpSp>
      <p:sp>
        <p:nvSpPr>
          <p:cNvPr id="23" name="Rectangle: Rounded Corners 22">
            <a:extLst>
              <a:ext uri="{FF2B5EF4-FFF2-40B4-BE49-F238E27FC236}">
                <a16:creationId xmlns="" xmlns:a16="http://schemas.microsoft.com/office/drawing/2014/main" id="{1BA0A7E7-4095-8F71-6CDD-DFD8B6D411F9}"/>
              </a:ext>
            </a:extLst>
          </p:cNvPr>
          <p:cNvSpPr/>
          <p:nvPr/>
        </p:nvSpPr>
        <p:spPr>
          <a:xfrm>
            <a:off x="1371599" y="185583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4" name="Rectangle: Rounded Corners 23">
            <a:extLst>
              <a:ext uri="{FF2B5EF4-FFF2-40B4-BE49-F238E27FC236}">
                <a16:creationId xmlns="" xmlns:a16="http://schemas.microsoft.com/office/drawing/2014/main" id="{36BD1148-AA9A-2217-4B75-2AA4D234EF2E}"/>
              </a:ext>
            </a:extLst>
          </p:cNvPr>
          <p:cNvSpPr/>
          <p:nvPr/>
        </p:nvSpPr>
        <p:spPr>
          <a:xfrm>
            <a:off x="1371600" y="2274154"/>
            <a:ext cx="3357477" cy="841472"/>
          </a:xfrm>
          <a:prstGeom prst="roundRect">
            <a:avLst>
              <a:gd name="adj" fmla="val 50000"/>
            </a:avLst>
          </a:prstGeom>
          <a:solidFill>
            <a:schemeClr val="accent2">
              <a:lumMod val="20000"/>
              <a:lumOff val="80000"/>
            </a:schemeClr>
          </a:solidFill>
          <a:ln w="12700" cap="flat">
            <a:noFill/>
            <a:prstDash val="solid"/>
            <a:miter/>
          </a:ln>
        </p:spPr>
        <p:txBody>
          <a:bodyPr rtlCol="0" anchor="ctr"/>
          <a:lstStyle/>
          <a:p>
            <a:pPr algn="ctr"/>
            <a:r>
              <a:rPr lang="en-US" sz="3600" b="1" dirty="0" err="1">
                <a:solidFill>
                  <a:prstClr val="black"/>
                </a:solidFill>
                <a:latin typeface="Times New Roman" panose="02020603050405020304" pitchFamily="18" charset="0"/>
                <a:cs typeface="Times New Roman" panose="02020603050405020304" pitchFamily="18" charset="0"/>
              </a:rPr>
              <a:t>Tác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hại</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812868A-C9D9-D57F-4CD9-BC6F92FE15F1}"/>
              </a:ext>
            </a:extLst>
          </p:cNvPr>
          <p:cNvSpPr txBox="1"/>
          <p:nvPr/>
        </p:nvSpPr>
        <p:spPr>
          <a:xfrm>
            <a:off x="12632163" y="2618352"/>
            <a:ext cx="5181807" cy="738664"/>
          </a:xfrm>
          <a:prstGeom prst="rect">
            <a:avLst/>
          </a:prstGeom>
          <a:noFill/>
        </p:spPr>
        <p:txBody>
          <a:bodyPr wrap="square">
            <a:spAutoFit/>
          </a:bodyPr>
          <a:lstStyle/>
          <a:p>
            <a:r>
              <a:rPr lang="en-US" sz="4200" b="1" dirty="0" err="1">
                <a:solidFill>
                  <a:srgbClr val="006FC9"/>
                </a:solidFill>
                <a:latin typeface="Times New Roman" panose="02020603050405020304" pitchFamily="18" charset="0"/>
                <a:cs typeface="Times New Roman" panose="02020603050405020304" pitchFamily="18" charset="0"/>
              </a:rPr>
              <a:t>Hội</a:t>
            </a:r>
            <a:r>
              <a:rPr lang="en-US" sz="4200" b="1" dirty="0">
                <a:solidFill>
                  <a:srgbClr val="006FC9"/>
                </a:solidFill>
                <a:latin typeface="Times New Roman" panose="02020603050405020304" pitchFamily="18" charset="0"/>
                <a:cs typeface="Times New Roman" panose="02020603050405020304" pitchFamily="18" charset="0"/>
              </a:rPr>
              <a:t> </a:t>
            </a:r>
            <a:r>
              <a:rPr lang="en-US" sz="4200" b="1" dirty="0" err="1">
                <a:solidFill>
                  <a:srgbClr val="006FC9"/>
                </a:solidFill>
                <a:latin typeface="Times New Roman" panose="02020603050405020304" pitchFamily="18" charset="0"/>
                <a:cs typeface="Times New Roman" panose="02020603050405020304" pitchFamily="18" charset="0"/>
              </a:rPr>
              <a:t>chứng</a:t>
            </a:r>
            <a:r>
              <a:rPr lang="en-US" sz="4200" b="1" dirty="0">
                <a:solidFill>
                  <a:srgbClr val="006FC9"/>
                </a:solidFill>
                <a:latin typeface="Times New Roman" panose="02020603050405020304" pitchFamily="18" charset="0"/>
                <a:cs typeface="Times New Roman" panose="02020603050405020304" pitchFamily="18" charset="0"/>
              </a:rPr>
              <a:t> </a:t>
            </a:r>
            <a:r>
              <a:rPr lang="vi-VN" sz="4200" b="1" dirty="0">
                <a:solidFill>
                  <a:srgbClr val="006FC9"/>
                </a:solidFill>
                <a:latin typeface="Times New Roman" panose="02020603050405020304" pitchFamily="18" charset="0"/>
                <a:cs typeface="Times New Roman" panose="02020603050405020304" pitchFamily="18" charset="0"/>
              </a:rPr>
              <a:t>Edward</a:t>
            </a:r>
            <a:endParaRPr lang="en-US" sz="4200" dirty="0">
              <a:solidFill>
                <a:srgbClr val="006FC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790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Down syndrome - symptoms, causes, diagnosis - medikamio">
            <a:extLst>
              <a:ext uri="{FF2B5EF4-FFF2-40B4-BE49-F238E27FC236}">
                <a16:creationId xmlns="" xmlns:a16="http://schemas.microsoft.com/office/drawing/2014/main" id="{FA535684-1156-F04D-8874-8A26D6863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2" b="2556"/>
          <a:stretch/>
        </p:blipFill>
        <p:spPr bwMode="auto">
          <a:xfrm>
            <a:off x="9043023" y="71913"/>
            <a:ext cx="7835511" cy="102150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 xmlns:a16="http://schemas.microsoft.com/office/drawing/2014/main" id="{31E08B59-E80E-A64A-C561-8636AC1CC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0" t="32705" r="10538"/>
          <a:stretch/>
        </p:blipFill>
        <p:spPr bwMode="auto">
          <a:xfrm>
            <a:off x="0" y="266700"/>
            <a:ext cx="7835511" cy="1002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0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descr="Down Syndrome Karyotype"/>
          <p:cNvPicPr>
            <a:picLocks noChangeAspect="1" noChangeArrowheads="1"/>
          </p:cNvPicPr>
          <p:nvPr/>
        </p:nvPicPr>
        <p:blipFill rotWithShape="1">
          <a:blip r:embed="rId3">
            <a:extLst>
              <a:ext uri="{28A0092B-C50C-407E-A947-70E740481C1C}">
                <a14:useLocalDpi xmlns:a14="http://schemas.microsoft.com/office/drawing/2010/main" val="0"/>
              </a:ext>
            </a:extLst>
          </a:blip>
          <a:srcRect b="5933"/>
          <a:stretch/>
        </p:blipFill>
        <p:spPr bwMode="auto">
          <a:xfrm>
            <a:off x="10568640" y="3771900"/>
            <a:ext cx="6708956"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55962" y="647700"/>
            <a:ext cx="7516516"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defRPr/>
            </a:pPr>
            <a:r>
              <a:rPr lang="vi-VN" sz="2800" b="1" dirty="0">
                <a:solidFill>
                  <a:srgbClr val="FF0000"/>
                </a:solidFill>
                <a:latin typeface="Times New Roman" panose="02020603050405020304" pitchFamily="18" charset="0"/>
                <a:cs typeface="Times New Roman" panose="02020603050405020304" pitchFamily="18" charset="0"/>
              </a:rPr>
              <a:t>Người mắc hội chứng Down </a:t>
            </a:r>
            <a:r>
              <a:rPr lang="vi-VN" sz="2800" dirty="0">
                <a:solidFill>
                  <a:prstClr val="black"/>
                </a:solidFill>
                <a:latin typeface="Times New Roman" panose="02020603050405020304" pitchFamily="18" charset="0"/>
                <a:cs typeface="Times New Roman" panose="02020603050405020304" pitchFamily="18" charset="0"/>
              </a:rPr>
              <a:t>có bộ NST với </a:t>
            </a:r>
            <a:r>
              <a:rPr lang="vi-VN" sz="2800" b="1" dirty="0">
                <a:solidFill>
                  <a:srgbClr val="00B050"/>
                </a:solidFill>
                <a:latin typeface="Times New Roman" panose="02020603050405020304" pitchFamily="18" charset="0"/>
                <a:cs typeface="Times New Roman" panose="02020603050405020304" pitchFamily="18" charset="0"/>
              </a:rPr>
              <a:t>3 NST số 21</a:t>
            </a:r>
            <a:r>
              <a:rPr lang="vi-VN" sz="2800" dirty="0">
                <a:solidFill>
                  <a:prstClr val="black"/>
                </a:solidFill>
                <a:latin typeface="Times New Roman" panose="02020603050405020304" pitchFamily="18" charset="0"/>
                <a:cs typeface="Times New Roman" panose="02020603050405020304" pitchFamily="18" charset="0"/>
              </a:rPr>
              <a:t>: Có nhiều bất thường trên khuôn mặt (mũi tẹt, mắt chếch lên trên,…), tầm vóc thấp bé, dị tật tim, chậm phát triển và thường có tuổi thọ ngắn hơn người bình thường.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990" y="1202290"/>
            <a:ext cx="7031699" cy="1226298"/>
          </a:xfrm>
          <a:prstGeom prst="rect">
            <a:avLst/>
          </a:prstGeom>
          <a:solidFill>
            <a:srgbClr val="CCFFCC"/>
          </a:solidFill>
        </p:spPr>
        <p:txBody>
          <a:bodyPr wrap="square">
            <a:spAutoFit/>
          </a:bodyPr>
          <a:lstStyle/>
          <a:p>
            <a:pPr algn="just">
              <a:lnSpc>
                <a:spcPct val="150000"/>
              </a:lnSpc>
              <a:defRPr/>
            </a:pPr>
            <a:r>
              <a:rPr lang="vi-VN" sz="2800" b="1" dirty="0">
                <a:solidFill>
                  <a:prstClr val="black"/>
                </a:solidFill>
                <a:latin typeface="Times New Roman" panose="02020603050405020304" pitchFamily="18" charset="0"/>
                <a:cs typeface="Times New Roman" panose="02020603050405020304" pitchFamily="18" charset="0"/>
              </a:rPr>
              <a:t>Đột biến lệch bội </a:t>
            </a:r>
            <a:r>
              <a:rPr lang="vi-VN" sz="2400" dirty="0" smtClean="0">
                <a:solidFill>
                  <a:prstClr val="black"/>
                </a:solidFill>
                <a:latin typeface="Times New Roman" panose="02020603050405020304" pitchFamily="18" charset="0"/>
                <a:cs typeface="Times New Roman" panose="02020603050405020304" pitchFamily="18" charset="0"/>
              </a:rPr>
              <a:t>Ví </a:t>
            </a:r>
            <a:r>
              <a:rPr lang="vi-VN" sz="2400" dirty="0">
                <a:solidFill>
                  <a:prstClr val="black"/>
                </a:solidFill>
                <a:latin typeface="Times New Roman" panose="02020603050405020304" pitchFamily="18" charset="0"/>
                <a:cs typeface="Times New Roman" panose="02020603050405020304" pitchFamily="18" charset="0"/>
              </a:rPr>
              <a:t>dụ: Hội chứng Down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một trường hợp lệch bội với ba nhiễm sắc thể số 21.</a:t>
            </a:r>
            <a:endParaRPr lang="vi-VN" sz="2000" dirty="0">
              <a:solidFill>
                <a:prstClr val="black"/>
              </a:solidFill>
              <a:latin typeface="Times New Roman" panose="02020603050405020304" pitchFamily="18" charset="0"/>
              <a:cs typeface="Times New Roman" panose="02020603050405020304" pitchFamily="18" charset="0"/>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64316" y="2233469"/>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 Syndrome: Symptoms, Causes, Prevention and Treatments">
            <a:extLst>
              <a:ext uri="{FF2B5EF4-FFF2-40B4-BE49-F238E27FC236}">
                <a16:creationId xmlns="" xmlns:a16="http://schemas.microsoft.com/office/drawing/2014/main" id="{C508813B-1392-8AC0-A1E6-E1D807F6BD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38" t="13894" r="4219" b="4072"/>
          <a:stretch/>
        </p:blipFill>
        <p:spPr bwMode="auto">
          <a:xfrm>
            <a:off x="-96510" y="5284421"/>
            <a:ext cx="106651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descr="Xyy syndrome hi-res stock photography and images - Alamy">
            <a:extLst>
              <a:ext uri="{FF2B5EF4-FFF2-40B4-BE49-F238E27FC236}">
                <a16:creationId xmlns="" xmlns:a16="http://schemas.microsoft.com/office/drawing/2014/main" id="{E9B26C98-BFC2-4E8B-BC22-9D58514A1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2" t="7117" r="6355" b="9202"/>
          <a:stretch/>
        </p:blipFill>
        <p:spPr bwMode="auto">
          <a:xfrm>
            <a:off x="320415" y="3028950"/>
            <a:ext cx="9110253" cy="70020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59305" y="424616"/>
            <a:ext cx="8266803" cy="148066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buFont typeface="Wingdings" panose="05000000000000000000" pitchFamily="2" charset="2"/>
              <a:buNone/>
              <a:defRPr/>
            </a:pPr>
            <a:r>
              <a:rPr lang="vi-VN" sz="3200" b="1" dirty="0">
                <a:solidFill>
                  <a:srgbClr val="FF0000"/>
                </a:solidFill>
              </a:rPr>
              <a:t>(</a:t>
            </a:r>
            <a:r>
              <a:rPr lang="en-US" sz="3200" b="1" dirty="0">
                <a:solidFill>
                  <a:srgbClr val="FF0000"/>
                </a:solidFill>
                <a:latin typeface="Times New Roman" panose="02020603050405020304" pitchFamily="18" charset="0"/>
                <a:cs typeface="Times New Roman" panose="02020603050405020304" pitchFamily="18" charset="0"/>
              </a:rPr>
              <a:t>H</a:t>
            </a:r>
            <a:r>
              <a:rPr lang="vi-VN" sz="3200" b="1" dirty="0">
                <a:solidFill>
                  <a:srgbClr val="FF0000"/>
                </a:solidFill>
                <a:latin typeface="Times New Roman" panose="02020603050405020304" pitchFamily="18" charset="0"/>
                <a:cs typeface="Times New Roman" panose="02020603050405020304" pitchFamily="18" charset="0"/>
              </a:rPr>
              <a:t>ội chứng siêu nam): </a:t>
            </a:r>
            <a:r>
              <a:rPr lang="vi-VN" sz="3200" dirty="0">
                <a:solidFill>
                  <a:prstClr val="black"/>
                </a:solidFill>
                <a:latin typeface="Times New Roman" panose="02020603050405020304" pitchFamily="18" charset="0"/>
                <a:cs typeface="Times New Roman" panose="02020603050405020304" pitchFamily="18" charset="0"/>
              </a:rPr>
              <a:t>thường có rối loạn về hệ vận động (cơ, xương) và hệ thần kinh</a:t>
            </a:r>
            <a:r>
              <a:rPr lang="vi-VN" sz="3200" dirty="0">
                <a:solidFill>
                  <a:prstClr val="black"/>
                </a:solidFill>
              </a:rPr>
              <a:t>.</a:t>
            </a:r>
            <a:endParaRPr lang="en-US" sz="3200" dirty="0">
              <a:solidFill>
                <a:prstClr val="black"/>
              </a:solidFill>
            </a:endParaRPr>
          </a:p>
        </p:txBody>
      </p:sp>
      <p:sp>
        <p:nvSpPr>
          <p:cNvPr id="2" name="Rectangle 1"/>
          <p:cNvSpPr/>
          <p:nvPr/>
        </p:nvSpPr>
        <p:spPr>
          <a:xfrm>
            <a:off x="0" y="995261"/>
            <a:ext cx="7031699" cy="1712969"/>
          </a:xfrm>
          <a:prstGeom prst="rect">
            <a:avLst/>
          </a:prstGeom>
          <a:solidFill>
            <a:srgbClr val="CCFFCC"/>
          </a:solidFill>
        </p:spPr>
        <p:txBody>
          <a:bodyPr wrap="square">
            <a:spAutoFit/>
          </a:bodyPr>
          <a:lstStyle/>
          <a:p>
            <a:pPr algn="ctr">
              <a:lnSpc>
                <a:spcPct val="150000"/>
              </a:lnSpc>
              <a:defRPr/>
            </a:pPr>
            <a:r>
              <a:rPr lang="en-US" sz="4000" b="1" dirty="0">
                <a:solidFill>
                  <a:prstClr val="black"/>
                </a:solidFill>
                <a:latin typeface="Times New Roman" panose="02020603050405020304" pitchFamily="18" charset="0"/>
                <a:cs typeface="Times New Roman" panose="02020603050405020304" pitchFamily="18" charset="0"/>
              </a:rPr>
              <a:t>H</a:t>
            </a:r>
            <a:r>
              <a:rPr lang="vi-VN" sz="4000" b="1" dirty="0">
                <a:solidFill>
                  <a:prstClr val="black"/>
                </a:solidFill>
                <a:latin typeface="Times New Roman" panose="02020603050405020304" pitchFamily="18" charset="0"/>
                <a:cs typeface="Times New Roman" panose="02020603050405020304" pitchFamily="18" charset="0"/>
              </a:rPr>
              <a:t>ội chứng </a:t>
            </a:r>
            <a:r>
              <a:rPr lang="en-US" sz="4000" b="1" dirty="0" err="1" smtClean="0">
                <a:solidFill>
                  <a:prstClr val="black"/>
                </a:solidFill>
                <a:latin typeface="Times New Roman" panose="02020603050405020304" pitchFamily="18" charset="0"/>
                <a:cs typeface="Times New Roman" panose="02020603050405020304" pitchFamily="18" charset="0"/>
              </a:rPr>
              <a:t>siêu</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nam</a:t>
            </a:r>
            <a:endParaRPr lang="en-US" sz="4000" b="1" dirty="0">
              <a:solidFill>
                <a:prstClr val="black"/>
              </a:solidFill>
              <a:latin typeface="Times New Roman" panose="02020603050405020304" pitchFamily="18" charset="0"/>
              <a:cs typeface="Times New Roman" panose="02020603050405020304" pitchFamily="18" charset="0"/>
            </a:endParaRPr>
          </a:p>
          <a:p>
            <a:pPr algn="ctr">
              <a:lnSpc>
                <a:spcPct val="125000"/>
              </a:lnSpc>
              <a:defRPr/>
            </a:pPr>
            <a:r>
              <a:rPr lang="vi-VN" sz="4000" b="1" dirty="0">
                <a:solidFill>
                  <a:srgbClr val="FF0000"/>
                </a:solidFill>
                <a:latin typeface="Times New Roman" panose="02020603050405020304" pitchFamily="18" charset="0"/>
                <a:cs typeface="Times New Roman" panose="02020603050405020304" pitchFamily="18" charset="0"/>
              </a:rPr>
              <a:t>Kí hiệu XYY</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799721" y="1530534"/>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omedicines | Free Full-Text | Stiff Person Spectrum Disorders&amp;mdash;An  Update and Outlook on Clinical, Pathophysiological and Treatment  Perspectives">
            <a:extLst>
              <a:ext uri="{FF2B5EF4-FFF2-40B4-BE49-F238E27FC236}">
                <a16:creationId xmlns="" xmlns:a16="http://schemas.microsoft.com/office/drawing/2014/main" id="{0A5A372A-06D1-4B58-A382-FC75F8E14A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9502"/>
          <a:stretch/>
        </p:blipFill>
        <p:spPr bwMode="auto">
          <a:xfrm>
            <a:off x="9958458" y="2356458"/>
            <a:ext cx="7848600" cy="763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Patau syndrome karyotype (trisomy 13 Stock Photo - Alamy">
            <a:extLst>
              <a:ext uri="{FF2B5EF4-FFF2-40B4-BE49-F238E27FC236}">
                <a16:creationId xmlns="" xmlns:a16="http://schemas.microsoft.com/office/drawing/2014/main" id="{2AB05866-ED41-4A74-A20C-29F295B6B4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68" b="7731"/>
          <a:stretch/>
        </p:blipFill>
        <p:spPr bwMode="auto">
          <a:xfrm>
            <a:off x="8814784" y="2825991"/>
            <a:ext cx="8534400" cy="6871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somy 13: MedlinePlus Genetics">
            <a:extLst>
              <a:ext uri="{FF2B5EF4-FFF2-40B4-BE49-F238E27FC236}">
                <a16:creationId xmlns="" xmlns:a16="http://schemas.microsoft.com/office/drawing/2014/main" id="{91B32C1C-B101-4EB1-A828-36768459117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629" y="3379928"/>
            <a:ext cx="6831308" cy="7091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06186" y="582771"/>
            <a:ext cx="8229600" cy="193899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25000"/>
              </a:lnSpc>
              <a:buFont typeface="Wingdings" panose="05000000000000000000" pitchFamily="2" charset="2"/>
              <a:buNone/>
              <a:defRPr/>
            </a:pPr>
            <a:r>
              <a:rPr lang="vi-VN" sz="3200" dirty="0">
                <a:solidFill>
                  <a:srgbClr val="008965"/>
                </a:solidFill>
                <a:latin typeface="Times New Roman" panose="02020603050405020304" pitchFamily="18" charset="0"/>
                <a:cs typeface="Times New Roman" panose="02020603050405020304" pitchFamily="18" charset="0"/>
              </a:rPr>
              <a:t>Hơn 80% trẻ sinh ra tử vong </a:t>
            </a:r>
            <a:r>
              <a:rPr lang="vi-VN" sz="3200" dirty="0">
                <a:solidFill>
                  <a:prstClr val="black"/>
                </a:solidFill>
                <a:latin typeface="Times New Roman" panose="02020603050405020304" pitchFamily="18" charset="0"/>
                <a:cs typeface="Times New Roman" panose="02020603050405020304" pitchFamily="18" charset="0"/>
              </a:rPr>
              <a:t>trong năm đầu tiên. Tuy nhiên, vẫn có trẻ có thể sống tới tuổi vị thành niên mặc dù rất hiếm</a:t>
            </a:r>
            <a:r>
              <a:rPr lang="vi-VN" sz="3200" i="1" dirty="0">
                <a:solidFill>
                  <a:prstClr val="black"/>
                </a:solidFill>
                <a:latin typeface="Times New Roman" panose="02020603050405020304" pitchFamily="18" charset="0"/>
                <a:cs typeface="Times New Roman" panose="02020603050405020304" pitchFamily="18" charset="0"/>
              </a:rPr>
              <a:t>.</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3080" name="Picture 8" descr="Arrow Png Images – Browse 702,419 Stock Photos, Vectors, and Video | Adobe  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532471" y="1944401"/>
            <a:ext cx="3029660" cy="2019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F246D489-76FC-4057-B2AC-D9BB9B3F6511}"/>
              </a:ext>
            </a:extLst>
          </p:cNvPr>
          <p:cNvSpPr txBox="1"/>
          <p:nvPr/>
        </p:nvSpPr>
        <p:spPr>
          <a:xfrm>
            <a:off x="0" y="1104900"/>
            <a:ext cx="7575937" cy="1416863"/>
          </a:xfrm>
          <a:prstGeom prst="rect">
            <a:avLst/>
          </a:prstGeom>
          <a:solidFill>
            <a:srgbClr val="763CEB"/>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000" b="1" dirty="0">
                <a:solidFill>
                  <a:prstClr val="white"/>
                </a:solidFill>
                <a:latin typeface="Times New Roman" panose="02020603050405020304" pitchFamily="18" charset="0"/>
                <a:cs typeface="Times New Roman" panose="02020603050405020304" pitchFamily="18" charset="0"/>
              </a:rPr>
              <a:t>H</a:t>
            </a:r>
            <a:r>
              <a:rPr lang="vi-VN" sz="4000" b="1" dirty="0">
                <a:solidFill>
                  <a:prstClr val="white"/>
                </a:solidFill>
                <a:latin typeface="Times New Roman" panose="02020603050405020304" pitchFamily="18" charset="0"/>
                <a:cs typeface="Times New Roman" panose="02020603050405020304" pitchFamily="18" charset="0"/>
              </a:rPr>
              <a:t>ội chứng </a:t>
            </a:r>
            <a:r>
              <a:rPr lang="en-US" sz="4000" b="1" dirty="0">
                <a:solidFill>
                  <a:prstClr val="white"/>
                </a:solidFill>
                <a:latin typeface="Times New Roman" panose="02020603050405020304" pitchFamily="18" charset="0"/>
                <a:cs typeface="Times New Roman" panose="02020603050405020304" pitchFamily="18" charset="0"/>
              </a:rPr>
              <a:t>Patau</a:t>
            </a:r>
          </a:p>
          <a:p>
            <a:pPr marL="0" indent="0" algn="ctr">
              <a:buFont typeface="Wingdings" panose="05000000000000000000" pitchFamily="2" charset="2"/>
              <a:buNone/>
              <a:defRPr/>
            </a:pPr>
            <a:r>
              <a:rPr lang="vi-VN" sz="3200" b="1" dirty="0">
                <a:solidFill>
                  <a:srgbClr val="FFFF00"/>
                </a:solidFill>
                <a:latin typeface="Times New Roman" panose="02020603050405020304" pitchFamily="18" charset="0"/>
                <a:cs typeface="Times New Roman" panose="02020603050405020304" pitchFamily="18" charset="0"/>
              </a:rPr>
              <a:t>thừa một NST ở cặp NST số 13</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197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63932" y="232900"/>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SỐ LƯỢNG NHIỄM SẮC THỂ</a:t>
            </a:r>
            <a:endParaRPr lang="ru-RU"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62552" y="141337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a:extLst>
              <a:ext uri="{FF2B5EF4-FFF2-40B4-BE49-F238E27FC236}">
                <a16:creationId xmlns="" xmlns:a16="http://schemas.microsoft.com/office/drawing/2014/main" id="{36BD1148-AA9A-2217-4B75-2AA4D234EF2E}"/>
              </a:ext>
            </a:extLst>
          </p:cNvPr>
          <p:cNvSpPr/>
          <p:nvPr/>
        </p:nvSpPr>
        <p:spPr>
          <a:xfrm>
            <a:off x="2667000" y="1965783"/>
            <a:ext cx="7420455" cy="696397"/>
          </a:xfrm>
          <a:prstGeom prst="roundRect">
            <a:avLst>
              <a:gd name="adj" fmla="val 50000"/>
            </a:avLst>
          </a:prstGeom>
          <a:solidFill>
            <a:srgbClr val="763CEB"/>
          </a:solidFill>
          <a:ln w="12700" cap="flat">
            <a:noFill/>
            <a:prstDash val="solid"/>
            <a:miter/>
          </a:ln>
        </p:spPr>
        <p:txBody>
          <a:bodyPr rtlCol="0" anchor="ctr"/>
          <a:lstStyle/>
          <a:p>
            <a:pPr algn="ctr">
              <a:defRPr/>
            </a:pPr>
            <a:r>
              <a:rPr lang="en-US" sz="2800" b="1" dirty="0">
                <a:solidFill>
                  <a:prstClr val="white"/>
                </a:solidFill>
                <a:latin typeface="Times New Roman" panose="02020603050405020304" pitchFamily="18" charset="0"/>
                <a:cs typeface="Times New Roman" panose="02020603050405020304" pitchFamily="18" charset="0"/>
              </a:rPr>
              <a:t>Ý </a:t>
            </a:r>
            <a:r>
              <a:rPr lang="en-US" sz="2800" b="1" dirty="0" err="1">
                <a:solidFill>
                  <a:prstClr val="white"/>
                </a:solidFill>
                <a:latin typeface="Times New Roman" panose="02020603050405020304" pitchFamily="18" charset="0"/>
                <a:cs typeface="Times New Roman" panose="02020603050405020304" pitchFamily="18" charset="0"/>
              </a:rPr>
              <a:t>nghĩa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biến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nhiễm</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sắc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thể</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2" name="Arrow: Pentagon 21">
            <a:extLst>
              <a:ext uri="{FF2B5EF4-FFF2-40B4-BE49-F238E27FC236}">
                <a16:creationId xmlns="" xmlns:a16="http://schemas.microsoft.com/office/drawing/2014/main" id="{201B79B0-A285-F849-0261-E8A34F1C557D}"/>
              </a:ext>
            </a:extLst>
          </p:cNvPr>
          <p:cNvSpPr/>
          <p:nvPr/>
        </p:nvSpPr>
        <p:spPr>
          <a:xfrm>
            <a:off x="-9046" y="423406"/>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pic>
        <p:nvPicPr>
          <p:cNvPr id="4098" name="Picture 2" descr="Chuối tiêu – món ăn và vị thuốc - Trung tâm y tế Q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298" y="5400111"/>
            <a:ext cx="6938705" cy="43589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do plants with seedless fruit reprodu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79" y="5584257"/>
            <a:ext cx="6938706" cy="39030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1E38367B-E47E-4271-8C22-D1316A61D54B}"/>
              </a:ext>
            </a:extLst>
          </p:cNvPr>
          <p:cNvSpPr/>
          <p:nvPr/>
        </p:nvSpPr>
        <p:spPr>
          <a:xfrm>
            <a:off x="1333499" y="2942830"/>
            <a:ext cx="15621001" cy="267765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defRPr/>
            </a:pPr>
            <a:r>
              <a:rPr lang="vi-VN" sz="2800" b="1" dirty="0">
                <a:solidFill>
                  <a:srgbClr val="FF0000"/>
                </a:solidFill>
                <a:latin typeface="Times New Roman" panose="02020603050405020304" pitchFamily="18" charset="0"/>
                <a:cs typeface="Times New Roman" panose="02020603050405020304" pitchFamily="18" charset="0"/>
              </a:rPr>
              <a:t>Giống chuối 2n </a:t>
            </a:r>
            <a:r>
              <a:rPr lang="vi-VN" sz="2800" dirty="0">
                <a:solidFill>
                  <a:prstClr val="black"/>
                </a:solidFill>
                <a:latin typeface="Times New Roman" panose="02020603050405020304" pitchFamily="18" charset="0"/>
                <a:cs typeface="Times New Roman" panose="02020603050405020304" pitchFamily="18" charset="0"/>
              </a:rPr>
              <a:t>có số lượng nhiễm sắc thể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trưng</a:t>
            </a:r>
            <a:r>
              <a:rPr lang="vi-VN" sz="2800" dirty="0" smtClean="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cho loài chuối, trong khi </a:t>
            </a:r>
            <a:r>
              <a:rPr lang="vi-VN" sz="2800" b="1" dirty="0">
                <a:solidFill>
                  <a:srgbClr val="00B050"/>
                </a:solidFill>
                <a:latin typeface="Times New Roman" panose="02020603050405020304" pitchFamily="18" charset="0"/>
                <a:cs typeface="Times New Roman" panose="02020603050405020304" pitchFamily="18" charset="0"/>
              </a:rPr>
              <a:t>giống chuối 3n </a:t>
            </a:r>
            <a:r>
              <a:rPr lang="vi-VN" sz="2800" dirty="0">
                <a:solidFill>
                  <a:prstClr val="black"/>
                </a:solidFill>
                <a:latin typeface="Times New Roman" panose="02020603050405020304" pitchFamily="18" charset="0"/>
                <a:cs typeface="Times New Roman" panose="02020603050405020304" pitchFamily="18" charset="0"/>
              </a:rPr>
              <a:t>có một bộ phận số nhiễm sắc thể </a:t>
            </a:r>
            <a:r>
              <a:rPr lang="vi-VN" sz="2800" dirty="0">
                <a:solidFill>
                  <a:srgbClr val="FF0000"/>
                </a:solidFill>
                <a:latin typeface="Times New Roman" panose="02020603050405020304" pitchFamily="18" charset="0"/>
                <a:cs typeface="Times New Roman" panose="02020603050405020304" pitchFamily="18" charset="0"/>
              </a:rPr>
              <a:t>gấp ba 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vi-VN" sz="2800" dirty="0">
                <a:solidFill>
                  <a:prstClr val="black"/>
                </a:solidFill>
                <a:latin typeface="Times New Roman" panose="02020603050405020304" pitchFamily="18" charset="0"/>
                <a:cs typeface="Times New Roman" panose="02020603050405020304" pitchFamily="18" charset="0"/>
              </a:rPr>
              <a:t>. Điều này dẫn đến sự khác biệt trong cỡ 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trạng</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mức độ sinh sản và tính khả năng chịu đựng môi trường khác nhau giữa hai giống này.</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16908B6A-FA2F-414D-A7AF-0099C174F2D6}"/>
              </a:ext>
            </a:extLst>
          </p:cNvPr>
          <p:cNvSpPr txBox="1"/>
          <p:nvPr/>
        </p:nvSpPr>
        <p:spPr>
          <a:xfrm>
            <a:off x="1192029"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2n</a:t>
            </a:r>
            <a:endParaRPr lang="en-US" sz="2800" b="1" dirty="0">
              <a:solidFill>
                <a:prstClr val="black"/>
              </a:solidFill>
            </a:endParaRPr>
          </a:p>
        </p:txBody>
      </p:sp>
      <p:sp>
        <p:nvSpPr>
          <p:cNvPr id="13" name="TextBox 12">
            <a:extLst>
              <a:ext uri="{FF2B5EF4-FFF2-40B4-BE49-F238E27FC236}">
                <a16:creationId xmlns="" xmlns:a16="http://schemas.microsoft.com/office/drawing/2014/main" id="{6C575026-4704-4CFF-ADB3-19CDCCC12355}"/>
              </a:ext>
            </a:extLst>
          </p:cNvPr>
          <p:cNvSpPr txBox="1"/>
          <p:nvPr/>
        </p:nvSpPr>
        <p:spPr>
          <a:xfrm>
            <a:off x="9955031"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3n</a:t>
            </a:r>
            <a:endParaRPr lang="en-US" sz="2800" b="1" dirty="0">
              <a:solidFill>
                <a:prstClr val="black"/>
              </a:solidFill>
            </a:endParaRPr>
          </a:p>
        </p:txBody>
      </p:sp>
    </p:spTree>
    <p:extLst>
      <p:ext uri="{BB962C8B-B14F-4D97-AF65-F5344CB8AC3E}">
        <p14:creationId xmlns:p14="http://schemas.microsoft.com/office/powerpoint/2010/main" val="31177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79D9B6FE-A90D-E2F9-BB73-076937B509AA}"/>
              </a:ext>
            </a:extLst>
          </p:cNvPr>
          <p:cNvSpPr/>
          <p:nvPr/>
        </p:nvSpPr>
        <p:spPr>
          <a:xfrm>
            <a:off x="9393476" y="1230291"/>
            <a:ext cx="8086082" cy="7674226"/>
          </a:xfrm>
          <a:prstGeom prst="roundRect">
            <a:avLst>
              <a:gd name="adj" fmla="val 7507"/>
            </a:avLst>
          </a:prstGeom>
          <a:noFill/>
          <a:ln w="38100" cap="flat">
            <a:solidFill>
              <a:schemeClr val="accent1"/>
            </a:solidFill>
            <a:prstDash val="solid"/>
            <a:miter/>
          </a:ln>
        </p:spPr>
        <p:txBody>
          <a:bodyPr rtlCol="0" anchor="ctr"/>
          <a:lstStyle/>
          <a:p>
            <a:pPr>
              <a:defRPr/>
            </a:pPr>
            <a:endParaRPr lang="en-US" sz="2700" dirty="0">
              <a:solidFill>
                <a:prstClr val="black"/>
              </a:solidFill>
            </a:endParaRPr>
          </a:p>
        </p:txBody>
      </p:sp>
      <p:sp>
        <p:nvSpPr>
          <p:cNvPr id="19" name="Rectangle: Rounded Corners 18">
            <a:extLst>
              <a:ext uri="{FF2B5EF4-FFF2-40B4-BE49-F238E27FC236}">
                <a16:creationId xmlns="" xmlns:a16="http://schemas.microsoft.com/office/drawing/2014/main" id="{872F3ED1-A4C6-C502-962B-B5AA5DFFBD57}"/>
              </a:ext>
            </a:extLst>
          </p:cNvPr>
          <p:cNvSpPr/>
          <p:nvPr/>
        </p:nvSpPr>
        <p:spPr>
          <a:xfrm>
            <a:off x="8930665" y="912438"/>
            <a:ext cx="1480992" cy="923715"/>
          </a:xfrm>
          <a:prstGeom prst="round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pic>
        <p:nvPicPr>
          <p:cNvPr id="22" name="Picture 2" descr="Play button click color icon Royalty Free Vector Image">
            <a:extLst>
              <a:ext uri="{FF2B5EF4-FFF2-40B4-BE49-F238E27FC236}">
                <a16:creationId xmlns="" xmlns:a16="http://schemas.microsoft.com/office/drawing/2014/main" id="{8EE0FCA9-5939-2729-9F2A-9132CFD969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7" t="9816" r="25500" b="17792"/>
          <a:stretch/>
        </p:blipFill>
        <p:spPr bwMode="auto">
          <a:xfrm>
            <a:off x="9592787" y="638475"/>
            <a:ext cx="1029239" cy="1721883"/>
          </a:xfrm>
          <a:prstGeom prst="rect">
            <a:avLst/>
          </a:prstGeom>
          <a:noFill/>
          <a:extLst>
            <a:ext uri="{909E8E84-426E-40DD-AFC4-6F175D3DCCD1}">
              <a14:hiddenFill xmlns:a14="http://schemas.microsoft.com/office/drawing/2010/main">
                <a:solidFill>
                  <a:srgbClr val="FFFFFF"/>
                </a:solidFill>
              </a14:hiddenFill>
            </a:ext>
          </a:extLst>
        </p:spPr>
      </p:pic>
      <p:sp>
        <p:nvSpPr>
          <p:cNvPr id="23" name="Flowchart: Connector 22">
            <a:extLst>
              <a:ext uri="{FF2B5EF4-FFF2-40B4-BE49-F238E27FC236}">
                <a16:creationId xmlns="" xmlns:a16="http://schemas.microsoft.com/office/drawing/2014/main" id="{2ABEBB97-6DE5-D0E8-AEA6-E37C551FEA22}"/>
              </a:ext>
            </a:extLst>
          </p:cNvPr>
          <p:cNvSpPr/>
          <p:nvPr/>
        </p:nvSpPr>
        <p:spPr>
          <a:xfrm>
            <a:off x="10476334" y="101992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4" name="Flowchart: Connector 23">
            <a:extLst>
              <a:ext uri="{FF2B5EF4-FFF2-40B4-BE49-F238E27FC236}">
                <a16:creationId xmlns="" xmlns:a16="http://schemas.microsoft.com/office/drawing/2014/main" id="{A20244DE-9306-643E-504E-84092A828971}"/>
              </a:ext>
            </a:extLst>
          </p:cNvPr>
          <p:cNvSpPr/>
          <p:nvPr/>
        </p:nvSpPr>
        <p:spPr>
          <a:xfrm>
            <a:off x="9183108" y="165724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9" name="TextBox 28">
            <a:extLst>
              <a:ext uri="{FF2B5EF4-FFF2-40B4-BE49-F238E27FC236}">
                <a16:creationId xmlns="" xmlns:a16="http://schemas.microsoft.com/office/drawing/2014/main" id="{4C2081FA-E36F-5121-D09D-C22D17494F03}"/>
              </a:ext>
            </a:extLst>
          </p:cNvPr>
          <p:cNvSpPr txBox="1"/>
          <p:nvPr/>
        </p:nvSpPr>
        <p:spPr>
          <a:xfrm>
            <a:off x="9592786" y="2427969"/>
            <a:ext cx="7685286" cy="5285999"/>
          </a:xfrm>
          <a:prstGeom prst="rect">
            <a:avLst/>
          </a:prstGeom>
          <a:noFill/>
        </p:spPr>
        <p:txBody>
          <a:bodyPr wrap="square">
            <a:spAutoFit/>
          </a:bodyPr>
          <a:lstStyle/>
          <a:p>
            <a:pPr algn="just">
              <a:lnSpc>
                <a:spcPct val="130000"/>
              </a:lnSpc>
              <a:defRPr/>
            </a:pPr>
            <a:r>
              <a:rPr lang="vi-VN" sz="4400" b="1" dirty="0">
                <a:solidFill>
                  <a:prstClr val="black"/>
                </a:solidFill>
                <a:latin typeface="Times New Roman" panose="02020603050405020304" pitchFamily="18" charset="0"/>
                <a:cs typeface="Times New Roman" panose="02020603050405020304" pitchFamily="18" charset="0"/>
              </a:rPr>
              <a:t>Hiện nay, các nhà khoa học đã tạo được nhiều giống cây ăn quả không hạt có hàm lượng dinh dưỡng và giá trị thương mại cao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tạo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bằng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bội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lẻ</a:t>
            </a:r>
            <a:r>
              <a:rPr lang="en-US" sz="4400" b="1" dirty="0">
                <a:solidFill>
                  <a:prstClr val="black"/>
                </a:solidFill>
                <a:latin typeface="Times New Roman" panose="02020603050405020304" pitchFamily="18" charset="0"/>
                <a:cs typeface="Times New Roman" panose="02020603050405020304" pitchFamily="18" charset="0"/>
              </a:rPr>
              <a:t> </a:t>
            </a:r>
          </a:p>
        </p:txBody>
      </p:sp>
      <p:pic>
        <p:nvPicPr>
          <p:cNvPr id="1028" name="Picture 4" descr="Mini Seedless Watermelon 1ct – GroceriesToGo Aruba">
            <a:extLst>
              <a:ext uri="{FF2B5EF4-FFF2-40B4-BE49-F238E27FC236}">
                <a16:creationId xmlns="" xmlns:a16="http://schemas.microsoft.com/office/drawing/2014/main" id="{8D42C3D3-D21F-FB6F-3195-D6138DCB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8" y="662659"/>
            <a:ext cx="8961683" cy="896168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 xmlns:a16="http://schemas.microsoft.com/office/drawing/2014/main" id="{8768AF0C-ED50-80DD-CE8D-C39BCCC3E174}"/>
              </a:ext>
            </a:extLst>
          </p:cNvPr>
          <p:cNvSpPr/>
          <p:nvPr/>
        </p:nvSpPr>
        <p:spPr>
          <a:xfrm>
            <a:off x="0" y="9811568"/>
            <a:ext cx="18288000" cy="475433"/>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1" name="Arrow: Pentagon 30">
            <a:extLst>
              <a:ext uri="{FF2B5EF4-FFF2-40B4-BE49-F238E27FC236}">
                <a16:creationId xmlns="" xmlns:a16="http://schemas.microsoft.com/office/drawing/2014/main" id="{59FE16C0-CF0D-01AC-6F06-FAFA188E7B39}"/>
              </a:ext>
            </a:extLst>
          </p:cNvPr>
          <p:cNvSpPr/>
          <p:nvPr/>
        </p:nvSpPr>
        <p:spPr>
          <a:xfrm rot="5400000">
            <a:off x="583421" y="47686"/>
            <a:ext cx="1290263" cy="119489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4" name="Title 1">
            <a:extLst>
              <a:ext uri="{FF2B5EF4-FFF2-40B4-BE49-F238E27FC236}">
                <a16:creationId xmlns="" xmlns:a16="http://schemas.microsoft.com/office/drawing/2014/main" id="{1E38EE8B-1608-4FFC-96B5-595AB97B845A}"/>
              </a:ext>
            </a:extLst>
          </p:cNvPr>
          <p:cNvSpPr>
            <a:spLocks noGrp="1"/>
          </p:cNvSpPr>
          <p:nvPr>
            <p:ph type="title"/>
          </p:nvPr>
        </p:nvSpPr>
        <p:spPr>
          <a:xfrm>
            <a:off x="10688259" y="1440659"/>
            <a:ext cx="3939177" cy="1038752"/>
          </a:xfrm>
        </p:spPr>
        <p:txBody>
          <a:bodyPr>
            <a:normAutofit/>
          </a:bodyPr>
          <a:lstStyle/>
          <a:p>
            <a:r>
              <a:rPr lang="en-US" sz="5400" dirty="0" err="1"/>
              <a:t>Vận</a:t>
            </a:r>
            <a:r>
              <a:rPr lang="en-US" sz="5400" dirty="0"/>
              <a:t> </a:t>
            </a:r>
            <a:r>
              <a:rPr lang="en-US" sz="5400" dirty="0" err="1"/>
              <a:t>dụng</a:t>
            </a:r>
            <a:endParaRPr lang="ru-RU" sz="5400" dirty="0"/>
          </a:p>
        </p:txBody>
      </p:sp>
    </p:spTree>
    <p:extLst>
      <p:ext uri="{BB962C8B-B14F-4D97-AF65-F5344CB8AC3E}">
        <p14:creationId xmlns:p14="http://schemas.microsoft.com/office/powerpoint/2010/main" val="127646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 xmlns:a16="http://schemas.microsoft.com/office/drawing/2014/main" id="{0956A436-687A-15C0-4688-74616CB14D89}"/>
              </a:ext>
            </a:extLst>
          </p:cNvPr>
          <p:cNvSpPr txBox="1"/>
          <p:nvPr/>
        </p:nvSpPr>
        <p:spPr>
          <a:xfrm>
            <a:off x="1398947" y="330308"/>
            <a:ext cx="15587762" cy="1477328"/>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latin typeface="Times New Roman" panose="02020603050405020304" pitchFamily="18" charset="0"/>
                <a:cs typeface="Times New Roman" panose="02020603050405020304" pitchFamily="18" charset="0"/>
              </a:rPr>
              <a:t>– Trong các đột biến ở Hình sau, cho biết đột biến nào có lợi, đột biến nào có hại đối với con người.</a:t>
            </a:r>
          </a:p>
        </p:txBody>
      </p:sp>
      <p:sp>
        <p:nvSpPr>
          <p:cNvPr id="6" name="Rectangle: Rounded Corners 5">
            <a:extLst>
              <a:ext uri="{FF2B5EF4-FFF2-40B4-BE49-F238E27FC236}">
                <a16:creationId xmlns="" xmlns:a16="http://schemas.microsoft.com/office/drawing/2014/main" id="{4004730F-1411-FDE2-5934-5B8F786FD4EB}"/>
              </a:ext>
            </a:extLst>
          </p:cNvPr>
          <p:cNvSpPr/>
          <p:nvPr/>
        </p:nvSpPr>
        <p:spPr>
          <a:xfrm>
            <a:off x="521024"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7" name="Rectangle: Rounded Corners 6">
            <a:extLst>
              <a:ext uri="{FF2B5EF4-FFF2-40B4-BE49-F238E27FC236}">
                <a16:creationId xmlns="" xmlns:a16="http://schemas.microsoft.com/office/drawing/2014/main" id="{D5ECE46C-B625-DE46-E4FD-490111389AAA}"/>
              </a:ext>
            </a:extLst>
          </p:cNvPr>
          <p:cNvSpPr/>
          <p:nvPr/>
        </p:nvSpPr>
        <p:spPr>
          <a:xfrm>
            <a:off x="4855798" y="2015329"/>
            <a:ext cx="4037162" cy="7941365"/>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0" name="Rectangle: Rounded Corners 9">
            <a:extLst>
              <a:ext uri="{FF2B5EF4-FFF2-40B4-BE49-F238E27FC236}">
                <a16:creationId xmlns="" xmlns:a16="http://schemas.microsoft.com/office/drawing/2014/main" id="{1161AC34-5275-24E6-8C4F-71CE75903F20}"/>
              </a:ext>
            </a:extLst>
          </p:cNvPr>
          <p:cNvSpPr/>
          <p:nvPr/>
        </p:nvSpPr>
        <p:spPr>
          <a:xfrm>
            <a:off x="9190571"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2" name="Rectangle: Rounded Corners 11">
            <a:extLst>
              <a:ext uri="{FF2B5EF4-FFF2-40B4-BE49-F238E27FC236}">
                <a16:creationId xmlns="" xmlns:a16="http://schemas.microsoft.com/office/drawing/2014/main" id="{F0629CD3-1FD1-9B89-4D56-F4BF8F4EDF88}"/>
              </a:ext>
            </a:extLst>
          </p:cNvPr>
          <p:cNvSpPr/>
          <p:nvPr/>
        </p:nvSpPr>
        <p:spPr>
          <a:xfrm>
            <a:off x="13525344" y="2015330"/>
            <a:ext cx="4339116"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pic>
        <p:nvPicPr>
          <p:cNvPr id="24578" name="Picture 2" descr="Trái cây không hạt được tạo ra như thế nào?">
            <a:extLst>
              <a:ext uri="{FF2B5EF4-FFF2-40B4-BE49-F238E27FC236}">
                <a16:creationId xmlns="" xmlns:a16="http://schemas.microsoft.com/office/drawing/2014/main" id="{8234D090-3A50-E681-116E-EB46B0E3C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313" y="2473508"/>
            <a:ext cx="3746475" cy="270856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AU SẠCH - CÀ CHUA -">
            <a:extLst>
              <a:ext uri="{FF2B5EF4-FFF2-40B4-BE49-F238E27FC236}">
                <a16:creationId xmlns="" xmlns:a16="http://schemas.microsoft.com/office/drawing/2014/main" id="{00DC1D68-B214-AB80-4C13-D5F1A7CAF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4" t="6000" r="10212" b="20313"/>
          <a:stretch/>
        </p:blipFill>
        <p:spPr bwMode="auto">
          <a:xfrm>
            <a:off x="681593" y="2473508"/>
            <a:ext cx="3658121" cy="366719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ri du chat hi-res stock photography and images - Alamy">
            <a:extLst>
              <a:ext uri="{FF2B5EF4-FFF2-40B4-BE49-F238E27FC236}">
                <a16:creationId xmlns="" xmlns:a16="http://schemas.microsoft.com/office/drawing/2014/main" id="{71CFBBF6-0414-D467-6910-FAB86AE5C9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28" t="27648" r="62654" b="12557"/>
          <a:stretch/>
        </p:blipFill>
        <p:spPr bwMode="auto">
          <a:xfrm>
            <a:off x="5259535" y="3732107"/>
            <a:ext cx="1140554" cy="375559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ri du chat hi-res stock photography and images - Alamy">
            <a:extLst>
              <a:ext uri="{FF2B5EF4-FFF2-40B4-BE49-F238E27FC236}">
                <a16:creationId xmlns="" xmlns:a16="http://schemas.microsoft.com/office/drawing/2014/main" id="{F61A6B5D-06B1-2E4B-CB9D-1C389BB5D8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01" t="28712" r="21018" b="12474"/>
          <a:stretch/>
        </p:blipFill>
        <p:spPr bwMode="auto">
          <a:xfrm>
            <a:off x="7472307" y="3732107"/>
            <a:ext cx="1091685" cy="37555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 xmlns:a16="http://schemas.microsoft.com/office/drawing/2014/main" id="{5EE63DD6-8BEB-45AE-BBBE-D12C450065E1}"/>
              </a:ext>
            </a:extLst>
          </p:cNvPr>
          <p:cNvGrpSpPr/>
          <p:nvPr/>
        </p:nvGrpSpPr>
        <p:grpSpPr>
          <a:xfrm>
            <a:off x="13713839" y="2347676"/>
            <a:ext cx="3943097" cy="4964687"/>
            <a:chOff x="9356165" y="1774104"/>
            <a:chExt cx="2628731" cy="3309791"/>
          </a:xfrm>
        </p:grpSpPr>
        <p:pic>
          <p:nvPicPr>
            <p:cNvPr id="24586" name="Picture 10" descr="Mắc hội chứng Klinefelter có con được không? Hướng xử lý thế nào?">
              <a:extLst>
                <a:ext uri="{FF2B5EF4-FFF2-40B4-BE49-F238E27FC236}">
                  <a16:creationId xmlns="" xmlns:a16="http://schemas.microsoft.com/office/drawing/2014/main" id="{330E6A3A-E587-84B3-7405-4D9ECCD8B7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00" t="2640" r="24666" b="2228"/>
            <a:stretch/>
          </p:blipFill>
          <p:spPr bwMode="auto">
            <a:xfrm>
              <a:off x="9554573" y="1774104"/>
              <a:ext cx="1484139" cy="3309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9A9D05C3-D148-714D-7694-9F78FE70B97A}"/>
                </a:ext>
              </a:extLst>
            </p:cNvPr>
            <p:cNvSpPr txBox="1"/>
            <p:nvPr/>
          </p:nvSpPr>
          <p:spPr>
            <a:xfrm>
              <a:off x="10568239" y="2027562"/>
              <a:ext cx="1416657" cy="261610"/>
            </a:xfrm>
            <a:prstGeom prst="rect">
              <a:avLst/>
            </a:prstGeom>
            <a:solidFill>
              <a:schemeClr val="bg1"/>
            </a:solidFill>
          </p:spPr>
          <p:txBody>
            <a:bodyPr wrap="square" rtlCol="0">
              <a:spAutoFit/>
            </a:bodyPr>
            <a:lstStyle/>
            <a:p>
              <a:pPr>
                <a:defRPr/>
              </a:pPr>
              <a:r>
                <a:rPr lang="en-US" sz="1950">
                  <a:solidFill>
                    <a:prstClr val="black"/>
                  </a:solidFill>
                </a:rPr>
                <a:t>Râu ít phát triển</a:t>
              </a:r>
            </a:p>
          </p:txBody>
        </p:sp>
        <p:sp>
          <p:nvSpPr>
            <p:cNvPr id="14" name="TextBox 13">
              <a:extLst>
                <a:ext uri="{FF2B5EF4-FFF2-40B4-BE49-F238E27FC236}">
                  <a16:creationId xmlns="" xmlns:a16="http://schemas.microsoft.com/office/drawing/2014/main" id="{4E26D679-25E9-6151-6A69-E6AAE5154690}"/>
                </a:ext>
              </a:extLst>
            </p:cNvPr>
            <p:cNvSpPr txBox="1"/>
            <p:nvPr/>
          </p:nvSpPr>
          <p:spPr>
            <a:xfrm>
              <a:off x="10861860" y="2558445"/>
              <a:ext cx="1123036" cy="461665"/>
            </a:xfrm>
            <a:prstGeom prst="rect">
              <a:avLst/>
            </a:prstGeom>
            <a:solidFill>
              <a:schemeClr val="bg1"/>
            </a:solidFill>
          </p:spPr>
          <p:txBody>
            <a:bodyPr wrap="square" rtlCol="0">
              <a:spAutoFit/>
            </a:bodyPr>
            <a:lstStyle/>
            <a:p>
              <a:pPr>
                <a:defRPr/>
              </a:pPr>
              <a:r>
                <a:rPr lang="en-US" sz="1950">
                  <a:solidFill>
                    <a:prstClr val="black"/>
                  </a:solidFill>
                </a:rPr>
                <a:t>Tuyến vú phát triển</a:t>
              </a:r>
            </a:p>
          </p:txBody>
        </p:sp>
        <p:sp>
          <p:nvSpPr>
            <p:cNvPr id="15" name="TextBox 14">
              <a:extLst>
                <a:ext uri="{FF2B5EF4-FFF2-40B4-BE49-F238E27FC236}">
                  <a16:creationId xmlns="" xmlns:a16="http://schemas.microsoft.com/office/drawing/2014/main" id="{DDDEFD32-22C5-9C3A-DFD0-FEFDB4560EEF}"/>
                </a:ext>
              </a:extLst>
            </p:cNvPr>
            <p:cNvSpPr txBox="1"/>
            <p:nvPr/>
          </p:nvSpPr>
          <p:spPr>
            <a:xfrm>
              <a:off x="10706068" y="4248687"/>
              <a:ext cx="1123035" cy="261610"/>
            </a:xfrm>
            <a:prstGeom prst="rect">
              <a:avLst/>
            </a:prstGeom>
            <a:solidFill>
              <a:schemeClr val="bg1"/>
            </a:solidFill>
          </p:spPr>
          <p:txBody>
            <a:bodyPr wrap="square" rtlCol="0">
              <a:spAutoFit/>
            </a:bodyPr>
            <a:lstStyle/>
            <a:p>
              <a:pPr>
                <a:defRPr/>
              </a:pPr>
              <a:r>
                <a:rPr lang="en-US" sz="1950">
                  <a:solidFill>
                    <a:prstClr val="black"/>
                  </a:solidFill>
                </a:rPr>
                <a:t>Chân dài</a:t>
              </a:r>
            </a:p>
          </p:txBody>
        </p:sp>
        <p:sp>
          <p:nvSpPr>
            <p:cNvPr id="19" name="TextBox 18">
              <a:extLst>
                <a:ext uri="{FF2B5EF4-FFF2-40B4-BE49-F238E27FC236}">
                  <a16:creationId xmlns="" xmlns:a16="http://schemas.microsoft.com/office/drawing/2014/main" id="{E7393E80-9654-17A4-E6E8-9B111DF98241}"/>
                </a:ext>
              </a:extLst>
            </p:cNvPr>
            <p:cNvSpPr txBox="1"/>
            <p:nvPr/>
          </p:nvSpPr>
          <p:spPr>
            <a:xfrm>
              <a:off x="9356165" y="3813010"/>
              <a:ext cx="659610" cy="661719"/>
            </a:xfrm>
            <a:prstGeom prst="rect">
              <a:avLst/>
            </a:prstGeom>
            <a:solidFill>
              <a:schemeClr val="bg1"/>
            </a:solidFill>
          </p:spPr>
          <p:txBody>
            <a:bodyPr wrap="square" rtlCol="0">
              <a:spAutoFit/>
            </a:bodyPr>
            <a:lstStyle/>
            <a:p>
              <a:pPr algn="r">
                <a:defRPr/>
              </a:pPr>
              <a:r>
                <a:rPr lang="en-US" sz="1950">
                  <a:solidFill>
                    <a:prstClr val="black"/>
                  </a:solidFill>
                </a:rPr>
                <a:t>Tinh hoàn teo</a:t>
              </a:r>
            </a:p>
          </p:txBody>
        </p:sp>
        <p:sp>
          <p:nvSpPr>
            <p:cNvPr id="20" name="Rectangle 19">
              <a:extLst>
                <a:ext uri="{FF2B5EF4-FFF2-40B4-BE49-F238E27FC236}">
                  <a16:creationId xmlns="" xmlns:a16="http://schemas.microsoft.com/office/drawing/2014/main" id="{76371C30-7A37-6B1D-4076-61B2738551CB}"/>
                </a:ext>
              </a:extLst>
            </p:cNvPr>
            <p:cNvSpPr/>
            <p:nvPr/>
          </p:nvSpPr>
          <p:spPr>
            <a:xfrm>
              <a:off x="9417223" y="1897990"/>
              <a:ext cx="416784" cy="1105800"/>
            </a:xfrm>
            <a:prstGeom prst="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grpSp>
      <p:sp>
        <p:nvSpPr>
          <p:cNvPr id="23" name="TextBox 22">
            <a:extLst>
              <a:ext uri="{FF2B5EF4-FFF2-40B4-BE49-F238E27FC236}">
                <a16:creationId xmlns="" xmlns:a16="http://schemas.microsoft.com/office/drawing/2014/main" id="{8A451716-13DA-C977-1651-6834B9F9C736}"/>
              </a:ext>
            </a:extLst>
          </p:cNvPr>
          <p:cNvSpPr txBox="1"/>
          <p:nvPr/>
        </p:nvSpPr>
        <p:spPr>
          <a:xfrm>
            <a:off x="454395" y="7570394"/>
            <a:ext cx="3961050"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dirty="0">
                <a:solidFill>
                  <a:prstClr val="black"/>
                </a:solidFill>
                <a:latin typeface="Times New Roman" panose="02020603050405020304" pitchFamily="18" charset="0"/>
                <a:cs typeface="Times New Roman" panose="02020603050405020304" pitchFamily="18" charset="0"/>
              </a:rPr>
              <a:t>a) </a:t>
            </a:r>
            <a:r>
              <a:rPr lang="en-US" sz="3000" dirty="0" err="1">
                <a:solidFill>
                  <a:prstClr val="black"/>
                </a:solidFill>
                <a:latin typeface="Times New Roman" panose="02020603050405020304" pitchFamily="18" charset="0"/>
                <a:cs typeface="Times New Roman" panose="02020603050405020304" pitchFamily="18" charset="0"/>
              </a:rPr>
              <a:t>Cà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chua</a:t>
            </a:r>
            <a:r>
              <a:rPr lang="en-US" sz="3000" dirty="0">
                <a:solidFill>
                  <a:prstClr val="black"/>
                </a:solidFill>
                <a:latin typeface="Times New Roman" panose="02020603050405020304" pitchFamily="18" charset="0"/>
                <a:cs typeface="Times New Roman" panose="02020603050405020304" pitchFamily="18" charset="0"/>
              </a:rPr>
              <a:t> 3n </a:t>
            </a:r>
            <a:r>
              <a:rPr lang="en-US" sz="3000" dirty="0" err="1">
                <a:solidFill>
                  <a:prstClr val="black"/>
                </a:solidFill>
                <a:latin typeface="Times New Roman" panose="02020603050405020304" pitchFamily="18" charset="0"/>
                <a:cs typeface="Times New Roman" panose="02020603050405020304" pitchFamily="18" charset="0"/>
              </a:rPr>
              <a:t>quả</a:t>
            </a:r>
            <a:r>
              <a:rPr lang="en-US" sz="3000" dirty="0">
                <a:solidFill>
                  <a:prstClr val="black"/>
                </a:solidFill>
                <a:latin typeface="Times New Roman" panose="02020603050405020304" pitchFamily="18" charset="0"/>
                <a:cs typeface="Times New Roman" panose="02020603050405020304" pitchFamily="18" charset="0"/>
              </a:rPr>
              <a:t> to, </a:t>
            </a: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hạt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1CE64A2-EE48-743D-92D5-EC1309074D2B}"/>
              </a:ext>
            </a:extLst>
          </p:cNvPr>
          <p:cNvSpPr txBox="1"/>
          <p:nvPr/>
        </p:nvSpPr>
        <p:spPr>
          <a:xfrm>
            <a:off x="5096305" y="2121788"/>
            <a:ext cx="152080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dirty="0">
                <a:solidFill>
                  <a:prstClr val="black"/>
                </a:solidFill>
                <a:latin typeface="Times New Roman" panose="02020603050405020304" pitchFamily="18" charset="0"/>
                <a:cs typeface="Times New Roman" panose="02020603050405020304" pitchFamily="18" charset="0"/>
              </a:rPr>
              <a:t>NST </a:t>
            </a:r>
            <a:r>
              <a:rPr lang="en-US" sz="3000" b="0" dirty="0" err="1">
                <a:solidFill>
                  <a:prstClr val="black"/>
                </a:solidFill>
                <a:latin typeface="Times New Roman" panose="02020603050405020304" pitchFamily="18" charset="0"/>
                <a:cs typeface="Times New Roman" panose="02020603050405020304" pitchFamily="18" charset="0"/>
              </a:rPr>
              <a:t>bình</a:t>
            </a:r>
            <a:r>
              <a:rPr lang="en-US" sz="3000" b="0" dirty="0">
                <a:solidFill>
                  <a:prstClr val="black"/>
                </a:solidFill>
                <a:latin typeface="Times New Roman" panose="02020603050405020304" pitchFamily="18" charset="0"/>
                <a:cs typeface="Times New Roman" panose="02020603050405020304" pitchFamily="18" charset="0"/>
              </a:rPr>
              <a:t> </a:t>
            </a:r>
            <a:r>
              <a:rPr lang="en-US" sz="3000" b="0" dirty="0" err="1">
                <a:solidFill>
                  <a:prstClr val="black"/>
                </a:solidFill>
                <a:latin typeface="Times New Roman" panose="02020603050405020304" pitchFamily="18" charset="0"/>
                <a:cs typeface="Times New Roman" panose="02020603050405020304" pitchFamily="18" charset="0"/>
              </a:rPr>
              <a:t>thường</a:t>
            </a:r>
            <a:endParaRPr lang="en-US" sz="3000" b="0" dirty="0">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0F4E45C9-327F-1E1E-174D-520B4474C1C7}"/>
              </a:ext>
            </a:extLst>
          </p:cNvPr>
          <p:cNvSpPr txBox="1"/>
          <p:nvPr/>
        </p:nvSpPr>
        <p:spPr>
          <a:xfrm>
            <a:off x="7007235" y="2121786"/>
            <a:ext cx="168281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dirty="0">
                <a:solidFill>
                  <a:prstClr val="black"/>
                </a:solidFill>
                <a:latin typeface="Times New Roman" panose="02020603050405020304" pitchFamily="18" charset="0"/>
                <a:cs typeface="Times New Roman" panose="02020603050405020304" pitchFamily="18" charset="0"/>
              </a:rPr>
              <a:t>NST </a:t>
            </a:r>
            <a:r>
              <a:rPr lang="en-US" sz="3000" b="0" dirty="0" err="1">
                <a:solidFill>
                  <a:prstClr val="black"/>
                </a:solidFill>
                <a:latin typeface="Times New Roman" panose="02020603050405020304" pitchFamily="18" charset="0"/>
                <a:cs typeface="Times New Roman" panose="02020603050405020304" pitchFamily="18" charset="0"/>
              </a:rPr>
              <a:t>đột</a:t>
            </a:r>
            <a:r>
              <a:rPr lang="en-US" sz="3000" b="0" dirty="0">
                <a:solidFill>
                  <a:prstClr val="black"/>
                </a:solidFill>
                <a:latin typeface="Times New Roman" panose="02020603050405020304" pitchFamily="18" charset="0"/>
                <a:cs typeface="Times New Roman" panose="02020603050405020304" pitchFamily="18" charset="0"/>
              </a:rPr>
              <a:t> </a:t>
            </a:r>
            <a:r>
              <a:rPr lang="en-US" sz="3000" b="0" dirty="0" err="1">
                <a:solidFill>
                  <a:prstClr val="black"/>
                </a:solidFill>
                <a:latin typeface="Times New Roman" panose="02020603050405020304" pitchFamily="18" charset="0"/>
                <a:cs typeface="Times New Roman" panose="02020603050405020304" pitchFamily="18" charset="0"/>
              </a:rPr>
              <a:t>biến</a:t>
            </a:r>
            <a:r>
              <a:rPr lang="en-US" sz="3000" b="0" dirty="0">
                <a:solidFill>
                  <a:prstClr val="black"/>
                </a:solidFill>
                <a:latin typeface="Times New Roman" panose="02020603050405020304" pitchFamily="18" charset="0"/>
                <a:cs typeface="Times New Roman" panose="02020603050405020304" pitchFamily="18" charset="0"/>
              </a:rPr>
              <a:t> </a:t>
            </a:r>
            <a:r>
              <a:rPr lang="en-US" sz="3000" b="0" dirty="0" err="1">
                <a:solidFill>
                  <a:prstClr val="black"/>
                </a:solidFill>
                <a:latin typeface="Times New Roman" panose="02020603050405020304" pitchFamily="18" charset="0"/>
                <a:cs typeface="Times New Roman" panose="02020603050405020304" pitchFamily="18" charset="0"/>
              </a:rPr>
              <a:t>cấu</a:t>
            </a:r>
            <a:r>
              <a:rPr lang="en-US" sz="3000" b="0" dirty="0">
                <a:solidFill>
                  <a:prstClr val="black"/>
                </a:solidFill>
                <a:latin typeface="Times New Roman" panose="02020603050405020304" pitchFamily="18" charset="0"/>
                <a:cs typeface="Times New Roman" panose="02020603050405020304" pitchFamily="18" charset="0"/>
              </a:rPr>
              <a:t> </a:t>
            </a:r>
            <a:r>
              <a:rPr lang="en-US" sz="3000" b="0" dirty="0" err="1">
                <a:solidFill>
                  <a:prstClr val="black"/>
                </a:solidFill>
                <a:latin typeface="Times New Roman" panose="02020603050405020304" pitchFamily="18" charset="0"/>
                <a:cs typeface="Times New Roman" panose="02020603050405020304" pitchFamily="18" charset="0"/>
              </a:rPr>
              <a:t>trúc</a:t>
            </a:r>
            <a:endParaRPr lang="en-US" sz="3000" b="0" dirty="0">
              <a:solidFill>
                <a:prstClr val="black"/>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6C5BEF83-3C96-C226-E165-919D6FEF895E}"/>
              </a:ext>
            </a:extLst>
          </p:cNvPr>
          <p:cNvSpPr txBox="1"/>
          <p:nvPr/>
        </p:nvSpPr>
        <p:spPr>
          <a:xfrm>
            <a:off x="4893851" y="7570394"/>
            <a:ext cx="3999107" cy="2308324"/>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dirty="0">
                <a:solidFill>
                  <a:prstClr val="black"/>
                </a:solidFill>
                <a:latin typeface="Times New Roman" panose="02020603050405020304" pitchFamily="18" charset="0"/>
                <a:cs typeface="Times New Roman" panose="02020603050405020304" pitchFamily="18" charset="0"/>
              </a:rPr>
              <a:t>b) </a:t>
            </a:r>
            <a:r>
              <a:rPr lang="en-US" sz="3000" dirty="0" err="1">
                <a:solidFill>
                  <a:prstClr val="black"/>
                </a:solidFill>
                <a:latin typeface="Times New Roman" panose="02020603050405020304" pitchFamily="18" charset="0"/>
                <a:cs typeface="Times New Roman" panose="02020603050405020304" pitchFamily="18" charset="0"/>
              </a:rPr>
              <a:t>Cặp</a:t>
            </a:r>
            <a:r>
              <a:rPr lang="en-US" sz="3000" dirty="0">
                <a:solidFill>
                  <a:prstClr val="black"/>
                </a:solidFill>
                <a:latin typeface="Times New Roman" panose="02020603050405020304" pitchFamily="18" charset="0"/>
                <a:cs typeface="Times New Roman" panose="02020603050405020304" pitchFamily="18" charset="0"/>
              </a:rPr>
              <a:t> NST </a:t>
            </a:r>
            <a:r>
              <a:rPr lang="en-US" sz="3000" dirty="0" err="1">
                <a:solidFill>
                  <a:prstClr val="black"/>
                </a:solidFill>
                <a:latin typeface="Times New Roman" panose="02020603050405020304" pitchFamily="18" charset="0"/>
                <a:cs typeface="Times New Roman" panose="02020603050405020304" pitchFamily="18" charset="0"/>
              </a:rPr>
              <a:t>số</a:t>
            </a:r>
            <a:r>
              <a:rPr lang="en-US" sz="3000" dirty="0">
                <a:solidFill>
                  <a:prstClr val="black"/>
                </a:solidFill>
                <a:latin typeface="Times New Roman" panose="02020603050405020304" pitchFamily="18" charset="0"/>
                <a:cs typeface="Times New Roman" panose="02020603050405020304" pitchFamily="18" charset="0"/>
              </a:rPr>
              <a:t> 5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bình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thường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bị</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hội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mèo</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kêu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8866B17-AAFF-CBD6-54FF-556B67ABD36D}"/>
              </a:ext>
            </a:extLst>
          </p:cNvPr>
          <p:cNvSpPr txBox="1"/>
          <p:nvPr/>
        </p:nvSpPr>
        <p:spPr>
          <a:xfrm>
            <a:off x="9209597" y="7570392"/>
            <a:ext cx="3999107"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dirty="0">
                <a:solidFill>
                  <a:prstClr val="black"/>
                </a:solidFill>
                <a:latin typeface="Times New Roman" panose="02020603050405020304" pitchFamily="18" charset="0"/>
                <a:cs typeface="Times New Roman" panose="02020603050405020304" pitchFamily="18" charset="0"/>
              </a:rPr>
              <a:t>c) </a:t>
            </a:r>
            <a:r>
              <a:rPr lang="en-US" sz="3000" dirty="0" err="1">
                <a:solidFill>
                  <a:prstClr val="black"/>
                </a:solidFill>
                <a:latin typeface="Times New Roman" panose="02020603050405020304" pitchFamily="18" charset="0"/>
                <a:cs typeface="Times New Roman" panose="02020603050405020304" pitchFamily="18" charset="0"/>
              </a:rPr>
              <a:t>Chuối</a:t>
            </a:r>
            <a:r>
              <a:rPr lang="en-US" sz="3000" dirty="0">
                <a:solidFill>
                  <a:prstClr val="black"/>
                </a:solidFill>
                <a:latin typeface="Times New Roman" panose="02020603050405020304" pitchFamily="18" charset="0"/>
                <a:cs typeface="Times New Roman" panose="02020603050405020304" pitchFamily="18" charset="0"/>
              </a:rPr>
              <a:t> tam </a:t>
            </a:r>
            <a:r>
              <a:rPr lang="en-US" sz="3000" dirty="0" err="1">
                <a:solidFill>
                  <a:prstClr val="black"/>
                </a:solidFill>
                <a:latin typeface="Times New Roman" panose="02020603050405020304" pitchFamily="18" charset="0"/>
                <a:cs typeface="Times New Roman" panose="02020603050405020304" pitchFamily="18" charset="0"/>
              </a:rPr>
              <a:t>bội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hạt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309479BB-3840-07F7-7F41-1AD80087C26E}"/>
              </a:ext>
            </a:extLst>
          </p:cNvPr>
          <p:cNvSpPr txBox="1"/>
          <p:nvPr/>
        </p:nvSpPr>
        <p:spPr>
          <a:xfrm>
            <a:off x="13506315" y="7482722"/>
            <a:ext cx="4358145" cy="1754326"/>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dirty="0">
                <a:solidFill>
                  <a:prstClr val="black"/>
                </a:solidFill>
                <a:latin typeface="Times New Roman" panose="02020603050405020304" pitchFamily="18" charset="0"/>
                <a:cs typeface="Times New Roman" panose="02020603050405020304" pitchFamily="18" charset="0"/>
              </a:rPr>
              <a:t>d) </a:t>
            </a:r>
            <a:r>
              <a:rPr lang="en-US" sz="3000" dirty="0" err="1">
                <a:solidFill>
                  <a:prstClr val="black"/>
                </a:solidFill>
                <a:latin typeface="Times New Roman" panose="02020603050405020304" pitchFamily="18" charset="0"/>
                <a:cs typeface="Times New Roman" panose="02020603050405020304" pitchFamily="18" charset="0"/>
              </a:rPr>
              <a:t>Hội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Kinefelter</a:t>
            </a:r>
            <a:r>
              <a:rPr lang="en-US" sz="3000" dirty="0">
                <a:solidFill>
                  <a:prstClr val="black"/>
                </a:solidFill>
                <a:latin typeface="Times New Roman" panose="02020603050405020304" pitchFamily="18" charset="0"/>
                <a:cs typeface="Times New Roman" panose="02020603050405020304" pitchFamily="18" charset="0"/>
              </a:rPr>
              <a:t> (</a:t>
            </a:r>
            <a:r>
              <a:rPr lang="en-US" sz="3000" b="0" dirty="0">
                <a:solidFill>
                  <a:prstClr val="black"/>
                </a:solidFill>
                <a:latin typeface="Times New Roman" panose="02020603050405020304" pitchFamily="18" charset="0"/>
                <a:cs typeface="Times New Roman" panose="02020603050405020304" pitchFamily="18" charset="0"/>
              </a:rPr>
              <a:t>44A + XXY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Cơ</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nhiều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dị</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dạng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vô</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sinh</a:t>
            </a:r>
            <a:endParaRPr lang="en-US" sz="3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6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a:extLst>
              <a:ext uri="{FF2B5EF4-FFF2-40B4-BE49-F238E27FC236}">
                <a16:creationId xmlns=""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56" y="3238500"/>
            <a:ext cx="5365766" cy="7012304"/>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667501" y="723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6773BA1-ABB0-82BC-5442-8ADE2AB4BE27}"/>
              </a:ext>
            </a:extLst>
          </p:cNvPr>
          <p:cNvSpPr txBox="1"/>
          <p:nvPr/>
        </p:nvSpPr>
        <p:spPr>
          <a:xfrm>
            <a:off x="6667501" y="2743468"/>
            <a:ext cx="9486899" cy="2308324"/>
          </a:xfrm>
          <a:prstGeom prst="rect">
            <a:avLst/>
          </a:prstGeom>
          <a:noFill/>
        </p:spPr>
        <p:txBody>
          <a:bodyPr wrap="square" rtlCol="0">
            <a:spAutoFit/>
          </a:bodyPr>
          <a:lstStyle/>
          <a:p>
            <a:pPr algn="ctr">
              <a:lnSpc>
                <a:spcPct val="150000"/>
              </a:lnSpc>
            </a:pPr>
            <a:r>
              <a:rPr lang="en-US" sz="4800" b="1" dirty="0" smtClean="0">
                <a:solidFill>
                  <a:srgbClr val="C00000"/>
                </a:solidFill>
                <a:latin typeface="Times New Roman" panose="02020603050405020304" pitchFamily="18" charset="0"/>
                <a:cs typeface="Times New Roman" panose="02020603050405020304" pitchFamily="18" charset="0"/>
              </a:rPr>
              <a:t>Đ</a:t>
            </a:r>
            <a:r>
              <a:rPr lang="vi-VN" sz="4800" b="1" dirty="0" smtClean="0">
                <a:solidFill>
                  <a:srgbClr val="C00000"/>
                </a:solidFill>
                <a:latin typeface="Times New Roman" panose="02020603050405020304" pitchFamily="18" charset="0"/>
                <a:cs typeface="Times New Roman" panose="02020603050405020304" pitchFamily="18" charset="0"/>
              </a:rPr>
              <a:t>ột </a:t>
            </a:r>
            <a:r>
              <a:rPr lang="vi-VN" sz="4800" b="1" dirty="0">
                <a:solidFill>
                  <a:srgbClr val="C00000"/>
                </a:solidFill>
                <a:latin typeface="Times New Roman" panose="02020603050405020304" pitchFamily="18" charset="0"/>
                <a:cs typeface="Times New Roman" panose="02020603050405020304" pitchFamily="18" charset="0"/>
              </a:rPr>
              <a:t>biến </a:t>
            </a:r>
            <a:r>
              <a:rPr lang="en-US" sz="4800" b="1" dirty="0" err="1" smtClean="0">
                <a:solidFill>
                  <a:srgbClr val="C00000"/>
                </a:solidFill>
                <a:latin typeface="Times New Roman" panose="02020603050405020304" pitchFamily="18" charset="0"/>
                <a:cs typeface="Times New Roman" panose="02020603050405020304" pitchFamily="18" charset="0"/>
              </a:rPr>
              <a:t>cấu</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trúc</a:t>
            </a:r>
            <a:r>
              <a:rPr lang="en-US" sz="4800" b="1" dirty="0" smtClean="0">
                <a:solidFill>
                  <a:srgbClr val="C00000"/>
                </a:solidFill>
                <a:latin typeface="Times New Roman" panose="02020603050405020304" pitchFamily="18" charset="0"/>
                <a:cs typeface="Times New Roman" panose="02020603050405020304" pitchFamily="18" charset="0"/>
              </a:rPr>
              <a:t> </a:t>
            </a:r>
            <a:r>
              <a:rPr lang="vi-VN" sz="4800" b="1" dirty="0" smtClean="0">
                <a:solidFill>
                  <a:srgbClr val="C00000"/>
                </a:solidFill>
                <a:latin typeface="Times New Roman" panose="02020603050405020304" pitchFamily="18" charset="0"/>
                <a:cs typeface="Times New Roman" panose="02020603050405020304" pitchFamily="18" charset="0"/>
              </a:rPr>
              <a:t>NST</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là</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gì</a:t>
            </a:r>
            <a:r>
              <a:rPr lang="vi-VN"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Đột</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biến</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cấu</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trúc</a:t>
            </a:r>
            <a:r>
              <a:rPr lang="en-US" sz="4800" b="1" dirty="0" smtClean="0">
                <a:solidFill>
                  <a:srgbClr val="C00000"/>
                </a:solidFill>
                <a:latin typeface="Times New Roman" panose="02020603050405020304" pitchFamily="18" charset="0"/>
                <a:cs typeface="Times New Roman" panose="02020603050405020304" pitchFamily="18" charset="0"/>
              </a:rPr>
              <a:t> NST </a:t>
            </a:r>
            <a:r>
              <a:rPr lang="en-US" sz="4800" b="1" dirty="0" err="1" smtClean="0">
                <a:solidFill>
                  <a:srgbClr val="C00000"/>
                </a:solidFill>
                <a:latin typeface="Times New Roman" panose="02020603050405020304" pitchFamily="18" charset="0"/>
                <a:cs typeface="Times New Roman" panose="02020603050405020304" pitchFamily="18" charset="0"/>
              </a:rPr>
              <a:t>gồm</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mấy</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dạng</a:t>
            </a:r>
            <a:r>
              <a:rPr lang="en-US" sz="4800" b="1" dirty="0" smtClean="0">
                <a:solidFill>
                  <a:srgbClr val="C00000"/>
                </a:solidFill>
                <a:latin typeface="Times New Roman" panose="02020603050405020304" pitchFamily="18" charset="0"/>
                <a:cs typeface="Times New Roman" panose="02020603050405020304" pitchFamily="18" charset="0"/>
              </a:rPr>
              <a:t>?</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3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 xmlns:a16="http://schemas.microsoft.com/office/drawing/2014/main" id="{0956A436-687A-15C0-4688-74616CB14D89}"/>
              </a:ext>
            </a:extLst>
          </p:cNvPr>
          <p:cNvSpPr txBox="1"/>
          <p:nvPr/>
        </p:nvSpPr>
        <p:spPr>
          <a:xfrm>
            <a:off x="1398947" y="330308"/>
            <a:ext cx="15587762" cy="1477328"/>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latin typeface="Times New Roman" panose="02020603050405020304" pitchFamily="18" charset="0"/>
                <a:cs typeface="Times New Roman" panose="02020603050405020304" pitchFamily="18" charset="0"/>
              </a:rPr>
              <a:t>– Trong các đột biến ở Hình, cho biết đột biến nào có lợi, đột biến nào có hại đối với con người</a:t>
            </a:r>
            <a:r>
              <a:rPr lang="vi-VN" sz="3600" dirty="0">
                <a:solidFill>
                  <a:prstClr val="black"/>
                </a:solidFill>
              </a:rPr>
              <a:t>.</a:t>
            </a:r>
          </a:p>
        </p:txBody>
      </p:sp>
      <p:cxnSp>
        <p:nvCxnSpPr>
          <p:cNvPr id="3" name="Straight Connector 2">
            <a:extLst>
              <a:ext uri="{FF2B5EF4-FFF2-40B4-BE49-F238E27FC236}">
                <a16:creationId xmlns="" xmlns:a16="http://schemas.microsoft.com/office/drawing/2014/main" id="{DF030F55-A845-A222-E3DB-A1639F63D9A7}"/>
              </a:ext>
            </a:extLst>
          </p:cNvPr>
          <p:cNvCxnSpPr>
            <a:cxnSpLocks/>
          </p:cNvCxnSpPr>
          <p:nvPr/>
        </p:nvCxnSpPr>
        <p:spPr>
          <a:xfrm>
            <a:off x="3946505" y="1933253"/>
            <a:ext cx="1133463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3C76E3DA-A594-D921-D8E7-43519A236916}"/>
              </a:ext>
            </a:extLst>
          </p:cNvPr>
          <p:cNvCxnSpPr>
            <a:cxnSpLocks/>
          </p:cNvCxnSpPr>
          <p:nvPr/>
        </p:nvCxnSpPr>
        <p:spPr>
          <a:xfrm>
            <a:off x="3946503" y="6005978"/>
            <a:ext cx="1133463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91C5B0F-1419-7CFF-DE08-5402F247ADCF}"/>
              </a:ext>
            </a:extLst>
          </p:cNvPr>
          <p:cNvCxnSpPr>
            <a:cxnSpLocks/>
          </p:cNvCxnSpPr>
          <p:nvPr/>
        </p:nvCxnSpPr>
        <p:spPr>
          <a:xfrm>
            <a:off x="5974455"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4619418C-BEF5-0A7F-5E4B-75274F104934}"/>
              </a:ext>
            </a:extLst>
          </p:cNvPr>
          <p:cNvSpPr/>
          <p:nvPr/>
        </p:nvSpPr>
        <p:spPr>
          <a:xfrm>
            <a:off x="3946503" y="2366610"/>
            <a:ext cx="1865967" cy="3197595"/>
          </a:xfrm>
          <a:prstGeom prst="rect">
            <a:avLst/>
          </a:prstGeom>
          <a:noFill/>
          <a:ln w="12700" cap="flat">
            <a:noFill/>
            <a:prstDash val="solid"/>
            <a:miter/>
          </a:ln>
        </p:spPr>
        <p:txBody>
          <a:bodyPr rtlCol="0" anchor="ctr"/>
          <a:lstStyle/>
          <a:p>
            <a:pPr algn="ctr">
              <a:lnSpc>
                <a:spcPct val="120000"/>
              </a:lnSpc>
              <a:defRPr/>
            </a:pPr>
            <a:r>
              <a:rPr lang="en-US" sz="3600" b="1" dirty="0" err="1">
                <a:solidFill>
                  <a:srgbClr val="008965"/>
                </a:solidFill>
                <a:latin typeface="Times New Roman" panose="02020603050405020304" pitchFamily="18" charset="0"/>
                <a:cs typeface="Times New Roman" panose="02020603050405020304" pitchFamily="18" charset="0"/>
              </a:rPr>
              <a:t>Đột</a:t>
            </a:r>
            <a:r>
              <a:rPr lang="en-US" sz="3600" b="1" dirty="0">
                <a:solidFill>
                  <a:srgbClr val="008965"/>
                </a:solidFill>
                <a:latin typeface="Times New Roman" panose="02020603050405020304" pitchFamily="18" charset="0"/>
                <a:cs typeface="Times New Roman" panose="02020603050405020304" pitchFamily="18" charset="0"/>
              </a:rPr>
              <a:t> </a:t>
            </a:r>
            <a:r>
              <a:rPr lang="en-US" sz="3600" b="1" dirty="0" err="1">
                <a:solidFill>
                  <a:srgbClr val="008965"/>
                </a:solidFill>
                <a:latin typeface="Times New Roman" panose="02020603050405020304" pitchFamily="18" charset="0"/>
                <a:cs typeface="Times New Roman" panose="02020603050405020304" pitchFamily="18" charset="0"/>
              </a:rPr>
              <a:t>biến</a:t>
            </a:r>
            <a:r>
              <a:rPr lang="en-US" sz="3600" b="1" dirty="0">
                <a:solidFill>
                  <a:srgbClr val="008965"/>
                </a:solidFill>
                <a:latin typeface="Times New Roman" panose="02020603050405020304" pitchFamily="18" charset="0"/>
                <a:cs typeface="Times New Roman" panose="02020603050405020304" pitchFamily="18" charset="0"/>
              </a:rPr>
              <a:t> </a:t>
            </a:r>
            <a:r>
              <a:rPr lang="en-US" sz="3600" b="1" dirty="0" err="1">
                <a:solidFill>
                  <a:srgbClr val="008965"/>
                </a:solidFill>
                <a:latin typeface="Times New Roman" panose="02020603050405020304" pitchFamily="18" charset="0"/>
                <a:cs typeface="Times New Roman" panose="02020603050405020304" pitchFamily="18" charset="0"/>
              </a:rPr>
              <a:t>có</a:t>
            </a:r>
            <a:r>
              <a:rPr lang="en-US" sz="3600" b="1" dirty="0">
                <a:solidFill>
                  <a:srgbClr val="008965"/>
                </a:solidFill>
                <a:latin typeface="Times New Roman" panose="02020603050405020304" pitchFamily="18" charset="0"/>
                <a:cs typeface="Times New Roman" panose="02020603050405020304" pitchFamily="18" charset="0"/>
              </a:rPr>
              <a:t> </a:t>
            </a:r>
            <a:r>
              <a:rPr lang="en-US" sz="3600" b="1" dirty="0" err="1">
                <a:solidFill>
                  <a:srgbClr val="008965"/>
                </a:solidFill>
                <a:latin typeface="Times New Roman" panose="02020603050405020304" pitchFamily="18" charset="0"/>
                <a:cs typeface="Times New Roman" panose="02020603050405020304" pitchFamily="18" charset="0"/>
              </a:rPr>
              <a:t>lợi</a:t>
            </a:r>
            <a:endParaRPr lang="en-US" sz="3600" b="1" dirty="0">
              <a:solidFill>
                <a:srgbClr val="008965"/>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90306E15-BDAC-7D21-BA80-82383E82EC42}"/>
              </a:ext>
            </a:extLst>
          </p:cNvPr>
          <p:cNvSpPr/>
          <p:nvPr/>
        </p:nvSpPr>
        <p:spPr>
          <a:xfrm>
            <a:off x="3946503" y="6329943"/>
            <a:ext cx="1865967" cy="3197595"/>
          </a:xfrm>
          <a:prstGeom prst="rect">
            <a:avLst/>
          </a:prstGeom>
          <a:noFill/>
          <a:ln w="12700" cap="flat">
            <a:noFill/>
            <a:prstDash val="solid"/>
            <a:miter/>
          </a:ln>
        </p:spPr>
        <p:txBody>
          <a:bodyPr rtlCol="0" anchor="ctr"/>
          <a:lstStyle/>
          <a:p>
            <a:pPr algn="ctr">
              <a:lnSpc>
                <a:spcPct val="120000"/>
              </a:lnSpc>
              <a:defRPr/>
            </a:pPr>
            <a:r>
              <a:rPr lang="en-US" sz="3600" b="1" dirty="0" err="1">
                <a:solidFill>
                  <a:srgbClr val="FF0000"/>
                </a:solidFill>
                <a:latin typeface="Times New Roman" panose="02020603050405020304" pitchFamily="18" charset="0"/>
                <a:cs typeface="Times New Roman" panose="02020603050405020304" pitchFamily="18" charset="0"/>
              </a:rPr>
              <a:t>Đột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hại</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86A8838E-D8EE-35F1-1083-FB9CCBC75040}"/>
              </a:ext>
            </a:extLst>
          </p:cNvPr>
          <p:cNvPicPr>
            <a:picLocks noChangeAspect="1"/>
          </p:cNvPicPr>
          <p:nvPr/>
        </p:nvPicPr>
        <p:blipFill rotWithShape="1">
          <a:blip r:embed="rId2"/>
          <a:srcRect l="3465" t="3720" r="4310" b="3501"/>
          <a:stretch/>
        </p:blipFill>
        <p:spPr>
          <a:xfrm>
            <a:off x="6454097" y="2185697"/>
            <a:ext cx="2776857" cy="3567837"/>
          </a:xfrm>
          <a:prstGeom prst="rect">
            <a:avLst/>
          </a:prstGeom>
        </p:spPr>
      </p:pic>
      <p:pic>
        <p:nvPicPr>
          <p:cNvPr id="45" name="Picture 44">
            <a:extLst>
              <a:ext uri="{FF2B5EF4-FFF2-40B4-BE49-F238E27FC236}">
                <a16:creationId xmlns="" xmlns:a16="http://schemas.microsoft.com/office/drawing/2014/main" id="{9174A660-AC18-3DA0-3666-9BE914527BFC}"/>
              </a:ext>
            </a:extLst>
          </p:cNvPr>
          <p:cNvPicPr>
            <a:picLocks noChangeAspect="1"/>
          </p:cNvPicPr>
          <p:nvPr/>
        </p:nvPicPr>
        <p:blipFill rotWithShape="1">
          <a:blip r:embed="rId3"/>
          <a:srcRect t="2657"/>
          <a:stretch/>
        </p:blipFill>
        <p:spPr>
          <a:xfrm>
            <a:off x="11468768" y="2053161"/>
            <a:ext cx="3061848" cy="3824493"/>
          </a:xfrm>
          <a:prstGeom prst="rect">
            <a:avLst/>
          </a:prstGeom>
        </p:spPr>
      </p:pic>
      <p:cxnSp>
        <p:nvCxnSpPr>
          <p:cNvPr id="48" name="Straight Connector 47">
            <a:extLst>
              <a:ext uri="{FF2B5EF4-FFF2-40B4-BE49-F238E27FC236}">
                <a16:creationId xmlns="" xmlns:a16="http://schemas.microsoft.com/office/drawing/2014/main" id="{06F1106C-5C70-4F42-ABC8-A23FD3C15E94}"/>
              </a:ext>
            </a:extLst>
          </p:cNvPr>
          <p:cNvCxnSpPr>
            <a:cxnSpLocks/>
          </p:cNvCxnSpPr>
          <p:nvPr/>
        </p:nvCxnSpPr>
        <p:spPr>
          <a:xfrm>
            <a:off x="15264309"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9F6176D0-0C41-276E-05A9-87AC8C4E9716}"/>
              </a:ext>
            </a:extLst>
          </p:cNvPr>
          <p:cNvCxnSpPr>
            <a:cxnSpLocks/>
          </p:cNvCxnSpPr>
          <p:nvPr/>
        </p:nvCxnSpPr>
        <p:spPr>
          <a:xfrm>
            <a:off x="3921263" y="9929313"/>
            <a:ext cx="11359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 xmlns:a16="http://schemas.microsoft.com/office/drawing/2014/main" id="{9A1B659C-20D9-88EC-65A2-79B46DB2F1C0}"/>
              </a:ext>
            </a:extLst>
          </p:cNvPr>
          <p:cNvPicPr>
            <a:picLocks noChangeAspect="1"/>
          </p:cNvPicPr>
          <p:nvPr/>
        </p:nvPicPr>
        <p:blipFill>
          <a:blip r:embed="rId4"/>
          <a:stretch>
            <a:fillRect/>
          </a:stretch>
        </p:blipFill>
        <p:spPr>
          <a:xfrm>
            <a:off x="6203761" y="6183582"/>
            <a:ext cx="4367243" cy="3718353"/>
          </a:xfrm>
          <a:prstGeom prst="rect">
            <a:avLst/>
          </a:prstGeom>
        </p:spPr>
      </p:pic>
      <p:pic>
        <p:nvPicPr>
          <p:cNvPr id="24605" name="Picture 24604">
            <a:extLst>
              <a:ext uri="{FF2B5EF4-FFF2-40B4-BE49-F238E27FC236}">
                <a16:creationId xmlns="" xmlns:a16="http://schemas.microsoft.com/office/drawing/2014/main" id="{B01919C2-8E6B-2F96-C882-D69F8E0B3F9D}"/>
              </a:ext>
            </a:extLst>
          </p:cNvPr>
          <p:cNvPicPr>
            <a:picLocks noChangeAspect="1"/>
          </p:cNvPicPr>
          <p:nvPr/>
        </p:nvPicPr>
        <p:blipFill>
          <a:blip r:embed="rId5"/>
          <a:stretch>
            <a:fillRect/>
          </a:stretch>
        </p:blipFill>
        <p:spPr>
          <a:xfrm>
            <a:off x="12313547" y="6130097"/>
            <a:ext cx="1718129" cy="2164602"/>
          </a:xfrm>
          <a:prstGeom prst="rect">
            <a:avLst/>
          </a:prstGeom>
        </p:spPr>
      </p:pic>
      <p:sp>
        <p:nvSpPr>
          <p:cNvPr id="24606" name="TextBox 24605">
            <a:extLst>
              <a:ext uri="{FF2B5EF4-FFF2-40B4-BE49-F238E27FC236}">
                <a16:creationId xmlns="" xmlns:a16="http://schemas.microsoft.com/office/drawing/2014/main" id="{74D0B31D-2AB4-65BC-86BE-FFBCA1DEBC8D}"/>
              </a:ext>
            </a:extLst>
          </p:cNvPr>
          <p:cNvSpPr txBox="1"/>
          <p:nvPr/>
        </p:nvSpPr>
        <p:spPr>
          <a:xfrm>
            <a:off x="11043611" y="8338604"/>
            <a:ext cx="3912162" cy="1421928"/>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a:solidFill>
                  <a:prstClr val="black"/>
                </a:solidFill>
              </a:rPr>
              <a:t>d) Hội chứng Kinefelter (</a:t>
            </a:r>
            <a:r>
              <a:rPr lang="en-US" b="0">
                <a:solidFill>
                  <a:prstClr val="black"/>
                </a:solidFill>
              </a:rPr>
              <a:t>44A + XXY</a:t>
            </a:r>
            <a:r>
              <a:rPr lang="en-US">
                <a:solidFill>
                  <a:prstClr val="black"/>
                </a:solidFill>
              </a:rPr>
              <a:t>). Cơ thể có nhiều dị dạng, vô sinh</a:t>
            </a:r>
          </a:p>
        </p:txBody>
      </p:sp>
      <p:cxnSp>
        <p:nvCxnSpPr>
          <p:cNvPr id="24612" name="Straight Connector 24611">
            <a:extLst>
              <a:ext uri="{FF2B5EF4-FFF2-40B4-BE49-F238E27FC236}">
                <a16:creationId xmlns="" xmlns:a16="http://schemas.microsoft.com/office/drawing/2014/main" id="{25105AEE-37BD-9271-B074-08C25385B86F}"/>
              </a:ext>
            </a:extLst>
          </p:cNvPr>
          <p:cNvCxnSpPr>
            <a:cxnSpLocks/>
          </p:cNvCxnSpPr>
          <p:nvPr/>
        </p:nvCxnSpPr>
        <p:spPr>
          <a:xfrm>
            <a:off x="3946505" y="1916423"/>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537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26407" y="765399"/>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88292" cy="1371600"/>
            <a:chOff x="3620120" y="976704"/>
            <a:chExt cx="4858861"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882601" cy="492443"/>
            </a:xfrm>
            <a:prstGeom prst="rect">
              <a:avLst/>
            </a:prstGeom>
            <a:noFill/>
          </p:spPr>
          <p:txBody>
            <a:bodyPr wrap="none" rtlCol="0">
              <a:spAutoFit/>
            </a:bodyPr>
            <a:lstStyle/>
            <a:p>
              <a:pPr defTabSz="1371600">
                <a:defRPr/>
              </a:pPr>
              <a:r>
                <a:rPr lang="en-US" sz="4200" b="1" dirty="0">
                  <a:solidFill>
                    <a:prstClr val="white"/>
                  </a:solidFill>
                  <a:latin typeface="Times New Roman" panose="02020603050405020304" pitchFamily="18" charset="0"/>
                  <a:cs typeface="Times New Roman" panose="02020603050405020304" pitchFamily="18" charset="0"/>
                </a:rPr>
                <a:t>KIẾN THỨC </a:t>
              </a:r>
              <a:r>
                <a:rPr lang="en-US" sz="4200" b="1" dirty="0" smtClean="0">
                  <a:solidFill>
                    <a:prstClr val="white"/>
                  </a:solidFill>
                  <a:latin typeface="Times New Roman" panose="02020603050405020304" pitchFamily="18" charset="0"/>
                  <a:cs typeface="Times New Roman" panose="02020603050405020304" pitchFamily="18" charset="0"/>
                </a:rPr>
                <a:t>GHI NHỚ</a:t>
              </a:r>
              <a:endParaRPr lang="en-US" sz="4200" b="1" dirty="0">
                <a:solidFill>
                  <a:prstClr val="white"/>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1189336" y="5489051"/>
            <a:ext cx="16565982" cy="1603222"/>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chemeClr val="bg1"/>
              </a:solidFill>
              <a:latin typeface="Arial" panose="020B0604020202020204"/>
            </a:endParaRPr>
          </a:p>
        </p:txBody>
      </p:sp>
      <p:sp>
        <p:nvSpPr>
          <p:cNvPr id="9" name="Rectangle 8"/>
          <p:cNvSpPr/>
          <p:nvPr/>
        </p:nvSpPr>
        <p:spPr>
          <a:xfrm>
            <a:off x="1189336" y="1695573"/>
            <a:ext cx="16362045" cy="1553039"/>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171700"/>
            <a:ext cx="15478307" cy="678327"/>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en-US" sz="3600" dirty="0" err="1" smtClean="0">
                <a:latin typeface="Times New Roman" panose="02020603050405020304" pitchFamily="18" charset="0"/>
                <a:cs typeface="Times New Roman" panose="02020603050405020304" pitchFamily="18" charset="0"/>
              </a:rPr>
              <a:t>Đột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n</a:t>
            </a:r>
            <a:r>
              <a:rPr lang="vi-VN" sz="3600" dirty="0" smtClean="0">
                <a:latin typeface="Times New Roman" panose="02020603050405020304" pitchFamily="18" charset="0"/>
                <a:cs typeface="Times New Roman" panose="02020603050405020304" pitchFamily="18" charset="0"/>
              </a:rPr>
              <a:t>hiễm </a:t>
            </a:r>
            <a:r>
              <a:rPr lang="vi-VN" sz="3600" dirty="0">
                <a:latin typeface="Times New Roman" panose="02020603050405020304" pitchFamily="18" charset="0"/>
                <a:cs typeface="Times New Roman" panose="02020603050405020304" pitchFamily="18" charset="0"/>
              </a:rPr>
              <a:t>sắc thể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endParaRPr lang="vi-VN" sz="3600" b="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189336" y="3656180"/>
            <a:ext cx="16478838" cy="1366528"/>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en-US" sz="3600" dirty="0" err="1" smtClean="0">
                <a:latin typeface="Times New Roman" panose="02020603050405020304" pitchFamily="18" charset="0"/>
                <a:cs typeface="Times New Roman" panose="02020603050405020304" pitchFamily="18" charset="0"/>
              </a:rPr>
              <a:t>Đột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gồm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lặp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vi-VN" sz="3600" b="0" dirty="0" smtClean="0"/>
              <a:t>.</a:t>
            </a:r>
            <a:endParaRPr lang="vi-VN" sz="3600" b="0" dirty="0"/>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2BF9EEA6-64EC-CAC6-59FD-C1F5AC3A5B9C}"/>
              </a:ext>
            </a:extLst>
          </p:cNvPr>
          <p:cNvSpPr/>
          <p:nvPr/>
        </p:nvSpPr>
        <p:spPr>
          <a:xfrm>
            <a:off x="1189337" y="7499841"/>
            <a:ext cx="16565982" cy="1790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schemeClr val="tx1"/>
                </a:solidFill>
                <a:latin typeface="Times New Roman" panose="02020603050405020304" pitchFamily="18" charset="0"/>
                <a:cs typeface="Times New Roman" panose="02020603050405020304" pitchFamily="18" charset="0"/>
              </a:rPr>
              <a:t>Các dạng đột biến nhiễm sắc thể thường gây hại cho cơ thể sinh vật, một số trường hợp có lợi và được ứng dụng trong thực tiễn. Đột biến nhiễm sắc thể tạo nguồn nguyên liệu cho quá trình chọn giống và tiến hoá của sinh vật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9B9F4E61-480A-0B0F-0FA1-7337D912223F}"/>
              </a:ext>
            </a:extLst>
          </p:cNvPr>
          <p:cNvSpPr txBox="1"/>
          <p:nvPr/>
        </p:nvSpPr>
        <p:spPr>
          <a:xfrm>
            <a:off x="1066801" y="5295325"/>
            <a:ext cx="16688518" cy="2003625"/>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en-US" sz="3600" dirty="0" err="1" smtClean="0">
                <a:latin typeface="Times New Roman" panose="02020603050405020304" pitchFamily="18" charset="0"/>
                <a:cs typeface="Times New Roman" panose="02020603050405020304" pitchFamily="18" charset="0"/>
              </a:rPr>
              <a:t>Đột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thay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cặp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hoặc</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cả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săc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gồm</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dạng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lệch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bội</a:t>
            </a:r>
            <a:r>
              <a:rPr lang="vi-VN" sz="3600" b="0" dirty="0" smtClean="0">
                <a:latin typeface="Times New Roman" panose="02020603050405020304" pitchFamily="18" charset="0"/>
                <a:cs typeface="Times New Roman" panose="02020603050405020304" pitchFamily="18" charset="0"/>
              </a:rPr>
              <a:t>.</a:t>
            </a:r>
            <a:endParaRPr lang="vi-VN" sz="36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prstClr val="black"/>
                </a:solidFill>
                <a:latin typeface="Calibri" panose="020F0502020204030204"/>
              </a:rPr>
              <a:t>Câu 1. </a:t>
            </a:r>
            <a:r>
              <a:rPr lang="en-US" sz="7200" dirty="0" err="1" smtClean="0">
                <a:solidFill>
                  <a:prstClr val="black"/>
                </a:solidFill>
                <a:latin typeface="Calibri" panose="020F0502020204030204"/>
              </a:rPr>
              <a:t>ĐộT</a:t>
            </a:r>
            <a:r>
              <a:rPr lang="en-US" sz="7200" dirty="0" smtClean="0">
                <a:solidFill>
                  <a:prstClr val="black"/>
                </a:solidFill>
                <a:latin typeface="Calibri" panose="020F0502020204030204"/>
              </a:rPr>
              <a:t> </a:t>
            </a:r>
            <a:r>
              <a:rPr lang="en-US" sz="7200" dirty="0" err="1" smtClean="0">
                <a:solidFill>
                  <a:prstClr val="black"/>
                </a:solidFill>
                <a:latin typeface="Calibri" panose="020F0502020204030204"/>
              </a:rPr>
              <a:t>biến</a:t>
            </a:r>
            <a:r>
              <a:rPr lang="en-US" sz="7200" dirty="0" smtClean="0">
                <a:solidFill>
                  <a:prstClr val="black"/>
                </a:solidFill>
                <a:latin typeface="Calibri" panose="020F0502020204030204"/>
              </a:rPr>
              <a:t> NST </a:t>
            </a:r>
            <a:r>
              <a:rPr lang="en-US" sz="7200" dirty="0" err="1" smtClean="0">
                <a:solidFill>
                  <a:prstClr val="black"/>
                </a:solidFill>
                <a:latin typeface="Calibri" panose="020F0502020204030204"/>
              </a:rPr>
              <a:t>là</a:t>
            </a:r>
            <a:r>
              <a:rPr lang="en-US" sz="7200" dirty="0" smtClean="0">
                <a:solidFill>
                  <a:prstClr val="black"/>
                </a:solidFill>
                <a:latin typeface="Calibri" panose="020F0502020204030204"/>
              </a:rPr>
              <a:t> </a:t>
            </a:r>
            <a:r>
              <a:rPr lang="en-US" sz="7200" dirty="0" err="1" smtClean="0">
                <a:solidFill>
                  <a:prstClr val="black"/>
                </a:solidFill>
                <a:latin typeface="Calibri" panose="020F0502020204030204"/>
              </a:rPr>
              <a:t>gì</a:t>
            </a:r>
            <a:r>
              <a:rPr lang="vi-VN" sz="7200" dirty="0" smtClean="0">
                <a:solidFill>
                  <a:prstClr val="black"/>
                </a:solidFill>
                <a:latin typeface="Calibri" panose="020F0502020204030204"/>
              </a:rPr>
              <a:t>?</a:t>
            </a:r>
            <a:endParaRPr lang="en-US" sz="72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a:t>
            </a:r>
            <a:r>
              <a:rPr lang="vi-VN" sz="4200" dirty="0">
                <a:solidFill>
                  <a:prstClr val="black"/>
                </a:solidFill>
                <a:latin typeface="Calibri" panose="020F0502020204030204"/>
              </a:rPr>
              <a:t>. </a:t>
            </a:r>
            <a:r>
              <a:rPr lang="en-US" sz="4200" dirty="0" err="1" smtClean="0">
                <a:solidFill>
                  <a:prstClr val="black"/>
                </a:solidFill>
                <a:latin typeface="Calibri" panose="020F0502020204030204"/>
              </a:rPr>
              <a:t>Là</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sự</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biến</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đổi</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về</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số</a:t>
            </a:r>
            <a:r>
              <a:rPr lang="en-US" sz="4200" dirty="0" smtClean="0">
                <a:solidFill>
                  <a:prstClr val="black"/>
                </a:solidFill>
                <a:latin typeface="Calibri" panose="020F0502020204030204"/>
              </a:rPr>
              <a:t> </a:t>
            </a:r>
            <a:r>
              <a:rPr lang="en-US" sz="4200" dirty="0" err="1" smtClean="0">
                <a:solidFill>
                  <a:prstClr val="black"/>
                </a:solidFill>
                <a:latin typeface="Calibri" panose="020F0502020204030204"/>
              </a:rPr>
              <a:t>lượng</a:t>
            </a:r>
            <a:r>
              <a:rPr lang="en-US" sz="4200" dirty="0" smtClean="0">
                <a:solidFill>
                  <a:prstClr val="black"/>
                </a:solidFill>
                <a:latin typeface="Calibri" panose="020F0502020204030204"/>
              </a:rPr>
              <a:t> NST</a:t>
            </a:r>
            <a:r>
              <a:rPr lang="vi-VN" sz="4200" dirty="0" smtClean="0">
                <a:solidFill>
                  <a:prstClr val="black"/>
                </a:solidFill>
                <a:latin typeface="Calibri" panose="020F0502020204030204"/>
              </a:rPr>
              <a:t>.</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defRPr/>
            </a:pPr>
            <a:r>
              <a:rPr lang="en-US" sz="3600" dirty="0">
                <a:solidFill>
                  <a:prstClr val="black"/>
                </a:solidFill>
              </a:rPr>
              <a:t>C</a:t>
            </a:r>
            <a:r>
              <a:rPr lang="vi-VN" sz="3600" dirty="0" smtClean="0">
                <a:solidFill>
                  <a:prstClr val="black"/>
                </a:solidFill>
                <a:latin typeface="Calibri" panose="020F0502020204030204"/>
              </a:rPr>
              <a:t>.</a:t>
            </a:r>
            <a:r>
              <a:rPr lang="en-US" sz="3600" dirty="0">
                <a:solidFill>
                  <a:prstClr val="black"/>
                </a:solidFill>
              </a:rPr>
              <a:t> </a:t>
            </a:r>
            <a:r>
              <a:rPr lang="en-US" sz="3600" dirty="0" err="1">
                <a:solidFill>
                  <a:prstClr val="black"/>
                </a:solidFill>
              </a:rPr>
              <a:t>Là</a:t>
            </a:r>
            <a:r>
              <a:rPr lang="en-US" sz="3600" dirty="0">
                <a:solidFill>
                  <a:prstClr val="black"/>
                </a:solidFill>
              </a:rPr>
              <a:t> </a:t>
            </a:r>
            <a:r>
              <a:rPr lang="en-US" sz="3600" dirty="0" err="1">
                <a:solidFill>
                  <a:prstClr val="black"/>
                </a:solidFill>
              </a:rPr>
              <a:t>sự</a:t>
            </a:r>
            <a:r>
              <a:rPr lang="en-US" sz="3600" dirty="0">
                <a:solidFill>
                  <a:prstClr val="black"/>
                </a:solidFill>
              </a:rPr>
              <a:t> </a:t>
            </a:r>
            <a:r>
              <a:rPr lang="en-US" sz="3600" dirty="0" err="1">
                <a:solidFill>
                  <a:prstClr val="black"/>
                </a:solidFill>
              </a:rPr>
              <a:t>biến</a:t>
            </a:r>
            <a:r>
              <a:rPr lang="en-US" sz="3600" dirty="0">
                <a:solidFill>
                  <a:prstClr val="black"/>
                </a:solidFill>
              </a:rPr>
              <a:t> </a:t>
            </a:r>
            <a:r>
              <a:rPr lang="en-US" sz="3600" dirty="0" err="1">
                <a:solidFill>
                  <a:prstClr val="black"/>
                </a:solidFill>
              </a:rPr>
              <a:t>đổi</a:t>
            </a:r>
            <a:r>
              <a:rPr lang="en-US" sz="3600" dirty="0">
                <a:solidFill>
                  <a:prstClr val="black"/>
                </a:solidFill>
              </a:rPr>
              <a:t> </a:t>
            </a:r>
            <a:r>
              <a:rPr lang="en-US" sz="3600" dirty="0" err="1">
                <a:solidFill>
                  <a:prstClr val="black"/>
                </a:solidFill>
              </a:rPr>
              <a:t>về</a:t>
            </a:r>
            <a:r>
              <a:rPr lang="en-US" sz="3600" dirty="0">
                <a:solidFill>
                  <a:prstClr val="black"/>
                </a:solidFill>
              </a:rPr>
              <a:t> </a:t>
            </a:r>
            <a:r>
              <a:rPr lang="en-US" sz="3600" dirty="0" err="1">
                <a:solidFill>
                  <a:prstClr val="black"/>
                </a:solidFill>
              </a:rPr>
              <a:t>cấu</a:t>
            </a:r>
            <a:r>
              <a:rPr lang="en-US" sz="3600" dirty="0">
                <a:solidFill>
                  <a:prstClr val="black"/>
                </a:solidFill>
              </a:rPr>
              <a:t> </a:t>
            </a:r>
            <a:r>
              <a:rPr lang="en-US" sz="3600" dirty="0" err="1" smtClean="0">
                <a:solidFill>
                  <a:prstClr val="black"/>
                </a:solidFill>
              </a:rPr>
              <a:t>trúc</a:t>
            </a:r>
            <a:endParaRPr lang="en-US" sz="3600" dirty="0">
              <a:solidFill>
                <a:prstClr val="black"/>
              </a:solidFill>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pPr>
            <a:r>
              <a:rPr lang="vi-VN" sz="3600" dirty="0">
                <a:solidFill>
                  <a:prstClr val="black"/>
                </a:solidFill>
                <a:latin typeface="Calibri" panose="020F0502020204030204"/>
              </a:rPr>
              <a:t>B. </a:t>
            </a:r>
            <a:r>
              <a:rPr lang="en-US" sz="3600" dirty="0" err="1" smtClean="0">
                <a:solidFill>
                  <a:prstClr val="black"/>
                </a:solidFill>
                <a:latin typeface="Calibri" panose="020F0502020204030204"/>
              </a:rPr>
              <a:t>Là</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sự</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biến</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đổi</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vật</a:t>
            </a:r>
            <a:r>
              <a:rPr lang="en-US" sz="3600" dirty="0" smtClean="0">
                <a:solidFill>
                  <a:prstClr val="black"/>
                </a:solidFill>
                <a:latin typeface="Calibri" panose="020F0502020204030204"/>
              </a:rPr>
              <a:t> </a:t>
            </a:r>
            <a:r>
              <a:rPr lang="en-US" sz="3600" dirty="0" err="1" smtClean="0">
                <a:solidFill>
                  <a:prstClr val="black"/>
                </a:solidFill>
                <a:latin typeface="Calibri" panose="020F0502020204030204"/>
              </a:rPr>
              <a:t>chất</a:t>
            </a:r>
            <a:r>
              <a:rPr lang="en-US" sz="3600" dirty="0" smtClean="0">
                <a:solidFill>
                  <a:prstClr val="black"/>
                </a:solidFill>
                <a:latin typeface="Calibri" panose="020F0502020204030204"/>
              </a:rPr>
              <a:t> di </a:t>
            </a:r>
            <a:r>
              <a:rPr lang="en-US" sz="3600" dirty="0" err="1" smtClean="0">
                <a:solidFill>
                  <a:prstClr val="black"/>
                </a:solidFill>
                <a:latin typeface="Calibri" panose="020F0502020204030204"/>
              </a:rPr>
              <a:t>truyền</a:t>
            </a:r>
            <a:r>
              <a:rPr lang="en-US" sz="3600" dirty="0" smtClean="0">
                <a:solidFill>
                  <a:prstClr val="black"/>
                </a:solidFill>
                <a:latin typeface="Calibri" panose="020F0502020204030204"/>
              </a:rPr>
              <a:t> </a:t>
            </a:r>
            <a:r>
              <a:rPr lang="vi-VN" sz="3600" dirty="0" smtClean="0">
                <a:solidFill>
                  <a:prstClr val="black"/>
                </a:solidFill>
                <a:latin typeface="Calibri" panose="020F0502020204030204"/>
              </a:rPr>
              <a:t>.</a:t>
            </a:r>
            <a:endParaRPr lang="en-US" sz="3600" dirty="0">
              <a:solidFill>
                <a:prstClr val="black"/>
              </a:solidFill>
              <a:sym typeface="Love Ya Like A Sister"/>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a:t>
            </a:r>
            <a:r>
              <a:rPr lang="en-US" sz="3600" dirty="0" err="1">
                <a:solidFill>
                  <a:prstClr val="black"/>
                </a:solidFill>
              </a:rPr>
              <a:t>Là</a:t>
            </a:r>
            <a:r>
              <a:rPr lang="en-US" sz="3600" dirty="0">
                <a:solidFill>
                  <a:prstClr val="black"/>
                </a:solidFill>
              </a:rPr>
              <a:t> </a:t>
            </a:r>
            <a:r>
              <a:rPr lang="en-US" sz="3600" dirty="0" err="1">
                <a:solidFill>
                  <a:prstClr val="black"/>
                </a:solidFill>
              </a:rPr>
              <a:t>sự</a:t>
            </a:r>
            <a:r>
              <a:rPr lang="en-US" sz="3600" dirty="0">
                <a:solidFill>
                  <a:prstClr val="black"/>
                </a:solidFill>
              </a:rPr>
              <a:t> </a:t>
            </a:r>
            <a:r>
              <a:rPr lang="en-US" sz="3600" dirty="0" err="1">
                <a:solidFill>
                  <a:prstClr val="black"/>
                </a:solidFill>
              </a:rPr>
              <a:t>biến</a:t>
            </a:r>
            <a:r>
              <a:rPr lang="en-US" sz="3600" dirty="0">
                <a:solidFill>
                  <a:prstClr val="black"/>
                </a:solidFill>
              </a:rPr>
              <a:t> </a:t>
            </a:r>
            <a:r>
              <a:rPr lang="en-US" sz="3600" dirty="0" err="1">
                <a:solidFill>
                  <a:prstClr val="black"/>
                </a:solidFill>
              </a:rPr>
              <a:t>đổi</a:t>
            </a:r>
            <a:r>
              <a:rPr lang="en-US" sz="3600" dirty="0">
                <a:solidFill>
                  <a:prstClr val="black"/>
                </a:solidFill>
              </a:rPr>
              <a:t> </a:t>
            </a:r>
            <a:r>
              <a:rPr lang="en-US" sz="3600" dirty="0" err="1">
                <a:solidFill>
                  <a:prstClr val="black"/>
                </a:solidFill>
              </a:rPr>
              <a:t>về</a:t>
            </a:r>
            <a:r>
              <a:rPr lang="en-US" sz="3600" dirty="0">
                <a:solidFill>
                  <a:prstClr val="black"/>
                </a:solidFill>
              </a:rPr>
              <a:t> </a:t>
            </a:r>
            <a:r>
              <a:rPr lang="en-US" sz="3600" dirty="0" err="1">
                <a:solidFill>
                  <a:prstClr val="black"/>
                </a:solidFill>
              </a:rPr>
              <a:t>cấu</a:t>
            </a:r>
            <a:r>
              <a:rPr lang="en-US" sz="3600" dirty="0">
                <a:solidFill>
                  <a:prstClr val="black"/>
                </a:solidFill>
              </a:rPr>
              <a:t> </a:t>
            </a:r>
            <a:r>
              <a:rPr lang="en-US" sz="3600" dirty="0" err="1">
                <a:solidFill>
                  <a:prstClr val="black"/>
                </a:solidFill>
              </a:rPr>
              <a:t>trúc</a:t>
            </a:r>
            <a:r>
              <a:rPr lang="en-US" sz="3600" dirty="0">
                <a:solidFill>
                  <a:prstClr val="black"/>
                </a:solidFill>
              </a:rPr>
              <a:t> </a:t>
            </a:r>
            <a:r>
              <a:rPr lang="en-US" sz="3600" dirty="0" err="1">
                <a:solidFill>
                  <a:prstClr val="black"/>
                </a:solidFill>
              </a:rPr>
              <a:t>và</a:t>
            </a:r>
            <a:r>
              <a:rPr lang="en-US" sz="3600" dirty="0">
                <a:solidFill>
                  <a:prstClr val="black"/>
                </a:solidFill>
              </a:rPr>
              <a:t> </a:t>
            </a:r>
            <a:r>
              <a:rPr lang="en-US" sz="3600" dirty="0" err="1">
                <a:solidFill>
                  <a:prstClr val="black"/>
                </a:solidFill>
              </a:rPr>
              <a:t>số</a:t>
            </a:r>
            <a:r>
              <a:rPr lang="en-US" sz="3600" dirty="0">
                <a:solidFill>
                  <a:prstClr val="black"/>
                </a:solidFill>
              </a:rPr>
              <a:t> </a:t>
            </a:r>
            <a:r>
              <a:rPr lang="en-US" sz="3600" dirty="0" err="1">
                <a:solidFill>
                  <a:prstClr val="black"/>
                </a:solidFill>
              </a:rPr>
              <a:t>lượng</a:t>
            </a:r>
            <a:r>
              <a:rPr lang="en-US" sz="3600" dirty="0">
                <a:solidFill>
                  <a:prstClr val="black"/>
                </a:solidFill>
              </a:rPr>
              <a:t> NST</a:t>
            </a:r>
            <a:r>
              <a:rPr lang="vi-VN" sz="3600" dirty="0" smtClean="0">
                <a:solidFill>
                  <a:prstClr val="black"/>
                </a:solidFill>
                <a:latin typeface="Calibri" panose="020F0502020204030204"/>
              </a:rPr>
              <a:t>.</a:t>
            </a:r>
            <a:endParaRPr lang="en-US" sz="3600" dirty="0">
              <a:solidFill>
                <a:prstClr val="black"/>
              </a:solidFill>
            </a:endParaRPr>
          </a:p>
        </p:txBody>
      </p:sp>
    </p:spTree>
    <p:extLst>
      <p:ext uri="{BB962C8B-B14F-4D97-AF65-F5344CB8AC3E}">
        <p14:creationId xmlns:p14="http://schemas.microsoft.com/office/powerpoint/2010/main" val="33845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4"/>
                                        </p:tgtEl>
                                        <p:attrNameLst>
                                          <p:attrName>fillcolor</p:attrName>
                                        </p:attrNameLst>
                                      </p:cBhvr>
                                      <p:to>
                                        <a:srgbClr val="92D050"/>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rPr>
              <a:t>Câu</a:t>
            </a:r>
            <a:r>
              <a:rPr lang="en-US" sz="5400" b="1" dirty="0">
                <a:solidFill>
                  <a:prstClr val="black"/>
                </a:solidFill>
              </a:rPr>
              <a:t> 2. </a:t>
            </a:r>
            <a:r>
              <a:rPr lang="en-US" sz="5400" dirty="0" err="1" smtClean="0">
                <a:solidFill>
                  <a:prstClr val="black"/>
                </a:solidFill>
                <a:latin typeface="Calibri" panose="020F0502020204030204"/>
              </a:rPr>
              <a:t>Qan</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sát</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trường</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hợp</a:t>
            </a:r>
            <a:r>
              <a:rPr lang="en-US" sz="5400" dirty="0" smtClean="0">
                <a:solidFill>
                  <a:prstClr val="black"/>
                </a:solidFill>
                <a:latin typeface="Calibri" panose="020F0502020204030204"/>
              </a:rPr>
              <a:t> minh </a:t>
            </a:r>
            <a:r>
              <a:rPr lang="en-US" sz="5400" dirty="0" err="1" smtClean="0">
                <a:solidFill>
                  <a:prstClr val="black"/>
                </a:solidFill>
                <a:latin typeface="Calibri" panose="020F0502020204030204"/>
              </a:rPr>
              <a:t>học</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sau</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đây</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và</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hãy</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xác</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định</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đột</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biến</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này</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thuộc</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dạng</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nào</a:t>
            </a:r>
            <a:r>
              <a:rPr lang="vi-VN" sz="5400" dirty="0" smtClean="0">
                <a:solidFill>
                  <a:prstClr val="black"/>
                </a:solidFill>
                <a:latin typeface="Calibri" panose="020F0502020204030204"/>
              </a:rPr>
              <a:t>?</a:t>
            </a:r>
            <a:endParaRPr lang="en-US" sz="5400" dirty="0">
              <a:solidFill>
                <a:prstClr val="black"/>
              </a:solidFill>
            </a:endParaRPr>
          </a:p>
          <a:p>
            <a:pPr algn="ctr"/>
            <a:r>
              <a:rPr lang="en-US" sz="5400" dirty="0" smtClean="0">
                <a:solidFill>
                  <a:prstClr val="black"/>
                </a:solidFill>
                <a:latin typeface="Calibri" panose="020F0502020204030204"/>
              </a:rPr>
              <a:t>ABCDEFGH </a:t>
            </a:r>
            <a:r>
              <a:rPr lang="en-US" sz="5400" b="1" i="1" dirty="0" smtClean="0">
                <a:solidFill>
                  <a:srgbClr val="FF0000"/>
                </a:solidFill>
                <a:latin typeface="Arial" panose="020B0604020202020204" pitchFamily="34" charset="0"/>
                <a:cs typeface="Arial" panose="020B0604020202020204" pitchFamily="34" charset="0"/>
              </a:rPr>
              <a:t>=&gt;    ABCDEFG</a:t>
            </a:r>
            <a:r>
              <a:rPr lang="en-US" sz="5400" dirty="0" smtClean="0">
                <a:solidFill>
                  <a:prstClr val="black"/>
                </a:solidFill>
                <a:latin typeface="Calibri" panose="020F0502020204030204"/>
              </a:rPr>
              <a:t>                </a:t>
            </a: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A. </a:t>
            </a:r>
            <a:r>
              <a:rPr lang="en-US" sz="4800" dirty="0" err="1" smtClean="0">
                <a:solidFill>
                  <a:prstClr val="black"/>
                </a:solidFill>
                <a:latin typeface="Calibri" panose="020F0502020204030204"/>
              </a:rPr>
              <a:t>Lặp</a:t>
            </a:r>
            <a:r>
              <a:rPr lang="en-US" sz="4800" dirty="0" smtClean="0">
                <a:solidFill>
                  <a:prstClr val="black"/>
                </a:solidFill>
                <a:latin typeface="Calibri" panose="020F0502020204030204"/>
              </a:rPr>
              <a:t> </a:t>
            </a:r>
            <a:r>
              <a:rPr lang="en-US" sz="4800" dirty="0" err="1" smtClean="0">
                <a:solidFill>
                  <a:prstClr val="black"/>
                </a:solidFill>
                <a:latin typeface="Calibri" panose="020F0502020204030204"/>
              </a:rPr>
              <a:t>đoạn</a:t>
            </a:r>
            <a:r>
              <a:rPr lang="vi-VN" sz="4800" dirty="0" smtClean="0">
                <a:solidFill>
                  <a:prstClr val="black"/>
                </a:solidFill>
                <a:latin typeface="Calibri" panose="020F0502020204030204"/>
              </a:rPr>
              <a:t>. </a:t>
            </a:r>
            <a:endParaRPr lang="vi-VN" sz="48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C. </a:t>
            </a:r>
            <a:r>
              <a:rPr lang="en-US" sz="4800" dirty="0" err="1" smtClean="0">
                <a:solidFill>
                  <a:prstClr val="black"/>
                </a:solidFill>
                <a:latin typeface="Calibri" panose="020F0502020204030204"/>
              </a:rPr>
              <a:t>Chuyển</a:t>
            </a:r>
            <a:r>
              <a:rPr lang="en-US" sz="4800" dirty="0" smtClean="0">
                <a:solidFill>
                  <a:prstClr val="black"/>
                </a:solidFill>
                <a:latin typeface="Calibri" panose="020F0502020204030204"/>
              </a:rPr>
              <a:t> </a:t>
            </a:r>
            <a:r>
              <a:rPr lang="en-US" sz="4800" dirty="0" err="1" smtClean="0">
                <a:solidFill>
                  <a:prstClr val="black"/>
                </a:solidFill>
                <a:latin typeface="Calibri" panose="020F0502020204030204"/>
              </a:rPr>
              <a:t>đoạn</a:t>
            </a:r>
            <a:r>
              <a:rPr lang="vi-VN" sz="4800" dirty="0" smtClean="0">
                <a:solidFill>
                  <a:prstClr val="black"/>
                </a:solidFill>
                <a:latin typeface="Calibri" panose="020F0502020204030204"/>
              </a:rPr>
              <a:t>. </a:t>
            </a:r>
            <a:endParaRPr lang="vi-VN" sz="4800" dirty="0">
              <a:solidFill>
                <a:prstClr val="black"/>
              </a:solidFill>
              <a:latin typeface="Calibri" panose="020F0502020204030204"/>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B. </a:t>
            </a:r>
            <a:r>
              <a:rPr lang="en-US" sz="4800" dirty="0" err="1" smtClean="0">
                <a:solidFill>
                  <a:prstClr val="black"/>
                </a:solidFill>
                <a:latin typeface="Calibri" panose="020F0502020204030204"/>
              </a:rPr>
              <a:t>Mất</a:t>
            </a:r>
            <a:r>
              <a:rPr lang="en-US" sz="4800" dirty="0" smtClean="0">
                <a:solidFill>
                  <a:prstClr val="black"/>
                </a:solidFill>
                <a:latin typeface="Calibri" panose="020F0502020204030204"/>
              </a:rPr>
              <a:t> </a:t>
            </a:r>
            <a:r>
              <a:rPr lang="en-US" sz="4800" dirty="0" err="1" smtClean="0">
                <a:solidFill>
                  <a:prstClr val="black"/>
                </a:solidFill>
                <a:latin typeface="Calibri" panose="020F0502020204030204"/>
              </a:rPr>
              <a:t>đoạn</a:t>
            </a:r>
            <a:r>
              <a:rPr lang="vi-VN" sz="4800" dirty="0" smtClean="0">
                <a:solidFill>
                  <a:prstClr val="black"/>
                </a:solidFill>
                <a:latin typeface="Calibri" panose="020F0502020204030204"/>
              </a:rPr>
              <a:t>. </a:t>
            </a:r>
            <a:endParaRPr lang="vi-VN" sz="4800" dirty="0">
              <a:solidFill>
                <a:prstClr val="black"/>
              </a:solidFill>
              <a:latin typeface="Calibri" panose="020F0502020204030204"/>
              <a:sym typeface="Arial" panose="020B0604020202020204"/>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D. </a:t>
            </a:r>
            <a:r>
              <a:rPr lang="en-US" sz="4800" dirty="0" err="1" smtClean="0">
                <a:solidFill>
                  <a:prstClr val="black"/>
                </a:solidFill>
                <a:latin typeface="Calibri" panose="020F0502020204030204"/>
              </a:rPr>
              <a:t>Đảo</a:t>
            </a:r>
            <a:r>
              <a:rPr lang="en-US" sz="4800" dirty="0" smtClean="0">
                <a:solidFill>
                  <a:prstClr val="black"/>
                </a:solidFill>
                <a:latin typeface="Calibri" panose="020F0502020204030204"/>
              </a:rPr>
              <a:t> </a:t>
            </a:r>
            <a:r>
              <a:rPr lang="en-US" sz="4800" dirty="0" err="1" smtClean="0">
                <a:solidFill>
                  <a:prstClr val="black"/>
                </a:solidFill>
                <a:latin typeface="Calibri" panose="020F0502020204030204"/>
              </a:rPr>
              <a:t>đoạn</a:t>
            </a:r>
            <a:r>
              <a:rPr lang="vi-VN" sz="4800" dirty="0" smtClean="0">
                <a:solidFill>
                  <a:prstClr val="black"/>
                </a:solidFill>
                <a:latin typeface="Calibri" panose="020F0502020204030204"/>
              </a:rPr>
              <a:t>.</a:t>
            </a:r>
            <a:endParaRPr lang="en-US" sz="4800" dirty="0">
              <a:solidFill>
                <a:prstClr val="black"/>
              </a:solidFill>
              <a:sym typeface="Catamaran"/>
            </a:endParaRPr>
          </a:p>
        </p:txBody>
      </p:sp>
      <p:sp>
        <p:nvSpPr>
          <p:cNvPr id="2" name="Cloud 1">
            <a:hlinkClick r:id="rId4" action="ppaction://hlinksldjump"/>
            <a:extLst>
              <a:ext uri="{FF2B5EF4-FFF2-40B4-BE49-F238E27FC236}">
                <a16:creationId xmlns="" xmlns:a16="http://schemas.microsoft.com/office/drawing/2014/main" id="{BF1372C6-6CBF-785B-29E9-60AC0369AB1E}"/>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14994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3"/>
                                        </p:tgtEl>
                                        <p:attrNameLst>
                                          <p:attrName>fillcolor</p:attrName>
                                        </p:attrNameLst>
                                      </p:cBhvr>
                                      <p:to>
                                        <a:srgbClr val="92D050"/>
                                      </p:to>
                                    </p:animClr>
                                    <p:set>
                                      <p:cBhvr>
                                        <p:cTn id="34" dur="2000" fill="hold"/>
                                        <p:tgtEl>
                                          <p:spTgt spid="43"/>
                                        </p:tgtEl>
                                        <p:attrNameLst>
                                          <p:attrName>fill.type</p:attrName>
                                        </p:attrNameLst>
                                      </p:cBhvr>
                                      <p:to>
                                        <p:strVal val="solid"/>
                                      </p:to>
                                    </p:set>
                                    <p:set>
                                      <p:cBhvr>
                                        <p:cTn id="35" dur="2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00B05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FFFF0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5400" b="1" dirty="0" err="1">
                <a:solidFill>
                  <a:prstClr val="black"/>
                </a:solidFill>
              </a:rPr>
              <a:t>Câu</a:t>
            </a:r>
            <a:r>
              <a:rPr lang="en-US" sz="5400" b="1" dirty="0">
                <a:solidFill>
                  <a:prstClr val="black"/>
                </a:solidFill>
              </a:rPr>
              <a:t> 3. </a:t>
            </a:r>
            <a:r>
              <a:rPr lang="en-US" sz="5400" dirty="0" smtClean="0">
                <a:solidFill>
                  <a:prstClr val="black"/>
                </a:solidFill>
                <a:latin typeface="Calibri" panose="020F0502020204030204"/>
              </a:rPr>
              <a:t>Ở </a:t>
            </a:r>
            <a:r>
              <a:rPr lang="en-US" sz="5400" dirty="0" err="1" smtClean="0">
                <a:solidFill>
                  <a:prstClr val="black"/>
                </a:solidFill>
                <a:latin typeface="Calibri" panose="020F0502020204030204"/>
              </a:rPr>
              <a:t>cà</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chua</a:t>
            </a:r>
            <a:r>
              <a:rPr lang="en-US" sz="5400" dirty="0" smtClean="0">
                <a:solidFill>
                  <a:prstClr val="black"/>
                </a:solidFill>
                <a:latin typeface="Calibri" panose="020F0502020204030204"/>
              </a:rPr>
              <a:t> ( 2n = 24) . </a:t>
            </a:r>
            <a:r>
              <a:rPr lang="en-US" sz="5400" dirty="0" err="1" smtClean="0">
                <a:solidFill>
                  <a:prstClr val="black"/>
                </a:solidFill>
                <a:latin typeface="Calibri" panose="020F0502020204030204"/>
              </a:rPr>
              <a:t>Cây</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cà</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chua</a:t>
            </a:r>
            <a:r>
              <a:rPr lang="en-US" sz="5400" dirty="0" smtClean="0">
                <a:solidFill>
                  <a:prstClr val="black"/>
                </a:solidFill>
                <a:latin typeface="Calibri" panose="020F0502020204030204"/>
              </a:rPr>
              <a:t> tam </a:t>
            </a:r>
            <a:r>
              <a:rPr lang="en-US" sz="5400" dirty="0" err="1" smtClean="0">
                <a:solidFill>
                  <a:prstClr val="black"/>
                </a:solidFill>
                <a:latin typeface="Calibri" panose="020F0502020204030204"/>
              </a:rPr>
              <a:t>bội</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có</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số</a:t>
            </a:r>
            <a:r>
              <a:rPr lang="en-US" sz="5400" dirty="0" smtClean="0">
                <a:solidFill>
                  <a:prstClr val="black"/>
                </a:solidFill>
                <a:latin typeface="Calibri" panose="020F0502020204030204"/>
              </a:rPr>
              <a:t> NST </a:t>
            </a:r>
            <a:r>
              <a:rPr lang="en-US" sz="5400" dirty="0" err="1" smtClean="0">
                <a:solidFill>
                  <a:prstClr val="black"/>
                </a:solidFill>
                <a:latin typeface="Calibri" panose="020F0502020204030204"/>
              </a:rPr>
              <a:t>trong</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tế</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bào</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sinh</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dưỡng</a:t>
            </a:r>
            <a:r>
              <a:rPr lang="en-US" sz="5400" dirty="0" smtClean="0">
                <a:solidFill>
                  <a:prstClr val="black"/>
                </a:solidFill>
                <a:latin typeface="Calibri" panose="020F0502020204030204"/>
              </a:rPr>
              <a:t> </a:t>
            </a:r>
            <a:r>
              <a:rPr lang="en-US" sz="5400" dirty="0" err="1" smtClean="0">
                <a:solidFill>
                  <a:prstClr val="black"/>
                </a:solidFill>
                <a:latin typeface="Calibri" panose="020F0502020204030204"/>
              </a:rPr>
              <a:t>bằng</a:t>
            </a:r>
            <a:r>
              <a:rPr lang="en-US" sz="5400" dirty="0" smtClean="0">
                <a:solidFill>
                  <a:prstClr val="black"/>
                </a:solidFill>
                <a:latin typeface="Calibri" panose="020F0502020204030204"/>
              </a:rPr>
              <a:t>:</a:t>
            </a:r>
            <a:endParaRPr lang="vi-VN" sz="5400" dirty="0">
              <a:solidFill>
                <a:prstClr val="black"/>
              </a:solidFill>
              <a:latin typeface="Calibri" panose="020F0502020204030204"/>
              <a:sym typeface="Arial" panose="020B0604020202020204"/>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3600" dirty="0">
                <a:solidFill>
                  <a:prstClr val="black"/>
                </a:solidFill>
              </a:rPr>
              <a:t>A</a:t>
            </a:r>
            <a:r>
              <a:rPr lang="vi-VN" sz="3600" dirty="0">
                <a:solidFill>
                  <a:prstClr val="black"/>
                </a:solidFill>
                <a:latin typeface="Calibri" panose="020F0502020204030204"/>
              </a:rPr>
              <a:t>. </a:t>
            </a:r>
            <a:r>
              <a:rPr lang="en-US" sz="3600" dirty="0" smtClean="0">
                <a:solidFill>
                  <a:prstClr val="black"/>
                </a:solidFill>
                <a:latin typeface="Calibri" panose="020F0502020204030204"/>
              </a:rPr>
              <a:t>24</a:t>
            </a:r>
            <a:endParaRPr lang="vi-VN" sz="36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C. </a:t>
            </a:r>
            <a:r>
              <a:rPr lang="en-US" sz="3600" dirty="0" smtClean="0">
                <a:solidFill>
                  <a:prstClr val="black"/>
                </a:solidFill>
                <a:latin typeface="Calibri" panose="020F0502020204030204"/>
              </a:rPr>
              <a:t>36</a:t>
            </a:r>
            <a:r>
              <a:rPr lang="vi-VN" sz="3600" dirty="0" smtClean="0">
                <a:solidFill>
                  <a:prstClr val="black"/>
                </a:solidFill>
                <a:latin typeface="Calibri" panose="020F0502020204030204"/>
              </a:rPr>
              <a:t>.</a:t>
            </a:r>
            <a:endParaRPr lang="en-US" sz="36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B. </a:t>
            </a:r>
            <a:r>
              <a:rPr lang="en-US" sz="3600" dirty="0" smtClean="0">
                <a:solidFill>
                  <a:prstClr val="black"/>
                </a:solidFill>
                <a:latin typeface="Calibri" panose="020F0502020204030204"/>
              </a:rPr>
              <a:t>12</a:t>
            </a:r>
            <a:r>
              <a:rPr lang="vi-VN" sz="3600" dirty="0" smtClean="0">
                <a:solidFill>
                  <a:prstClr val="black"/>
                </a:solidFill>
                <a:latin typeface="Calibri" panose="020F0502020204030204"/>
              </a:rPr>
              <a:t>.</a:t>
            </a:r>
            <a:endParaRPr lang="en-US" sz="36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a:t>
            </a:r>
            <a:r>
              <a:rPr lang="en-US" sz="3600" dirty="0" smtClean="0">
                <a:solidFill>
                  <a:prstClr val="black"/>
                </a:solidFill>
                <a:latin typeface="Calibri" panose="020F0502020204030204"/>
              </a:rPr>
              <a:t>48</a:t>
            </a:r>
            <a:r>
              <a:rPr lang="vi-VN" sz="3600" dirty="0" smtClean="0">
                <a:solidFill>
                  <a:prstClr val="black"/>
                </a:solidFill>
                <a:latin typeface="Calibri" panose="020F0502020204030204"/>
              </a:rPr>
              <a:t>.</a:t>
            </a:r>
            <a:endParaRPr lang="en-US" sz="3600" dirty="0">
              <a:solidFill>
                <a:prstClr val="black"/>
              </a:solidFill>
            </a:endParaRPr>
          </a:p>
        </p:txBody>
      </p:sp>
    </p:spTree>
    <p:extLst>
      <p:ext uri="{BB962C8B-B14F-4D97-AF65-F5344CB8AC3E}">
        <p14:creationId xmlns:p14="http://schemas.microsoft.com/office/powerpoint/2010/main" val="26413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92D050"/>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6"/>
                                        </p:tgtEl>
                                        <p:attrNameLst>
                                          <p:attrName>fillcolor</p:attrName>
                                        </p:attrNameLst>
                                      </p:cBhvr>
                                      <p:to>
                                        <a:srgbClr val="FFF2CC"/>
                                      </p:to>
                                    </p:animClr>
                                    <p:set>
                                      <p:cBhvr>
                                        <p:cTn id="36" dur="250" fill="hold"/>
                                        <p:tgtEl>
                                          <p:spTgt spid="26"/>
                                        </p:tgtEl>
                                        <p:attrNameLst>
                                          <p:attrName>fill.type</p:attrName>
                                        </p:attrNameLst>
                                      </p:cBhvr>
                                      <p:to>
                                        <p:strVal val="solid"/>
                                      </p:to>
                                    </p:set>
                                    <p:set>
                                      <p:cBhvr>
                                        <p:cTn id="37" dur="250" fill="hold"/>
                                        <p:tgtEl>
                                          <p:spTgt spid="2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1" presetClass="emph" presetSubtype="2" fill="hold" nodeType="withEffect">
                                  <p:stCondLst>
                                    <p:cond delay="1000"/>
                                  </p:stCondLst>
                                  <p:childTnLst>
                                    <p:animClr clrSpc="rgb" dir="cw">
                                      <p:cBhvr>
                                        <p:cTn id="39" dur="250" fill="hold"/>
                                        <p:tgtEl>
                                          <p:spTgt spid="26"/>
                                        </p:tgtEl>
                                        <p:attrNameLst>
                                          <p:attrName>fillcolor</p:attrName>
                                        </p:attrNameLst>
                                      </p:cBhvr>
                                      <p:to>
                                        <a:srgbClr val="00B050"/>
                                      </p:to>
                                    </p:animClr>
                                    <p:set>
                                      <p:cBhvr>
                                        <p:cTn id="40" dur="250" fill="hold"/>
                                        <p:tgtEl>
                                          <p:spTgt spid="26"/>
                                        </p:tgtEl>
                                        <p:attrNameLst>
                                          <p:attrName>fill.type</p:attrName>
                                        </p:attrNameLst>
                                      </p:cBhvr>
                                      <p:to>
                                        <p:strVal val="solid"/>
                                      </p:to>
                                    </p:set>
                                    <p:set>
                                      <p:cBhvr>
                                        <p:cTn id="4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43"/>
                                        </p:tgtEl>
                                        <p:attrNameLst>
                                          <p:attrName>fillcolor</p:attrName>
                                        </p:attrNameLst>
                                      </p:cBhvr>
                                      <p:to>
                                        <a:srgbClr val="FFF2CC"/>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1" presetClass="emph" presetSubtype="2" fill="hold" nodeType="withEffect">
                                  <p:stCondLst>
                                    <p:cond delay="1000"/>
                                  </p:stCondLst>
                                  <p:childTnLst>
                                    <p:animClr clrSpc="rgb" dir="cw">
                                      <p:cBhvr>
                                        <p:cTn id="50" dur="250" fill="hold"/>
                                        <p:tgtEl>
                                          <p:spTgt spid="43"/>
                                        </p:tgtEl>
                                        <p:attrNameLst>
                                          <p:attrName>fillcolor</p:attrName>
                                        </p:attrNameLst>
                                      </p:cBhvr>
                                      <p:to>
                                        <a:srgbClr val="FFFF00"/>
                                      </p:to>
                                    </p:animClr>
                                    <p:set>
                                      <p:cBhvr>
                                        <p:cTn id="51" dur="250" fill="hold"/>
                                        <p:tgtEl>
                                          <p:spTgt spid="43"/>
                                        </p:tgtEl>
                                        <p:attrNameLst>
                                          <p:attrName>fill.type</p:attrName>
                                        </p:attrNameLst>
                                      </p:cBhvr>
                                      <p:to>
                                        <p:strVal val="solid"/>
                                      </p:to>
                                    </p:set>
                                    <p:set>
                                      <p:cBhvr>
                                        <p:cTn id="5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4"/>
                                        </p:tgtEl>
                                        <p:attrNameLst>
                                          <p:attrName>fillcolor</p:attrName>
                                        </p:attrNameLst>
                                      </p:cBhvr>
                                      <p:to>
                                        <a:srgbClr val="FFF2CC"/>
                                      </p:to>
                                    </p:animClr>
                                    <p:set>
                                      <p:cBhvr>
                                        <p:cTn id="58" dur="250" fill="hold"/>
                                        <p:tgtEl>
                                          <p:spTgt spid="44"/>
                                        </p:tgtEl>
                                        <p:attrNameLst>
                                          <p:attrName>fill.type</p:attrName>
                                        </p:attrNameLst>
                                      </p:cBhvr>
                                      <p:to>
                                        <p:strVal val="solid"/>
                                      </p:to>
                                    </p:set>
                                    <p:set>
                                      <p:cBhvr>
                                        <p:cTn id="59" dur="250" fill="hold"/>
                                        <p:tgtEl>
                                          <p:spTgt spid="4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FFFF0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6" y="2683"/>
            <a:ext cx="18278477" cy="10281644"/>
          </a:xfrm>
          <a:prstGeom prst="rect">
            <a:avLst/>
          </a:prstGeom>
        </p:spPr>
      </p:pic>
      <p:pic>
        <p:nvPicPr>
          <p:cNvPr id="28" name="Picture 27"/>
          <p:cNvPicPr>
            <a:picLocks noChangeAspect="1"/>
          </p:cNvPicPr>
          <p:nvPr/>
        </p:nvPicPr>
        <p:blipFill>
          <a:blip r:embed="rId3"/>
          <a:stretch>
            <a:fillRect/>
          </a:stretch>
        </p:blipFill>
        <p:spPr>
          <a:xfrm>
            <a:off x="-279360" y="-454283"/>
            <a:ext cx="15092555" cy="10071756"/>
          </a:xfrm>
          <a:prstGeom prst="rect">
            <a:avLst/>
          </a:prstGeom>
        </p:spPr>
      </p:pic>
      <p:pic>
        <p:nvPicPr>
          <p:cNvPr id="26" name="Picture 25"/>
          <p:cNvPicPr>
            <a:picLocks noChangeAspect="1"/>
          </p:cNvPicPr>
          <p:nvPr/>
        </p:nvPicPr>
        <p:blipFill>
          <a:blip r:embed="rId4"/>
          <a:stretch>
            <a:fillRect/>
          </a:stretch>
        </p:blipFill>
        <p:spPr>
          <a:xfrm>
            <a:off x="6034767" y="446105"/>
            <a:ext cx="11940051" cy="6892188"/>
          </a:xfrm>
          <a:prstGeom prst="rect">
            <a:avLst/>
          </a:prstGeom>
        </p:spPr>
      </p:pic>
      <p:pic>
        <p:nvPicPr>
          <p:cNvPr id="7" name="Graphic 6"/>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78366" y="7646853"/>
            <a:ext cx="1550036" cy="1303770"/>
          </a:xfrm>
          <a:prstGeom prst="rect">
            <a:avLst/>
          </a:prstGeom>
        </p:spPr>
      </p:pic>
      <p:sp>
        <p:nvSpPr>
          <p:cNvPr id="2" name="TextBox 1"/>
          <p:cNvSpPr txBox="1"/>
          <p:nvPr/>
        </p:nvSpPr>
        <p:spPr>
          <a:xfrm>
            <a:off x="7911767" y="931220"/>
            <a:ext cx="8201678" cy="1107996"/>
          </a:xfrm>
          <a:prstGeom prst="rect">
            <a:avLst/>
          </a:prstGeom>
          <a:noFill/>
        </p:spPr>
        <p:txBody>
          <a:bodyPr wrap="square" rtlCol="0">
            <a:spAutoFit/>
          </a:bodyPr>
          <a:lstStyle/>
          <a:p>
            <a:pPr algn="ctr" defTabSz="1370648">
              <a:defRPr/>
            </a:pPr>
            <a:r>
              <a:rPr lang="en-US" sz="6600" b="1" dirty="0">
                <a:solidFill>
                  <a:srgbClr val="FFFCF3"/>
                </a:solidFill>
                <a:latin typeface="Arial" panose="020B0604020202020204"/>
                <a:cs typeface="#9Slide03 Arima Madurai Black" panose="00000A00000000000000" pitchFamily="2" charset="0"/>
                <a:sym typeface="Arial" panose="020B0604020202020204"/>
              </a:rPr>
              <a:t>DẶN DÒ VỀ NHÀ</a:t>
            </a:r>
          </a:p>
        </p:txBody>
      </p:sp>
      <p:sp>
        <p:nvSpPr>
          <p:cNvPr id="3" name="TextBox 2"/>
          <p:cNvSpPr txBox="1"/>
          <p:nvPr/>
        </p:nvSpPr>
        <p:spPr>
          <a:xfrm>
            <a:off x="6636186" y="2058442"/>
            <a:ext cx="11104047" cy="4293483"/>
          </a:xfrm>
          <a:prstGeom prst="rect">
            <a:avLst/>
          </a:prstGeom>
          <a:noFill/>
        </p:spPr>
        <p:txBody>
          <a:bodyPr wrap="square" rtlCol="0">
            <a:spAutoFit/>
          </a:bodyPr>
          <a:lstStyle/>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lại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hoàn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thành</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các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vở</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giao</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thêm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những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ứng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dụng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của</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đột</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biến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nhiễm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sắc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thể</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đời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sống</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trước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smtClean="0">
                <a:solidFill>
                  <a:srgbClr val="FFFFFF"/>
                </a:solidFill>
                <a:latin typeface="Arial" panose="020B0604020202020204"/>
                <a:cs typeface="#9Slide03 Arima Madurai Black" panose="00000A00000000000000" pitchFamily="2" charset="0"/>
                <a:sym typeface="Arial" panose="020B0604020202020204"/>
              </a:rPr>
              <a:t>38</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3"/>
          <a:stretch>
            <a:fillRect/>
          </a:stretch>
        </p:blipFill>
        <p:spPr>
          <a:xfrm>
            <a:off x="4766" y="10593582"/>
            <a:ext cx="18278477" cy="323258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B426-5B7C-607E-D413-5D2C9495CC0A}"/>
              </a:ext>
            </a:extLst>
          </p:cNvPr>
          <p:cNvSpPr>
            <a:spLocks noGrp="1"/>
          </p:cNvSpPr>
          <p:nvPr>
            <p:ph type="ctrTitle"/>
          </p:nvPr>
        </p:nvSpPr>
        <p:spPr>
          <a:xfrm>
            <a:off x="944216" y="3256500"/>
            <a:ext cx="9691995" cy="2575494"/>
          </a:xfrm>
        </p:spPr>
        <p:txBody>
          <a:bodyPr/>
          <a:lstStyle/>
          <a:p>
            <a:pPr algn="r">
              <a:lnSpc>
                <a:spcPct val="120000"/>
              </a:lnSpc>
            </a:pPr>
            <a:r>
              <a:rPr lang="en-US" sz="7200" dirty="0"/>
              <a:t>CÁM ƠN CÁC EM ĐÃ THEO DÕI BÀI HỌC</a:t>
            </a:r>
          </a:p>
        </p:txBody>
      </p:sp>
      <p:sp>
        <p:nvSpPr>
          <p:cNvPr id="3" name="Subtitle 2">
            <a:extLst>
              <a:ext uri="{FF2B5EF4-FFF2-40B4-BE49-F238E27FC236}">
                <a16:creationId xmlns="" xmlns:a16="http://schemas.microsoft.com/office/drawing/2014/main" id="{B787DFD8-D262-D485-B1F2-817C5A0928C5}"/>
              </a:ext>
            </a:extLst>
          </p:cNvPr>
          <p:cNvSpPr>
            <a:spLocks noGrp="1"/>
          </p:cNvSpPr>
          <p:nvPr>
            <p:ph type="subTitle" idx="1"/>
          </p:nvPr>
        </p:nvSpPr>
        <p:spPr>
          <a:xfrm>
            <a:off x="4632053" y="5882483"/>
            <a:ext cx="5869523" cy="7280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7ACA8BCD-DDD1-FB7B-FF26-124FB9EE308B}"/>
              </a:ext>
            </a:extLst>
          </p:cNvPr>
          <p:cNvGrpSpPr/>
          <p:nvPr/>
        </p:nvGrpSpPr>
        <p:grpSpPr>
          <a:xfrm>
            <a:off x="722460" y="1089580"/>
            <a:ext cx="4235238" cy="1014342"/>
            <a:chOff x="945350" y="611792"/>
            <a:chExt cx="3435496" cy="676228"/>
          </a:xfrm>
        </p:grpSpPr>
        <p:sp>
          <p:nvSpPr>
            <p:cNvPr id="5" name="Rectangle: Rounded Corners 4">
              <a:extLst>
                <a:ext uri="{FF2B5EF4-FFF2-40B4-BE49-F238E27FC236}">
                  <a16:creationId xmlns="" xmlns:a16="http://schemas.microsoft.com/office/drawing/2014/main" id="{BECF3C4F-409D-D19D-F858-7D204CF82024}"/>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3962E0F-BE2E-7BC9-1A03-82B98E1FCA1A}"/>
                </a:ext>
              </a:extLst>
            </p:cNvPr>
            <p:cNvSpPr txBox="1"/>
            <p:nvPr/>
          </p:nvSpPr>
          <p:spPr>
            <a:xfrm rot="21296516">
              <a:off x="1770901" y="651120"/>
              <a:ext cx="2609945" cy="49244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7" name="Group 6">
            <a:extLst>
              <a:ext uri="{FF2B5EF4-FFF2-40B4-BE49-F238E27FC236}">
                <a16:creationId xmlns="" xmlns:a16="http://schemas.microsoft.com/office/drawing/2014/main" id="{E882C0CA-6D80-7D01-DEC7-E1568969C475}"/>
              </a:ext>
            </a:extLst>
          </p:cNvPr>
          <p:cNvGrpSpPr/>
          <p:nvPr/>
        </p:nvGrpSpPr>
        <p:grpSpPr>
          <a:xfrm>
            <a:off x="308442" y="1116372"/>
            <a:ext cx="1371600" cy="1371600"/>
            <a:chOff x="5532121" y="2971800"/>
            <a:chExt cx="914400" cy="914400"/>
          </a:xfrm>
        </p:grpSpPr>
        <p:sp>
          <p:nvSpPr>
            <p:cNvPr id="8" name="Oval 7">
              <a:extLst>
                <a:ext uri="{FF2B5EF4-FFF2-40B4-BE49-F238E27FC236}">
                  <a16:creationId xmlns="" xmlns:a16="http://schemas.microsoft.com/office/drawing/2014/main" id="{821BEFAA-3325-516A-B058-A3FC185C6EFA}"/>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 xmlns:a16="http://schemas.microsoft.com/office/drawing/2014/main" id="{DB8E058F-C38C-BCDD-9620-690262A1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 xmlns:a16="http://schemas.microsoft.com/office/drawing/2014/main" id="{A9A9B542-A1EB-7301-018F-08E43C935808}"/>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3D2220D2-8189-1EDD-9A71-4DC91FB0A3F2}"/>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0EC47AA5-4DB5-5BBD-2175-F7271C9BFF8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9E886DC4-02AB-1740-B50C-F8E2B7A89C9B}"/>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11AECA1F-67DA-2F31-A641-FB8C6AE0DB1A}"/>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 xmlns:a16="http://schemas.microsoft.com/office/drawing/2014/main" id="{6245D36A-E9EA-CBEA-864D-A5DF47C02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6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599353" y="621977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1" y="3199656"/>
            <a:ext cx="10024672" cy="2215991"/>
          </a:xfrm>
          <a:prstGeom prst="rect">
            <a:avLst/>
          </a:prstGeom>
        </p:spPr>
        <p:txBody>
          <a:bodyPr wrap="square" lIns="0" tIns="0" rIns="0" bIns="0" rtlCol="0" anchor="t">
            <a:spAutoFit/>
          </a:bodyPr>
          <a:lstStyle/>
          <a:p>
            <a:pPr algn="ct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ĐỘT BIẾN SỐ LƯỢNG NHIỄM </a:t>
            </a: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SẮC THỂ </a:t>
            </a:r>
          </a:p>
        </p:txBody>
      </p:sp>
      <p:sp>
        <p:nvSpPr>
          <p:cNvPr id="11" name="TextBox 11"/>
          <p:cNvSpPr txBox="1"/>
          <p:nvPr/>
        </p:nvSpPr>
        <p:spPr>
          <a:xfrm>
            <a:off x="1371600" y="6286500"/>
            <a:ext cx="7848600" cy="294953"/>
          </a:xfrm>
          <a:prstGeom prst="rect">
            <a:avLst/>
          </a:prstGeom>
        </p:spPr>
        <p:txBody>
          <a:bodyPr wrap="square" lIns="0" tIns="0" rIns="0" bIns="0" rtlCol="0" anchor="t">
            <a:spAutoFit/>
          </a:bodyPr>
          <a:lstStyle/>
          <a:p>
            <a:pPr>
              <a:lnSpc>
                <a:spcPts val="2304"/>
              </a:lnSpc>
            </a:pPr>
            <a:r>
              <a:rPr lang="en-US" sz="3600" b="1" dirty="0" err="1" smtClean="0">
                <a:latin typeface="Arial" panose="020B0604020202020204" pitchFamily="34" charset="0"/>
                <a:ea typeface="Adirek Sans Bold"/>
                <a:cs typeface="Arial" panose="020B0604020202020204" pitchFamily="34" charset="0"/>
                <a:sym typeface="Adirek Sans Bold"/>
              </a:rPr>
              <a:t>Khái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niệm</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biến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số</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lượng</a:t>
            </a:r>
            <a:r>
              <a:rPr lang="en-US" sz="3600" b="1" dirty="0" smtClean="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 xmlns:a16="http://schemas.microsoft.com/office/drawing/2014/main" id="{BA758B63-AF36-C9E2-5122-4EFB8912A5D3}"/>
              </a:ext>
            </a:extLst>
          </p:cNvPr>
          <p:cNvSpPr/>
          <p:nvPr/>
        </p:nvSpPr>
        <p:spPr>
          <a:xfrm>
            <a:off x="599353" y="760333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 xmlns:a16="http://schemas.microsoft.com/office/drawing/2014/main" id="{B15F59A2-F393-AA04-CCF6-770E6544117F}"/>
              </a:ext>
            </a:extLst>
          </p:cNvPr>
          <p:cNvSpPr txBox="1"/>
          <p:nvPr/>
        </p:nvSpPr>
        <p:spPr>
          <a:xfrm>
            <a:off x="1371600" y="7542992"/>
            <a:ext cx="73914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Phân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loại</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đột</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NST</a:t>
            </a:r>
          </a:p>
        </p:txBody>
      </p:sp>
      <p:sp>
        <p:nvSpPr>
          <p:cNvPr id="15" name="TextBox 9">
            <a:extLst>
              <a:ext uri="{FF2B5EF4-FFF2-40B4-BE49-F238E27FC236}">
                <a16:creationId xmlns="" xmlns:a16="http://schemas.microsoft.com/office/drawing/2014/main" id="{E99ED367-F460-F7AC-C3A9-CD262CAE0F18}"/>
              </a:ext>
            </a:extLst>
          </p:cNvPr>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III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6" name="Freeform 5">
            <a:extLst>
              <a:ext uri="{FF2B5EF4-FFF2-40B4-BE49-F238E27FC236}">
                <a16:creationId xmlns="" xmlns:a16="http://schemas.microsoft.com/office/drawing/2014/main" id="{BA758B63-AF36-C9E2-5122-4EFB8912A5D3}"/>
              </a:ext>
            </a:extLst>
          </p:cNvPr>
          <p:cNvSpPr/>
          <p:nvPr/>
        </p:nvSpPr>
        <p:spPr>
          <a:xfrm>
            <a:off x="599353" y="9047234"/>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7" name="TextBox 11">
            <a:extLst>
              <a:ext uri="{FF2B5EF4-FFF2-40B4-BE49-F238E27FC236}">
                <a16:creationId xmlns="" xmlns:a16="http://schemas.microsoft.com/office/drawing/2014/main" id="{B15F59A2-F393-AA04-CCF6-770E6544117F}"/>
              </a:ext>
            </a:extLst>
          </p:cNvPr>
          <p:cNvSpPr txBox="1"/>
          <p:nvPr/>
        </p:nvSpPr>
        <p:spPr>
          <a:xfrm>
            <a:off x="1371600" y="8986893"/>
            <a:ext cx="90678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Tác</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hại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và</a:t>
            </a:r>
            <a:r>
              <a:rPr lang="en-US" sz="3600" b="1" dirty="0" smtClean="0">
                <a:latin typeface="Arial" panose="020B0604020202020204" pitchFamily="34" charset="0"/>
                <a:ea typeface="Adirek Sans Bold"/>
                <a:cs typeface="Arial" panose="020B0604020202020204" pitchFamily="34" charset="0"/>
                <a:sym typeface="Adirek Sans Bold"/>
              </a:rPr>
              <a:t> ý </a:t>
            </a:r>
            <a:r>
              <a:rPr lang="en-US" sz="3600" b="1" dirty="0" err="1" smtClean="0">
                <a:latin typeface="Arial" panose="020B0604020202020204" pitchFamily="34" charset="0"/>
                <a:ea typeface="Adirek Sans Bold"/>
                <a:cs typeface="Arial" panose="020B0604020202020204" pitchFamily="34" charset="0"/>
                <a:sym typeface="Adirek Sans Bold"/>
              </a:rPr>
              <a:t>nghĩa</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Tree>
    <p:extLst>
      <p:ext uri="{BB962C8B-B14F-4D97-AF65-F5344CB8AC3E}">
        <p14:creationId xmlns:p14="http://schemas.microsoft.com/office/powerpoint/2010/main" val="2148834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 xmlns:a16="http://schemas.microsoft.com/office/drawing/2014/main" id="{5A6B3BA1-8666-A331-E464-C01C206EADF4}"/>
              </a:ext>
            </a:extLst>
          </p:cNvPr>
          <p:cNvSpPr/>
          <p:nvPr/>
        </p:nvSpPr>
        <p:spPr>
          <a:xfrm>
            <a:off x="1981200" y="1793056"/>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569660"/>
          </a:xfrm>
          <a:prstGeom prst="rect">
            <a:avLst/>
          </a:prstGeom>
        </p:spPr>
        <p:txBody>
          <a:bodyPr wrap="square">
            <a:spAutoFit/>
          </a:bodyPr>
          <a:lstStyle/>
          <a:p>
            <a:pPr algn="just">
              <a:lnSpc>
                <a:spcPct val="150000"/>
              </a:lnSpc>
            </a:pPr>
            <a:r>
              <a:rPr lang="en-US" sz="3200" b="1" dirty="0" err="1">
                <a:solidFill>
                  <a:srgbClr val="222222"/>
                </a:solidFill>
                <a:latin typeface="Times New Roman" panose="02020603050405020304" pitchFamily="18" charset="0"/>
                <a:cs typeface="Times New Roman" panose="02020603050405020304" pitchFamily="18" charset="0"/>
              </a:rPr>
              <a:t>Nghiên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cứu</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thông</a:t>
            </a:r>
            <a:r>
              <a:rPr lang="en-US" sz="3200" b="1" dirty="0">
                <a:solidFill>
                  <a:srgbClr val="222222"/>
                </a:solidFill>
                <a:latin typeface="Times New Roman" panose="02020603050405020304" pitchFamily="18" charset="0"/>
                <a:cs typeface="Times New Roman" panose="02020603050405020304" pitchFamily="18" charset="0"/>
              </a:rPr>
              <a:t> tin SGK </a:t>
            </a:r>
            <a:r>
              <a:rPr lang="en-US" sz="3200" b="1" dirty="0" err="1">
                <a:solidFill>
                  <a:srgbClr val="222222"/>
                </a:solidFill>
                <a:latin typeface="Times New Roman" panose="02020603050405020304" pitchFamily="18" charset="0"/>
                <a:cs typeface="Times New Roman" panose="02020603050405020304" pitchFamily="18" charset="0"/>
              </a:rPr>
              <a:t>trang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smtClean="0">
                <a:solidFill>
                  <a:srgbClr val="222222"/>
                </a:solidFill>
                <a:latin typeface="Times New Roman" panose="02020603050405020304" pitchFamily="18" charset="0"/>
                <a:cs typeface="Times New Roman" panose="02020603050405020304" pitchFamily="18" charset="0"/>
              </a:rPr>
              <a:t>180, </a:t>
            </a:r>
            <a:r>
              <a:rPr lang="en-US" sz="3200" b="1" dirty="0" err="1">
                <a:solidFill>
                  <a:srgbClr val="222222"/>
                </a:solidFill>
                <a:latin typeface="Times New Roman" panose="02020603050405020304" pitchFamily="18" charset="0"/>
                <a:cs typeface="Times New Roman" panose="02020603050405020304" pitchFamily="18" charset="0"/>
              </a:rPr>
              <a:t>hoạt</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động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theo</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nhóm</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và</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hoàn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thành</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bảng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smtClean="0">
                <a:solidFill>
                  <a:srgbClr val="222222"/>
                </a:solidFill>
                <a:latin typeface="Times New Roman" panose="02020603050405020304" pitchFamily="18" charset="0"/>
                <a:cs typeface="Times New Roman" panose="02020603050405020304" pitchFamily="18" charset="0"/>
              </a:rPr>
              <a:t>sau.a</a:t>
            </a:r>
            <a:endParaRPr lang="vi-VN" sz="3200" b="1" dirty="0">
              <a:solidFill>
                <a:srgbClr val="222222"/>
              </a:solidFill>
              <a:latin typeface="Times New Roman" panose="02020603050405020304" pitchFamily="18" charset="0"/>
              <a:cs typeface="Times New Roman" panose="02020603050405020304" pitchFamily="18" charset="0"/>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Times New Roman" panose="02020603050405020304" pitchFamily="18" charset="0"/>
                <a:ea typeface="Alatsi"/>
                <a:cs typeface="Times New Roman" panose="02020603050405020304" pitchFamily="18" charset="0"/>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16" name="Table 15">
            <a:extLst>
              <a:ext uri="{FF2B5EF4-FFF2-40B4-BE49-F238E27FC236}">
                <a16:creationId xmlns="" xmlns:a16="http://schemas.microsoft.com/office/drawing/2014/main" id="{D1D0A527-8CE3-1E2D-140D-06A60301CB20}"/>
              </a:ext>
            </a:extLst>
          </p:cNvPr>
          <p:cNvGraphicFramePr>
            <a:graphicFrameLocks noGrp="1"/>
          </p:cNvGraphicFramePr>
          <p:nvPr>
            <p:extLst>
              <p:ext uri="{D42A27DB-BD31-4B8C-83A1-F6EECF244321}">
                <p14:modId xmlns:p14="http://schemas.microsoft.com/office/powerpoint/2010/main" val="1977311649"/>
              </p:ext>
            </p:extLst>
          </p:nvPr>
        </p:nvGraphicFramePr>
        <p:xfrm>
          <a:off x="3429000" y="3619500"/>
          <a:ext cx="11887199" cy="6553200"/>
        </p:xfrm>
        <a:graphic>
          <a:graphicData uri="http://schemas.openxmlformats.org/drawingml/2006/table">
            <a:tbl>
              <a:tblPr firstRow="1" firstCol="1" bandRow="1">
                <a:tableStyleId>{5C22544A-7EE6-4342-B048-85BDC9FD1C3A}</a:tableStyleId>
              </a:tblPr>
              <a:tblGrid>
                <a:gridCol w="4571999">
                  <a:extLst>
                    <a:ext uri="{9D8B030D-6E8A-4147-A177-3AD203B41FA5}">
                      <a16:colId xmlns="" xmlns:a16="http://schemas.microsoft.com/office/drawing/2014/main" val="2217299129"/>
                    </a:ext>
                  </a:extLst>
                </a:gridCol>
                <a:gridCol w="7315200">
                  <a:extLst>
                    <a:ext uri="{9D8B030D-6E8A-4147-A177-3AD203B41FA5}">
                      <a16:colId xmlns="" xmlns:a16="http://schemas.microsoft.com/office/drawing/2014/main" val="3328492306"/>
                    </a:ext>
                  </a:extLst>
                </a:gridCol>
              </a:tblGrid>
              <a:tr h="954534">
                <a:tc>
                  <a:txBody>
                    <a:bodyPr/>
                    <a:lstStyle/>
                    <a:p>
                      <a:pPr algn="ctr">
                        <a:lnSpc>
                          <a:spcPct val="120000"/>
                        </a:lnSpc>
                        <a:spcAft>
                          <a:spcPts val="800"/>
                        </a:spcAft>
                      </a:pPr>
                      <a:r>
                        <a:rPr lang="vi-VN" sz="2800" dirty="0">
                          <a:effectLst/>
                          <a:latin typeface="+mj-lt"/>
                        </a:rPr>
                        <a:t>Nhiễm sắc thể ban đầu</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latin typeface="+mj-lt"/>
                        </a:rPr>
                        <a:t>NST bị biến đổi cấu trúc</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extLst>
                  <a:ext uri="{0D108BD9-81ED-4DB2-BD59-A6C34878D82A}">
                    <a16:rowId xmlns="" xmlns:a16="http://schemas.microsoft.com/office/drawing/2014/main" val="1698664702"/>
                  </a:ext>
                </a:extLst>
              </a:tr>
              <a:tr h="1175341">
                <a:tc rowSpan="4">
                  <a:txBody>
                    <a:bodyPr/>
                    <a:lstStyle/>
                    <a:p>
                      <a:pPr algn="ctr">
                        <a:lnSpc>
                          <a:spcPct val="120000"/>
                        </a:lnSpc>
                        <a:spcAft>
                          <a:spcPts val="800"/>
                        </a:spcAft>
                        <a:tabLst>
                          <a:tab pos="13970" algn="l"/>
                        </a:tabLst>
                      </a:pPr>
                      <a:r>
                        <a:rPr lang="en-US" sz="1400" dirty="0" err="1" smtClean="0">
                          <a:effectLst/>
                          <a:latin typeface="+mj-lt"/>
                          <a:ea typeface="Calibri" panose="020F0502020204030204" pitchFamily="34" charset="0"/>
                          <a:cs typeface="Times New Roman" panose="02020603050405020304" pitchFamily="18" charset="0"/>
                        </a:rPr>
                        <a:t>aa</a:t>
                      </a: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371600" rtl="0" eaLnBrk="1" fontAlgn="auto" latinLnBrk="0" hangingPunct="1">
                        <a:lnSpc>
                          <a:spcPct val="120000"/>
                        </a:lnSpc>
                        <a:spcBef>
                          <a:spcPts val="0"/>
                        </a:spcBef>
                        <a:spcAft>
                          <a:spcPts val="800"/>
                        </a:spcAft>
                        <a:buClrTx/>
                        <a:buSzTx/>
                        <a:buFontTx/>
                        <a:buNone/>
                        <a:tabLst/>
                        <a:defRPr/>
                      </a:pPr>
                      <a:r>
                        <a:rPr lang="en-US" sz="1400" b="1" dirty="0" smtClean="0">
                          <a:solidFill>
                            <a:srgbClr val="222222"/>
                          </a:solidFill>
                          <a:latin typeface="Times New Roman" panose="02020603050405020304" pitchFamily="18" charset="0"/>
                          <a:cs typeface="Times New Roman" panose="02020603050405020304" pitchFamily="18" charset="0"/>
                        </a:rPr>
                        <a:t>a</a:t>
                      </a:r>
                      <a:endParaRPr lang="vi-VN" sz="1400" b="1" dirty="0" smtClean="0">
                        <a:solidFill>
                          <a:srgbClr val="222222"/>
                        </a:solidFill>
                        <a:latin typeface="Times New Roman" panose="02020603050405020304" pitchFamily="18" charset="0"/>
                        <a:cs typeface="Times New Roman" panose="02020603050405020304" pitchFamily="18" charset="0"/>
                      </a:endParaRPr>
                    </a:p>
                    <a:p>
                      <a:pPr algn="ctr">
                        <a:lnSpc>
                          <a:spcPct val="120000"/>
                        </a:lnSpc>
                        <a:spcAft>
                          <a:spcPts val="800"/>
                        </a:spcAft>
                      </a:pPr>
                      <a:r>
                        <a:rPr lang="en-US" sz="1400" dirty="0" smtClean="0">
                          <a:effectLst/>
                          <a:latin typeface="+mj-lt"/>
                          <a:ea typeface="Calibri" panose="020F0502020204030204" pitchFamily="34" charset="0"/>
                          <a:cs typeface="Times New Roman" panose="02020603050405020304" pitchFamily="18" charset="0"/>
                        </a:rPr>
                        <a:t>a</a:t>
                      </a: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53320453"/>
                  </a:ext>
                </a:extLst>
              </a:tr>
              <a:tr h="1072266">
                <a:tc vMerge="1">
                  <a:txBody>
                    <a:bodyPr/>
                    <a:lstStyle/>
                    <a:p>
                      <a:endParaRPr lang="vi-VN"/>
                    </a:p>
                  </a:txBody>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19195370"/>
                  </a:ext>
                </a:extLst>
              </a:tr>
              <a:tr h="1449938">
                <a:tc vMerge="1">
                  <a:txBody>
                    <a:bodyPr/>
                    <a:lstStyle/>
                    <a:p>
                      <a:endParaRPr lang="vi-VN"/>
                    </a:p>
                  </a:txBody>
                  <a:tcPr/>
                </a:tc>
                <a:tc>
                  <a:txBody>
                    <a:bodyPr/>
                    <a:lstStyle/>
                    <a:p>
                      <a:pPr marL="0" marR="0" indent="0" algn="ctr" defTabSz="1371600" rtl="0" eaLnBrk="1" fontAlgn="auto" latinLnBrk="0" hangingPunct="1">
                        <a:lnSpc>
                          <a:spcPct val="120000"/>
                        </a:lnSpc>
                        <a:spcBef>
                          <a:spcPts val="0"/>
                        </a:spcBef>
                        <a:spcAft>
                          <a:spcPts val="800"/>
                        </a:spcAft>
                        <a:buClrTx/>
                        <a:buSzTx/>
                        <a:buFontTx/>
                        <a:buNone/>
                        <a:tabLst/>
                        <a:defRPr/>
                      </a:pPr>
                      <a:endParaRPr lang="vi-VN" sz="1400" b="1" dirty="0" smtClean="0">
                        <a:effectLst/>
                        <a:latin typeface="+mj-lt"/>
                        <a:ea typeface="Times New Roman" panose="02020603050405020304" pitchFamily="18" charset="0"/>
                        <a:cs typeface="Times New Roman" panose="02020603050405020304" pitchFamily="18" charset="0"/>
                      </a:endParaRPr>
                    </a:p>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86961024"/>
                  </a:ext>
                </a:extLst>
              </a:tr>
              <a:tr h="1901121">
                <a:tc vMerge="1">
                  <a:txBody>
                    <a:bodyPr/>
                    <a:lstStyle/>
                    <a:p>
                      <a:pPr algn="just">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4294952"/>
                  </a:ext>
                </a:extLst>
              </a:tr>
            </a:tbl>
          </a:graphicData>
        </a:graphic>
      </p:graphicFrame>
      <p:grpSp>
        <p:nvGrpSpPr>
          <p:cNvPr id="26" name="Group 25"/>
          <p:cNvGrpSpPr/>
          <p:nvPr/>
        </p:nvGrpSpPr>
        <p:grpSpPr>
          <a:xfrm>
            <a:off x="3583887" y="5960221"/>
            <a:ext cx="4157326" cy="1941352"/>
            <a:chOff x="1346366" y="7672412"/>
            <a:chExt cx="4749040" cy="1639935"/>
          </a:xfrm>
        </p:grpSpPr>
        <p:pic>
          <p:nvPicPr>
            <p:cNvPr id="27" name="Picture 26"/>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346366" y="7672412"/>
              <a:ext cx="762000" cy="1524000"/>
            </a:xfrm>
            <a:prstGeom prst="rect">
              <a:avLst/>
            </a:prstGeom>
          </p:spPr>
        </p:pic>
        <p:pic>
          <p:nvPicPr>
            <p:cNvPr id="36" name="Picture 35"/>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814933" y="7672412"/>
              <a:ext cx="762000" cy="1524000"/>
            </a:xfrm>
            <a:prstGeom prst="rect">
              <a:avLst/>
            </a:prstGeom>
          </p:spPr>
        </p:pic>
        <p:pic>
          <p:nvPicPr>
            <p:cNvPr id="37" name="Picture 3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3756631" y="7737196"/>
              <a:ext cx="762000" cy="1524000"/>
            </a:xfrm>
            <a:prstGeom prst="rect">
              <a:avLst/>
            </a:prstGeom>
          </p:spPr>
        </p:pic>
        <p:pic>
          <p:nvPicPr>
            <p:cNvPr id="38" name="Picture 3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4924507" y="7782861"/>
              <a:ext cx="762000" cy="1524000"/>
            </a:xfrm>
            <a:prstGeom prst="rect">
              <a:avLst/>
            </a:prstGeom>
          </p:spPr>
        </p:pic>
        <p:pic>
          <p:nvPicPr>
            <p:cNvPr id="39" name="Picture 3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5333406" y="7781179"/>
              <a:ext cx="762000" cy="1524000"/>
            </a:xfrm>
            <a:prstGeom prst="rect">
              <a:avLst/>
            </a:prstGeom>
          </p:spPr>
        </p:pic>
        <p:pic>
          <p:nvPicPr>
            <p:cNvPr id="40" name="Picture 3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2614762" y="7781179"/>
              <a:ext cx="762000" cy="1524000"/>
            </a:xfrm>
            <a:prstGeom prst="rect">
              <a:avLst/>
            </a:prstGeom>
          </p:spPr>
        </p:pic>
        <p:pic>
          <p:nvPicPr>
            <p:cNvPr id="41" name="Picture 40"/>
            <p:cNvPicPr>
              <a:picLocks noChangeAspect="1"/>
            </p:cNvPicPr>
            <p:nvPr/>
          </p:nvPicPr>
          <p:blipFill rotWithShape="1">
            <a:blip r:embed="rId3">
              <a:clrChange>
                <a:clrFrom>
                  <a:srgbClr val="FEFEFE"/>
                </a:clrFrom>
                <a:clrTo>
                  <a:srgbClr val="FEFEFE">
                    <a:alpha val="0"/>
                  </a:srgbClr>
                </a:clrTo>
              </a:clrChange>
            </a:blip>
            <a:srcRect l="88692" t="16471" r="2537" b="56892"/>
            <a:stretch/>
          </p:blipFill>
          <p:spPr>
            <a:xfrm>
              <a:off x="4185249" y="7807676"/>
              <a:ext cx="762000" cy="1360161"/>
            </a:xfrm>
            <a:prstGeom prst="rect">
              <a:avLst/>
            </a:prstGeom>
          </p:spPr>
        </p:pic>
        <p:pic>
          <p:nvPicPr>
            <p:cNvPr id="42" name="Picture 4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3027217" y="7788347"/>
              <a:ext cx="762000" cy="1524000"/>
            </a:xfrm>
            <a:prstGeom prst="rect">
              <a:avLst/>
            </a:prstGeom>
          </p:spPr>
        </p:pic>
      </p:grpSp>
      <p:grpSp>
        <p:nvGrpSpPr>
          <p:cNvPr id="43" name="Group 42"/>
          <p:cNvGrpSpPr/>
          <p:nvPr/>
        </p:nvGrpSpPr>
        <p:grpSpPr>
          <a:xfrm>
            <a:off x="8128283" y="4798407"/>
            <a:ext cx="6370791" cy="864263"/>
            <a:chOff x="7093520" y="4913137"/>
            <a:chExt cx="5555680" cy="1624199"/>
          </a:xfrm>
        </p:grpSpPr>
        <p:pic>
          <p:nvPicPr>
            <p:cNvPr id="44" name="Picture 4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45" name="Picture 4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46" name="Picture 4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47" name="Picture 4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502613" y="4995032"/>
              <a:ext cx="762000" cy="1524000"/>
            </a:xfrm>
            <a:prstGeom prst="rect">
              <a:avLst/>
            </a:prstGeom>
          </p:spPr>
        </p:pic>
        <p:pic>
          <p:nvPicPr>
            <p:cNvPr id="48" name="Picture 4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887200" y="4995032"/>
              <a:ext cx="762000" cy="1524000"/>
            </a:xfrm>
            <a:prstGeom prst="rect">
              <a:avLst/>
            </a:prstGeom>
          </p:spPr>
        </p:pic>
        <p:pic>
          <p:nvPicPr>
            <p:cNvPr id="49" name="Picture 4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93520" y="4913137"/>
              <a:ext cx="762000" cy="1523999"/>
            </a:xfrm>
            <a:prstGeom prst="rect">
              <a:avLst/>
            </a:prstGeom>
          </p:spPr>
        </p:pic>
        <p:pic>
          <p:nvPicPr>
            <p:cNvPr id="50" name="Picture 4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51" name="Picture 5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52" name="Picture 5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53" name="Group 52"/>
          <p:cNvGrpSpPr/>
          <p:nvPr/>
        </p:nvGrpSpPr>
        <p:grpSpPr>
          <a:xfrm>
            <a:off x="8207728" y="5811048"/>
            <a:ext cx="5583219" cy="964466"/>
            <a:chOff x="7162800" y="4905445"/>
            <a:chExt cx="4724400" cy="1631891"/>
          </a:xfrm>
        </p:grpSpPr>
        <p:pic>
          <p:nvPicPr>
            <p:cNvPr id="54" name="Picture 5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55" name="Picture 5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56" name="Picture 5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59" name="Picture 5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60" name="Picture 5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61" name="Picture 6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62" name="Picture 6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63" name="Group 62"/>
          <p:cNvGrpSpPr/>
          <p:nvPr/>
        </p:nvGrpSpPr>
        <p:grpSpPr>
          <a:xfrm>
            <a:off x="8207728" y="7272826"/>
            <a:ext cx="6565945" cy="1026688"/>
            <a:chOff x="7054559" y="4905445"/>
            <a:chExt cx="5458035" cy="1632902"/>
          </a:xfrm>
        </p:grpSpPr>
        <p:pic>
          <p:nvPicPr>
            <p:cNvPr id="64" name="Picture 6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793721" y="4962883"/>
              <a:ext cx="762000" cy="1524000"/>
            </a:xfrm>
            <a:prstGeom prst="rect">
              <a:avLst/>
            </a:prstGeom>
          </p:spPr>
        </p:pic>
        <p:pic>
          <p:nvPicPr>
            <p:cNvPr id="65" name="Picture 6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133605" y="4962884"/>
              <a:ext cx="762000" cy="1524001"/>
            </a:xfrm>
            <a:prstGeom prst="rect">
              <a:avLst/>
            </a:prstGeom>
          </p:spPr>
        </p:pic>
        <p:pic>
          <p:nvPicPr>
            <p:cNvPr id="66" name="Picture 6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46992" y="4995032"/>
              <a:ext cx="762000" cy="1524000"/>
            </a:xfrm>
            <a:prstGeom prst="rect">
              <a:avLst/>
            </a:prstGeom>
          </p:spPr>
        </p:pic>
        <p:pic>
          <p:nvPicPr>
            <p:cNvPr id="67" name="Picture 6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48793" y="4995032"/>
              <a:ext cx="762000" cy="1524000"/>
            </a:xfrm>
            <a:prstGeom prst="rect">
              <a:avLst/>
            </a:prstGeom>
          </p:spPr>
        </p:pic>
        <p:pic>
          <p:nvPicPr>
            <p:cNvPr id="68" name="Picture 6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750594" y="4995032"/>
              <a:ext cx="762000" cy="1524000"/>
            </a:xfrm>
            <a:prstGeom prst="rect">
              <a:avLst/>
            </a:prstGeom>
          </p:spPr>
        </p:pic>
        <p:pic>
          <p:nvPicPr>
            <p:cNvPr id="69" name="Picture 6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54559" y="4905445"/>
              <a:ext cx="762000" cy="1524000"/>
            </a:xfrm>
            <a:prstGeom prst="rect">
              <a:avLst/>
            </a:prstGeom>
          </p:spPr>
        </p:pic>
        <p:pic>
          <p:nvPicPr>
            <p:cNvPr id="70" name="Picture 6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91542" y="4905445"/>
              <a:ext cx="762000" cy="1524000"/>
            </a:xfrm>
            <a:prstGeom prst="rect">
              <a:avLst/>
            </a:prstGeom>
          </p:spPr>
        </p:pic>
        <p:pic>
          <p:nvPicPr>
            <p:cNvPr id="71" name="Picture 7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440450" y="5004255"/>
              <a:ext cx="766541" cy="1533081"/>
            </a:xfrm>
            <a:prstGeom prst="rect">
              <a:avLst/>
            </a:prstGeom>
          </p:spPr>
        </p:pic>
        <p:pic>
          <p:nvPicPr>
            <p:cNvPr id="72" name="Picture 7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762806" y="5005266"/>
              <a:ext cx="766541" cy="1533081"/>
            </a:xfrm>
            <a:prstGeom prst="rect">
              <a:avLst/>
            </a:prstGeom>
          </p:spPr>
        </p:pic>
        <p:pic>
          <p:nvPicPr>
            <p:cNvPr id="73" name="Picture 7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734980" y="4905445"/>
              <a:ext cx="762000" cy="1524000"/>
            </a:xfrm>
            <a:prstGeom prst="rect">
              <a:avLst/>
            </a:prstGeom>
          </p:spPr>
        </p:pic>
        <p:pic>
          <p:nvPicPr>
            <p:cNvPr id="74" name="Picture 73"/>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095189" y="5004255"/>
              <a:ext cx="766541" cy="1533081"/>
            </a:xfrm>
            <a:prstGeom prst="rect">
              <a:avLst/>
            </a:prstGeom>
          </p:spPr>
        </p:pic>
        <p:pic>
          <p:nvPicPr>
            <p:cNvPr id="75" name="Picture 7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422607" y="4962694"/>
              <a:ext cx="762000" cy="1524000"/>
            </a:xfrm>
            <a:prstGeom prst="rect">
              <a:avLst/>
            </a:prstGeom>
          </p:spPr>
        </p:pic>
      </p:grpSp>
      <p:grpSp>
        <p:nvGrpSpPr>
          <p:cNvPr id="76" name="Group 75"/>
          <p:cNvGrpSpPr/>
          <p:nvPr/>
        </p:nvGrpSpPr>
        <p:grpSpPr>
          <a:xfrm>
            <a:off x="8382000" y="8300176"/>
            <a:ext cx="6299596" cy="1467830"/>
            <a:chOff x="6693937" y="4922681"/>
            <a:chExt cx="6307541" cy="1630946"/>
          </a:xfrm>
        </p:grpSpPr>
        <p:pic>
          <p:nvPicPr>
            <p:cNvPr id="77" name="Picture 7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22375" y="4979161"/>
              <a:ext cx="762000" cy="1524000"/>
            </a:xfrm>
            <a:prstGeom prst="rect">
              <a:avLst/>
            </a:prstGeom>
          </p:spPr>
        </p:pic>
        <p:pic>
          <p:nvPicPr>
            <p:cNvPr id="78" name="Picture 77"/>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227243" y="4981914"/>
              <a:ext cx="762000" cy="1524001"/>
            </a:xfrm>
            <a:prstGeom prst="rect">
              <a:avLst/>
            </a:prstGeom>
          </p:spPr>
        </p:pic>
        <p:pic>
          <p:nvPicPr>
            <p:cNvPr id="79" name="Picture 7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22829" y="4979973"/>
              <a:ext cx="762000" cy="1524000"/>
            </a:xfrm>
            <a:prstGeom prst="rect">
              <a:avLst/>
            </a:prstGeom>
          </p:spPr>
        </p:pic>
        <p:pic>
          <p:nvPicPr>
            <p:cNvPr id="80" name="Picture 7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689529" y="4979973"/>
              <a:ext cx="762000" cy="1524000"/>
            </a:xfrm>
            <a:prstGeom prst="rect">
              <a:avLst/>
            </a:prstGeom>
          </p:spPr>
        </p:pic>
        <p:pic>
          <p:nvPicPr>
            <p:cNvPr id="81" name="Picture 80"/>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991329" y="4979973"/>
              <a:ext cx="762000" cy="1524000"/>
            </a:xfrm>
            <a:prstGeom prst="rect">
              <a:avLst/>
            </a:prstGeom>
          </p:spPr>
        </p:pic>
        <p:pic>
          <p:nvPicPr>
            <p:cNvPr id="82" name="Picture 8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317113" y="5010731"/>
              <a:ext cx="766541" cy="1533081"/>
            </a:xfrm>
            <a:prstGeom prst="rect">
              <a:avLst/>
            </a:prstGeom>
          </p:spPr>
        </p:pic>
        <p:pic>
          <p:nvPicPr>
            <p:cNvPr id="83" name="Picture 8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6693937" y="4922846"/>
              <a:ext cx="762000" cy="1524000"/>
            </a:xfrm>
            <a:prstGeom prst="rect">
              <a:avLst/>
            </a:prstGeom>
          </p:spPr>
        </p:pic>
        <p:pic>
          <p:nvPicPr>
            <p:cNvPr id="84" name="Picture 83"/>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26152" y="4922681"/>
              <a:ext cx="762000" cy="1524000"/>
            </a:xfrm>
            <a:prstGeom prst="rect">
              <a:avLst/>
            </a:prstGeom>
          </p:spPr>
        </p:pic>
        <p:pic>
          <p:nvPicPr>
            <p:cNvPr id="85" name="Picture 8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14800" y="4922681"/>
              <a:ext cx="762000" cy="1524000"/>
            </a:xfrm>
            <a:prstGeom prst="rect">
              <a:avLst/>
            </a:prstGeom>
          </p:spPr>
        </p:pic>
        <p:pic>
          <p:nvPicPr>
            <p:cNvPr id="86" name="Picture 8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639469" y="5011742"/>
              <a:ext cx="766541" cy="1533081"/>
            </a:xfrm>
            <a:prstGeom prst="rect">
              <a:avLst/>
            </a:prstGeom>
          </p:spPr>
        </p:pic>
        <p:pic>
          <p:nvPicPr>
            <p:cNvPr id="87" name="Picture 86"/>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0438" y="4922683"/>
              <a:ext cx="762000" cy="1524000"/>
            </a:xfrm>
            <a:prstGeom prst="rect">
              <a:avLst/>
            </a:prstGeom>
          </p:spPr>
        </p:pic>
        <p:pic>
          <p:nvPicPr>
            <p:cNvPr id="88" name="Picture 87"/>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71851" y="5010731"/>
              <a:ext cx="766541" cy="1533081"/>
            </a:xfrm>
            <a:prstGeom prst="rect">
              <a:avLst/>
            </a:prstGeom>
          </p:spPr>
        </p:pic>
        <p:pic>
          <p:nvPicPr>
            <p:cNvPr id="89" name="Picture 88"/>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516246" y="4981724"/>
              <a:ext cx="762000" cy="1524000"/>
            </a:xfrm>
            <a:prstGeom prst="rect">
              <a:avLst/>
            </a:prstGeom>
          </p:spPr>
        </p:pic>
        <p:pic>
          <p:nvPicPr>
            <p:cNvPr id="90" name="Picture 8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267712" y="5020546"/>
              <a:ext cx="766541" cy="1533081"/>
            </a:xfrm>
            <a:prstGeom prst="rect">
              <a:avLst/>
            </a:prstGeom>
          </p:spPr>
        </p:pic>
        <p:pic>
          <p:nvPicPr>
            <p:cNvPr id="91" name="Picture 90"/>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773919" y="4979161"/>
              <a:ext cx="762000" cy="1524000"/>
            </a:xfrm>
            <a:prstGeom prst="rect">
              <a:avLst/>
            </a:prstGeom>
          </p:spPr>
        </p:pic>
        <p:pic>
          <p:nvPicPr>
            <p:cNvPr id="92" name="Picture 9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2239478" y="4979161"/>
              <a:ext cx="762000" cy="1524000"/>
            </a:xfrm>
            <a:prstGeom prst="rect">
              <a:avLst/>
            </a:prstGeom>
          </p:spPr>
        </p:pic>
      </p:grpSp>
    </p:spTree>
    <p:extLst>
      <p:ext uri="{BB962C8B-B14F-4D97-AF65-F5344CB8AC3E}">
        <p14:creationId xmlns:p14="http://schemas.microsoft.com/office/powerpoint/2010/main" val="31639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additive="base">
                                        <p:cTn id="45" dur="500" fill="hold"/>
                                        <p:tgtEl>
                                          <p:spTgt spid="76"/>
                                        </p:tgtEl>
                                        <p:attrNameLst>
                                          <p:attrName>ppt_x</p:attrName>
                                        </p:attrNameLst>
                                      </p:cBhvr>
                                      <p:tavLst>
                                        <p:tav tm="0">
                                          <p:val>
                                            <p:strVal val="#ppt_x"/>
                                          </p:val>
                                        </p:tav>
                                        <p:tav tm="100000">
                                          <p:val>
                                            <p:strVal val="#ppt_x"/>
                                          </p:val>
                                        </p:tav>
                                      </p:tavLst>
                                    </p:anim>
                                    <p:anim calcmode="lin" valueType="num">
                                      <p:cBhvr additive="base">
                                        <p:cTn id="4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19100"/>
            <a:ext cx="15773400" cy="1988345"/>
          </a:xfrm>
        </p:spPr>
        <p:txBody>
          <a:bodyPr/>
          <a:lstStyle/>
          <a:p>
            <a:pPr algn="ctr"/>
            <a:r>
              <a:rPr lang="en-US"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Hoàn</a:t>
            </a:r>
            <a:r>
              <a:rPr lang="en-US"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thành</a:t>
            </a:r>
            <a:r>
              <a:rPr lang="en-US"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bảng</a:t>
            </a:r>
            <a:r>
              <a:rPr lang="en-US"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sau</a:t>
            </a:r>
            <a:endParaRPr lang="en-US"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6315756"/>
              </p:ext>
            </p:extLst>
          </p:nvPr>
        </p:nvGraphicFramePr>
        <p:xfrm>
          <a:off x="1" y="2705100"/>
          <a:ext cx="18287999" cy="7223760"/>
        </p:xfrm>
        <a:graphic>
          <a:graphicData uri="http://schemas.openxmlformats.org/drawingml/2006/table">
            <a:tbl>
              <a:tblPr firstRow="1" bandRow="1">
                <a:tableStyleId>{5940675A-B579-460E-94D1-54222C63F5DA}</a:tableStyleId>
              </a:tblPr>
              <a:tblGrid>
                <a:gridCol w="5054213"/>
                <a:gridCol w="3403986"/>
                <a:gridCol w="2590800"/>
                <a:gridCol w="2362200"/>
                <a:gridCol w="2504303"/>
                <a:gridCol w="2372497"/>
              </a:tblGrid>
              <a:tr h="370840">
                <a:tc rowSpan="2">
                  <a:txBody>
                    <a:bodyPr/>
                    <a:lstStyle/>
                    <a:p>
                      <a:r>
                        <a:rPr lang="en-US" sz="4800" dirty="0" err="1" smtClean="0">
                          <a:latin typeface="Times New Roman" panose="02020603050405020304" pitchFamily="18" charset="0"/>
                          <a:cs typeface="Times New Roman" panose="02020603050405020304" pitchFamily="18" charset="0"/>
                        </a:rPr>
                        <a:t>Bộ</a:t>
                      </a:r>
                      <a:r>
                        <a:rPr lang="en-US" sz="4800" baseline="0" dirty="0" smtClean="0">
                          <a:latin typeface="Times New Roman" panose="02020603050405020304" pitchFamily="18" charset="0"/>
                          <a:cs typeface="Times New Roman" panose="02020603050405020304" pitchFamily="18" charset="0"/>
                        </a:rPr>
                        <a:t> NST </a:t>
                      </a:r>
                      <a:endParaRPr lang="en-US" sz="4800" dirty="0">
                        <a:latin typeface="Times New Roman" panose="02020603050405020304" pitchFamily="18" charset="0"/>
                        <a:cs typeface="Times New Roman" panose="02020603050405020304" pitchFamily="18" charset="0"/>
                      </a:endParaRPr>
                    </a:p>
                  </a:txBody>
                  <a:tcPr/>
                </a:tc>
                <a:tc rowSpan="2">
                  <a:txBody>
                    <a:bodyPr/>
                    <a:lstStyle/>
                    <a:p>
                      <a:r>
                        <a:rPr lang="en-US" sz="4800" dirty="0" err="1" smtClean="0">
                          <a:latin typeface="Times New Roman" panose="02020603050405020304" pitchFamily="18" charset="0"/>
                          <a:cs typeface="Times New Roman" panose="02020603050405020304" pitchFamily="18" charset="0"/>
                        </a:rPr>
                        <a:t>Số</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lượng</a:t>
                      </a:r>
                      <a:r>
                        <a:rPr lang="en-US" sz="4800" baseline="0" dirty="0" smtClean="0">
                          <a:latin typeface="Times New Roman" panose="02020603050405020304" pitchFamily="18" charset="0"/>
                          <a:cs typeface="Times New Roman" panose="02020603050405020304" pitchFamily="18" charset="0"/>
                        </a:rPr>
                        <a:t> NST</a:t>
                      </a:r>
                      <a:endParaRPr lang="en-US" sz="4800" dirty="0">
                        <a:latin typeface="Times New Roman" panose="02020603050405020304" pitchFamily="18" charset="0"/>
                        <a:cs typeface="Times New Roman" panose="02020603050405020304" pitchFamily="18" charset="0"/>
                      </a:endParaRPr>
                    </a:p>
                  </a:txBody>
                  <a:tcPr/>
                </a:tc>
                <a:tc gridSpan="4">
                  <a:txBody>
                    <a:bodyPr/>
                    <a:lstStyle/>
                    <a:p>
                      <a:pPr algn="ctr"/>
                      <a:r>
                        <a:rPr lang="en-US" dirty="0" err="1" smtClean="0">
                          <a:latin typeface="Times New Roman" panose="02020603050405020304" pitchFamily="18" charset="0"/>
                          <a:cs typeface="Times New Roman" panose="02020603050405020304" pitchFamily="18" charset="0"/>
                        </a:rPr>
                        <a:t>Số</a:t>
                      </a:r>
                      <a:r>
                        <a:rPr lang="en-US" baseline="0" dirty="0" smtClean="0">
                          <a:latin typeface="Times New Roman" panose="02020603050405020304" pitchFamily="18" charset="0"/>
                          <a:cs typeface="Times New Roman" panose="02020603050405020304" pitchFamily="18" charset="0"/>
                        </a:rPr>
                        <a:t> NST </a:t>
                      </a:r>
                      <a:r>
                        <a:rPr lang="en-US" baseline="0" dirty="0" err="1" smtClean="0">
                          <a:latin typeface="Times New Roman" panose="02020603050405020304" pitchFamily="18" charset="0"/>
                          <a:cs typeface="Times New Roman" panose="02020603050405020304" pitchFamily="18" charset="0"/>
                        </a:rPr>
                        <a:t>trong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từng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cặp</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r>
              <a:tr h="370840">
                <a:tc vMerge="1">
                  <a:txBody>
                    <a:bodyPr/>
                    <a:lstStyle/>
                    <a:p>
                      <a:endParaRPr lang="en-US" dirty="0">
                        <a:latin typeface="Times New Roman" panose="02020603050405020304" pitchFamily="18" charset="0"/>
                        <a:cs typeface="Times New Roman" panose="02020603050405020304" pitchFamily="18" charset="0"/>
                      </a:endParaRPr>
                    </a:p>
                  </a:txBody>
                  <a:tcPr/>
                </a:tc>
                <a:tc vMerge="1">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r>
                        <a:rPr lang="en-US" sz="4800" baseline="0" dirty="0" err="1" smtClean="0">
                          <a:latin typeface="Times New Roman" panose="02020603050405020304" pitchFamily="18" charset="0"/>
                          <a:cs typeface="Times New Roman" panose="02020603050405020304" pitchFamily="18" charset="0"/>
                        </a:rPr>
                        <a:t>Cặp</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số</a:t>
                      </a:r>
                      <a:r>
                        <a:rPr lang="en-US" sz="4800" baseline="0" dirty="0" smtClean="0">
                          <a:latin typeface="Times New Roman" panose="02020603050405020304" pitchFamily="18" charset="0"/>
                          <a:cs typeface="Times New Roman" panose="02020603050405020304" pitchFamily="18" charset="0"/>
                        </a:rPr>
                        <a:t> 1</a:t>
                      </a:r>
                      <a:endParaRPr lang="en-US" sz="4800" dirty="0">
                        <a:latin typeface="Times New Roman" panose="02020603050405020304" pitchFamily="18" charset="0"/>
                        <a:cs typeface="Times New Roman" panose="02020603050405020304" pitchFamily="18" charset="0"/>
                      </a:endParaRPr>
                    </a:p>
                  </a:txBody>
                  <a:tcPr/>
                </a:tc>
                <a:tc>
                  <a:txBody>
                    <a:bodyPr/>
                    <a:lstStyle/>
                    <a:p>
                      <a:r>
                        <a:rPr lang="en-US" sz="4800" dirty="0" err="1" smtClean="0">
                          <a:latin typeface="Times New Roman" panose="02020603050405020304" pitchFamily="18" charset="0"/>
                          <a:cs typeface="Times New Roman" panose="02020603050405020304" pitchFamily="18" charset="0"/>
                        </a:rPr>
                        <a:t>Cặp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số</a:t>
                      </a:r>
                      <a:r>
                        <a:rPr lang="en-US" sz="4800" baseline="0" dirty="0" smtClean="0">
                          <a:latin typeface="Times New Roman" panose="02020603050405020304" pitchFamily="18" charset="0"/>
                          <a:cs typeface="Times New Roman" panose="02020603050405020304" pitchFamily="18" charset="0"/>
                        </a:rPr>
                        <a:t> 2</a:t>
                      </a:r>
                      <a:endParaRPr lang="en-US" sz="4800" dirty="0">
                        <a:latin typeface="Times New Roman" panose="02020603050405020304" pitchFamily="18" charset="0"/>
                        <a:cs typeface="Times New Roman" panose="02020603050405020304" pitchFamily="18" charset="0"/>
                      </a:endParaRPr>
                    </a:p>
                  </a:txBody>
                  <a:tcPr/>
                </a:tc>
                <a:tc>
                  <a:txBody>
                    <a:bodyPr/>
                    <a:lstStyle/>
                    <a:p>
                      <a:r>
                        <a:rPr lang="en-US" sz="4800" dirty="0" err="1" smtClean="0">
                          <a:latin typeface="Times New Roman" panose="02020603050405020304" pitchFamily="18" charset="0"/>
                          <a:cs typeface="Times New Roman" panose="02020603050405020304" pitchFamily="18" charset="0"/>
                        </a:rPr>
                        <a:t>Cặp</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số</a:t>
                      </a:r>
                      <a:r>
                        <a:rPr lang="en-US" sz="4800" baseline="0" dirty="0" smtClean="0">
                          <a:latin typeface="Times New Roman" panose="02020603050405020304" pitchFamily="18" charset="0"/>
                          <a:cs typeface="Times New Roman" panose="02020603050405020304" pitchFamily="18" charset="0"/>
                        </a:rPr>
                        <a:t> 3</a:t>
                      </a:r>
                      <a:endParaRPr lang="en-US" sz="4800" dirty="0">
                        <a:latin typeface="Times New Roman" panose="02020603050405020304" pitchFamily="18" charset="0"/>
                        <a:cs typeface="Times New Roman" panose="02020603050405020304" pitchFamily="18" charset="0"/>
                      </a:endParaRPr>
                    </a:p>
                  </a:txBody>
                  <a:tcPr/>
                </a:tc>
                <a:tc>
                  <a:txBody>
                    <a:bodyPr/>
                    <a:lstStyle/>
                    <a:p>
                      <a:r>
                        <a:rPr lang="en-US" sz="4800" dirty="0" err="1" smtClean="0">
                          <a:latin typeface="Times New Roman" panose="02020603050405020304" pitchFamily="18" charset="0"/>
                          <a:cs typeface="Times New Roman" panose="02020603050405020304" pitchFamily="18" charset="0"/>
                        </a:rPr>
                        <a:t>Cặp</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số</a:t>
                      </a:r>
                      <a:r>
                        <a:rPr lang="en-US" sz="4800" baseline="0" dirty="0" smtClean="0">
                          <a:latin typeface="Times New Roman" panose="02020603050405020304" pitchFamily="18" charset="0"/>
                          <a:cs typeface="Times New Roman" panose="02020603050405020304" pitchFamily="18" charset="0"/>
                        </a:rPr>
                        <a:t> 4</a:t>
                      </a:r>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I. </a:t>
                      </a:r>
                      <a:r>
                        <a:rPr lang="en-US" sz="4800" dirty="0" err="1" smtClean="0">
                          <a:latin typeface="Times New Roman" panose="02020603050405020304" pitchFamily="18" charset="0"/>
                          <a:cs typeface="Times New Roman" panose="02020603050405020304" pitchFamily="18" charset="0"/>
                        </a:rPr>
                        <a:t>Bộ</a:t>
                      </a:r>
                      <a:r>
                        <a:rPr lang="en-US" sz="4800" baseline="0" dirty="0" smtClean="0">
                          <a:latin typeface="Times New Roman" panose="02020603050405020304" pitchFamily="18" charset="0"/>
                          <a:cs typeface="Times New Roman" panose="02020603050405020304" pitchFamily="18" charset="0"/>
                        </a:rPr>
                        <a:t> NST ban </a:t>
                      </a:r>
                      <a:r>
                        <a:rPr lang="en-US" sz="4800" baseline="0" dirty="0" err="1" smtClean="0">
                          <a:latin typeface="Times New Roman" panose="02020603050405020304" pitchFamily="18" charset="0"/>
                          <a:cs typeface="Times New Roman" panose="02020603050405020304" pitchFamily="18" charset="0"/>
                        </a:rPr>
                        <a:t>đầu</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II. </a:t>
                      </a:r>
                      <a:r>
                        <a:rPr lang="en-US" sz="4800" dirty="0" err="1" smtClean="0">
                          <a:latin typeface="Times New Roman" panose="02020603050405020304" pitchFamily="18" charset="0"/>
                          <a:cs typeface="Times New Roman" panose="02020603050405020304" pitchFamily="18" charset="0"/>
                        </a:rPr>
                        <a:t>Bộ</a:t>
                      </a:r>
                      <a:r>
                        <a:rPr lang="en-US" sz="4800" baseline="0" dirty="0" smtClean="0">
                          <a:latin typeface="Times New Roman" panose="02020603050405020304" pitchFamily="18" charset="0"/>
                          <a:cs typeface="Times New Roman" panose="02020603050405020304" pitchFamily="18" charset="0"/>
                        </a:rPr>
                        <a:t> NST </a:t>
                      </a:r>
                      <a:r>
                        <a:rPr lang="en-US" sz="4800" baseline="0" dirty="0" err="1" smtClean="0">
                          <a:latin typeface="Times New Roman" panose="02020603050405020304" pitchFamily="18" charset="0"/>
                          <a:cs typeface="Times New Roman" panose="02020603050405020304" pitchFamily="18" charset="0"/>
                        </a:rPr>
                        <a:t>bị</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biến</a:t>
                      </a:r>
                      <a:r>
                        <a:rPr lang="en-US" sz="4800" baseline="0" dirty="0" smtClean="0">
                          <a:latin typeface="Times New Roman" panose="02020603050405020304" pitchFamily="18" charset="0"/>
                          <a:cs typeface="Times New Roman" panose="02020603050405020304" pitchFamily="18" charset="0"/>
                        </a:rPr>
                        <a:t> </a:t>
                      </a:r>
                      <a:r>
                        <a:rPr lang="en-US" sz="4800" baseline="0" dirty="0" err="1" smtClean="0">
                          <a:latin typeface="Times New Roman" panose="02020603050405020304" pitchFamily="18" charset="0"/>
                          <a:cs typeface="Times New Roman" panose="02020603050405020304" pitchFamily="18" charset="0"/>
                        </a:rPr>
                        <a:t>đổi</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a</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b</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c</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r h="370840">
                <a:tc>
                  <a:txBody>
                    <a:bodyPr/>
                    <a:lstStyle/>
                    <a:p>
                      <a:r>
                        <a:rPr lang="en-US" sz="4800" dirty="0" smtClean="0">
                          <a:latin typeface="Times New Roman" panose="02020603050405020304" pitchFamily="18" charset="0"/>
                          <a:cs typeface="Times New Roman" panose="02020603050405020304" pitchFamily="18" charset="0"/>
                        </a:rPr>
                        <a:t>d</a:t>
                      </a:r>
                      <a:endParaRPr lang="en-US" sz="4800" dirty="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a:latin typeface="Times New Roman" panose="02020603050405020304" pitchFamily="18" charset="0"/>
                        <a:cs typeface="Times New Roman" panose="02020603050405020304" pitchFamily="18" charset="0"/>
                      </a:endParaRPr>
                    </a:p>
                  </a:txBody>
                  <a:tcPr/>
                </a:tc>
                <a:tc>
                  <a:txBody>
                    <a:bodyPr/>
                    <a:lstStyle/>
                    <a:p>
                      <a:endParaRPr lang="en-US" sz="48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187727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249489"/>
              </p:ext>
            </p:extLst>
          </p:nvPr>
        </p:nvGraphicFramePr>
        <p:xfrm>
          <a:off x="0" y="2738438"/>
          <a:ext cx="18288000" cy="5608320"/>
        </p:xfrm>
        <a:graphic>
          <a:graphicData uri="http://schemas.openxmlformats.org/drawingml/2006/table">
            <a:tbl>
              <a:tblPr firstRow="1" bandRow="1">
                <a:tableStyleId>{5940675A-B579-460E-94D1-54222C63F5DA}</a:tableStyleId>
              </a:tblPr>
              <a:tblGrid>
                <a:gridCol w="5305593"/>
                <a:gridCol w="3474459"/>
                <a:gridCol w="2261759"/>
                <a:gridCol w="2760453"/>
                <a:gridCol w="2300377"/>
                <a:gridCol w="2185359"/>
              </a:tblGrid>
              <a:tr h="370840">
                <a:tc rowSpan="2">
                  <a:txBody>
                    <a:bodyPr/>
                    <a:lstStyle/>
                    <a:p>
                      <a:r>
                        <a:rPr lang="en-US" sz="4000" dirty="0" err="1" smtClean="0">
                          <a:latin typeface="Times New Roman" panose="02020603050405020304" pitchFamily="18" charset="0"/>
                          <a:cs typeface="Times New Roman" panose="02020603050405020304" pitchFamily="18" charset="0"/>
                        </a:rPr>
                        <a:t>Bộ</a:t>
                      </a:r>
                      <a:r>
                        <a:rPr lang="en-US" sz="4000" baseline="0" dirty="0" smtClean="0">
                          <a:latin typeface="Times New Roman" panose="02020603050405020304" pitchFamily="18" charset="0"/>
                          <a:cs typeface="Times New Roman" panose="02020603050405020304" pitchFamily="18" charset="0"/>
                        </a:rPr>
                        <a:t> NST </a:t>
                      </a:r>
                      <a:endParaRPr lang="en-US" sz="4000" dirty="0">
                        <a:latin typeface="Times New Roman" panose="02020603050405020304" pitchFamily="18" charset="0"/>
                        <a:cs typeface="Times New Roman" panose="02020603050405020304" pitchFamily="18" charset="0"/>
                      </a:endParaRPr>
                    </a:p>
                  </a:txBody>
                  <a:tcPr/>
                </a:tc>
                <a:tc rowSpan="2">
                  <a:txBody>
                    <a:bodyPr/>
                    <a:lstStyle/>
                    <a:p>
                      <a:r>
                        <a:rPr lang="en-US" sz="400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lượng</a:t>
                      </a:r>
                      <a:r>
                        <a:rPr lang="en-US" sz="4000" baseline="0" dirty="0" smtClean="0">
                          <a:latin typeface="Times New Roman" panose="02020603050405020304" pitchFamily="18" charset="0"/>
                          <a:cs typeface="Times New Roman" panose="02020603050405020304" pitchFamily="18" charset="0"/>
                        </a:rPr>
                        <a:t> NST</a:t>
                      </a:r>
                      <a:endParaRPr lang="en-US" sz="4000" dirty="0">
                        <a:latin typeface="Times New Roman" panose="02020603050405020304" pitchFamily="18" charset="0"/>
                        <a:cs typeface="Times New Roman" panose="02020603050405020304" pitchFamily="18" charset="0"/>
                      </a:endParaRPr>
                    </a:p>
                  </a:txBody>
                  <a:tcPr/>
                </a:tc>
                <a:tc gridSpan="4">
                  <a:txBody>
                    <a:bodyPr/>
                    <a:lstStyle/>
                    <a:p>
                      <a:pPr algn="ctr"/>
                      <a:r>
                        <a:rPr lang="en-US" sz="400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NST </a:t>
                      </a:r>
                      <a:r>
                        <a:rPr lang="en-US" sz="4000" baseline="0" dirty="0" err="1" smtClean="0">
                          <a:latin typeface="Times New Roman" panose="02020603050405020304" pitchFamily="18" charset="0"/>
                          <a:cs typeface="Times New Roman" panose="02020603050405020304" pitchFamily="18" charset="0"/>
                        </a:rPr>
                        <a:t>trong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từng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cặp</a:t>
                      </a:r>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r>
              <a:tr h="370840">
                <a:tc vMerge="1">
                  <a:txBody>
                    <a:bodyPr/>
                    <a:lstStyle/>
                    <a:p>
                      <a:endParaRPr lang="en-US" dirty="0">
                        <a:latin typeface="Times New Roman" panose="02020603050405020304" pitchFamily="18" charset="0"/>
                        <a:cs typeface="Times New Roman" panose="02020603050405020304" pitchFamily="18" charset="0"/>
                      </a:endParaRPr>
                    </a:p>
                  </a:txBody>
                  <a:tcPr/>
                </a:tc>
                <a:tc vMerge="1">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r>
                        <a:rPr lang="en-US" sz="4000" baseline="0" dirty="0" err="1" smtClean="0">
                          <a:latin typeface="Times New Roman" panose="02020603050405020304" pitchFamily="18" charset="0"/>
                          <a:cs typeface="Times New Roman" panose="02020603050405020304" pitchFamily="18" charset="0"/>
                        </a:rPr>
                        <a:t>Cặp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Cặp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Cặp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3</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Cặp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4</a:t>
                      </a:r>
                      <a:endParaRPr lang="en-US" sz="4000" dirty="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I. </a:t>
                      </a:r>
                      <a:r>
                        <a:rPr lang="en-US" sz="4000" dirty="0" err="1" smtClean="0">
                          <a:latin typeface="Times New Roman" panose="02020603050405020304" pitchFamily="18" charset="0"/>
                          <a:cs typeface="Times New Roman" panose="02020603050405020304" pitchFamily="18" charset="0"/>
                        </a:rPr>
                        <a:t>Bộ</a:t>
                      </a:r>
                      <a:r>
                        <a:rPr lang="en-US" sz="4000" baseline="0" dirty="0" smtClean="0">
                          <a:latin typeface="Times New Roman" panose="02020603050405020304" pitchFamily="18" charset="0"/>
                          <a:cs typeface="Times New Roman" panose="02020603050405020304" pitchFamily="18" charset="0"/>
                        </a:rPr>
                        <a:t> NST ban </a:t>
                      </a:r>
                      <a:r>
                        <a:rPr lang="en-US" sz="4000" baseline="0" dirty="0" err="1" smtClean="0">
                          <a:latin typeface="Times New Roman" panose="02020603050405020304" pitchFamily="18" charset="0"/>
                          <a:cs typeface="Times New Roman" panose="02020603050405020304" pitchFamily="18" charset="0"/>
                        </a:rPr>
                        <a:t>đầu</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8</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II. </a:t>
                      </a:r>
                      <a:r>
                        <a:rPr lang="en-US" sz="4000" dirty="0" err="1" smtClean="0">
                          <a:latin typeface="Times New Roman" panose="02020603050405020304" pitchFamily="18" charset="0"/>
                          <a:cs typeface="Times New Roman" panose="02020603050405020304" pitchFamily="18" charset="0"/>
                        </a:rPr>
                        <a:t>Bộ</a:t>
                      </a:r>
                      <a:r>
                        <a:rPr lang="en-US" sz="4000" baseline="0" dirty="0" smtClean="0">
                          <a:latin typeface="Times New Roman" panose="02020603050405020304" pitchFamily="18" charset="0"/>
                          <a:cs typeface="Times New Roman" panose="02020603050405020304" pitchFamily="18" charset="0"/>
                        </a:rPr>
                        <a:t> NST </a:t>
                      </a:r>
                      <a:r>
                        <a:rPr lang="en-US" sz="4000" baseline="0" dirty="0" err="1" smtClean="0">
                          <a:latin typeface="Times New Roman" panose="02020603050405020304" pitchFamily="18" charset="0"/>
                          <a:cs typeface="Times New Roman" panose="02020603050405020304" pitchFamily="18" charset="0"/>
                        </a:rPr>
                        <a:t>bị</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biến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đổi</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a</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9</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3</a:t>
                      </a:r>
                      <a:endParaRPr lang="en-US" sz="4000" dirty="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b</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7</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1</a:t>
                      </a:r>
                      <a:endParaRPr lang="en-US" sz="4000" dirty="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c</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12</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3</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3</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3</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3</a:t>
                      </a:r>
                      <a:endParaRPr lang="en-US" sz="4000" dirty="0">
                        <a:latin typeface="Times New Roman" panose="02020603050405020304" pitchFamily="18" charset="0"/>
                        <a:cs typeface="Times New Roman" panose="02020603050405020304" pitchFamily="18" charset="0"/>
                      </a:endParaRPr>
                    </a:p>
                  </a:txBody>
                  <a:tcPr/>
                </a:tc>
              </a:tr>
              <a:tr h="370840">
                <a:tc>
                  <a:txBody>
                    <a:bodyPr/>
                    <a:lstStyle/>
                    <a:p>
                      <a:r>
                        <a:rPr lang="en-US" sz="4000" dirty="0" smtClean="0">
                          <a:latin typeface="Times New Roman" panose="02020603050405020304" pitchFamily="18" charset="0"/>
                          <a:cs typeface="Times New Roman" panose="02020603050405020304" pitchFamily="18" charset="0"/>
                        </a:rPr>
                        <a:t>d</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16</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4</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4</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4</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smtClean="0">
                          <a:latin typeface="Times New Roman" panose="02020603050405020304" pitchFamily="18" charset="0"/>
                          <a:cs typeface="Times New Roman" panose="02020603050405020304" pitchFamily="18" charset="0"/>
                        </a:rPr>
                        <a:t>4</a:t>
                      </a:r>
                      <a:endParaRPr lang="en-US" sz="40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808161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 xmlns:a16="http://schemas.microsoft.com/office/drawing/2014/main" id="{5A6B3BA1-8666-A331-E464-C01C206EADF4}"/>
              </a:ext>
            </a:extLst>
          </p:cNvPr>
          <p:cNvSpPr/>
          <p:nvPr/>
        </p:nvSpPr>
        <p:spPr>
          <a:xfrm>
            <a:off x="2079549" y="1781613"/>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481175"/>
          </a:xfrm>
          <a:prstGeom prst="rect">
            <a:avLst/>
          </a:prstGeom>
        </p:spPr>
        <p:txBody>
          <a:bodyPr wrap="square">
            <a:spAutoFit/>
          </a:bodyPr>
          <a:lstStyle/>
          <a:p>
            <a:pPr algn="just">
              <a:lnSpc>
                <a:spcPct val="150000"/>
              </a:lnSpc>
            </a:pPr>
            <a:r>
              <a:rPr lang="en-US" sz="3200" b="1" dirty="0" err="1">
                <a:solidFill>
                  <a:srgbClr val="222222"/>
                </a:solidFill>
                <a:latin typeface="Times New Roman" panose="02020603050405020304" pitchFamily="18" charset="0"/>
                <a:cs typeface="Times New Roman" panose="02020603050405020304" pitchFamily="18" charset="0"/>
              </a:rPr>
              <a:t>Nghiên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cứu</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thông</a:t>
            </a:r>
            <a:r>
              <a:rPr lang="en-US" sz="3200" b="1" dirty="0">
                <a:solidFill>
                  <a:srgbClr val="222222"/>
                </a:solidFill>
                <a:latin typeface="Times New Roman" panose="02020603050405020304" pitchFamily="18" charset="0"/>
                <a:cs typeface="Times New Roman" panose="02020603050405020304" pitchFamily="18" charset="0"/>
              </a:rPr>
              <a:t> tin SGK </a:t>
            </a:r>
            <a:r>
              <a:rPr lang="en-US" sz="3200" b="1" dirty="0" err="1">
                <a:solidFill>
                  <a:srgbClr val="222222"/>
                </a:solidFill>
                <a:latin typeface="Times New Roman" panose="02020603050405020304" pitchFamily="18" charset="0"/>
                <a:cs typeface="Times New Roman" panose="02020603050405020304" pitchFamily="18" charset="0"/>
              </a:rPr>
              <a:t>trang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smtClean="0">
                <a:solidFill>
                  <a:srgbClr val="222222"/>
                </a:solidFill>
                <a:latin typeface="Times New Roman" panose="02020603050405020304" pitchFamily="18" charset="0"/>
                <a:cs typeface="Times New Roman" panose="02020603050405020304" pitchFamily="18" charset="0"/>
              </a:rPr>
              <a:t>180, </a:t>
            </a:r>
            <a:r>
              <a:rPr lang="en-US" sz="3200" b="1" dirty="0" err="1">
                <a:solidFill>
                  <a:srgbClr val="222222"/>
                </a:solidFill>
                <a:latin typeface="Times New Roman" panose="02020603050405020304" pitchFamily="18" charset="0"/>
                <a:cs typeface="Times New Roman" panose="02020603050405020304" pitchFamily="18" charset="0"/>
              </a:rPr>
              <a:t>hoạt</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động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theo</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nhóm</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và</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hoàn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thành</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bảng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sau</a:t>
            </a:r>
            <a:r>
              <a:rPr lang="en-US" sz="3200" b="1" dirty="0">
                <a:solidFill>
                  <a:srgbClr val="222222"/>
                </a:solidFill>
                <a:latin typeface="Times New Roman" panose="02020603050405020304" pitchFamily="18" charset="0"/>
                <a:cs typeface="Times New Roman" panose="02020603050405020304" pitchFamily="18" charset="0"/>
              </a:rPr>
              <a:t>.</a:t>
            </a:r>
            <a:endParaRPr lang="vi-VN" sz="3200" b="1" dirty="0">
              <a:solidFill>
                <a:srgbClr val="222222"/>
              </a:solidFill>
              <a:latin typeface="Times New Roman" panose="02020603050405020304" pitchFamily="18" charset="0"/>
              <a:cs typeface="Times New Roman" panose="02020603050405020304" pitchFamily="18" charset="0"/>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Times New Roman" panose="02020603050405020304" pitchFamily="18" charset="0"/>
                <a:ea typeface="Alatsi"/>
                <a:cs typeface="Times New Roman" panose="02020603050405020304" pitchFamily="18" charset="0"/>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16" name="Table 15">
            <a:extLst>
              <a:ext uri="{FF2B5EF4-FFF2-40B4-BE49-F238E27FC236}">
                <a16:creationId xmlns="" xmlns:a16="http://schemas.microsoft.com/office/drawing/2014/main" id="{D1D0A527-8CE3-1E2D-140D-06A60301CB20}"/>
              </a:ext>
            </a:extLst>
          </p:cNvPr>
          <p:cNvGraphicFramePr>
            <a:graphicFrameLocks noGrp="1"/>
          </p:cNvGraphicFramePr>
          <p:nvPr>
            <p:extLst>
              <p:ext uri="{D42A27DB-BD31-4B8C-83A1-F6EECF244321}">
                <p14:modId xmlns:p14="http://schemas.microsoft.com/office/powerpoint/2010/main" val="1284374085"/>
              </p:ext>
            </p:extLst>
          </p:nvPr>
        </p:nvGraphicFramePr>
        <p:xfrm>
          <a:off x="609600" y="3587686"/>
          <a:ext cx="17373600" cy="6553200"/>
        </p:xfrm>
        <a:graphic>
          <a:graphicData uri="http://schemas.openxmlformats.org/drawingml/2006/table">
            <a:tbl>
              <a:tblPr firstRow="1" firstCol="1" bandRow="1">
                <a:tableStyleId>{5C22544A-7EE6-4342-B048-85BDC9FD1C3A}</a:tableStyleId>
              </a:tblPr>
              <a:tblGrid>
                <a:gridCol w="4571999">
                  <a:extLst>
                    <a:ext uri="{9D8B030D-6E8A-4147-A177-3AD203B41FA5}">
                      <a16:colId xmlns="" xmlns:a16="http://schemas.microsoft.com/office/drawing/2014/main" val="2217299129"/>
                    </a:ext>
                  </a:extLst>
                </a:gridCol>
                <a:gridCol w="7315200">
                  <a:extLst>
                    <a:ext uri="{9D8B030D-6E8A-4147-A177-3AD203B41FA5}">
                      <a16:colId xmlns="" xmlns:a16="http://schemas.microsoft.com/office/drawing/2014/main" val="3328492306"/>
                    </a:ext>
                  </a:extLst>
                </a:gridCol>
                <a:gridCol w="5486401">
                  <a:extLst>
                    <a:ext uri="{9D8B030D-6E8A-4147-A177-3AD203B41FA5}">
                      <a16:colId xmlns="" xmlns:a16="http://schemas.microsoft.com/office/drawing/2014/main" val="632805581"/>
                    </a:ext>
                  </a:extLst>
                </a:gridCol>
              </a:tblGrid>
              <a:tr h="954534">
                <a:tc>
                  <a:txBody>
                    <a:bodyPr/>
                    <a:lstStyle/>
                    <a:p>
                      <a:pPr algn="ctr">
                        <a:lnSpc>
                          <a:spcPct val="120000"/>
                        </a:lnSpc>
                        <a:spcAft>
                          <a:spcPts val="800"/>
                        </a:spcAft>
                      </a:pPr>
                      <a:r>
                        <a:rPr lang="vi-VN" sz="2800" dirty="0">
                          <a:effectLst/>
                          <a:latin typeface="+mj-lt"/>
                        </a:rPr>
                        <a:t>Nhiễm sắc thể ban đầu</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latin typeface="+mj-lt"/>
                        </a:rPr>
                        <a:t>NST bị biến đổi cấu trúc</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latin typeface="+mj-lt"/>
                        </a:rPr>
                        <a:t>Điểm sai khác so với NST ban đầu</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extLst>
                  <a:ext uri="{0D108BD9-81ED-4DB2-BD59-A6C34878D82A}">
                    <a16:rowId xmlns="" xmlns:a16="http://schemas.microsoft.com/office/drawing/2014/main" val="1698664702"/>
                  </a:ext>
                </a:extLst>
              </a:tr>
              <a:tr h="1175341">
                <a:tc rowSpan="4">
                  <a:txBody>
                    <a:bodyPr/>
                    <a:lstStyle/>
                    <a:p>
                      <a:pPr algn="ctr">
                        <a:lnSpc>
                          <a:spcPct val="120000"/>
                        </a:lnSpc>
                        <a:spcAft>
                          <a:spcPts val="800"/>
                        </a:spcAft>
                        <a:tabLst>
                          <a:tab pos="13970" algn="l"/>
                        </a:tabLs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53320453"/>
                  </a:ext>
                </a:extLst>
              </a:tr>
              <a:tr h="1072266">
                <a:tc vMerge="1">
                  <a:txBody>
                    <a:bodyPr/>
                    <a:lstStyle/>
                    <a:p>
                      <a:endParaRPr lang="vi-VN"/>
                    </a:p>
                  </a:txBody>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19195370"/>
                  </a:ext>
                </a:extLst>
              </a:tr>
              <a:tr h="1449938">
                <a:tc vMerge="1">
                  <a:txBody>
                    <a:bodyPr/>
                    <a:lstStyle/>
                    <a:p>
                      <a:endParaRPr lang="vi-VN"/>
                    </a:p>
                  </a:txBody>
                  <a:tcPr/>
                </a:tc>
                <a:tc>
                  <a:txBody>
                    <a:bodyPr/>
                    <a:lstStyle/>
                    <a:p>
                      <a:pPr marL="0" marR="0" indent="0" algn="ctr" defTabSz="1371600" rtl="0" eaLnBrk="1" fontAlgn="auto" latinLnBrk="0" hangingPunct="1">
                        <a:lnSpc>
                          <a:spcPct val="120000"/>
                        </a:lnSpc>
                        <a:spcBef>
                          <a:spcPts val="0"/>
                        </a:spcBef>
                        <a:spcAft>
                          <a:spcPts val="800"/>
                        </a:spcAft>
                        <a:buClrTx/>
                        <a:buSzTx/>
                        <a:buFontTx/>
                        <a:buNone/>
                        <a:tabLst/>
                        <a:defRPr/>
                      </a:pPr>
                      <a:endParaRPr lang="vi-VN" sz="1400" b="1" dirty="0" smtClean="0">
                        <a:effectLst/>
                        <a:latin typeface="+mj-lt"/>
                        <a:ea typeface="Times New Roman" panose="02020603050405020304" pitchFamily="18" charset="0"/>
                        <a:cs typeface="Times New Roman" panose="02020603050405020304" pitchFamily="18" charset="0"/>
                      </a:endParaRPr>
                    </a:p>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86961024"/>
                  </a:ext>
                </a:extLst>
              </a:tr>
              <a:tr h="1901121">
                <a:tc vMerge="1">
                  <a:txBody>
                    <a:bodyPr/>
                    <a:lstStyle/>
                    <a:p>
                      <a:pPr algn="just">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4294952"/>
                  </a:ext>
                </a:extLst>
              </a:tr>
            </a:tbl>
          </a:graphicData>
        </a:graphic>
      </p:graphicFrame>
      <p:grpSp>
        <p:nvGrpSpPr>
          <p:cNvPr id="26" name="Group 25"/>
          <p:cNvGrpSpPr/>
          <p:nvPr/>
        </p:nvGrpSpPr>
        <p:grpSpPr>
          <a:xfrm>
            <a:off x="764487" y="5928407"/>
            <a:ext cx="4157326" cy="1941352"/>
            <a:chOff x="1346366" y="7672412"/>
            <a:chExt cx="4749040" cy="1639935"/>
          </a:xfrm>
        </p:grpSpPr>
        <p:pic>
          <p:nvPicPr>
            <p:cNvPr id="27" name="Picture 26"/>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346366" y="7672412"/>
              <a:ext cx="762000" cy="1524000"/>
            </a:xfrm>
            <a:prstGeom prst="rect">
              <a:avLst/>
            </a:prstGeom>
          </p:spPr>
        </p:pic>
        <p:pic>
          <p:nvPicPr>
            <p:cNvPr id="36" name="Picture 35"/>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814933" y="7672412"/>
              <a:ext cx="762000" cy="1524000"/>
            </a:xfrm>
            <a:prstGeom prst="rect">
              <a:avLst/>
            </a:prstGeom>
          </p:spPr>
        </p:pic>
        <p:pic>
          <p:nvPicPr>
            <p:cNvPr id="37" name="Picture 3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3756631" y="7737196"/>
              <a:ext cx="762000" cy="1524000"/>
            </a:xfrm>
            <a:prstGeom prst="rect">
              <a:avLst/>
            </a:prstGeom>
          </p:spPr>
        </p:pic>
        <p:pic>
          <p:nvPicPr>
            <p:cNvPr id="38" name="Picture 3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4924507" y="7782861"/>
              <a:ext cx="762000" cy="1524000"/>
            </a:xfrm>
            <a:prstGeom prst="rect">
              <a:avLst/>
            </a:prstGeom>
          </p:spPr>
        </p:pic>
        <p:pic>
          <p:nvPicPr>
            <p:cNvPr id="39" name="Picture 3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5333406" y="7781179"/>
              <a:ext cx="762000" cy="1524000"/>
            </a:xfrm>
            <a:prstGeom prst="rect">
              <a:avLst/>
            </a:prstGeom>
          </p:spPr>
        </p:pic>
        <p:pic>
          <p:nvPicPr>
            <p:cNvPr id="40" name="Picture 3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2614762" y="7781179"/>
              <a:ext cx="762000" cy="1524000"/>
            </a:xfrm>
            <a:prstGeom prst="rect">
              <a:avLst/>
            </a:prstGeom>
          </p:spPr>
        </p:pic>
        <p:pic>
          <p:nvPicPr>
            <p:cNvPr id="41" name="Picture 40"/>
            <p:cNvPicPr>
              <a:picLocks noChangeAspect="1"/>
            </p:cNvPicPr>
            <p:nvPr/>
          </p:nvPicPr>
          <p:blipFill rotWithShape="1">
            <a:blip r:embed="rId3">
              <a:clrChange>
                <a:clrFrom>
                  <a:srgbClr val="FEFEFE"/>
                </a:clrFrom>
                <a:clrTo>
                  <a:srgbClr val="FEFEFE">
                    <a:alpha val="0"/>
                  </a:srgbClr>
                </a:clrTo>
              </a:clrChange>
            </a:blip>
            <a:srcRect l="88692" t="16471" r="2537" b="56892"/>
            <a:stretch/>
          </p:blipFill>
          <p:spPr>
            <a:xfrm>
              <a:off x="4185249" y="7807676"/>
              <a:ext cx="762000" cy="1360161"/>
            </a:xfrm>
            <a:prstGeom prst="rect">
              <a:avLst/>
            </a:prstGeom>
          </p:spPr>
        </p:pic>
        <p:pic>
          <p:nvPicPr>
            <p:cNvPr id="42" name="Picture 4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3027217" y="7788347"/>
              <a:ext cx="762000" cy="1524000"/>
            </a:xfrm>
            <a:prstGeom prst="rect">
              <a:avLst/>
            </a:prstGeom>
          </p:spPr>
        </p:pic>
      </p:grpSp>
      <p:grpSp>
        <p:nvGrpSpPr>
          <p:cNvPr id="43" name="Group 42"/>
          <p:cNvGrpSpPr/>
          <p:nvPr/>
        </p:nvGrpSpPr>
        <p:grpSpPr>
          <a:xfrm>
            <a:off x="5474871" y="4762500"/>
            <a:ext cx="6204804" cy="868356"/>
            <a:chOff x="7162800" y="4905445"/>
            <a:chExt cx="5486400" cy="1631891"/>
          </a:xfrm>
        </p:grpSpPr>
        <p:pic>
          <p:nvPicPr>
            <p:cNvPr id="44" name="Picture 4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45" name="Picture 4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46" name="Picture 4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47" name="Picture 4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502613" y="4995032"/>
              <a:ext cx="762000" cy="1524000"/>
            </a:xfrm>
            <a:prstGeom prst="rect">
              <a:avLst/>
            </a:prstGeom>
          </p:spPr>
        </p:pic>
        <p:pic>
          <p:nvPicPr>
            <p:cNvPr id="48" name="Picture 4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887200" y="4995032"/>
              <a:ext cx="762000" cy="1524000"/>
            </a:xfrm>
            <a:prstGeom prst="rect">
              <a:avLst/>
            </a:prstGeom>
          </p:spPr>
        </p:pic>
        <p:pic>
          <p:nvPicPr>
            <p:cNvPr id="49" name="Picture 4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50" name="Picture 4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51" name="Picture 5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52" name="Picture 5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53" name="Group 52"/>
          <p:cNvGrpSpPr/>
          <p:nvPr/>
        </p:nvGrpSpPr>
        <p:grpSpPr>
          <a:xfrm>
            <a:off x="5636273" y="5779234"/>
            <a:ext cx="5335274" cy="964466"/>
            <a:chOff x="7162800" y="4905445"/>
            <a:chExt cx="4724400" cy="1631891"/>
          </a:xfrm>
        </p:grpSpPr>
        <p:pic>
          <p:nvPicPr>
            <p:cNvPr id="54" name="Picture 5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55" name="Picture 5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56" name="Picture 5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59" name="Picture 5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60" name="Picture 5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61" name="Picture 6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62" name="Picture 6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63" name="Group 62"/>
          <p:cNvGrpSpPr/>
          <p:nvPr/>
        </p:nvGrpSpPr>
        <p:grpSpPr>
          <a:xfrm>
            <a:off x="5388328" y="7241012"/>
            <a:ext cx="6565945" cy="1026688"/>
            <a:chOff x="7054559" y="4905445"/>
            <a:chExt cx="5458035" cy="1632902"/>
          </a:xfrm>
        </p:grpSpPr>
        <p:pic>
          <p:nvPicPr>
            <p:cNvPr id="64" name="Picture 6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793721" y="4962883"/>
              <a:ext cx="762000" cy="1524000"/>
            </a:xfrm>
            <a:prstGeom prst="rect">
              <a:avLst/>
            </a:prstGeom>
          </p:spPr>
        </p:pic>
        <p:pic>
          <p:nvPicPr>
            <p:cNvPr id="65" name="Picture 6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133605" y="4962884"/>
              <a:ext cx="762000" cy="1524001"/>
            </a:xfrm>
            <a:prstGeom prst="rect">
              <a:avLst/>
            </a:prstGeom>
          </p:spPr>
        </p:pic>
        <p:pic>
          <p:nvPicPr>
            <p:cNvPr id="66" name="Picture 6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46992" y="4995032"/>
              <a:ext cx="762000" cy="1524000"/>
            </a:xfrm>
            <a:prstGeom prst="rect">
              <a:avLst/>
            </a:prstGeom>
          </p:spPr>
        </p:pic>
        <p:pic>
          <p:nvPicPr>
            <p:cNvPr id="67" name="Picture 6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48793" y="4995032"/>
              <a:ext cx="762000" cy="1524000"/>
            </a:xfrm>
            <a:prstGeom prst="rect">
              <a:avLst/>
            </a:prstGeom>
          </p:spPr>
        </p:pic>
        <p:pic>
          <p:nvPicPr>
            <p:cNvPr id="68" name="Picture 6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750594" y="4995032"/>
              <a:ext cx="762000" cy="1524000"/>
            </a:xfrm>
            <a:prstGeom prst="rect">
              <a:avLst/>
            </a:prstGeom>
          </p:spPr>
        </p:pic>
        <p:pic>
          <p:nvPicPr>
            <p:cNvPr id="69" name="Picture 6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54559" y="4905445"/>
              <a:ext cx="762000" cy="1524000"/>
            </a:xfrm>
            <a:prstGeom prst="rect">
              <a:avLst/>
            </a:prstGeom>
          </p:spPr>
        </p:pic>
        <p:pic>
          <p:nvPicPr>
            <p:cNvPr id="70" name="Picture 6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91542" y="4905445"/>
              <a:ext cx="762000" cy="1524000"/>
            </a:xfrm>
            <a:prstGeom prst="rect">
              <a:avLst/>
            </a:prstGeom>
          </p:spPr>
        </p:pic>
        <p:pic>
          <p:nvPicPr>
            <p:cNvPr id="71" name="Picture 7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440450" y="5004255"/>
              <a:ext cx="766541" cy="1533081"/>
            </a:xfrm>
            <a:prstGeom prst="rect">
              <a:avLst/>
            </a:prstGeom>
          </p:spPr>
        </p:pic>
        <p:pic>
          <p:nvPicPr>
            <p:cNvPr id="72" name="Picture 7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762806" y="5005266"/>
              <a:ext cx="766541" cy="1533081"/>
            </a:xfrm>
            <a:prstGeom prst="rect">
              <a:avLst/>
            </a:prstGeom>
          </p:spPr>
        </p:pic>
        <p:pic>
          <p:nvPicPr>
            <p:cNvPr id="73" name="Picture 7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734980" y="4905445"/>
              <a:ext cx="762000" cy="1524000"/>
            </a:xfrm>
            <a:prstGeom prst="rect">
              <a:avLst/>
            </a:prstGeom>
          </p:spPr>
        </p:pic>
        <p:pic>
          <p:nvPicPr>
            <p:cNvPr id="74" name="Picture 73"/>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095189" y="5004255"/>
              <a:ext cx="766541" cy="1533081"/>
            </a:xfrm>
            <a:prstGeom prst="rect">
              <a:avLst/>
            </a:prstGeom>
          </p:spPr>
        </p:pic>
        <p:pic>
          <p:nvPicPr>
            <p:cNvPr id="75" name="Picture 7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422607" y="4962694"/>
              <a:ext cx="762000" cy="1524000"/>
            </a:xfrm>
            <a:prstGeom prst="rect">
              <a:avLst/>
            </a:prstGeom>
          </p:spPr>
        </p:pic>
      </p:grpSp>
      <p:grpSp>
        <p:nvGrpSpPr>
          <p:cNvPr id="76" name="Group 75"/>
          <p:cNvGrpSpPr/>
          <p:nvPr/>
        </p:nvGrpSpPr>
        <p:grpSpPr>
          <a:xfrm>
            <a:off x="5791202" y="8268362"/>
            <a:ext cx="6070994" cy="1467830"/>
            <a:chOff x="6693937" y="4922681"/>
            <a:chExt cx="6307541" cy="1630946"/>
          </a:xfrm>
        </p:grpSpPr>
        <p:pic>
          <p:nvPicPr>
            <p:cNvPr id="77" name="Picture 7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22375" y="4979161"/>
              <a:ext cx="762000" cy="1524000"/>
            </a:xfrm>
            <a:prstGeom prst="rect">
              <a:avLst/>
            </a:prstGeom>
          </p:spPr>
        </p:pic>
        <p:pic>
          <p:nvPicPr>
            <p:cNvPr id="78" name="Picture 77"/>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227243" y="4981914"/>
              <a:ext cx="762000" cy="1524001"/>
            </a:xfrm>
            <a:prstGeom prst="rect">
              <a:avLst/>
            </a:prstGeom>
          </p:spPr>
        </p:pic>
        <p:pic>
          <p:nvPicPr>
            <p:cNvPr id="79" name="Picture 7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22829" y="4979973"/>
              <a:ext cx="762000" cy="1524000"/>
            </a:xfrm>
            <a:prstGeom prst="rect">
              <a:avLst/>
            </a:prstGeom>
          </p:spPr>
        </p:pic>
        <p:pic>
          <p:nvPicPr>
            <p:cNvPr id="80" name="Picture 7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689529" y="4979973"/>
              <a:ext cx="762000" cy="1524000"/>
            </a:xfrm>
            <a:prstGeom prst="rect">
              <a:avLst/>
            </a:prstGeom>
          </p:spPr>
        </p:pic>
        <p:pic>
          <p:nvPicPr>
            <p:cNvPr id="81" name="Picture 80"/>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991329" y="4979973"/>
              <a:ext cx="762000" cy="1524000"/>
            </a:xfrm>
            <a:prstGeom prst="rect">
              <a:avLst/>
            </a:prstGeom>
          </p:spPr>
        </p:pic>
        <p:pic>
          <p:nvPicPr>
            <p:cNvPr id="82" name="Picture 8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317113" y="5010731"/>
              <a:ext cx="766541" cy="1533081"/>
            </a:xfrm>
            <a:prstGeom prst="rect">
              <a:avLst/>
            </a:prstGeom>
          </p:spPr>
        </p:pic>
        <p:pic>
          <p:nvPicPr>
            <p:cNvPr id="83" name="Picture 8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6693937" y="4922846"/>
              <a:ext cx="762000" cy="1524000"/>
            </a:xfrm>
            <a:prstGeom prst="rect">
              <a:avLst/>
            </a:prstGeom>
          </p:spPr>
        </p:pic>
        <p:pic>
          <p:nvPicPr>
            <p:cNvPr id="84" name="Picture 83"/>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26152" y="4922681"/>
              <a:ext cx="762000" cy="1524000"/>
            </a:xfrm>
            <a:prstGeom prst="rect">
              <a:avLst/>
            </a:prstGeom>
          </p:spPr>
        </p:pic>
        <p:pic>
          <p:nvPicPr>
            <p:cNvPr id="85" name="Picture 8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14800" y="4922681"/>
              <a:ext cx="762000" cy="1524000"/>
            </a:xfrm>
            <a:prstGeom prst="rect">
              <a:avLst/>
            </a:prstGeom>
          </p:spPr>
        </p:pic>
        <p:pic>
          <p:nvPicPr>
            <p:cNvPr id="86" name="Picture 8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639469" y="5011742"/>
              <a:ext cx="766541" cy="1533081"/>
            </a:xfrm>
            <a:prstGeom prst="rect">
              <a:avLst/>
            </a:prstGeom>
          </p:spPr>
        </p:pic>
        <p:pic>
          <p:nvPicPr>
            <p:cNvPr id="87" name="Picture 86"/>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0438" y="4922683"/>
              <a:ext cx="762000" cy="1524000"/>
            </a:xfrm>
            <a:prstGeom prst="rect">
              <a:avLst/>
            </a:prstGeom>
          </p:spPr>
        </p:pic>
        <p:pic>
          <p:nvPicPr>
            <p:cNvPr id="88" name="Picture 87"/>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71851" y="5010731"/>
              <a:ext cx="766541" cy="1533081"/>
            </a:xfrm>
            <a:prstGeom prst="rect">
              <a:avLst/>
            </a:prstGeom>
          </p:spPr>
        </p:pic>
        <p:pic>
          <p:nvPicPr>
            <p:cNvPr id="89" name="Picture 88"/>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516246" y="4981724"/>
              <a:ext cx="762000" cy="1524000"/>
            </a:xfrm>
            <a:prstGeom prst="rect">
              <a:avLst/>
            </a:prstGeom>
          </p:spPr>
        </p:pic>
        <p:pic>
          <p:nvPicPr>
            <p:cNvPr id="90" name="Picture 8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267712" y="5020546"/>
              <a:ext cx="766541" cy="1533081"/>
            </a:xfrm>
            <a:prstGeom prst="rect">
              <a:avLst/>
            </a:prstGeom>
          </p:spPr>
        </p:pic>
        <p:pic>
          <p:nvPicPr>
            <p:cNvPr id="91" name="Picture 90"/>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773919" y="4979161"/>
              <a:ext cx="762000" cy="1524000"/>
            </a:xfrm>
            <a:prstGeom prst="rect">
              <a:avLst/>
            </a:prstGeom>
          </p:spPr>
        </p:pic>
        <p:pic>
          <p:nvPicPr>
            <p:cNvPr id="92" name="Picture 9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2239478" y="4979161"/>
              <a:ext cx="762000" cy="1524000"/>
            </a:xfrm>
            <a:prstGeom prst="rect">
              <a:avLst/>
            </a:prstGeom>
          </p:spPr>
        </p:pic>
      </p:grpSp>
    </p:spTree>
    <p:extLst>
      <p:ext uri="{BB962C8B-B14F-4D97-AF65-F5344CB8AC3E}">
        <p14:creationId xmlns:p14="http://schemas.microsoft.com/office/powerpoint/2010/main" val="24702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additive="base">
                                        <p:cTn id="45" dur="500" fill="hold"/>
                                        <p:tgtEl>
                                          <p:spTgt spid="76"/>
                                        </p:tgtEl>
                                        <p:attrNameLst>
                                          <p:attrName>ppt_x</p:attrName>
                                        </p:attrNameLst>
                                      </p:cBhvr>
                                      <p:tavLst>
                                        <p:tav tm="0">
                                          <p:val>
                                            <p:strVal val="#ppt_x"/>
                                          </p:val>
                                        </p:tav>
                                        <p:tav tm="100000">
                                          <p:val>
                                            <p:strVal val="#ppt_x"/>
                                          </p:val>
                                        </p:tav>
                                      </p:tavLst>
                                    </p:anim>
                                    <p:anim calcmode="lin" valueType="num">
                                      <p:cBhvr additive="base">
                                        <p:cTn id="4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 xmlns:a16="http://schemas.microsoft.com/office/drawing/2014/main" id="{5A6B3BA1-8666-A331-E464-C01C206EADF4}"/>
              </a:ext>
            </a:extLst>
          </p:cNvPr>
          <p:cNvSpPr/>
          <p:nvPr/>
        </p:nvSpPr>
        <p:spPr>
          <a:xfrm>
            <a:off x="1981200" y="1793056"/>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481175"/>
          </a:xfrm>
          <a:prstGeom prst="rect">
            <a:avLst/>
          </a:prstGeom>
        </p:spPr>
        <p:txBody>
          <a:bodyPr wrap="square">
            <a:spAutoFit/>
          </a:bodyPr>
          <a:lstStyle/>
          <a:p>
            <a:pPr algn="just">
              <a:lnSpc>
                <a:spcPct val="150000"/>
              </a:lnSpc>
            </a:pPr>
            <a:r>
              <a:rPr lang="en-US" sz="3200" b="1" dirty="0" err="1">
                <a:solidFill>
                  <a:srgbClr val="222222"/>
                </a:solidFill>
                <a:latin typeface="Times New Roman" panose="02020603050405020304" pitchFamily="18" charset="0"/>
                <a:cs typeface="Times New Roman" panose="02020603050405020304" pitchFamily="18" charset="0"/>
              </a:rPr>
              <a:t>Nghiên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cứu</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thông</a:t>
            </a:r>
            <a:r>
              <a:rPr lang="en-US" sz="3200" b="1" dirty="0">
                <a:solidFill>
                  <a:srgbClr val="222222"/>
                </a:solidFill>
                <a:latin typeface="Times New Roman" panose="02020603050405020304" pitchFamily="18" charset="0"/>
                <a:cs typeface="Times New Roman" panose="02020603050405020304" pitchFamily="18" charset="0"/>
              </a:rPr>
              <a:t> tin SGK </a:t>
            </a:r>
            <a:r>
              <a:rPr lang="en-US" sz="3200" b="1" dirty="0" err="1">
                <a:solidFill>
                  <a:srgbClr val="222222"/>
                </a:solidFill>
                <a:latin typeface="Times New Roman" panose="02020603050405020304" pitchFamily="18" charset="0"/>
                <a:cs typeface="Times New Roman" panose="02020603050405020304" pitchFamily="18" charset="0"/>
              </a:rPr>
              <a:t>trang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smtClean="0">
                <a:solidFill>
                  <a:srgbClr val="222222"/>
                </a:solidFill>
                <a:latin typeface="Times New Roman" panose="02020603050405020304" pitchFamily="18" charset="0"/>
                <a:cs typeface="Times New Roman" panose="02020603050405020304" pitchFamily="18" charset="0"/>
              </a:rPr>
              <a:t>180, </a:t>
            </a:r>
            <a:r>
              <a:rPr lang="en-US" sz="3200" b="1" dirty="0" err="1">
                <a:solidFill>
                  <a:srgbClr val="222222"/>
                </a:solidFill>
                <a:latin typeface="Times New Roman" panose="02020603050405020304" pitchFamily="18" charset="0"/>
                <a:cs typeface="Times New Roman" panose="02020603050405020304" pitchFamily="18" charset="0"/>
              </a:rPr>
              <a:t>hoạt</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động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theo</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nhóm</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và</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hoàn</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thành</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bảng</a:t>
            </a:r>
            <a:r>
              <a:rPr lang="en-US" sz="3200" b="1" dirty="0">
                <a:solidFill>
                  <a:srgbClr val="222222"/>
                </a:solidFill>
                <a:latin typeface="Times New Roman" panose="02020603050405020304" pitchFamily="18" charset="0"/>
                <a:cs typeface="Times New Roman" panose="02020603050405020304" pitchFamily="18" charset="0"/>
              </a:rPr>
              <a:t> </a:t>
            </a:r>
            <a:r>
              <a:rPr lang="en-US" sz="3200" b="1" dirty="0" err="1">
                <a:solidFill>
                  <a:srgbClr val="222222"/>
                </a:solidFill>
                <a:latin typeface="Times New Roman" panose="02020603050405020304" pitchFamily="18" charset="0"/>
                <a:cs typeface="Times New Roman" panose="02020603050405020304" pitchFamily="18" charset="0"/>
              </a:rPr>
              <a:t>sau</a:t>
            </a:r>
            <a:r>
              <a:rPr lang="en-US" sz="3200" b="1" dirty="0">
                <a:solidFill>
                  <a:srgbClr val="222222"/>
                </a:solidFill>
                <a:latin typeface="Times New Roman" panose="02020603050405020304" pitchFamily="18" charset="0"/>
                <a:cs typeface="Times New Roman" panose="02020603050405020304" pitchFamily="18" charset="0"/>
              </a:rPr>
              <a:t>.</a:t>
            </a:r>
            <a:endParaRPr lang="vi-VN" sz="3200" b="1" dirty="0">
              <a:solidFill>
                <a:srgbClr val="222222"/>
              </a:solidFill>
              <a:latin typeface="Times New Roman" panose="02020603050405020304" pitchFamily="18" charset="0"/>
              <a:cs typeface="Times New Roman" panose="02020603050405020304" pitchFamily="18" charset="0"/>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Times New Roman" panose="02020603050405020304" pitchFamily="18" charset="0"/>
                <a:ea typeface="Alatsi"/>
                <a:cs typeface="Times New Roman" panose="02020603050405020304" pitchFamily="18" charset="0"/>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16" name="Table 15">
            <a:extLst>
              <a:ext uri="{FF2B5EF4-FFF2-40B4-BE49-F238E27FC236}">
                <a16:creationId xmlns="" xmlns:a16="http://schemas.microsoft.com/office/drawing/2014/main" id="{D1D0A527-8CE3-1E2D-140D-06A60301CB20}"/>
              </a:ext>
            </a:extLst>
          </p:cNvPr>
          <p:cNvGraphicFramePr>
            <a:graphicFrameLocks noGrp="1"/>
          </p:cNvGraphicFramePr>
          <p:nvPr>
            <p:extLst>
              <p:ext uri="{D42A27DB-BD31-4B8C-83A1-F6EECF244321}">
                <p14:modId xmlns:p14="http://schemas.microsoft.com/office/powerpoint/2010/main" val="484450602"/>
              </p:ext>
            </p:extLst>
          </p:nvPr>
        </p:nvGraphicFramePr>
        <p:xfrm>
          <a:off x="609600" y="3587686"/>
          <a:ext cx="17526000" cy="6553200"/>
        </p:xfrm>
        <a:graphic>
          <a:graphicData uri="http://schemas.openxmlformats.org/drawingml/2006/table">
            <a:tbl>
              <a:tblPr firstRow="1" firstCol="1" bandRow="1">
                <a:tableStyleId>{5C22544A-7EE6-4342-B048-85BDC9FD1C3A}</a:tableStyleId>
              </a:tblPr>
              <a:tblGrid>
                <a:gridCol w="4571999">
                  <a:extLst>
                    <a:ext uri="{9D8B030D-6E8A-4147-A177-3AD203B41FA5}">
                      <a16:colId xmlns="" xmlns:a16="http://schemas.microsoft.com/office/drawing/2014/main" val="2217299129"/>
                    </a:ext>
                  </a:extLst>
                </a:gridCol>
                <a:gridCol w="7315200">
                  <a:extLst>
                    <a:ext uri="{9D8B030D-6E8A-4147-A177-3AD203B41FA5}">
                      <a16:colId xmlns="" xmlns:a16="http://schemas.microsoft.com/office/drawing/2014/main" val="3328492306"/>
                    </a:ext>
                  </a:extLst>
                </a:gridCol>
                <a:gridCol w="5638801">
                  <a:extLst>
                    <a:ext uri="{9D8B030D-6E8A-4147-A177-3AD203B41FA5}">
                      <a16:colId xmlns="" xmlns:a16="http://schemas.microsoft.com/office/drawing/2014/main" val="632805581"/>
                    </a:ext>
                  </a:extLst>
                </a:gridCol>
              </a:tblGrid>
              <a:tr h="954534">
                <a:tc>
                  <a:txBody>
                    <a:bodyPr/>
                    <a:lstStyle/>
                    <a:p>
                      <a:pPr algn="ctr">
                        <a:lnSpc>
                          <a:spcPct val="120000"/>
                        </a:lnSpc>
                        <a:spcAft>
                          <a:spcPts val="800"/>
                        </a:spcAft>
                      </a:pPr>
                      <a:r>
                        <a:rPr lang="vi-VN" sz="2800" dirty="0">
                          <a:effectLst/>
                          <a:latin typeface="+mj-lt"/>
                        </a:rPr>
                        <a:t>Nhiễm sắc thể ban đầu</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latin typeface="+mj-lt"/>
                        </a:rPr>
                        <a:t>NST bị biến đổi cấu trúc</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latin typeface="+mj-lt"/>
                        </a:rPr>
                        <a:t>Điểm sai khác so với NST ban đầu</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extLst>
                  <a:ext uri="{0D108BD9-81ED-4DB2-BD59-A6C34878D82A}">
                    <a16:rowId xmlns="" xmlns:a16="http://schemas.microsoft.com/office/drawing/2014/main" val="1698664702"/>
                  </a:ext>
                </a:extLst>
              </a:tr>
              <a:tr h="1175341">
                <a:tc rowSpan="4">
                  <a:txBody>
                    <a:bodyPr/>
                    <a:lstStyle/>
                    <a:p>
                      <a:pPr algn="ctr">
                        <a:lnSpc>
                          <a:spcPct val="120000"/>
                        </a:lnSpc>
                        <a:spcAft>
                          <a:spcPts val="800"/>
                        </a:spcAft>
                        <a:tabLst>
                          <a:tab pos="13970" algn="l"/>
                        </a:tabLs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53320453"/>
                  </a:ext>
                </a:extLst>
              </a:tr>
              <a:tr h="1072266">
                <a:tc vMerge="1">
                  <a:txBody>
                    <a:bodyPr/>
                    <a:lstStyle/>
                    <a:p>
                      <a:endParaRPr lang="vi-VN"/>
                    </a:p>
                  </a:txBody>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19195370"/>
                  </a:ext>
                </a:extLst>
              </a:tr>
              <a:tr h="1449938">
                <a:tc vMerge="1">
                  <a:txBody>
                    <a:bodyPr/>
                    <a:lstStyle/>
                    <a:p>
                      <a:endParaRPr lang="vi-VN"/>
                    </a:p>
                  </a:txBody>
                  <a:tcPr/>
                </a:tc>
                <a:tc>
                  <a:txBody>
                    <a:bodyPr/>
                    <a:lstStyle/>
                    <a:p>
                      <a:pPr marL="0" marR="0" indent="0" algn="ctr" defTabSz="1371600" rtl="0" eaLnBrk="1" fontAlgn="auto" latinLnBrk="0" hangingPunct="1">
                        <a:lnSpc>
                          <a:spcPct val="120000"/>
                        </a:lnSpc>
                        <a:spcBef>
                          <a:spcPts val="0"/>
                        </a:spcBef>
                        <a:spcAft>
                          <a:spcPts val="800"/>
                        </a:spcAft>
                        <a:buClrTx/>
                        <a:buSzTx/>
                        <a:buFontTx/>
                        <a:buNone/>
                        <a:tabLst/>
                        <a:defRPr/>
                      </a:pPr>
                      <a:endParaRPr lang="vi-VN" sz="1400" b="1" dirty="0" smtClean="0">
                        <a:effectLst/>
                        <a:latin typeface="+mj-lt"/>
                        <a:ea typeface="Times New Roman" panose="02020603050405020304" pitchFamily="18" charset="0"/>
                        <a:cs typeface="Times New Roman" panose="02020603050405020304" pitchFamily="18" charset="0"/>
                      </a:endParaRPr>
                    </a:p>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86961024"/>
                  </a:ext>
                </a:extLst>
              </a:tr>
              <a:tr h="1901121">
                <a:tc vMerge="1">
                  <a:txBody>
                    <a:bodyPr/>
                    <a:lstStyle/>
                    <a:p>
                      <a:pPr algn="just">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latin typeface="+mj-lt"/>
                        </a:rPr>
                        <a:t> </a:t>
                      </a:r>
                      <a:endParaRPr lang="vi-VN"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4294952"/>
                  </a:ext>
                </a:extLst>
              </a:tr>
            </a:tbl>
          </a:graphicData>
        </a:graphic>
      </p:graphicFrame>
      <p:grpSp>
        <p:nvGrpSpPr>
          <p:cNvPr id="26" name="Group 25"/>
          <p:cNvGrpSpPr/>
          <p:nvPr/>
        </p:nvGrpSpPr>
        <p:grpSpPr>
          <a:xfrm>
            <a:off x="764487" y="5928407"/>
            <a:ext cx="4157326" cy="1941352"/>
            <a:chOff x="1346366" y="7672412"/>
            <a:chExt cx="4749040" cy="1639935"/>
          </a:xfrm>
        </p:grpSpPr>
        <p:pic>
          <p:nvPicPr>
            <p:cNvPr id="27" name="Picture 26"/>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346366" y="7672412"/>
              <a:ext cx="762000" cy="1524000"/>
            </a:xfrm>
            <a:prstGeom prst="rect">
              <a:avLst/>
            </a:prstGeom>
          </p:spPr>
        </p:pic>
        <p:pic>
          <p:nvPicPr>
            <p:cNvPr id="36" name="Picture 35"/>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1814933" y="7672412"/>
              <a:ext cx="762000" cy="1524000"/>
            </a:xfrm>
            <a:prstGeom prst="rect">
              <a:avLst/>
            </a:prstGeom>
          </p:spPr>
        </p:pic>
        <p:pic>
          <p:nvPicPr>
            <p:cNvPr id="37" name="Picture 3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3756631" y="7737196"/>
              <a:ext cx="762000" cy="1524000"/>
            </a:xfrm>
            <a:prstGeom prst="rect">
              <a:avLst/>
            </a:prstGeom>
          </p:spPr>
        </p:pic>
        <p:pic>
          <p:nvPicPr>
            <p:cNvPr id="38" name="Picture 3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4924507" y="7782861"/>
              <a:ext cx="762000" cy="1524000"/>
            </a:xfrm>
            <a:prstGeom prst="rect">
              <a:avLst/>
            </a:prstGeom>
          </p:spPr>
        </p:pic>
        <p:pic>
          <p:nvPicPr>
            <p:cNvPr id="39" name="Picture 3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5333406" y="7781179"/>
              <a:ext cx="762000" cy="1524000"/>
            </a:xfrm>
            <a:prstGeom prst="rect">
              <a:avLst/>
            </a:prstGeom>
          </p:spPr>
        </p:pic>
        <p:pic>
          <p:nvPicPr>
            <p:cNvPr id="40" name="Picture 3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2614762" y="7781179"/>
              <a:ext cx="762000" cy="1524000"/>
            </a:xfrm>
            <a:prstGeom prst="rect">
              <a:avLst/>
            </a:prstGeom>
          </p:spPr>
        </p:pic>
        <p:pic>
          <p:nvPicPr>
            <p:cNvPr id="41" name="Picture 40"/>
            <p:cNvPicPr>
              <a:picLocks noChangeAspect="1"/>
            </p:cNvPicPr>
            <p:nvPr/>
          </p:nvPicPr>
          <p:blipFill rotWithShape="1">
            <a:blip r:embed="rId3">
              <a:clrChange>
                <a:clrFrom>
                  <a:srgbClr val="FEFEFE"/>
                </a:clrFrom>
                <a:clrTo>
                  <a:srgbClr val="FEFEFE">
                    <a:alpha val="0"/>
                  </a:srgbClr>
                </a:clrTo>
              </a:clrChange>
            </a:blip>
            <a:srcRect l="88692" t="16471" r="2537" b="56892"/>
            <a:stretch/>
          </p:blipFill>
          <p:spPr>
            <a:xfrm>
              <a:off x="4185249" y="7807676"/>
              <a:ext cx="762000" cy="1360161"/>
            </a:xfrm>
            <a:prstGeom prst="rect">
              <a:avLst/>
            </a:prstGeom>
          </p:spPr>
        </p:pic>
        <p:pic>
          <p:nvPicPr>
            <p:cNvPr id="42" name="Picture 4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3027217" y="7788347"/>
              <a:ext cx="762000" cy="1524000"/>
            </a:xfrm>
            <a:prstGeom prst="rect">
              <a:avLst/>
            </a:prstGeom>
          </p:spPr>
        </p:pic>
      </p:grpSp>
      <p:grpSp>
        <p:nvGrpSpPr>
          <p:cNvPr id="43" name="Group 42"/>
          <p:cNvGrpSpPr/>
          <p:nvPr/>
        </p:nvGrpSpPr>
        <p:grpSpPr>
          <a:xfrm>
            <a:off x="5474871" y="4762500"/>
            <a:ext cx="6204804" cy="868356"/>
            <a:chOff x="7162800" y="4905445"/>
            <a:chExt cx="5486400" cy="1631891"/>
          </a:xfrm>
        </p:grpSpPr>
        <p:pic>
          <p:nvPicPr>
            <p:cNvPr id="44" name="Picture 4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45" name="Picture 4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46" name="Picture 4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47" name="Picture 4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502613" y="4995032"/>
              <a:ext cx="762000" cy="1524000"/>
            </a:xfrm>
            <a:prstGeom prst="rect">
              <a:avLst/>
            </a:prstGeom>
          </p:spPr>
        </p:pic>
        <p:pic>
          <p:nvPicPr>
            <p:cNvPr id="48" name="Picture 4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887200" y="4995032"/>
              <a:ext cx="762000" cy="1524000"/>
            </a:xfrm>
            <a:prstGeom prst="rect">
              <a:avLst/>
            </a:prstGeom>
          </p:spPr>
        </p:pic>
        <p:pic>
          <p:nvPicPr>
            <p:cNvPr id="49" name="Picture 4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50" name="Picture 4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51" name="Picture 5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52" name="Picture 5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53" name="Group 52"/>
          <p:cNvGrpSpPr/>
          <p:nvPr/>
        </p:nvGrpSpPr>
        <p:grpSpPr>
          <a:xfrm>
            <a:off x="5636273" y="5779234"/>
            <a:ext cx="5335274" cy="964466"/>
            <a:chOff x="7162800" y="4905445"/>
            <a:chExt cx="4724400" cy="1631891"/>
          </a:xfrm>
        </p:grpSpPr>
        <p:pic>
          <p:nvPicPr>
            <p:cNvPr id="54" name="Picture 5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08935" y="4964998"/>
              <a:ext cx="762000" cy="1524000"/>
            </a:xfrm>
            <a:prstGeom prst="rect">
              <a:avLst/>
            </a:prstGeom>
          </p:spPr>
        </p:pic>
        <p:pic>
          <p:nvPicPr>
            <p:cNvPr id="55" name="Picture 5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346127" y="4970375"/>
              <a:ext cx="762000" cy="1524000"/>
            </a:xfrm>
            <a:prstGeom prst="rect">
              <a:avLst/>
            </a:prstGeom>
          </p:spPr>
        </p:pic>
        <p:pic>
          <p:nvPicPr>
            <p:cNvPr id="56" name="Picture 5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25200" y="4995032"/>
              <a:ext cx="762000" cy="1524000"/>
            </a:xfrm>
            <a:prstGeom prst="rect">
              <a:avLst/>
            </a:prstGeom>
          </p:spPr>
        </p:pic>
        <p:pic>
          <p:nvPicPr>
            <p:cNvPr id="59" name="Picture 5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162800" y="4905445"/>
              <a:ext cx="762000" cy="1524000"/>
            </a:xfrm>
            <a:prstGeom prst="rect">
              <a:avLst/>
            </a:prstGeom>
          </p:spPr>
        </p:pic>
        <p:pic>
          <p:nvPicPr>
            <p:cNvPr id="60" name="Picture 5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2794" y="4913137"/>
              <a:ext cx="762000" cy="1524000"/>
            </a:xfrm>
            <a:prstGeom prst="rect">
              <a:avLst/>
            </a:prstGeom>
          </p:spPr>
        </p:pic>
        <p:pic>
          <p:nvPicPr>
            <p:cNvPr id="61" name="Picture 6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584505" y="5004255"/>
              <a:ext cx="766541" cy="1533081"/>
            </a:xfrm>
            <a:prstGeom prst="rect">
              <a:avLst/>
            </a:prstGeom>
          </p:spPr>
        </p:pic>
        <p:pic>
          <p:nvPicPr>
            <p:cNvPr id="62" name="Picture 6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84849" y="5004255"/>
              <a:ext cx="766541" cy="1533081"/>
            </a:xfrm>
            <a:prstGeom prst="rect">
              <a:avLst/>
            </a:prstGeom>
          </p:spPr>
        </p:pic>
      </p:grpSp>
      <p:grpSp>
        <p:nvGrpSpPr>
          <p:cNvPr id="63" name="Group 62"/>
          <p:cNvGrpSpPr/>
          <p:nvPr/>
        </p:nvGrpSpPr>
        <p:grpSpPr>
          <a:xfrm>
            <a:off x="5388328" y="7241012"/>
            <a:ext cx="6565945" cy="1026688"/>
            <a:chOff x="7054559" y="4905445"/>
            <a:chExt cx="5458035" cy="1632902"/>
          </a:xfrm>
        </p:grpSpPr>
        <p:pic>
          <p:nvPicPr>
            <p:cNvPr id="64" name="Picture 63"/>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793721" y="4962883"/>
              <a:ext cx="762000" cy="1524000"/>
            </a:xfrm>
            <a:prstGeom prst="rect">
              <a:avLst/>
            </a:prstGeom>
          </p:spPr>
        </p:pic>
        <p:pic>
          <p:nvPicPr>
            <p:cNvPr id="65" name="Picture 6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133605" y="4962884"/>
              <a:ext cx="762000" cy="1524001"/>
            </a:xfrm>
            <a:prstGeom prst="rect">
              <a:avLst/>
            </a:prstGeom>
          </p:spPr>
        </p:pic>
        <p:pic>
          <p:nvPicPr>
            <p:cNvPr id="66" name="Picture 65"/>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146992" y="4995032"/>
              <a:ext cx="762000" cy="1524000"/>
            </a:xfrm>
            <a:prstGeom prst="rect">
              <a:avLst/>
            </a:prstGeom>
          </p:spPr>
        </p:pic>
        <p:pic>
          <p:nvPicPr>
            <p:cNvPr id="67" name="Picture 66"/>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48793" y="4995032"/>
              <a:ext cx="762000" cy="1524000"/>
            </a:xfrm>
            <a:prstGeom prst="rect">
              <a:avLst/>
            </a:prstGeom>
          </p:spPr>
        </p:pic>
        <p:pic>
          <p:nvPicPr>
            <p:cNvPr id="68" name="Picture 67"/>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750594" y="4995032"/>
              <a:ext cx="762000" cy="1524000"/>
            </a:xfrm>
            <a:prstGeom prst="rect">
              <a:avLst/>
            </a:prstGeom>
          </p:spPr>
        </p:pic>
        <p:pic>
          <p:nvPicPr>
            <p:cNvPr id="69" name="Picture 68"/>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54559" y="4905445"/>
              <a:ext cx="762000" cy="1524000"/>
            </a:xfrm>
            <a:prstGeom prst="rect">
              <a:avLst/>
            </a:prstGeom>
          </p:spPr>
        </p:pic>
        <p:pic>
          <p:nvPicPr>
            <p:cNvPr id="70" name="Picture 69"/>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91542" y="4905445"/>
              <a:ext cx="762000" cy="1524000"/>
            </a:xfrm>
            <a:prstGeom prst="rect">
              <a:avLst/>
            </a:prstGeom>
          </p:spPr>
        </p:pic>
        <p:pic>
          <p:nvPicPr>
            <p:cNvPr id="71" name="Picture 70"/>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440450" y="5004255"/>
              <a:ext cx="766541" cy="1533081"/>
            </a:xfrm>
            <a:prstGeom prst="rect">
              <a:avLst/>
            </a:prstGeom>
          </p:spPr>
        </p:pic>
        <p:pic>
          <p:nvPicPr>
            <p:cNvPr id="72" name="Picture 7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762806" y="5005266"/>
              <a:ext cx="766541" cy="1533081"/>
            </a:xfrm>
            <a:prstGeom prst="rect">
              <a:avLst/>
            </a:prstGeom>
          </p:spPr>
        </p:pic>
        <p:pic>
          <p:nvPicPr>
            <p:cNvPr id="73" name="Picture 7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734980" y="4905445"/>
              <a:ext cx="762000" cy="1524000"/>
            </a:xfrm>
            <a:prstGeom prst="rect">
              <a:avLst/>
            </a:prstGeom>
          </p:spPr>
        </p:pic>
        <p:pic>
          <p:nvPicPr>
            <p:cNvPr id="74" name="Picture 73"/>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095189" y="5004255"/>
              <a:ext cx="766541" cy="1533081"/>
            </a:xfrm>
            <a:prstGeom prst="rect">
              <a:avLst/>
            </a:prstGeom>
          </p:spPr>
        </p:pic>
        <p:pic>
          <p:nvPicPr>
            <p:cNvPr id="75" name="Picture 74"/>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422607" y="4962694"/>
              <a:ext cx="762000" cy="1524000"/>
            </a:xfrm>
            <a:prstGeom prst="rect">
              <a:avLst/>
            </a:prstGeom>
          </p:spPr>
        </p:pic>
      </p:grpSp>
      <p:grpSp>
        <p:nvGrpSpPr>
          <p:cNvPr id="76" name="Group 75"/>
          <p:cNvGrpSpPr/>
          <p:nvPr/>
        </p:nvGrpSpPr>
        <p:grpSpPr>
          <a:xfrm>
            <a:off x="5791202" y="8268362"/>
            <a:ext cx="6070994" cy="1467830"/>
            <a:chOff x="6693937" y="4922681"/>
            <a:chExt cx="6307541" cy="1630946"/>
          </a:xfrm>
        </p:grpSpPr>
        <p:pic>
          <p:nvPicPr>
            <p:cNvPr id="77" name="Picture 76"/>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9922375" y="4979161"/>
              <a:ext cx="762000" cy="1524000"/>
            </a:xfrm>
            <a:prstGeom prst="rect">
              <a:avLst/>
            </a:prstGeom>
          </p:spPr>
        </p:pic>
        <p:pic>
          <p:nvPicPr>
            <p:cNvPr id="78" name="Picture 77"/>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227243" y="4981914"/>
              <a:ext cx="762000" cy="1524001"/>
            </a:xfrm>
            <a:prstGeom prst="rect">
              <a:avLst/>
            </a:prstGeom>
          </p:spPr>
        </p:pic>
        <p:pic>
          <p:nvPicPr>
            <p:cNvPr id="79" name="Picture 78"/>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422829" y="4979973"/>
              <a:ext cx="762000" cy="1524000"/>
            </a:xfrm>
            <a:prstGeom prst="rect">
              <a:avLst/>
            </a:prstGeom>
          </p:spPr>
        </p:pic>
        <p:pic>
          <p:nvPicPr>
            <p:cNvPr id="80" name="Picture 79"/>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689529" y="4979973"/>
              <a:ext cx="762000" cy="1524000"/>
            </a:xfrm>
            <a:prstGeom prst="rect">
              <a:avLst/>
            </a:prstGeom>
          </p:spPr>
        </p:pic>
        <p:pic>
          <p:nvPicPr>
            <p:cNvPr id="81" name="Picture 80"/>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1991329" y="4979973"/>
              <a:ext cx="762000" cy="1524000"/>
            </a:xfrm>
            <a:prstGeom prst="rect">
              <a:avLst/>
            </a:prstGeom>
          </p:spPr>
        </p:pic>
        <p:pic>
          <p:nvPicPr>
            <p:cNvPr id="82" name="Picture 81"/>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317113" y="5010731"/>
              <a:ext cx="766541" cy="1533081"/>
            </a:xfrm>
            <a:prstGeom prst="rect">
              <a:avLst/>
            </a:prstGeom>
          </p:spPr>
        </p:pic>
        <p:pic>
          <p:nvPicPr>
            <p:cNvPr id="83" name="Picture 82"/>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6693937" y="4922846"/>
              <a:ext cx="762000" cy="1524000"/>
            </a:xfrm>
            <a:prstGeom prst="rect">
              <a:avLst/>
            </a:prstGeom>
          </p:spPr>
        </p:pic>
        <p:pic>
          <p:nvPicPr>
            <p:cNvPr id="84" name="Picture 83"/>
            <p:cNvPicPr>
              <a:picLocks noChangeAspect="1"/>
            </p:cNvPicPr>
            <p:nvPr/>
          </p:nvPicPr>
          <p:blipFill rotWithShape="1">
            <a:blip r:embed="rId3">
              <a:clrChange>
                <a:clrFrom>
                  <a:srgbClr val="FEFEFE"/>
                </a:clrFrom>
                <a:clrTo>
                  <a:srgbClr val="FEFEFE">
                    <a:alpha val="0"/>
                  </a:srgbClr>
                </a:clrTo>
              </a:clrChange>
            </a:blip>
            <a:srcRect l="80697" t="14183" r="10532" b="55971"/>
            <a:stretch/>
          </p:blipFill>
          <p:spPr>
            <a:xfrm>
              <a:off x="7026152" y="4922681"/>
              <a:ext cx="762000" cy="1524000"/>
            </a:xfrm>
            <a:prstGeom prst="rect">
              <a:avLst/>
            </a:prstGeom>
          </p:spPr>
        </p:pic>
        <p:pic>
          <p:nvPicPr>
            <p:cNvPr id="85" name="Picture 84"/>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314800" y="4922681"/>
              <a:ext cx="762000" cy="1524000"/>
            </a:xfrm>
            <a:prstGeom prst="rect">
              <a:avLst/>
            </a:prstGeom>
          </p:spPr>
        </p:pic>
        <p:pic>
          <p:nvPicPr>
            <p:cNvPr id="86" name="Picture 85"/>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639469" y="5011742"/>
              <a:ext cx="766541" cy="1533081"/>
            </a:xfrm>
            <a:prstGeom prst="rect">
              <a:avLst/>
            </a:prstGeom>
          </p:spPr>
        </p:pic>
        <p:pic>
          <p:nvPicPr>
            <p:cNvPr id="87" name="Picture 86"/>
            <p:cNvPicPr>
              <a:picLocks noChangeAspect="1"/>
            </p:cNvPicPr>
            <p:nvPr/>
          </p:nvPicPr>
          <p:blipFill rotWithShape="1">
            <a:blip r:embed="rId3">
              <a:clrChange>
                <a:clrFrom>
                  <a:srgbClr val="FEFEFE"/>
                </a:clrFrom>
                <a:clrTo>
                  <a:srgbClr val="FEFEFE">
                    <a:alpha val="0"/>
                  </a:srgbClr>
                </a:clrTo>
              </a:clrChange>
            </a:blip>
            <a:srcRect l="80829" t="14419" r="10400" b="55735"/>
            <a:stretch/>
          </p:blipFill>
          <p:spPr>
            <a:xfrm>
              <a:off x="7600438" y="4922683"/>
              <a:ext cx="762000" cy="1524000"/>
            </a:xfrm>
            <a:prstGeom prst="rect">
              <a:avLst/>
            </a:prstGeom>
          </p:spPr>
        </p:pic>
        <p:pic>
          <p:nvPicPr>
            <p:cNvPr id="88" name="Picture 87"/>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8971851" y="5010731"/>
              <a:ext cx="766541" cy="1533081"/>
            </a:xfrm>
            <a:prstGeom prst="rect">
              <a:avLst/>
            </a:prstGeom>
          </p:spPr>
        </p:pic>
        <p:pic>
          <p:nvPicPr>
            <p:cNvPr id="89" name="Picture 88"/>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516246" y="4981724"/>
              <a:ext cx="762000" cy="1524000"/>
            </a:xfrm>
            <a:prstGeom prst="rect">
              <a:avLst/>
            </a:prstGeom>
          </p:spPr>
        </p:pic>
        <p:pic>
          <p:nvPicPr>
            <p:cNvPr id="90" name="Picture 89"/>
            <p:cNvPicPr>
              <a:picLocks noChangeAspect="1"/>
            </p:cNvPicPr>
            <p:nvPr/>
          </p:nvPicPr>
          <p:blipFill rotWithShape="1">
            <a:blip r:embed="rId3">
              <a:clrChange>
                <a:clrFrom>
                  <a:srgbClr val="FEFEFE"/>
                </a:clrFrom>
                <a:clrTo>
                  <a:srgbClr val="FEFEFE">
                    <a:alpha val="0"/>
                  </a:srgbClr>
                </a:clrTo>
              </a:clrChange>
            </a:blip>
            <a:srcRect l="72930" t="16191" r="18299" b="53963"/>
            <a:stretch/>
          </p:blipFill>
          <p:spPr>
            <a:xfrm>
              <a:off x="9267712" y="5020546"/>
              <a:ext cx="766541" cy="1533081"/>
            </a:xfrm>
            <a:prstGeom prst="rect">
              <a:avLst/>
            </a:prstGeom>
          </p:spPr>
        </p:pic>
        <p:pic>
          <p:nvPicPr>
            <p:cNvPr id="91" name="Picture 90"/>
            <p:cNvPicPr>
              <a:picLocks noChangeAspect="1"/>
            </p:cNvPicPr>
            <p:nvPr/>
          </p:nvPicPr>
          <p:blipFill rotWithShape="1">
            <a:blip r:embed="rId3">
              <a:clrChange>
                <a:clrFrom>
                  <a:srgbClr val="FEFEFE"/>
                </a:clrFrom>
                <a:clrTo>
                  <a:srgbClr val="FEFEFE">
                    <a:alpha val="0"/>
                  </a:srgbClr>
                </a:clrTo>
              </a:clrChange>
            </a:blip>
            <a:srcRect l="88980" t="15236" r="2249" b="54918"/>
            <a:stretch/>
          </p:blipFill>
          <p:spPr>
            <a:xfrm>
              <a:off x="10773919" y="4979161"/>
              <a:ext cx="762000" cy="1524000"/>
            </a:xfrm>
            <a:prstGeom prst="rect">
              <a:avLst/>
            </a:prstGeom>
          </p:spPr>
        </p:pic>
        <p:pic>
          <p:nvPicPr>
            <p:cNvPr id="92" name="Picture 91"/>
            <p:cNvPicPr>
              <a:picLocks noChangeAspect="1"/>
            </p:cNvPicPr>
            <p:nvPr/>
          </p:nvPicPr>
          <p:blipFill rotWithShape="1">
            <a:blip r:embed="rId3">
              <a:clrChange>
                <a:clrFrom>
                  <a:srgbClr val="FEFEFE"/>
                </a:clrFrom>
                <a:clrTo>
                  <a:srgbClr val="FEFEFE">
                    <a:alpha val="0"/>
                  </a:srgbClr>
                </a:clrTo>
              </a:clrChange>
            </a:blip>
            <a:srcRect l="48833" t="61498" r="42396" b="8656"/>
            <a:stretch/>
          </p:blipFill>
          <p:spPr>
            <a:xfrm>
              <a:off x="12239478" y="4979161"/>
              <a:ext cx="762000" cy="1524000"/>
            </a:xfrm>
            <a:prstGeom prst="rect">
              <a:avLst/>
            </a:prstGeom>
          </p:spPr>
        </p:pic>
      </p:grpSp>
      <p:sp>
        <p:nvSpPr>
          <p:cNvPr id="93" name="Rectangle 92"/>
          <p:cNvSpPr/>
          <p:nvPr/>
        </p:nvSpPr>
        <p:spPr>
          <a:xfrm>
            <a:off x="12725400" y="4704637"/>
            <a:ext cx="5008119" cy="572464"/>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a:t>
            </a:r>
            <a:r>
              <a:rPr lang="en-US" sz="2400" b="1" i="1" u="sng" dirty="0">
                <a:solidFill>
                  <a:srgbClr val="FF0000"/>
                </a:solidFill>
                <a:latin typeface="Arial" panose="020B0604020202020204" pitchFamily="34" charset="0"/>
                <a:cs typeface="Arial" panose="020B0604020202020204" pitchFamily="34" charset="0"/>
              </a:rPr>
              <a:t>1</a:t>
            </a:r>
            <a:r>
              <a:rPr lang="vi-VN" sz="2400" b="1" i="1" u="sng" dirty="0" smtClean="0">
                <a:solidFill>
                  <a:srgbClr val="FF0000"/>
                </a:solidFill>
                <a:latin typeface="Arial" panose="020B0604020202020204" pitchFamily="34" charset="0"/>
                <a:cs typeface="Arial" panose="020B0604020202020204" pitchFamily="34" charset="0"/>
              </a:rPr>
              <a:t> </a:t>
            </a:r>
            <a:r>
              <a:rPr lang="vi-VN" sz="2400" b="1" i="1" u="sng" dirty="0">
                <a:solidFill>
                  <a:srgbClr val="FF0000"/>
                </a:solidFill>
                <a:latin typeface="Arial" panose="020B0604020202020204" pitchFamily="34" charset="0"/>
                <a:cs typeface="Arial" panose="020B0604020202020204" pitchFamily="34" charset="0"/>
              </a:rPr>
              <a:t>chiếc </a:t>
            </a:r>
            <a:r>
              <a:rPr lang="vi-VN" sz="2400" b="1" i="1" dirty="0">
                <a:solidFill>
                  <a:srgbClr val="FF0000"/>
                </a:solidFill>
                <a:latin typeface="Arial" panose="020B0604020202020204" pitchFamily="34" charset="0"/>
                <a:cs typeface="Arial" panose="020B0604020202020204" pitchFamily="34" charset="0"/>
              </a:rPr>
              <a:t>NST ở </a:t>
            </a:r>
            <a:r>
              <a:rPr lang="vi-VN" sz="2400" b="1" i="1" u="sng" dirty="0">
                <a:solidFill>
                  <a:srgbClr val="FF0000"/>
                </a:solidFill>
                <a:latin typeface="Arial" panose="020B0604020202020204" pitchFamily="34" charset="0"/>
                <a:cs typeface="Arial" panose="020B0604020202020204" pitchFamily="34" charset="0"/>
              </a:rPr>
              <a:t>cặp số</a:t>
            </a:r>
            <a:r>
              <a:rPr lang="vi-VN" sz="2400" b="1" i="1" dirty="0">
                <a:solidFill>
                  <a:srgbClr val="FF0000"/>
                </a:solidFill>
                <a:latin typeface="Arial" panose="020B0604020202020204" pitchFamily="34" charset="0"/>
                <a:cs typeface="Arial" panose="020B0604020202020204" pitchFamily="34" charset="0"/>
              </a:rPr>
              <a:t> </a:t>
            </a:r>
            <a:r>
              <a:rPr lang="vi-VN" sz="2400" b="1" i="1" dirty="0" smtClean="0">
                <a:solidFill>
                  <a:srgbClr val="FF0000"/>
                </a:solidFill>
                <a:latin typeface="Arial" panose="020B0604020202020204" pitchFamily="34" charset="0"/>
                <a:cs typeface="Arial" panose="020B0604020202020204" pitchFamily="34" charset="0"/>
              </a:rPr>
              <a:t>4</a:t>
            </a:r>
            <a:endParaRPr lang="en-US" sz="2400" b="1" i="1" dirty="0">
              <a:solidFill>
                <a:srgbClr val="FF0000"/>
              </a:solidFill>
              <a:latin typeface="Arial" panose="020B0604020202020204" pitchFamily="34" charset="0"/>
              <a:cs typeface="Arial" panose="020B0604020202020204" pitchFamily="34" charset="0"/>
            </a:endParaRPr>
          </a:p>
        </p:txBody>
      </p:sp>
      <p:sp>
        <p:nvSpPr>
          <p:cNvPr id="94" name="Rectangle 93"/>
          <p:cNvSpPr/>
          <p:nvPr/>
        </p:nvSpPr>
        <p:spPr>
          <a:xfrm>
            <a:off x="12622054" y="5846487"/>
            <a:ext cx="5513546" cy="522451"/>
          </a:xfrm>
          <a:prstGeom prst="rect">
            <a:avLst/>
          </a:prstGeom>
        </p:spPr>
        <p:txBody>
          <a:bodyPr wrap="square">
            <a:spAutoFit/>
          </a:bodyPr>
          <a:lstStyle/>
          <a:p>
            <a:pPr algn="just">
              <a:lnSpc>
                <a:spcPct val="130000"/>
              </a:lnSpc>
            </a:pPr>
            <a:r>
              <a:rPr lang="en-US" sz="2400" b="1" i="1" dirty="0" err="1" smtClean="0">
                <a:solidFill>
                  <a:srgbClr val="FF0000"/>
                </a:solidFill>
                <a:latin typeface="Arial" panose="020B0604020202020204" pitchFamily="34" charset="0"/>
                <a:cs typeface="Arial" panose="020B0604020202020204" pitchFamily="34" charset="0"/>
              </a:rPr>
              <a:t>Mất</a:t>
            </a:r>
            <a:r>
              <a:rPr lang="en-US" sz="2400" b="1" i="1" dirty="0" smtClean="0">
                <a:solidFill>
                  <a:srgbClr val="FF0000"/>
                </a:solidFill>
                <a:latin typeface="Arial" panose="020B0604020202020204" pitchFamily="34" charset="0"/>
                <a:cs typeface="Arial" panose="020B0604020202020204" pitchFamily="34" charset="0"/>
              </a:rPr>
              <a:t> </a:t>
            </a:r>
            <a:r>
              <a:rPr lang="vi-VN" sz="2400" b="1" i="1" u="sng" dirty="0" smtClean="0">
                <a:solidFill>
                  <a:srgbClr val="FF0000"/>
                </a:solidFill>
                <a:latin typeface="Arial" panose="020B0604020202020204" pitchFamily="34" charset="0"/>
                <a:cs typeface="Arial" panose="020B0604020202020204" pitchFamily="34" charset="0"/>
              </a:rPr>
              <a:t>1 </a:t>
            </a:r>
            <a:r>
              <a:rPr lang="vi-VN" sz="2400" b="1" i="1" u="sng" dirty="0">
                <a:solidFill>
                  <a:srgbClr val="FF0000"/>
                </a:solidFill>
                <a:latin typeface="Arial" panose="020B0604020202020204" pitchFamily="34" charset="0"/>
                <a:cs typeface="Arial" panose="020B0604020202020204" pitchFamily="34" charset="0"/>
              </a:rPr>
              <a:t>chiếc </a:t>
            </a:r>
            <a:r>
              <a:rPr lang="vi-VN" sz="2400" b="1" i="1" dirty="0">
                <a:solidFill>
                  <a:srgbClr val="FF0000"/>
                </a:solidFill>
                <a:latin typeface="Arial" panose="020B0604020202020204" pitchFamily="34" charset="0"/>
                <a:cs typeface="Arial" panose="020B0604020202020204" pitchFamily="34" charset="0"/>
              </a:rPr>
              <a:t>NST ở </a:t>
            </a:r>
            <a:r>
              <a:rPr lang="vi-VN" sz="2400" b="1" i="1" u="sng" dirty="0">
                <a:solidFill>
                  <a:srgbClr val="FF0000"/>
                </a:solidFill>
                <a:latin typeface="Arial" panose="020B0604020202020204" pitchFamily="34" charset="0"/>
                <a:cs typeface="Arial" panose="020B0604020202020204" pitchFamily="34" charset="0"/>
              </a:rPr>
              <a:t>cặp số</a:t>
            </a:r>
            <a:r>
              <a:rPr lang="vi-VN" sz="2400" b="1" i="1" dirty="0">
                <a:solidFill>
                  <a:srgbClr val="FF0000"/>
                </a:solidFill>
                <a:latin typeface="Arial" panose="020B0604020202020204" pitchFamily="34" charset="0"/>
                <a:cs typeface="Arial" panose="020B0604020202020204" pitchFamily="34" charset="0"/>
              </a:rPr>
              <a:t> </a:t>
            </a:r>
            <a:r>
              <a:rPr lang="vi-VN" sz="2400" b="1" i="1" dirty="0" smtClean="0">
                <a:solidFill>
                  <a:srgbClr val="FF0000"/>
                </a:solidFill>
                <a:latin typeface="Arial" panose="020B0604020202020204" pitchFamily="34" charset="0"/>
                <a:cs typeface="Arial" panose="020B0604020202020204" pitchFamily="34" charset="0"/>
              </a:rPr>
              <a:t>4</a:t>
            </a:r>
            <a:endParaRPr lang="en-US" sz="2400" b="1" i="1" dirty="0">
              <a:solidFill>
                <a:srgbClr val="FF0000"/>
              </a:solidFill>
              <a:latin typeface="Arial" panose="020B0604020202020204" pitchFamily="34" charset="0"/>
              <a:cs typeface="Arial" panose="020B0604020202020204" pitchFamily="34" charset="0"/>
            </a:endParaRPr>
          </a:p>
        </p:txBody>
      </p:sp>
      <p:sp>
        <p:nvSpPr>
          <p:cNvPr id="95" name="Rectangle 94"/>
          <p:cNvSpPr/>
          <p:nvPr/>
        </p:nvSpPr>
        <p:spPr>
          <a:xfrm>
            <a:off x="12539372" y="6899083"/>
            <a:ext cx="5748628" cy="522451"/>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a:t>
            </a:r>
            <a:r>
              <a:rPr lang="vi-VN" sz="2400" b="1" i="1" u="sng" dirty="0">
                <a:solidFill>
                  <a:srgbClr val="FF0000"/>
                </a:solidFill>
                <a:latin typeface="Arial" panose="020B0604020202020204" pitchFamily="34" charset="0"/>
                <a:cs typeface="Arial" panose="020B0604020202020204" pitchFamily="34" charset="0"/>
              </a:rPr>
              <a:t>1 chiếc NST </a:t>
            </a:r>
            <a:r>
              <a:rPr lang="vi-VN" sz="2400" b="1" i="1" dirty="0">
                <a:solidFill>
                  <a:srgbClr val="FF0000"/>
                </a:solidFill>
                <a:latin typeface="Arial" panose="020B0604020202020204" pitchFamily="34" charset="0"/>
                <a:cs typeface="Arial" panose="020B0604020202020204" pitchFamily="34" charset="0"/>
              </a:rPr>
              <a:t>ở </a:t>
            </a:r>
            <a:r>
              <a:rPr lang="vi-VN" sz="2400" b="1" i="1" u="sng" dirty="0">
                <a:solidFill>
                  <a:srgbClr val="FF0000"/>
                </a:solidFill>
                <a:latin typeface="Arial" panose="020B0604020202020204" pitchFamily="34" charset="0"/>
                <a:cs typeface="Arial" panose="020B0604020202020204" pitchFamily="34" charset="0"/>
              </a:rPr>
              <a:t>tất cả các </a:t>
            </a:r>
            <a:r>
              <a:rPr lang="vi-VN" sz="2400" b="1" i="1" u="sng" dirty="0" smtClean="0">
                <a:solidFill>
                  <a:srgbClr val="FF0000"/>
                </a:solidFill>
                <a:latin typeface="Arial" panose="020B0604020202020204" pitchFamily="34" charset="0"/>
                <a:cs typeface="Arial" panose="020B0604020202020204" pitchFamily="34" charset="0"/>
              </a:rPr>
              <a:t>cặp</a:t>
            </a:r>
            <a:endParaRPr lang="en-US" sz="2400" b="1" i="1" u="sng" dirty="0">
              <a:solidFill>
                <a:srgbClr val="FF0000"/>
              </a:solidFill>
              <a:latin typeface="Arial" panose="020B0604020202020204" pitchFamily="34" charset="0"/>
              <a:cs typeface="Arial" panose="020B0604020202020204" pitchFamily="34" charset="0"/>
            </a:endParaRPr>
          </a:p>
        </p:txBody>
      </p:sp>
      <p:sp>
        <p:nvSpPr>
          <p:cNvPr id="96" name="Rectangle 95"/>
          <p:cNvSpPr/>
          <p:nvPr/>
        </p:nvSpPr>
        <p:spPr>
          <a:xfrm>
            <a:off x="12539370" y="8511101"/>
            <a:ext cx="5748629" cy="1052596"/>
          </a:xfrm>
          <a:prstGeom prst="rect">
            <a:avLst/>
          </a:prstGeom>
        </p:spPr>
        <p:txBody>
          <a:bodyPr wrap="square">
            <a:spAutoFit/>
          </a:bodyPr>
          <a:lstStyle/>
          <a:p>
            <a:pPr algn="just">
              <a:lnSpc>
                <a:spcPct val="130000"/>
              </a:lnSpc>
            </a:pPr>
            <a:r>
              <a:rPr lang="vi-VN" sz="2400" b="1" i="1" dirty="0">
                <a:solidFill>
                  <a:srgbClr val="FF0000"/>
                </a:solidFill>
                <a:latin typeface="Arial" panose="020B0604020202020204" pitchFamily="34" charset="0"/>
                <a:cs typeface="Arial" panose="020B0604020202020204" pitchFamily="34" charset="0"/>
              </a:rPr>
              <a:t>Có thêm 1 chiếc NST ở </a:t>
            </a:r>
            <a:r>
              <a:rPr lang="vi-VN" sz="2400" b="1" i="1" u="sng" dirty="0">
                <a:solidFill>
                  <a:srgbClr val="FF0000"/>
                </a:solidFill>
                <a:latin typeface="Arial" panose="020B0604020202020204" pitchFamily="34" charset="0"/>
                <a:cs typeface="Arial" panose="020B0604020202020204" pitchFamily="34" charset="0"/>
              </a:rPr>
              <a:t>tất cả các cặp</a:t>
            </a:r>
            <a:endParaRPr lang="en-US" sz="2400" b="1" i="1" u="sng" dirty="0">
              <a:solidFill>
                <a:srgbClr val="FF0000"/>
              </a:solidFill>
              <a:latin typeface="Arial" panose="020B0604020202020204" pitchFamily="34" charset="0"/>
              <a:cs typeface="Arial" panose="020B0604020202020204" pitchFamily="34" charset="0"/>
            </a:endParaRPr>
          </a:p>
          <a:p>
            <a:pPr algn="just">
              <a:lnSpc>
                <a:spcPct val="130000"/>
              </a:lnSpc>
            </a:pPr>
            <a:endParaRPr lang="en-US" sz="2400" b="1" i="1" dirty="0">
              <a:solidFill>
                <a:srgbClr val="FF0000"/>
              </a:solidFill>
              <a:latin typeface="Arial" panose="020B0604020202020204" pitchFamily="34" charset="0"/>
              <a:cs typeface="Arial" panose="020B0604020202020204" pitchFamily="34" charset="0"/>
            </a:endParaRPr>
          </a:p>
        </p:txBody>
      </p:sp>
      <p:sp>
        <p:nvSpPr>
          <p:cNvPr id="97" name="Rectangle 96"/>
          <p:cNvSpPr/>
          <p:nvPr/>
        </p:nvSpPr>
        <p:spPr>
          <a:xfrm>
            <a:off x="12874767" y="5151706"/>
            <a:ext cx="5008119" cy="572464"/>
          </a:xfrm>
          <a:prstGeom prst="rect">
            <a:avLst/>
          </a:prstGeom>
        </p:spPr>
        <p:txBody>
          <a:bodyPr wrap="square">
            <a:spAutoFit/>
          </a:bodyPr>
          <a:lstStyle/>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vi-VN" sz="2400" b="1" i="1" dirty="0">
                <a:solidFill>
                  <a:srgbClr val="FF0000"/>
                </a:solidFill>
                <a:latin typeface="Arial" panose="020B0604020202020204" pitchFamily="34" charset="0"/>
                <a:cs typeface="Arial" panose="020B0604020202020204" pitchFamily="34" charset="0"/>
              </a:rPr>
              <a:t>dị </a:t>
            </a:r>
            <a:r>
              <a:rPr lang="vi-VN" sz="2400" b="1" i="1" dirty="0" smtClean="0">
                <a:solidFill>
                  <a:srgbClr val="FF0000"/>
                </a:solidFill>
                <a:latin typeface="Arial" panose="020B0604020202020204" pitchFamily="34" charset="0"/>
                <a:cs typeface="Arial" panose="020B0604020202020204" pitchFamily="34" charset="0"/>
              </a:rPr>
              <a:t>bội</a:t>
            </a:r>
            <a:endParaRPr lang="en-US" sz="2400" b="1" i="1" dirty="0">
              <a:solidFill>
                <a:srgbClr val="FF0000"/>
              </a:solidFill>
              <a:latin typeface="Arial" panose="020B0604020202020204" pitchFamily="34" charset="0"/>
              <a:cs typeface="Arial" panose="020B0604020202020204" pitchFamily="34" charset="0"/>
            </a:endParaRPr>
          </a:p>
        </p:txBody>
      </p:sp>
      <p:sp>
        <p:nvSpPr>
          <p:cNvPr id="98" name="Rectangle 97"/>
          <p:cNvSpPr/>
          <p:nvPr/>
        </p:nvSpPr>
        <p:spPr>
          <a:xfrm>
            <a:off x="12701178" y="6368938"/>
            <a:ext cx="5008119" cy="572464"/>
          </a:xfrm>
          <a:prstGeom prst="rect">
            <a:avLst/>
          </a:prstGeom>
        </p:spPr>
        <p:txBody>
          <a:bodyPr wrap="square">
            <a:spAutoFit/>
          </a:bodyPr>
          <a:lstStyle/>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vi-VN" sz="2400" b="1" i="1" dirty="0">
                <a:solidFill>
                  <a:srgbClr val="FF0000"/>
                </a:solidFill>
                <a:latin typeface="Arial" panose="020B0604020202020204" pitchFamily="34" charset="0"/>
                <a:cs typeface="Arial" panose="020B0604020202020204" pitchFamily="34" charset="0"/>
              </a:rPr>
              <a:t>dị </a:t>
            </a:r>
            <a:r>
              <a:rPr lang="vi-VN" sz="2400" b="1" i="1" dirty="0" smtClean="0">
                <a:solidFill>
                  <a:srgbClr val="FF0000"/>
                </a:solidFill>
                <a:latin typeface="Arial" panose="020B0604020202020204" pitchFamily="34" charset="0"/>
                <a:cs typeface="Arial" panose="020B0604020202020204" pitchFamily="34" charset="0"/>
              </a:rPr>
              <a:t>bội</a:t>
            </a:r>
            <a:endParaRPr lang="en-US" sz="2400" b="1" i="1" dirty="0">
              <a:solidFill>
                <a:srgbClr val="FF0000"/>
              </a:solidFill>
              <a:latin typeface="Arial" panose="020B0604020202020204" pitchFamily="34" charset="0"/>
              <a:cs typeface="Arial" panose="020B0604020202020204" pitchFamily="34" charset="0"/>
            </a:endParaRPr>
          </a:p>
        </p:txBody>
      </p:sp>
      <p:sp>
        <p:nvSpPr>
          <p:cNvPr id="99" name="Rectangle 98"/>
          <p:cNvSpPr/>
          <p:nvPr/>
        </p:nvSpPr>
        <p:spPr>
          <a:xfrm>
            <a:off x="12684436" y="7653126"/>
            <a:ext cx="5008119" cy="572464"/>
          </a:xfrm>
          <a:prstGeom prst="rect">
            <a:avLst/>
          </a:prstGeom>
        </p:spPr>
        <p:txBody>
          <a:bodyPr wrap="square">
            <a:spAutoFit/>
          </a:bodyPr>
          <a:lstStyle/>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en-US" sz="2400" b="1" i="1" dirty="0" err="1" smtClean="0">
                <a:solidFill>
                  <a:srgbClr val="FF0000"/>
                </a:solidFill>
                <a:latin typeface="Arial" panose="020B0604020202020204" pitchFamily="34" charset="0"/>
                <a:cs typeface="Arial" panose="020B0604020202020204" pitchFamily="34" charset="0"/>
              </a:rPr>
              <a:t>đa</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bội</a:t>
            </a:r>
            <a:endParaRPr lang="en-US" sz="2400" b="1" i="1" dirty="0">
              <a:solidFill>
                <a:srgbClr val="FF0000"/>
              </a:solidFill>
              <a:latin typeface="Arial" panose="020B0604020202020204" pitchFamily="34" charset="0"/>
              <a:cs typeface="Arial" panose="020B0604020202020204" pitchFamily="34" charset="0"/>
            </a:endParaRPr>
          </a:p>
        </p:txBody>
      </p:sp>
      <p:sp>
        <p:nvSpPr>
          <p:cNvPr id="100" name="Rectangle 99"/>
          <p:cNvSpPr/>
          <p:nvPr/>
        </p:nvSpPr>
        <p:spPr>
          <a:xfrm>
            <a:off x="12909624" y="9201061"/>
            <a:ext cx="5008119" cy="572464"/>
          </a:xfrm>
          <a:prstGeom prst="rect">
            <a:avLst/>
          </a:prstGeom>
        </p:spPr>
        <p:txBody>
          <a:bodyPr wrap="square">
            <a:spAutoFit/>
          </a:bodyPr>
          <a:lstStyle/>
          <a:p>
            <a:pPr algn="just">
              <a:lnSpc>
                <a:spcPct val="130000"/>
              </a:lnSpc>
            </a:pPr>
            <a:r>
              <a:rPr lang="en-US" sz="2400" b="1" i="1" dirty="0" smtClean="0">
                <a:solidFill>
                  <a:srgbClr val="FF0000"/>
                </a:solidFill>
                <a:latin typeface="Arial" panose="020B0604020202020204" pitchFamily="34" charset="0"/>
                <a:cs typeface="Arial" panose="020B0604020202020204" pitchFamily="34" charset="0"/>
              </a:rPr>
              <a:t>=&gt; </a:t>
            </a:r>
            <a:r>
              <a:rPr lang="vi-VN" sz="2400" b="1" i="1" dirty="0" smtClean="0">
                <a:solidFill>
                  <a:srgbClr val="FF0000"/>
                </a:solidFill>
                <a:latin typeface="Arial" panose="020B0604020202020204" pitchFamily="34" charset="0"/>
                <a:cs typeface="Arial" panose="020B0604020202020204" pitchFamily="34" charset="0"/>
              </a:rPr>
              <a:t>Thể </a:t>
            </a:r>
            <a:r>
              <a:rPr lang="en-US" sz="2400" b="1" i="1" dirty="0" err="1" smtClean="0">
                <a:solidFill>
                  <a:srgbClr val="FF0000"/>
                </a:solidFill>
                <a:latin typeface="Arial" panose="020B0604020202020204" pitchFamily="34" charset="0"/>
                <a:cs typeface="Arial" panose="020B0604020202020204" pitchFamily="34" charset="0"/>
              </a:rPr>
              <a:t>đa</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bội</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additive="base">
                                        <p:cTn id="45" dur="500" fill="hold"/>
                                        <p:tgtEl>
                                          <p:spTgt spid="76"/>
                                        </p:tgtEl>
                                        <p:attrNameLst>
                                          <p:attrName>ppt_x</p:attrName>
                                        </p:attrNameLst>
                                      </p:cBhvr>
                                      <p:tavLst>
                                        <p:tav tm="0">
                                          <p:val>
                                            <p:strVal val="#ppt_x"/>
                                          </p:val>
                                        </p:tav>
                                        <p:tav tm="100000">
                                          <p:val>
                                            <p:strVal val="#ppt_x"/>
                                          </p:val>
                                        </p:tav>
                                      </p:tavLst>
                                    </p:anim>
                                    <p:anim calcmode="lin" valueType="num">
                                      <p:cBhvr additive="base">
                                        <p:cTn id="4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anim calcmode="lin" valueType="num">
                                      <p:cBhvr additive="base">
                                        <p:cTn id="51" dur="500" fill="hold"/>
                                        <p:tgtEl>
                                          <p:spTgt spid="93"/>
                                        </p:tgtEl>
                                        <p:attrNameLst>
                                          <p:attrName>ppt_x</p:attrName>
                                        </p:attrNameLst>
                                      </p:cBhvr>
                                      <p:tavLst>
                                        <p:tav tm="0">
                                          <p:val>
                                            <p:strVal val="#ppt_x"/>
                                          </p:val>
                                        </p:tav>
                                        <p:tav tm="100000">
                                          <p:val>
                                            <p:strVal val="#ppt_x"/>
                                          </p:val>
                                        </p:tav>
                                      </p:tavLst>
                                    </p:anim>
                                    <p:anim calcmode="lin" valueType="num">
                                      <p:cBhvr additive="base">
                                        <p:cTn id="5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 calcmode="lin" valueType="num">
                                      <p:cBhvr additive="base">
                                        <p:cTn id="57" dur="500" fill="hold"/>
                                        <p:tgtEl>
                                          <p:spTgt spid="94"/>
                                        </p:tgtEl>
                                        <p:attrNameLst>
                                          <p:attrName>ppt_x</p:attrName>
                                        </p:attrNameLst>
                                      </p:cBhvr>
                                      <p:tavLst>
                                        <p:tav tm="0">
                                          <p:val>
                                            <p:strVal val="#ppt_x"/>
                                          </p:val>
                                        </p:tav>
                                        <p:tav tm="100000">
                                          <p:val>
                                            <p:strVal val="#ppt_x"/>
                                          </p:val>
                                        </p:tav>
                                      </p:tavLst>
                                    </p:anim>
                                    <p:anim calcmode="lin" valueType="num">
                                      <p:cBhvr additive="base">
                                        <p:cTn id="5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anim calcmode="lin" valueType="num">
                                      <p:cBhvr additive="base">
                                        <p:cTn id="63" dur="500" fill="hold"/>
                                        <p:tgtEl>
                                          <p:spTgt spid="95"/>
                                        </p:tgtEl>
                                        <p:attrNameLst>
                                          <p:attrName>ppt_x</p:attrName>
                                        </p:attrNameLst>
                                      </p:cBhvr>
                                      <p:tavLst>
                                        <p:tav tm="0">
                                          <p:val>
                                            <p:strVal val="#ppt_x"/>
                                          </p:val>
                                        </p:tav>
                                        <p:tav tm="100000">
                                          <p:val>
                                            <p:strVal val="#ppt_x"/>
                                          </p:val>
                                        </p:tav>
                                      </p:tavLst>
                                    </p:anim>
                                    <p:anim calcmode="lin" valueType="num">
                                      <p:cBhvr additive="base">
                                        <p:cTn id="6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7"/>
                                        </p:tgtEl>
                                        <p:attrNameLst>
                                          <p:attrName>style.visibility</p:attrName>
                                        </p:attrNameLst>
                                      </p:cBhvr>
                                      <p:to>
                                        <p:strVal val="visible"/>
                                      </p:to>
                                    </p:set>
                                    <p:anim calcmode="lin" valueType="num">
                                      <p:cBhvr additive="base">
                                        <p:cTn id="75" dur="500" fill="hold"/>
                                        <p:tgtEl>
                                          <p:spTgt spid="97"/>
                                        </p:tgtEl>
                                        <p:attrNameLst>
                                          <p:attrName>ppt_x</p:attrName>
                                        </p:attrNameLst>
                                      </p:cBhvr>
                                      <p:tavLst>
                                        <p:tav tm="0">
                                          <p:val>
                                            <p:strVal val="#ppt_x"/>
                                          </p:val>
                                        </p:tav>
                                        <p:tav tm="100000">
                                          <p:val>
                                            <p:strVal val="#ppt_x"/>
                                          </p:val>
                                        </p:tav>
                                      </p:tavLst>
                                    </p:anim>
                                    <p:anim calcmode="lin" valueType="num">
                                      <p:cBhvr additive="base">
                                        <p:cTn id="76" dur="500" fill="hold"/>
                                        <p:tgtEl>
                                          <p:spTgt spid="9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ppt_x"/>
                                          </p:val>
                                        </p:tav>
                                        <p:tav tm="100000">
                                          <p:val>
                                            <p:strVal val="#ppt_x"/>
                                          </p:val>
                                        </p:tav>
                                      </p:tavLst>
                                    </p:anim>
                                    <p:anim calcmode="lin" valueType="num">
                                      <p:cBhvr additive="base">
                                        <p:cTn id="8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9"/>
                                        </p:tgtEl>
                                        <p:attrNameLst>
                                          <p:attrName>style.visibility</p:attrName>
                                        </p:attrNameLst>
                                      </p:cBhvr>
                                      <p:to>
                                        <p:strVal val="visible"/>
                                      </p:to>
                                    </p:set>
                                    <p:anim calcmode="lin" valueType="num">
                                      <p:cBhvr additive="base">
                                        <p:cTn id="85" dur="500" fill="hold"/>
                                        <p:tgtEl>
                                          <p:spTgt spid="99"/>
                                        </p:tgtEl>
                                        <p:attrNameLst>
                                          <p:attrName>ppt_x</p:attrName>
                                        </p:attrNameLst>
                                      </p:cBhvr>
                                      <p:tavLst>
                                        <p:tav tm="0">
                                          <p:val>
                                            <p:strVal val="#ppt_x"/>
                                          </p:val>
                                        </p:tav>
                                        <p:tav tm="100000">
                                          <p:val>
                                            <p:strVal val="#ppt_x"/>
                                          </p:val>
                                        </p:tav>
                                      </p:tavLst>
                                    </p:anim>
                                    <p:anim calcmode="lin" valueType="num">
                                      <p:cBhvr additive="base">
                                        <p:cTn id="8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0"/>
                                        </p:tgtEl>
                                        <p:attrNameLst>
                                          <p:attrName>style.visibility</p:attrName>
                                        </p:attrNameLst>
                                      </p:cBhvr>
                                      <p:to>
                                        <p:strVal val="visible"/>
                                      </p:to>
                                    </p:set>
                                    <p:anim calcmode="lin" valueType="num">
                                      <p:cBhvr additive="base">
                                        <p:cTn id="91" dur="500" fill="hold"/>
                                        <p:tgtEl>
                                          <p:spTgt spid="100"/>
                                        </p:tgtEl>
                                        <p:attrNameLst>
                                          <p:attrName>ppt_x</p:attrName>
                                        </p:attrNameLst>
                                      </p:cBhvr>
                                      <p:tavLst>
                                        <p:tav tm="0">
                                          <p:val>
                                            <p:strVal val="#ppt_x"/>
                                          </p:val>
                                        </p:tav>
                                        <p:tav tm="100000">
                                          <p:val>
                                            <p:strVal val="#ppt_x"/>
                                          </p:val>
                                        </p:tav>
                                      </p:tavLst>
                                    </p:anim>
                                    <p:anim calcmode="lin" valueType="num">
                                      <p:cBhvr additive="base">
                                        <p:cTn id="9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P spid="93" grpId="0"/>
      <p:bldP spid="94" grpId="0"/>
      <p:bldP spid="95" grpId="0"/>
      <p:bldP spid="96" grpId="0"/>
      <p:bldP spid="97" grpId="0"/>
      <p:bldP spid="98" grpId="0"/>
      <p:bldP spid="99" grpId="0"/>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SỐ LƯỢNG NHIỄM SẮC THỂ</a:t>
            </a:r>
            <a:endParaRPr lang="ru-RU"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9" name="Group 8">
            <a:extLst>
              <a:ext uri="{FF2B5EF4-FFF2-40B4-BE49-F238E27FC236}">
                <a16:creationId xmlns="" xmlns:a16="http://schemas.microsoft.com/office/drawing/2014/main" id="{4A02CAE4-DDCE-0016-14E1-81B4C76AACF9}"/>
              </a:ext>
            </a:extLst>
          </p:cNvPr>
          <p:cNvGrpSpPr/>
          <p:nvPr/>
        </p:nvGrpSpPr>
        <p:grpSpPr>
          <a:xfrm>
            <a:off x="1066800" y="2505078"/>
            <a:ext cx="13907323" cy="1792337"/>
            <a:chOff x="1093913" y="2788078"/>
            <a:chExt cx="10092059" cy="1194891"/>
          </a:xfrm>
        </p:grpSpPr>
        <p:sp>
          <p:nvSpPr>
            <p:cNvPr id="5" name="Rectangle: Rounded Corners 4">
              <a:extLst>
                <a:ext uri="{FF2B5EF4-FFF2-40B4-BE49-F238E27FC236}">
                  <a16:creationId xmlns="" xmlns:a16="http://schemas.microsoft.com/office/drawing/2014/main" id="{4CE275F6-6618-73EE-92BE-6B51C637EA7D}"/>
                </a:ext>
              </a:extLst>
            </p:cNvPr>
            <p:cNvSpPr/>
            <p:nvPr/>
          </p:nvSpPr>
          <p:spPr>
            <a:xfrm>
              <a:off x="1093913" y="2788078"/>
              <a:ext cx="10092059" cy="1194891"/>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8" name="TextBox 7">
              <a:extLst>
                <a:ext uri="{FF2B5EF4-FFF2-40B4-BE49-F238E27FC236}">
                  <a16:creationId xmlns="" xmlns:a16="http://schemas.microsoft.com/office/drawing/2014/main" id="{43598AE7-BD34-EF80-D9DF-CC596DFB405E}"/>
                </a:ext>
              </a:extLst>
            </p:cNvPr>
            <p:cNvSpPr txBox="1"/>
            <p:nvPr/>
          </p:nvSpPr>
          <p:spPr>
            <a:xfrm>
              <a:off x="1242573" y="2884232"/>
              <a:ext cx="9794738" cy="1021818"/>
            </a:xfrm>
            <a:prstGeom prst="rect">
              <a:avLst/>
            </a:prstGeom>
            <a:noFill/>
          </p:spPr>
          <p:txBody>
            <a:bodyPr wrap="square">
              <a:spAutoFit/>
            </a:bodyPr>
            <a:lstStyle>
              <a:defPPr>
                <a:defRPr lang="ru-RU"/>
              </a:defPPr>
              <a:lvl1pPr marL="342900" indent="-342900" algn="just">
                <a:lnSpc>
                  <a:spcPct val="130000"/>
                </a:lnSpc>
                <a:spcBef>
                  <a:spcPts val="1200"/>
                </a:spcBef>
                <a:buFont typeface="Wingdings" panose="05000000000000000000" pitchFamily="2" charset="2"/>
                <a:buChar char="v"/>
                <a:defRPr sz="2400"/>
              </a:lvl1pPr>
            </a:lstStyle>
            <a:p>
              <a:pPr marL="0" indent="0">
                <a:buFont typeface="Wingdings" panose="05000000000000000000" pitchFamily="2" charset="2"/>
                <a:buNone/>
              </a:pPr>
              <a:r>
                <a:rPr lang="en-US" sz="3600" b="1" dirty="0">
                  <a:solidFill>
                    <a:prstClr val="white"/>
                  </a:solidFill>
                  <a:latin typeface="Times New Roman" panose="02020603050405020304" pitchFamily="18" charset="0"/>
                  <a:cs typeface="Times New Roman" panose="02020603050405020304" pitchFamily="18" charset="0"/>
                </a:rPr>
                <a:t>Cho </a:t>
              </a:r>
              <a:r>
                <a:rPr lang="en-US" sz="3600" b="1" dirty="0" err="1">
                  <a:solidFill>
                    <a:prstClr val="white"/>
                  </a:solidFill>
                  <a:latin typeface="Times New Roman" panose="02020603050405020304" pitchFamily="18" charset="0"/>
                  <a:cs typeface="Times New Roman" panose="02020603050405020304" pitchFamily="18" charset="0"/>
                </a:rPr>
                <a:t>biết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tế</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bào</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nào</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trong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hình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dưới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mang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đột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biến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lệch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bội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tế</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bào</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mang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đột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biến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đa</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bội</a:t>
              </a:r>
              <a:r>
                <a:rPr lang="en-US" sz="3600" b="1" dirty="0">
                  <a:solidFill>
                    <a:prstClr val="white"/>
                  </a:solidFill>
                  <a:latin typeface="Times New Roman" panose="02020603050405020304" pitchFamily="18" charset="0"/>
                  <a:cs typeface="Times New Roman" panose="02020603050405020304" pitchFamily="18" charset="0"/>
                </a:rPr>
                <a:t>?</a:t>
              </a:r>
            </a:p>
          </p:txBody>
        </p:sp>
      </p:grpSp>
      <p:graphicFrame>
        <p:nvGraphicFramePr>
          <p:cNvPr id="10" name="Table 9">
            <a:extLst>
              <a:ext uri="{FF2B5EF4-FFF2-40B4-BE49-F238E27FC236}">
                <a16:creationId xmlns="" xmlns:a16="http://schemas.microsoft.com/office/drawing/2014/main" id="{DF5920FA-FFD3-A6D3-C3F6-AE079799ABF1}"/>
              </a:ext>
            </a:extLst>
          </p:cNvPr>
          <p:cNvGraphicFramePr>
            <a:graphicFrameLocks noGrp="1"/>
          </p:cNvGraphicFramePr>
          <p:nvPr>
            <p:extLst>
              <p:ext uri="{D42A27DB-BD31-4B8C-83A1-F6EECF244321}">
                <p14:modId xmlns:p14="http://schemas.microsoft.com/office/powerpoint/2010/main" val="2579898483"/>
              </p:ext>
            </p:extLst>
          </p:nvPr>
        </p:nvGraphicFramePr>
        <p:xfrm>
          <a:off x="382570" y="5200952"/>
          <a:ext cx="15619430" cy="3127708"/>
        </p:xfrm>
        <a:graphic>
          <a:graphicData uri="http://schemas.openxmlformats.org/drawingml/2006/table">
            <a:tbl>
              <a:tblPr firstRow="1" bandRow="1">
                <a:tableStyleId>{5940675A-B579-460E-94D1-54222C63F5DA}</a:tableStyleId>
              </a:tblPr>
              <a:tblGrid>
                <a:gridCol w="4713421">
                  <a:extLst>
                    <a:ext uri="{9D8B030D-6E8A-4147-A177-3AD203B41FA5}">
                      <a16:colId xmlns="" xmlns:a16="http://schemas.microsoft.com/office/drawing/2014/main" val="1735388945"/>
                    </a:ext>
                  </a:extLst>
                </a:gridCol>
                <a:gridCol w="2835570">
                  <a:extLst>
                    <a:ext uri="{9D8B030D-6E8A-4147-A177-3AD203B41FA5}">
                      <a16:colId xmlns="" xmlns:a16="http://schemas.microsoft.com/office/drawing/2014/main" val="4163867937"/>
                    </a:ext>
                  </a:extLst>
                </a:gridCol>
                <a:gridCol w="2920120">
                  <a:extLst>
                    <a:ext uri="{9D8B030D-6E8A-4147-A177-3AD203B41FA5}">
                      <a16:colId xmlns="" xmlns:a16="http://schemas.microsoft.com/office/drawing/2014/main" val="611210712"/>
                    </a:ext>
                  </a:extLst>
                </a:gridCol>
                <a:gridCol w="5150319">
                  <a:extLst>
                    <a:ext uri="{9D8B030D-6E8A-4147-A177-3AD203B41FA5}">
                      <a16:colId xmlns="" xmlns:a16="http://schemas.microsoft.com/office/drawing/2014/main" val="4276710217"/>
                    </a:ext>
                  </a:extLst>
                </a:gridCol>
              </a:tblGrid>
              <a:tr h="685800">
                <a:tc>
                  <a:txBody>
                    <a:bodyPr/>
                    <a:lstStyle/>
                    <a:p>
                      <a:pPr algn="ctr"/>
                      <a:r>
                        <a:rPr lang="en-US" sz="3600" b="1" dirty="0" err="1">
                          <a:latin typeface="Times New Roman" panose="02020603050405020304" pitchFamily="18" charset="0"/>
                          <a:cs typeface="Times New Roman" panose="02020603050405020304" pitchFamily="18" charset="0"/>
                        </a:rPr>
                        <a:t>Tế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bội</a:t>
                      </a:r>
                      <a:r>
                        <a:rPr lang="en-US" sz="3600" b="1" dirty="0">
                          <a:latin typeface="Times New Roman" panose="02020603050405020304" pitchFamily="18" charset="0"/>
                          <a:cs typeface="Times New Roman" panose="02020603050405020304" pitchFamily="18" charset="0"/>
                        </a:rPr>
                        <a:t> (2n)</a:t>
                      </a:r>
                    </a:p>
                  </a:txBody>
                  <a:tcPr marL="137160" marR="137160" marT="68580" marB="68580" anchor="ctr">
                    <a:solidFill>
                      <a:schemeClr val="bg2">
                        <a:lumMod val="20000"/>
                        <a:lumOff val="80000"/>
                      </a:schemeClr>
                    </a:solidFill>
                  </a:tcPr>
                </a:tc>
                <a:tc gridSpan="3">
                  <a:txBody>
                    <a:bodyPr/>
                    <a:lstStyle/>
                    <a:p>
                      <a:pPr algn="ctr"/>
                      <a:r>
                        <a:rPr lang="en-US" sz="3600" b="1">
                          <a:latin typeface="Times New Roman" panose="02020603050405020304" pitchFamily="18" charset="0"/>
                          <a:cs typeface="Times New Roman" panose="02020603050405020304" pitchFamily="18" charset="0"/>
                        </a:rPr>
                        <a:t>Tế bào đột biến số lượng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39769696"/>
                  </a:ext>
                </a:extLst>
              </a:tr>
              <a:tr h="2441908">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ctr"/>
                      <a:endParaRPr lang="en-US" sz="3600" b="1" dirty="0">
                        <a:latin typeface="Times New Roman" panose="02020603050405020304" pitchFamily="18" charset="0"/>
                        <a:cs typeface="Times New Roman" panose="02020603050405020304" pitchFamily="18" charset="0"/>
                      </a:endParaRPr>
                    </a:p>
                  </a:txBody>
                  <a:tcPr marL="137160" marR="137160" marT="68580" marB="68580" anchor="ctr"/>
                </a:tc>
                <a:extLst>
                  <a:ext uri="{0D108BD9-81ED-4DB2-BD59-A6C34878D82A}">
                    <a16:rowId xmlns="" xmlns:a16="http://schemas.microsoft.com/office/drawing/2014/main" val="2355979789"/>
                  </a:ext>
                </a:extLst>
              </a:tr>
            </a:tbl>
          </a:graphicData>
        </a:graphic>
      </p:graphicFrame>
      <p:grpSp>
        <p:nvGrpSpPr>
          <p:cNvPr id="11" name="Group 10">
            <a:extLst>
              <a:ext uri="{FF2B5EF4-FFF2-40B4-BE49-F238E27FC236}">
                <a16:creationId xmlns="" xmlns:a16="http://schemas.microsoft.com/office/drawing/2014/main" id="{12440B2D-E26B-A28D-9973-5E22E770AC50}"/>
              </a:ext>
            </a:extLst>
          </p:cNvPr>
          <p:cNvGrpSpPr/>
          <p:nvPr/>
        </p:nvGrpSpPr>
        <p:grpSpPr>
          <a:xfrm>
            <a:off x="973040" y="6110609"/>
            <a:ext cx="3339117" cy="1927105"/>
            <a:chOff x="485250" y="3166741"/>
            <a:chExt cx="1640870" cy="1640870"/>
          </a:xfrm>
        </p:grpSpPr>
        <p:sp>
          <p:nvSpPr>
            <p:cNvPr id="12" name="Flowchart: Connector 11">
              <a:extLst>
                <a:ext uri="{FF2B5EF4-FFF2-40B4-BE49-F238E27FC236}">
                  <a16:creationId xmlns=""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C5048770-0464-59D3-8E98-1746FAA802AB}"/>
              </a:ext>
            </a:extLst>
          </p:cNvPr>
          <p:cNvGrpSpPr/>
          <p:nvPr/>
        </p:nvGrpSpPr>
        <p:grpSpPr>
          <a:xfrm>
            <a:off x="5479544" y="6230796"/>
            <a:ext cx="2263993" cy="1986708"/>
            <a:chOff x="485250" y="3166741"/>
            <a:chExt cx="1640870" cy="1640870"/>
          </a:xfrm>
        </p:grpSpPr>
        <p:sp>
          <p:nvSpPr>
            <p:cNvPr id="20" name="Flowchart: Connector 19">
              <a:extLst>
                <a:ext uri="{FF2B5EF4-FFF2-40B4-BE49-F238E27FC236}">
                  <a16:creationId xmlns=""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 xmlns:a16="http://schemas.microsoft.com/office/drawing/2014/main" id="{A9F39FAE-CE41-DBB3-E449-6DEB256C183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6706FA12-BBFD-63D0-C688-3DAAB9672E06}"/>
              </a:ext>
            </a:extLst>
          </p:cNvPr>
          <p:cNvGrpSpPr/>
          <p:nvPr/>
        </p:nvGrpSpPr>
        <p:grpSpPr>
          <a:xfrm>
            <a:off x="8098329" y="6240894"/>
            <a:ext cx="2559527" cy="1986708"/>
            <a:chOff x="485250" y="3166741"/>
            <a:chExt cx="1640870" cy="1640870"/>
          </a:xfrm>
        </p:grpSpPr>
        <p:sp>
          <p:nvSpPr>
            <p:cNvPr id="29" name="Flowchart: Connector 28">
              <a:extLst>
                <a:ext uri="{FF2B5EF4-FFF2-40B4-BE49-F238E27FC236}">
                  <a16:creationId xmlns=""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 xmlns:a16="http://schemas.microsoft.com/office/drawing/2014/main" id="{31E42D75-AB6C-DA0D-2F62-E6DC5A94A5AC}"/>
              </a:ext>
            </a:extLst>
          </p:cNvPr>
          <p:cNvSpPr txBox="1"/>
          <p:nvPr/>
        </p:nvSpPr>
        <p:spPr>
          <a:xfrm>
            <a:off x="5934580" y="8559244"/>
            <a:ext cx="1371993" cy="646331"/>
          </a:xfrm>
          <a:prstGeom prst="rect">
            <a:avLst/>
          </a:prstGeom>
          <a:noFill/>
        </p:spPr>
        <p:txBody>
          <a:bodyPr wrap="square" rtlCol="0">
            <a:spAutoFit/>
          </a:bodyPr>
          <a:lstStyle/>
          <a:p>
            <a:pPr algn="ctr"/>
            <a:r>
              <a:rPr lang="en-US" sz="3600" b="1" dirty="0">
                <a:solidFill>
                  <a:prstClr val="black"/>
                </a:solidFill>
              </a:rPr>
              <a:t>a) </a:t>
            </a:r>
          </a:p>
        </p:txBody>
      </p:sp>
      <p:sp>
        <p:nvSpPr>
          <p:cNvPr id="52" name="TextBox 51">
            <a:extLst>
              <a:ext uri="{FF2B5EF4-FFF2-40B4-BE49-F238E27FC236}">
                <a16:creationId xmlns="" xmlns:a16="http://schemas.microsoft.com/office/drawing/2014/main" id="{8BBBB730-ABA8-F4EC-9622-C2E51DBC7D82}"/>
              </a:ext>
            </a:extLst>
          </p:cNvPr>
          <p:cNvSpPr txBox="1"/>
          <p:nvPr/>
        </p:nvSpPr>
        <p:spPr>
          <a:xfrm>
            <a:off x="8648625" y="8559244"/>
            <a:ext cx="1529249" cy="646331"/>
          </a:xfrm>
          <a:prstGeom prst="rect">
            <a:avLst/>
          </a:prstGeom>
          <a:noFill/>
        </p:spPr>
        <p:txBody>
          <a:bodyPr wrap="square" rtlCol="0">
            <a:spAutoFit/>
          </a:bodyPr>
          <a:lstStyle/>
          <a:p>
            <a:pPr algn="ctr"/>
            <a:r>
              <a:rPr lang="en-US" sz="3600" b="1" dirty="0">
                <a:solidFill>
                  <a:prstClr val="black"/>
                </a:solidFill>
              </a:rPr>
              <a:t>b) </a:t>
            </a:r>
          </a:p>
        </p:txBody>
      </p:sp>
      <p:sp>
        <p:nvSpPr>
          <p:cNvPr id="53" name="TextBox 52">
            <a:extLst>
              <a:ext uri="{FF2B5EF4-FFF2-40B4-BE49-F238E27FC236}">
                <a16:creationId xmlns="" xmlns:a16="http://schemas.microsoft.com/office/drawing/2014/main" id="{FF23E50F-82DD-E559-2643-3BDF6DCD760A}"/>
              </a:ext>
            </a:extLst>
          </p:cNvPr>
          <p:cNvSpPr txBox="1"/>
          <p:nvPr/>
        </p:nvSpPr>
        <p:spPr>
          <a:xfrm>
            <a:off x="12418529" y="8489514"/>
            <a:ext cx="1529249" cy="646331"/>
          </a:xfrm>
          <a:prstGeom prst="rect">
            <a:avLst/>
          </a:prstGeom>
          <a:noFill/>
        </p:spPr>
        <p:txBody>
          <a:bodyPr wrap="square" rtlCol="0">
            <a:spAutoFit/>
          </a:bodyPr>
          <a:lstStyle/>
          <a:p>
            <a:pPr algn="ctr"/>
            <a:r>
              <a:rPr lang="en-US" sz="3600" b="1" dirty="0">
                <a:solidFill>
                  <a:prstClr val="black"/>
                </a:solidFill>
              </a:rPr>
              <a:t>c) </a:t>
            </a:r>
          </a:p>
        </p:txBody>
      </p:sp>
      <p:grpSp>
        <p:nvGrpSpPr>
          <p:cNvPr id="75" name="Group 74">
            <a:extLst>
              <a:ext uri="{FF2B5EF4-FFF2-40B4-BE49-F238E27FC236}">
                <a16:creationId xmlns="" xmlns:a16="http://schemas.microsoft.com/office/drawing/2014/main" id="{ED4E4607-2039-4E3A-E934-AF7B6AD8E380}"/>
              </a:ext>
            </a:extLst>
          </p:cNvPr>
          <p:cNvGrpSpPr/>
          <p:nvPr/>
        </p:nvGrpSpPr>
        <p:grpSpPr>
          <a:xfrm>
            <a:off x="11820990" y="6240894"/>
            <a:ext cx="2666999" cy="1927105"/>
            <a:chOff x="485250" y="3166741"/>
            <a:chExt cx="1640870" cy="1640870"/>
          </a:xfrm>
        </p:grpSpPr>
        <p:sp>
          <p:nvSpPr>
            <p:cNvPr id="76" name="Flowchart: Connector 75">
              <a:extLst>
                <a:ext uri="{FF2B5EF4-FFF2-40B4-BE49-F238E27FC236}">
                  <a16:creationId xmlns=""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77" name="Picture 2" descr="Meiosis | Concise Medical Knowledge">
              <a:extLst>
                <a:ext uri="{FF2B5EF4-FFF2-40B4-BE49-F238E27FC236}">
                  <a16:creationId xmlns=""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Meiosis | Concise Medical Knowledge">
              <a:extLst>
                <a:ext uri="{FF2B5EF4-FFF2-40B4-BE49-F238E27FC236}">
                  <a16:creationId xmlns=""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Meiosis | Concise Medical Knowledge">
              <a:extLst>
                <a:ext uri="{FF2B5EF4-FFF2-40B4-BE49-F238E27FC236}">
                  <a16:creationId xmlns=""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Meiosis | Concise Medical Knowledge">
              <a:extLst>
                <a:ext uri="{FF2B5EF4-FFF2-40B4-BE49-F238E27FC236}">
                  <a16:creationId xmlns=""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Meiosis | Concise Medical Knowledge">
              <a:extLst>
                <a:ext uri="{FF2B5EF4-FFF2-40B4-BE49-F238E27FC236}">
                  <a16:creationId xmlns=""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Meiosis | Concise Medical Knowledge">
              <a:extLst>
                <a:ext uri="{FF2B5EF4-FFF2-40B4-BE49-F238E27FC236}">
                  <a16:creationId xmlns=""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Meiosis | Concise Medical Knowledge">
              <a:extLst>
                <a:ext uri="{FF2B5EF4-FFF2-40B4-BE49-F238E27FC236}">
                  <a16:creationId xmlns=""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Meiosis | Concise Medical Knowledge">
              <a:extLst>
                <a:ext uri="{FF2B5EF4-FFF2-40B4-BE49-F238E27FC236}">
                  <a16:creationId xmlns=""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946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 id="{8E8E6382-84E0-47AA-A2A2-8ED603AAB26E}" vid="{692203AD-8BB8-47BB-AF1A-2D7F125D9E27}"/>
    </a:ext>
  </a:extLst>
</a:theme>
</file>

<file path=ppt/theme/theme7.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1095</TotalTime>
  <Words>1387</Words>
  <Application>Microsoft Office PowerPoint</Application>
  <PresentationFormat>Custom</PresentationFormat>
  <Paragraphs>189</Paragraphs>
  <Slides>26</Slides>
  <Notes>6</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26</vt:i4>
      </vt:variant>
    </vt:vector>
  </HeadingPairs>
  <TitlesOfParts>
    <vt:vector size="53" baseType="lpstr">
      <vt:lpstr>Adirek Sans Heavy</vt:lpstr>
      <vt:lpstr>Times New Roman</vt:lpstr>
      <vt:lpstr>Wingdings</vt:lpstr>
      <vt:lpstr>Calibri Light</vt:lpstr>
      <vt:lpstr>Adirek Sans Bold</vt:lpstr>
      <vt:lpstr>Alatsi</vt:lpstr>
      <vt:lpstr>Aptos</vt:lpstr>
      <vt:lpstr>Bebas Neue</vt:lpstr>
      <vt:lpstr>#9Slide03 Maven Pro Black</vt:lpstr>
      <vt:lpstr>Calibri</vt:lpstr>
      <vt:lpstr>Catamaran</vt:lpstr>
      <vt:lpstr>Titan One</vt:lpstr>
      <vt:lpstr>Century Gothic</vt:lpstr>
      <vt:lpstr>Aptos Display</vt:lpstr>
      <vt:lpstr>#9Slide03 Arima Madurai Black</vt:lpstr>
      <vt:lpstr>Love Ya Like A Sister</vt:lpstr>
      <vt:lpstr>Nunito</vt:lpstr>
      <vt:lpstr>ADLaM Display</vt:lpstr>
      <vt:lpstr>Arial</vt:lpstr>
      <vt:lpstr>Office Theme</vt:lpstr>
      <vt:lpstr>2_Office Theme</vt:lpstr>
      <vt:lpstr>7_Office Theme</vt:lpstr>
      <vt:lpstr>3_Office Theme</vt:lpstr>
      <vt:lpstr>4_Office Theme</vt:lpstr>
      <vt:lpstr>5_Office Theme</vt:lpstr>
      <vt:lpstr>2_Save the Elephant Day by Slidesgo</vt:lpstr>
      <vt:lpstr>8_Office Theme</vt:lpstr>
      <vt:lpstr>PowerPoint Presentation</vt:lpstr>
      <vt:lpstr>PowerPoint Presentation</vt:lpstr>
      <vt:lpstr>PowerPoint Presentation</vt:lpstr>
      <vt:lpstr>PowerPoint Presentation</vt:lpstr>
      <vt:lpstr>Hoàn thành bảng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defense</dc:title>
  <dc:creator>NET HUYNH CHAN</dc:creator>
  <cp:lastModifiedBy>Admin</cp:lastModifiedBy>
  <cp:revision>205</cp:revision>
  <dcterms:created xsi:type="dcterms:W3CDTF">2006-08-16T00:00:00Z</dcterms:created>
  <dcterms:modified xsi:type="dcterms:W3CDTF">2024-12-12T06:43:08Z</dcterms:modified>
  <dc:identifier>DAGL1u8hdLc</dc:identifier>
</cp:coreProperties>
</file>