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9"/>
  </p:notesMasterIdLst>
  <p:sldIdLst>
    <p:sldId id="257" r:id="rId2"/>
    <p:sldId id="306" r:id="rId3"/>
    <p:sldId id="258" r:id="rId4"/>
    <p:sldId id="259" r:id="rId5"/>
    <p:sldId id="314" r:id="rId6"/>
    <p:sldId id="315" r:id="rId7"/>
    <p:sldId id="319" r:id="rId8"/>
    <p:sldId id="260" r:id="rId9"/>
    <p:sldId id="261" r:id="rId10"/>
    <p:sldId id="262" r:id="rId11"/>
    <p:sldId id="263" r:id="rId12"/>
    <p:sldId id="264" r:id="rId13"/>
    <p:sldId id="320" r:id="rId14"/>
    <p:sldId id="279" r:id="rId15"/>
    <p:sldId id="265" r:id="rId16"/>
    <p:sldId id="266" r:id="rId17"/>
    <p:sldId id="267" r:id="rId18"/>
    <p:sldId id="307" r:id="rId19"/>
    <p:sldId id="269" r:id="rId20"/>
    <p:sldId id="268" r:id="rId21"/>
    <p:sldId id="308" r:id="rId22"/>
    <p:sldId id="274" r:id="rId23"/>
    <p:sldId id="271" r:id="rId24"/>
    <p:sldId id="309" r:id="rId25"/>
    <p:sldId id="272" r:id="rId26"/>
    <p:sldId id="275" r:id="rId27"/>
    <p:sldId id="276" r:id="rId28"/>
    <p:sldId id="281" r:id="rId29"/>
    <p:sldId id="277" r:id="rId30"/>
    <p:sldId id="310" r:id="rId31"/>
    <p:sldId id="311" r:id="rId32"/>
    <p:sldId id="312" r:id="rId33"/>
    <p:sldId id="313" r:id="rId34"/>
    <p:sldId id="316" r:id="rId35"/>
    <p:sldId id="317" r:id="rId36"/>
    <p:sldId id="318" r:id="rId37"/>
    <p:sldId id="270" r:id="rId3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Josefin Slab SemiBold" pitchFamily="2" charset="0"/>
      <p:bold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Montserrat Black" panose="00000A00000000000000" pitchFamily="2" charset="0"/>
      <p:bold r:id="rId51"/>
      <p:boldItalic r:id="rId52"/>
    </p:embeddedFont>
    <p:embeddedFont>
      <p:font typeface="Montserrat ExtraBold" panose="00000900000000000000" pitchFamily="2" charset="0"/>
      <p:bold r:id="rId53"/>
      <p:boldItalic r:id="rId54"/>
    </p:embeddedFont>
    <p:embeddedFont>
      <p:font typeface="Roboto Condensed Light" panose="02000000000000000000" pitchFamily="2" charset="0"/>
      <p:regular r:id="rId55"/>
      <p:bold r:id="rId56"/>
      <p:italic r:id="rId57"/>
      <p:boldItalic r:id="rId58"/>
    </p:embeddedFont>
    <p:embeddedFont>
      <p:font typeface="Staatliches" pitchFamily="2" charset="0"/>
      <p:regular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82"/>
    <a:srgbClr val="FDCE0F"/>
    <a:srgbClr val="FFFFFF"/>
    <a:srgbClr val="50CC75"/>
    <a:srgbClr val="FCC010"/>
    <a:srgbClr val="211350"/>
    <a:srgbClr val="F59D19"/>
    <a:srgbClr val="0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50" y="67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>
          <a:extLst>
            <a:ext uri="{FF2B5EF4-FFF2-40B4-BE49-F238E27FC236}">
              <a16:creationId xmlns:a16="http://schemas.microsoft.com/office/drawing/2014/main" id="{C377F65C-5BCF-7716-835A-18EF38C0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>
            <a:extLst>
              <a:ext uri="{FF2B5EF4-FFF2-40B4-BE49-F238E27FC236}">
                <a16:creationId xmlns:a16="http://schemas.microsoft.com/office/drawing/2014/main" id="{D378F51B-30AF-DB5E-D566-BB9E3FE59F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>
            <a:extLst>
              <a:ext uri="{FF2B5EF4-FFF2-40B4-BE49-F238E27FC236}">
                <a16:creationId xmlns:a16="http://schemas.microsoft.com/office/drawing/2014/main" id="{D99BC7A7-FFCF-D626-E425-1D6EFEC569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 dirty="0"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 dirty="0"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wmf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610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580.png"/><Relationship Id="rId4" Type="http://schemas.openxmlformats.org/officeDocument/2006/relationships/image" Target="../media/image620.png"/><Relationship Id="rId9" Type="http://schemas.openxmlformats.org/officeDocument/2006/relationships/image" Target="../media/image6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73.wmf"/><Relationship Id="rId21" Type="http://schemas.openxmlformats.org/officeDocument/2006/relationships/image" Target="../media/image82.wmf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80.emf"/><Relationship Id="rId25" Type="http://schemas.openxmlformats.org/officeDocument/2006/relationships/image" Target="../media/image84.wmf"/><Relationship Id="rId2" Type="http://schemas.openxmlformats.org/officeDocument/2006/relationships/oleObject" Target="../embeddings/oleObject7.bin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7.wmf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74.wmf"/><Relationship Id="rId15" Type="http://schemas.openxmlformats.org/officeDocument/2006/relationships/image" Target="../media/image79.wmf"/><Relationship Id="rId23" Type="http://schemas.openxmlformats.org/officeDocument/2006/relationships/image" Target="../media/image83.e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8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0.png"/><Relationship Id="rId11" Type="http://schemas.openxmlformats.org/officeDocument/2006/relationships/image" Target="../media/image77.png"/><Relationship Id="rId5" Type="http://schemas.openxmlformats.org/officeDocument/2006/relationships/image" Target="../media/image710.png"/><Relationship Id="rId10" Type="http://schemas.openxmlformats.org/officeDocument/2006/relationships/image" Target="../media/image760.png"/><Relationship Id="rId4" Type="http://schemas.openxmlformats.org/officeDocument/2006/relationships/image" Target="../media/image70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Relationship Id="rId9" Type="http://schemas.openxmlformats.org/officeDocument/2006/relationships/image" Target="../media/image12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sv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0.pn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7" Type="http://schemas.openxmlformats.org/officeDocument/2006/relationships/image" Target="../media/image151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58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15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1520.pn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1540.pn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580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1570.pn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0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image" Target="../media/image15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wm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51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4.wav"/><Relationship Id="rId15" Type="http://schemas.openxmlformats.org/officeDocument/2006/relationships/image" Target="../media/image50.wmf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wm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4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4.wav"/><Relationship Id="rId15" Type="http://schemas.openxmlformats.org/officeDocument/2006/relationships/image" Target="../media/image53.wmf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  <a:solidFill>
            <a:srgbClr val="FCC01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20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0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nhiên</a:t>
            </a:r>
            <a:endParaRPr lang="en-US" sz="2000" b="1" dirty="0"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0" y="640565"/>
            <a:ext cx="1258039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880649" y="1601645"/>
            <a:ext cx="7659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A, B, C, 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4748" y="733337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3227" y="72081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8218" y="813707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7267" y="73333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9875" y="7358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2929" y="73333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1601" y="73333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541" y="74024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180" y="73515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9061" y="7448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140" y="73333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9100" y="73333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780" y="72125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9249" y="7475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748148" y="1019339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8" y="1019339"/>
                <a:ext cx="200376" cy="307777"/>
              </a:xfrm>
              <a:prstGeom prst="rect">
                <a:avLst/>
              </a:prstGeom>
              <a:blipFill>
                <a:blip r:embed="rId3"/>
                <a:stretch>
                  <a:fillRect l="-30303" r="-2727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0" name="Hộp Văn bản 1869">
            <a:extLst>
              <a:ext uri="{FF2B5EF4-FFF2-40B4-BE49-F238E27FC236}">
                <a16:creationId xmlns:a16="http://schemas.microsoft.com/office/drawing/2014/main" id="{9A9F7BC9-0D9A-32A1-7ED5-6AAE47787B3D}"/>
              </a:ext>
            </a:extLst>
          </p:cNvPr>
          <p:cNvSpPr txBox="1"/>
          <p:nvPr/>
        </p:nvSpPr>
        <p:spPr>
          <a:xfrm>
            <a:off x="2864070" y="1025051"/>
            <a:ext cx="14908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71" name="Hộp Văn bản 1870">
            <a:extLst>
              <a:ext uri="{FF2B5EF4-FFF2-40B4-BE49-F238E27FC236}">
                <a16:creationId xmlns:a16="http://schemas.microsoft.com/office/drawing/2014/main" id="{085917C2-771E-56D5-33E0-9556C69E9006}"/>
              </a:ext>
            </a:extLst>
          </p:cNvPr>
          <p:cNvSpPr txBox="1"/>
          <p:nvPr/>
        </p:nvSpPr>
        <p:spPr>
          <a:xfrm>
            <a:off x="6946627" y="1032289"/>
            <a:ext cx="1570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692896" y="1037197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96" y="1037197"/>
                <a:ext cx="405560" cy="307777"/>
              </a:xfrm>
              <a:prstGeom prst="rect">
                <a:avLst/>
              </a:prstGeom>
              <a:blipFill>
                <a:blip r:embed="rId4"/>
                <a:stretch>
                  <a:fillRect l="-3030" r="-1212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577108" y="1032289"/>
                <a:ext cx="2328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108" y="1032289"/>
                <a:ext cx="232884" cy="307777"/>
              </a:xfrm>
              <a:prstGeom prst="rect">
                <a:avLst/>
              </a:prstGeom>
              <a:blipFill>
                <a:blip r:embed="rId5"/>
                <a:stretch>
                  <a:fillRect l="-26316" r="-2368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4" name="Hộp Văn bản 1873">
            <a:extLst>
              <a:ext uri="{FF2B5EF4-FFF2-40B4-BE49-F238E27FC236}">
                <a16:creationId xmlns:a16="http://schemas.microsoft.com/office/drawing/2014/main" id="{4F66845E-C003-923A-9680-66DB21561281}"/>
              </a:ext>
            </a:extLst>
          </p:cNvPr>
          <p:cNvSpPr txBox="1"/>
          <p:nvPr/>
        </p:nvSpPr>
        <p:spPr>
          <a:xfrm>
            <a:off x="6086096" y="1034297"/>
            <a:ext cx="1346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396402" y="1019339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402" y="1019339"/>
                <a:ext cx="200376" cy="307777"/>
              </a:xfrm>
              <a:prstGeom prst="rect">
                <a:avLst/>
              </a:prstGeom>
              <a:blipFill>
                <a:blip r:embed="rId6"/>
                <a:stretch>
                  <a:fillRect l="-27273" r="-3030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7007506" y="770722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6097997" y="78177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647723" y="770722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896763" y="76381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85376" y="2129872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Line 26">
            <a:extLst>
              <a:ext uri="{FF2B5EF4-FFF2-40B4-BE49-F238E27FC236}">
                <a16:creationId xmlns:a16="http://schemas.microsoft.com/office/drawing/2014/main" id="{B3EFE1AA-9B8B-8452-1829-1FB28A74E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39" y="287684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F6355F3F-DBD5-FCCD-9BE0-3B954902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8" y="28643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id="{5B2E3F23-29F6-B570-12BE-1F1958017F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09" y="295721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D3812860-9257-618B-948E-D5FAD8B10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8" y="287684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ine 30">
            <a:extLst>
              <a:ext uri="{FF2B5EF4-FFF2-40B4-BE49-F238E27FC236}">
                <a16:creationId xmlns:a16="http://schemas.microsoft.com/office/drawing/2014/main" id="{490F373F-A27A-A98B-4ED3-ED235AED8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6" y="28793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EFDF29B7-BABE-19B8-3219-FFF071FD5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0" y="287684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17BF6707-BE2B-3307-5A58-7F88862E3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2" y="287684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EEC6C6CF-16FF-3927-CEF4-C21A98A49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2" y="288374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16590DF7-0D49-002E-ACD5-22474C7C1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1" y="287865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4FA152A-72B5-D6D6-2957-9E7F0F616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2" y="288833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D3B0DFF6-48CA-E7BA-3ECF-F7F299E6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1" y="287684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B671A0EA-A003-D5DD-B85A-D144914B9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1" y="287684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1CD8441-DE98-47DB-AE58-2E530BECD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1" y="286476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23CC371-FD72-35A3-36D1-A34570F8E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0" y="28910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868">
                <a:extLst>
                  <a:ext uri="{FF2B5EF4-FFF2-40B4-BE49-F238E27FC236}">
                    <a16:creationId xmlns:a16="http://schemas.microsoft.com/office/drawing/2014/main" id="{4311A174-C464-999B-31A6-DFAF06B3D69A}"/>
                  </a:ext>
                </a:extLst>
              </p:cNvPr>
              <p:cNvSpPr txBox="1"/>
              <p:nvPr/>
            </p:nvSpPr>
            <p:spPr>
              <a:xfrm>
                <a:off x="3548939" y="3162845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6" name="Hộp Văn bản 1868">
                <a:extLst>
                  <a:ext uri="{FF2B5EF4-FFF2-40B4-BE49-F238E27FC236}">
                    <a16:creationId xmlns:a16="http://schemas.microsoft.com/office/drawing/2014/main" id="{4311A174-C464-999B-31A6-DFAF06B3D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39" y="3162845"/>
                <a:ext cx="200376" cy="307777"/>
              </a:xfrm>
              <a:prstGeom prst="rect">
                <a:avLst/>
              </a:prstGeom>
              <a:blipFill>
                <a:blip r:embed="rId7"/>
                <a:stretch>
                  <a:fillRect l="-27273" r="-3030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869">
                <a:extLst>
                  <a:ext uri="{FF2B5EF4-FFF2-40B4-BE49-F238E27FC236}">
                    <a16:creationId xmlns:a16="http://schemas.microsoft.com/office/drawing/2014/main" id="{69B2A2D3-1A8A-6350-5D88-9BDE9B1DC7A9}"/>
                  </a:ext>
                </a:extLst>
              </p:cNvPr>
              <p:cNvSpPr txBox="1"/>
              <p:nvPr/>
            </p:nvSpPr>
            <p:spPr>
              <a:xfrm>
                <a:off x="2398539" y="316284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7" name="Hộp Văn bản 1869">
                <a:extLst>
                  <a:ext uri="{FF2B5EF4-FFF2-40B4-BE49-F238E27FC236}">
                    <a16:creationId xmlns:a16="http://schemas.microsoft.com/office/drawing/2014/main" id="{69B2A2D3-1A8A-6350-5D88-9BDE9B1DC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39" y="3162845"/>
                <a:ext cx="448328" cy="5761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1871">
                <a:extLst>
                  <a:ext uri="{FF2B5EF4-FFF2-40B4-BE49-F238E27FC236}">
                    <a16:creationId xmlns:a16="http://schemas.microsoft.com/office/drawing/2014/main" id="{38C82AA2-0E45-4A68-79D9-D99B4C9831B3}"/>
                  </a:ext>
                </a:extLst>
              </p:cNvPr>
              <p:cNvSpPr txBox="1"/>
              <p:nvPr/>
            </p:nvSpPr>
            <p:spPr>
              <a:xfrm>
                <a:off x="1493687" y="318070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2" name="Hộp Văn bản 1871">
                <a:extLst>
                  <a:ext uri="{FF2B5EF4-FFF2-40B4-BE49-F238E27FC236}">
                    <a16:creationId xmlns:a16="http://schemas.microsoft.com/office/drawing/2014/main" id="{38C82AA2-0E45-4A68-79D9-D99B4C98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7" y="3180703"/>
                <a:ext cx="405560" cy="307777"/>
              </a:xfrm>
              <a:prstGeom prst="rect">
                <a:avLst/>
              </a:prstGeom>
              <a:blipFill>
                <a:blip r:embed="rId9"/>
                <a:stretch>
                  <a:fillRect l="-1493" r="-1194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1872">
                <a:extLst>
                  <a:ext uri="{FF2B5EF4-FFF2-40B4-BE49-F238E27FC236}">
                    <a16:creationId xmlns:a16="http://schemas.microsoft.com/office/drawing/2014/main" id="{3FE91318-3D69-A88D-0489-7F1CC0A1307B}"/>
                  </a:ext>
                </a:extLst>
              </p:cNvPr>
              <p:cNvSpPr txBox="1"/>
              <p:nvPr/>
            </p:nvSpPr>
            <p:spPr>
              <a:xfrm>
                <a:off x="5377899" y="3175795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3" name="Hộp Văn bản 1872">
                <a:extLst>
                  <a:ext uri="{FF2B5EF4-FFF2-40B4-BE49-F238E27FC236}">
                    <a16:creationId xmlns:a16="http://schemas.microsoft.com/office/drawing/2014/main" id="{3FE91318-3D69-A88D-0489-7F1CC0A13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899" y="3175795"/>
                <a:ext cx="200376" cy="307777"/>
              </a:xfrm>
              <a:prstGeom prst="rect">
                <a:avLst/>
              </a:prstGeom>
              <a:blipFill>
                <a:blip r:embed="rId10"/>
                <a:stretch>
                  <a:fillRect l="-27273" r="-3030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1873">
                <a:extLst>
                  <a:ext uri="{FF2B5EF4-FFF2-40B4-BE49-F238E27FC236}">
                    <a16:creationId xmlns:a16="http://schemas.microsoft.com/office/drawing/2014/main" id="{ADDC71C9-5C81-F57E-025B-E6D491EA9F49}"/>
                  </a:ext>
                </a:extLst>
              </p:cNvPr>
              <p:cNvSpPr txBox="1"/>
              <p:nvPr/>
            </p:nvSpPr>
            <p:spPr>
              <a:xfrm>
                <a:off x="5672214" y="317579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4" name="Hộp Văn bản 1873">
                <a:extLst>
                  <a:ext uri="{FF2B5EF4-FFF2-40B4-BE49-F238E27FC236}">
                    <a16:creationId xmlns:a16="http://schemas.microsoft.com/office/drawing/2014/main" id="{ADDC71C9-5C81-F57E-025B-E6D491EA9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4" y="3175795"/>
                <a:ext cx="551433" cy="307777"/>
              </a:xfrm>
              <a:prstGeom prst="rect">
                <a:avLst/>
              </a:prstGeom>
              <a:blipFill>
                <a:blip r:embed="rId11"/>
                <a:stretch>
                  <a:fillRect l="-8791" r="-8791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1874">
                <a:extLst>
                  <a:ext uri="{FF2B5EF4-FFF2-40B4-BE49-F238E27FC236}">
                    <a16:creationId xmlns:a16="http://schemas.microsoft.com/office/drawing/2014/main" id="{77E617F1-6819-C25E-1A91-6FA7F4ED5C63}"/>
                  </a:ext>
                </a:extLst>
              </p:cNvPr>
              <p:cNvSpPr txBox="1"/>
              <p:nvPr/>
            </p:nvSpPr>
            <p:spPr>
              <a:xfrm>
                <a:off x="7197193" y="3162845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5" name="Hộp Văn bản 1874">
                <a:extLst>
                  <a:ext uri="{FF2B5EF4-FFF2-40B4-BE49-F238E27FC236}">
                    <a16:creationId xmlns:a16="http://schemas.microsoft.com/office/drawing/2014/main" id="{77E617F1-6819-C25E-1A91-6FA7F4E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3" y="3162845"/>
                <a:ext cx="200376" cy="307777"/>
              </a:xfrm>
              <a:prstGeom prst="rect">
                <a:avLst/>
              </a:prstGeom>
              <a:blipFill>
                <a:blip r:embed="rId12"/>
                <a:stretch>
                  <a:fillRect l="-30303" r="-2727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40">
            <a:extLst>
              <a:ext uri="{FF2B5EF4-FFF2-40B4-BE49-F238E27FC236}">
                <a16:creationId xmlns:a16="http://schemas.microsoft.com/office/drawing/2014/main" id="{BBB9FBA7-9661-B430-DE7D-F3AA21A59B3C}"/>
              </a:ext>
            </a:extLst>
          </p:cNvPr>
          <p:cNvSpPr/>
          <p:nvPr/>
        </p:nvSpPr>
        <p:spPr>
          <a:xfrm>
            <a:off x="6808297" y="291422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140">
            <a:extLst>
              <a:ext uri="{FF2B5EF4-FFF2-40B4-BE49-F238E27FC236}">
                <a16:creationId xmlns:a16="http://schemas.microsoft.com/office/drawing/2014/main" id="{F2147181-F228-839B-3E77-6D61119F6BEC}"/>
              </a:ext>
            </a:extLst>
          </p:cNvPr>
          <p:cNvSpPr/>
          <p:nvPr/>
        </p:nvSpPr>
        <p:spPr>
          <a:xfrm>
            <a:off x="5898788" y="292528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8493529A-1C92-9F5A-3FFC-7DE40AF69992}"/>
              </a:ext>
            </a:extLst>
          </p:cNvPr>
          <p:cNvSpPr/>
          <p:nvPr/>
        </p:nvSpPr>
        <p:spPr>
          <a:xfrm>
            <a:off x="5448514" y="291422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F19BE785-F79E-8858-7EC5-299C36622E2C}"/>
              </a:ext>
            </a:extLst>
          </p:cNvPr>
          <p:cNvSpPr/>
          <p:nvPr/>
        </p:nvSpPr>
        <p:spPr>
          <a:xfrm>
            <a:off x="2697554" y="290732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8CE34B-BE36-8F02-8E18-88BA357C9430}"/>
              </a:ext>
            </a:extLst>
          </p:cNvPr>
          <p:cNvSpPr txBox="1"/>
          <p:nvPr/>
        </p:nvSpPr>
        <p:spPr>
          <a:xfrm>
            <a:off x="2586817" y="2404272"/>
            <a:ext cx="351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746AF7-B62C-EC97-5A30-8654325108D3}"/>
                  </a:ext>
                </a:extLst>
              </p:cNvPr>
              <p:cNvSpPr txBox="1"/>
              <p:nvPr/>
            </p:nvSpPr>
            <p:spPr>
              <a:xfrm>
                <a:off x="5301565" y="2483638"/>
                <a:ext cx="41298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746AF7-B62C-EC97-5A30-86543251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65" y="2483638"/>
                <a:ext cx="412987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3BA26A85-2A3D-C115-D9B8-8E3156E75C5F}"/>
              </a:ext>
            </a:extLst>
          </p:cNvPr>
          <p:cNvSpPr txBox="1"/>
          <p:nvPr/>
        </p:nvSpPr>
        <p:spPr>
          <a:xfrm>
            <a:off x="5792769" y="2463697"/>
            <a:ext cx="436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F7699B-EA55-6112-2240-7B96F499E51E}"/>
              </a:ext>
            </a:extLst>
          </p:cNvPr>
          <p:cNvSpPr txBox="1"/>
          <p:nvPr/>
        </p:nvSpPr>
        <p:spPr>
          <a:xfrm>
            <a:off x="6712076" y="2490342"/>
            <a:ext cx="375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4B8684F7-3749-C15A-B50B-ED60AFEB0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316526"/>
              </p:ext>
            </p:extLst>
          </p:nvPr>
        </p:nvGraphicFramePr>
        <p:xfrm>
          <a:off x="6752417" y="3105443"/>
          <a:ext cx="203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040" imgH="571320" progId="Equation.DSMT4">
                  <p:embed/>
                </p:oleObj>
              </mc:Choice>
              <mc:Fallback>
                <p:oleObj name="Equation" r:id="rId14" imgW="203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52417" y="3105443"/>
                        <a:ext cx="203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0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22" grpId="0"/>
      <p:bldP spid="23" grpId="0"/>
      <p:bldP spid="24" grpId="0"/>
      <p:bldP spid="25" grpId="0"/>
      <p:bldP spid="26" grpId="0" animBg="1"/>
      <p:bldP spid="27" grpId="0" animBg="1"/>
      <p:bldP spid="29" grpId="0" animBg="1"/>
      <p:bldP spid="30" grpId="0" animBg="1"/>
      <p:bldP spid="33" grpId="0"/>
      <p:bldP spid="36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416635" y="288998"/>
            <a:ext cx="1553644" cy="8112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Biễu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403745" y="1324651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Để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ta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như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45" y="1324651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877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403745" y="1767733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B1: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Vẽ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vuông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cạnh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thẳng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mút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1. Khi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chéo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vuông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45" y="1767733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416635" y="3079315"/>
                <a:ext cx="5217200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B2: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Vẽ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tròn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tâm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bán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cắt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tại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phải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0. Ta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5" y="3079315"/>
                <a:ext cx="5217200" cy="1814279"/>
              </a:xfrm>
              <a:prstGeom prst="rect">
                <a:avLst/>
              </a:prstGeom>
              <a:blipFill>
                <a:blip r:embed="rId6"/>
                <a:stretch>
                  <a:fillRect l="-935" r="-350" b="-4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00376" cy="307777"/>
              </a:xfrm>
              <a:prstGeom prst="rect">
                <a:avLst/>
              </a:prstGeom>
              <a:blipFill>
                <a:blip r:embed="rId7"/>
                <a:stretch>
                  <a:fillRect l="-27273" r="-3030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338328" y="3284954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328" y="3284954"/>
                <a:ext cx="200376" cy="307777"/>
              </a:xfrm>
              <a:prstGeom prst="rect">
                <a:avLst/>
              </a:prstGeom>
              <a:blipFill>
                <a:blip r:embed="rId8"/>
                <a:stretch>
                  <a:fillRect l="-30303" r="-2727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85360" y="3315800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360" y="3315800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286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859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vô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mỗi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không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lấp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đầy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+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minh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Mỗi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bởi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mỗi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còn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859629"/>
              </a:xfrm>
              <a:prstGeom prst="rect">
                <a:avLst/>
              </a:prstGeom>
              <a:blipFill>
                <a:blip r:embed="rId3"/>
                <a:stretch>
                  <a:fillRect l="-768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2F12FF-DE1B-C134-8CCF-6B75207D7B4F}"/>
              </a:ext>
            </a:extLst>
          </p:cNvPr>
          <p:cNvSpPr/>
          <p:nvPr/>
        </p:nvSpPr>
        <p:spPr>
          <a:xfrm>
            <a:off x="3646539" y="222187"/>
            <a:ext cx="1850922" cy="538316"/>
          </a:xfrm>
          <a:prstGeom prst="roundRect">
            <a:avLst/>
          </a:prstGeom>
          <a:solidFill>
            <a:srgbClr val="FDCE0F"/>
          </a:solidFill>
          <a:ln>
            <a:solidFill>
              <a:srgbClr val="FFE08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AB7B-F38B-20AB-9306-3D374117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829D-FDBA-DBFF-37CD-47151E05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96" y="956723"/>
            <a:ext cx="7299900" cy="445815"/>
          </a:xfrm>
        </p:spPr>
        <p:txBody>
          <a:bodyPr/>
          <a:lstStyle/>
          <a:p>
            <a:pPr marL="152400" indent="0">
              <a:buNone/>
            </a:pPr>
            <a:r>
              <a:rPr lang="en-US" sz="1800" dirty="0"/>
              <a:t>Trong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đây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b="1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b="1" dirty="0" err="1"/>
              <a:t>sai</a:t>
            </a:r>
            <a:r>
              <a:rPr lang="en-US" sz="1800" dirty="0"/>
              <a:t>?</a:t>
            </a:r>
          </a:p>
          <a:p>
            <a:pPr marL="152400" indent="0">
              <a:buNone/>
            </a:pPr>
            <a:endParaRPr lang="en-US" sz="1800" dirty="0"/>
          </a:p>
          <a:p>
            <a:pPr marL="152400" indent="0">
              <a:buNone/>
            </a:pPr>
            <a:r>
              <a:rPr lang="en-US" sz="1800" dirty="0"/>
              <a:t>a) </a:t>
            </a:r>
            <a:r>
              <a:rPr lang="en-US" sz="1800" dirty="0" err="1"/>
              <a:t>Nếu</a:t>
            </a:r>
            <a:r>
              <a:rPr lang="en-US" sz="1800" dirty="0"/>
              <a:t>            </a:t>
            </a:r>
            <a:r>
              <a:rPr lang="en-US" sz="1800" dirty="0" err="1"/>
              <a:t>thì</a:t>
            </a:r>
            <a:r>
              <a:rPr lang="en-US" sz="1800" dirty="0"/>
              <a:t>   </a:t>
            </a:r>
          </a:p>
          <a:p>
            <a:pPr marL="152400" indent="0">
              <a:buNone/>
            </a:pPr>
            <a:endParaRPr lang="en-US" sz="1800" dirty="0"/>
          </a:p>
          <a:p>
            <a:pPr marL="152400" indent="0">
              <a:buNone/>
            </a:pPr>
            <a:r>
              <a:rPr lang="en-US" sz="1800" dirty="0"/>
              <a:t>b) </a:t>
            </a:r>
            <a:r>
              <a:rPr lang="en-US" sz="1800" dirty="0" err="1"/>
              <a:t>Nếu</a:t>
            </a:r>
            <a:r>
              <a:rPr lang="en-US" sz="1800" dirty="0"/>
              <a:t>            </a:t>
            </a:r>
            <a:r>
              <a:rPr lang="en-US" sz="1800" dirty="0" err="1"/>
              <a:t>thì</a:t>
            </a:r>
            <a:r>
              <a:rPr lang="en-US" sz="1800" dirty="0"/>
              <a:t>  </a:t>
            </a:r>
          </a:p>
          <a:p>
            <a:pPr marL="152400" indent="0">
              <a:buNone/>
            </a:pPr>
            <a:endParaRPr lang="en-US" sz="1800" dirty="0"/>
          </a:p>
          <a:p>
            <a:pPr marL="152400" indent="0">
              <a:buNone/>
            </a:pPr>
            <a:r>
              <a:rPr lang="en-US" sz="1800" dirty="0"/>
              <a:t>c) </a:t>
            </a:r>
            <a:r>
              <a:rPr lang="en-US" sz="1800" dirty="0" err="1"/>
              <a:t>Nếu</a:t>
            </a:r>
            <a:r>
              <a:rPr lang="en-US" sz="1800" dirty="0"/>
              <a:t>              </a:t>
            </a:r>
            <a:r>
              <a:rPr lang="en-US" sz="1800" dirty="0" err="1"/>
              <a:t>thì</a:t>
            </a:r>
            <a:r>
              <a:rPr lang="en-US" sz="1800" dirty="0"/>
              <a:t> </a:t>
            </a:r>
          </a:p>
          <a:p>
            <a:pPr marL="152400" indent="0">
              <a:buNone/>
            </a:pPr>
            <a:endParaRPr lang="en-US" sz="1800" dirty="0"/>
          </a:p>
          <a:p>
            <a:pPr marL="152400" indent="0">
              <a:buNone/>
            </a:pPr>
            <a:r>
              <a:rPr lang="en-US" sz="1800" dirty="0"/>
              <a:t>d) </a:t>
            </a:r>
            <a:r>
              <a:rPr lang="en-US" sz="1800" dirty="0" err="1"/>
              <a:t>Nếu</a:t>
            </a:r>
            <a:r>
              <a:rPr lang="en-US" sz="1800" dirty="0"/>
              <a:t>              </a:t>
            </a:r>
            <a:r>
              <a:rPr lang="en-US" sz="1800" dirty="0" err="1"/>
              <a:t>thì</a:t>
            </a:r>
            <a:r>
              <a:rPr lang="en-US" sz="1800" dirty="0"/>
              <a:t> 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6D57D60-2A7A-9071-EDBD-FEE70CCEF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48967"/>
              </p:ext>
            </p:extLst>
          </p:nvPr>
        </p:nvGraphicFramePr>
        <p:xfrm>
          <a:off x="2739011" y="1712035"/>
          <a:ext cx="609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228600" progId="Equation.DSMT4">
                  <p:embed/>
                </p:oleObj>
              </mc:Choice>
              <mc:Fallback>
                <p:oleObj name="Equation" r:id="rId2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9011" y="1712035"/>
                        <a:ext cx="609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DFAEBA-166E-BBE5-402D-76A0A96A9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57282"/>
              </p:ext>
            </p:extLst>
          </p:nvPr>
        </p:nvGraphicFramePr>
        <p:xfrm>
          <a:off x="1715930" y="1700258"/>
          <a:ext cx="558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720" imgH="228600" progId="Equation.DSMT4">
                  <p:embed/>
                </p:oleObj>
              </mc:Choice>
              <mc:Fallback>
                <p:oleObj name="Equation" r:id="rId4" imgW="558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5930" y="1700258"/>
                        <a:ext cx="558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8A8764-A940-6428-0BAE-4314D961E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483069"/>
              </p:ext>
            </p:extLst>
          </p:nvPr>
        </p:nvGraphicFramePr>
        <p:xfrm>
          <a:off x="1743075" y="2333625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320" imgH="266400" progId="Equation.DSMT4">
                  <p:embed/>
                </p:oleObj>
              </mc:Choice>
              <mc:Fallback>
                <p:oleObj name="Equation" r:id="rId6" imgW="571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3075" y="2333625"/>
                        <a:ext cx="571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0B2C3D0-4CDF-4CF0-1E82-5303C395D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781958"/>
              </p:ext>
            </p:extLst>
          </p:nvPr>
        </p:nvGraphicFramePr>
        <p:xfrm>
          <a:off x="2738438" y="2365375"/>
          <a:ext cx="609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09480" imgH="228600" progId="Equation.DSMT4">
                  <p:embed/>
                </p:oleObj>
              </mc:Choice>
              <mc:Fallback>
                <p:oleObj name="Equation" r:id="rId8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38438" y="2365375"/>
                        <a:ext cx="609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B42DC7C-68DA-DEC7-EF6D-7DB422E6AF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56817"/>
              </p:ext>
            </p:extLst>
          </p:nvPr>
        </p:nvGraphicFramePr>
        <p:xfrm>
          <a:off x="1766888" y="3004506"/>
          <a:ext cx="571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320" imgH="228600" progId="Equation.DSMT4">
                  <p:embed/>
                </p:oleObj>
              </mc:Choice>
              <mc:Fallback>
                <p:oleObj name="Equation" r:id="rId10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66888" y="3004506"/>
                        <a:ext cx="571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E5CCEBC-8259-A1FF-78B7-124ECF87D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679875"/>
              </p:ext>
            </p:extLst>
          </p:nvPr>
        </p:nvGraphicFramePr>
        <p:xfrm>
          <a:off x="2848810" y="2972536"/>
          <a:ext cx="596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96880" imgH="228600" progId="Equation.DSMT4">
                  <p:embed/>
                </p:oleObj>
              </mc:Choice>
              <mc:Fallback>
                <p:oleObj name="Equation" r:id="rId12" imgW="596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48810" y="2972536"/>
                        <a:ext cx="5969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5D5C71D-B951-506C-3878-F4681307E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169222"/>
              </p:ext>
            </p:extLst>
          </p:nvPr>
        </p:nvGraphicFramePr>
        <p:xfrm>
          <a:off x="1766888" y="3626663"/>
          <a:ext cx="571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71320" imgH="228600" progId="Equation.DSMT4">
                  <p:embed/>
                </p:oleObj>
              </mc:Choice>
              <mc:Fallback>
                <p:oleObj name="Equation" r:id="rId14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66888" y="3626663"/>
                        <a:ext cx="571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B307E4F-3F0C-0499-5381-0FD7A70BBB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423439"/>
              </p:ext>
            </p:extLst>
          </p:nvPr>
        </p:nvGraphicFramePr>
        <p:xfrm>
          <a:off x="2848810" y="3607613"/>
          <a:ext cx="609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09558" imgH="266782" progId="Equation.DSMT4">
                  <p:embed/>
                </p:oleObj>
              </mc:Choice>
              <mc:Fallback>
                <p:oleObj name="Equation" r:id="rId16" imgW="609558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48810" y="3607613"/>
                        <a:ext cx="609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267922-8F18-ECCE-3289-948F242B1224}"/>
              </a:ext>
            </a:extLst>
          </p:cNvPr>
          <p:cNvSpPr/>
          <p:nvPr/>
        </p:nvSpPr>
        <p:spPr>
          <a:xfrm>
            <a:off x="3875625" y="1607521"/>
            <a:ext cx="715794" cy="386677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885B4C-2DC9-DEA4-C3AF-0CC79A514CE5}"/>
              </a:ext>
            </a:extLst>
          </p:cNvPr>
          <p:cNvSpPr/>
          <p:nvPr/>
        </p:nvSpPr>
        <p:spPr>
          <a:xfrm>
            <a:off x="3875625" y="2273343"/>
            <a:ext cx="715794" cy="386677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63B9C1-BB3B-50F8-03E4-0CAD6CB9E81B}"/>
              </a:ext>
            </a:extLst>
          </p:cNvPr>
          <p:cNvSpPr/>
          <p:nvPr/>
        </p:nvSpPr>
        <p:spPr>
          <a:xfrm>
            <a:off x="3875625" y="2893497"/>
            <a:ext cx="715794" cy="386677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 w="0"/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7F47AA-EC39-6B6F-ACA1-F0187974583B}"/>
              </a:ext>
            </a:extLst>
          </p:cNvPr>
          <p:cNvSpPr/>
          <p:nvPr/>
        </p:nvSpPr>
        <p:spPr>
          <a:xfrm>
            <a:off x="3875625" y="3515777"/>
            <a:ext cx="715794" cy="386677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 w="0"/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E9E99-58A8-676B-BD13-757AEBF4685F}"/>
              </a:ext>
            </a:extLst>
          </p:cNvPr>
          <p:cNvSpPr txBox="1"/>
          <p:nvPr/>
        </p:nvSpPr>
        <p:spPr>
          <a:xfrm>
            <a:off x="4816068" y="2795640"/>
            <a:ext cx="432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</a:rPr>
              <a:t>Vì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thực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nguyên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chẳng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hạn</a:t>
            </a:r>
            <a:r>
              <a:rPr lang="en-US" sz="1800" dirty="0">
                <a:solidFill>
                  <a:srgbClr val="002060"/>
                </a:solidFill>
              </a:rPr>
              <a:t>             </a:t>
            </a:r>
            <a:r>
              <a:rPr lang="en-US" sz="1800" dirty="0" err="1">
                <a:solidFill>
                  <a:srgbClr val="002060"/>
                </a:solidFill>
              </a:rPr>
              <a:t>nhưng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226EB44-94CA-3583-012C-7DDE483B5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61260"/>
              </p:ext>
            </p:extLst>
          </p:nvPr>
        </p:nvGraphicFramePr>
        <p:xfrm>
          <a:off x="6021519" y="3148139"/>
          <a:ext cx="762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61760" imgH="253800" progId="Equation.DSMT4">
                  <p:embed/>
                </p:oleObj>
              </mc:Choice>
              <mc:Fallback>
                <p:oleObj name="Equation" r:id="rId18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21519" y="3148139"/>
                        <a:ext cx="762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19D3AAA-7144-963A-E852-6BDFA022A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863029"/>
              </p:ext>
            </p:extLst>
          </p:nvPr>
        </p:nvGraphicFramePr>
        <p:xfrm>
          <a:off x="7510009" y="3148139"/>
          <a:ext cx="774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74360" imgH="253800" progId="Equation.DSMT4">
                  <p:embed/>
                </p:oleObj>
              </mc:Choice>
              <mc:Fallback>
                <p:oleObj name="Equation" r:id="rId20" imgW="774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510009" y="3148139"/>
                        <a:ext cx="7747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EF1FE20-5AF1-9F75-BA2F-409E1880C0AB}"/>
              </a:ext>
            </a:extLst>
          </p:cNvPr>
          <p:cNvSpPr txBox="1"/>
          <p:nvPr/>
        </p:nvSpPr>
        <p:spPr>
          <a:xfrm>
            <a:off x="4816069" y="343826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</a:rPr>
              <a:t>Vì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thực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hữu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tỉ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chẳng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hạn</a:t>
            </a:r>
            <a:r>
              <a:rPr lang="en-US" sz="1800" dirty="0">
                <a:solidFill>
                  <a:srgbClr val="002060"/>
                </a:solidFill>
              </a:rPr>
              <a:t>             </a:t>
            </a:r>
            <a:r>
              <a:rPr lang="en-US" sz="1800" dirty="0" err="1">
                <a:solidFill>
                  <a:srgbClr val="002060"/>
                </a:solidFill>
              </a:rPr>
              <a:t>nhưng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2DD1641-EE7A-0120-310B-9B0037D43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1906"/>
              </p:ext>
            </p:extLst>
          </p:nvPr>
        </p:nvGraphicFramePr>
        <p:xfrm>
          <a:off x="5334000" y="3796569"/>
          <a:ext cx="762000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62127" imgH="253082" progId="Equation.DSMT4">
                  <p:embed/>
                </p:oleObj>
              </mc:Choice>
              <mc:Fallback>
                <p:oleObj name="Equation" r:id="rId22" imgW="762127" imgH="2530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334000" y="3796569"/>
                        <a:ext cx="762000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B32A420-61B8-99A5-3A26-600608A0BB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50515"/>
              </p:ext>
            </p:extLst>
          </p:nvPr>
        </p:nvGraphicFramePr>
        <p:xfrm>
          <a:off x="6838319" y="3817892"/>
          <a:ext cx="800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99920" imgH="266400" progId="Equation.DSMT4">
                  <p:embed/>
                </p:oleObj>
              </mc:Choice>
              <mc:Fallback>
                <p:oleObj name="Equation" r:id="rId24" imgW="799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838319" y="3817892"/>
                        <a:ext cx="8001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5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THẦY CÔ VÀ CÁC EM ĐÃ LẮNG NGHE!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17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kĩ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dung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Gọi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phải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ngang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Gọi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trái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0). Khi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hiệu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1780424"/>
              </a:xfrm>
              <a:prstGeom prst="rect">
                <a:avLst/>
              </a:prstGeom>
              <a:blipFill>
                <a:blip r:embed="rId4"/>
                <a:stretch>
                  <a:fillRect l="-584" r="-1095" b="-4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00376" cy="307777"/>
              </a:xfrm>
              <a:prstGeom prst="rect">
                <a:avLst/>
              </a:prstGeom>
              <a:blipFill>
                <a:blip r:embed="rId5"/>
                <a:stretch>
                  <a:fillRect l="-31250" r="-3125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003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00376" cy="307777"/>
              </a:xfrm>
              <a:prstGeom prst="rect">
                <a:avLst/>
              </a:prstGeom>
              <a:blipFill>
                <a:blip r:embed="rId7"/>
                <a:stretch>
                  <a:fillRect l="-30303" r="-2727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608" b="-4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64166"/>
              </a:xfrm>
              <a:prstGeom prst="rect">
                <a:avLst/>
              </a:prstGeom>
              <a:blipFill>
                <a:blip r:embed="rId4"/>
                <a:stretch>
                  <a:fillRect l="-910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572000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829686" y="1664850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686" y="1664850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8114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8114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8114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8114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352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352182"/>
              </a:xfrm>
              <a:prstGeom prst="rect">
                <a:avLst/>
              </a:prstGeom>
              <a:blipFill>
                <a:blip r:embed="rId3"/>
                <a:stretch>
                  <a:fillRect l="-709" b="-3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 So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949505" y="1788282"/>
                <a:ext cx="52449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505" y="1788282"/>
                <a:ext cx="5244989" cy="1446550"/>
              </a:xfrm>
              <a:prstGeom prst="rect">
                <a:avLst/>
              </a:prstGeom>
              <a:blipFill>
                <a:blip r:embed="rId2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3147592" y="3212993"/>
            <a:ext cx="382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GV: </a:t>
            </a:r>
            <a:r>
              <a:rPr lang="en-US" sz="24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Thị</a:t>
            </a:r>
            <a:r>
              <a:rPr lang="en-US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Thu Hà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So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quy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tắc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hữu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hạn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64166"/>
              </a:xfrm>
              <a:prstGeom prst="rect">
                <a:avLst/>
              </a:prstGeom>
              <a:blipFill>
                <a:blip r:embed="rId4"/>
                <a:stretch>
                  <a:fillRect l="-1215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95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tắc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hạn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So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luôn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hơn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dương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+ So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2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dương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endParaRPr lang="en-US" sz="18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hơn</a:t>
                </a:r>
                <a:endParaRPr lang="en-US" sz="18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+ So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sánh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2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thập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âm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549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927" b="-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67031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3. Minh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557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Sắp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xếp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thứ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tự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tăng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dần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A, B, C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thực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xác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định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Ta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Vậy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đã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sắp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xếp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thứ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tự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tăng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dần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phải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-1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trái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trục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nằm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ngang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Điểm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d)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Nếu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Calibri" panose="020F0502020204030204" pitchFamily="34" charset="0"/>
                <a:ea typeface="Roboto Condensed Light"/>
                <a:cs typeface="Calibri" panose="020F0502020204030204" pitchFamily="34" charset="0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Calibri" panose="020F0502020204030204" pitchFamily="34" charset="0"/>
              <a:ea typeface="Roboto Condensed Light"/>
              <a:cs typeface="Calibri" panose="020F0502020204030204" pitchFamily="34" charset="0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Calibri" panose="020F0502020204030204" pitchFamily="34" charset="0"/>
                <a:ea typeface="Roboto Condensed Light"/>
                <a:cs typeface="Calibri" panose="020F0502020204030204" pitchFamily="34" charset="0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Calibri" panose="020F0502020204030204" pitchFamily="34" charset="0"/>
              <a:ea typeface="Roboto Condensed Light"/>
              <a:cs typeface="Calibri" panose="020F0502020204030204" pitchFamily="34" charset="0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9625896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9625896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52696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52696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       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64166"/>
              </a:xfrm>
              <a:prstGeom prst="rect">
                <a:avLst/>
              </a:prstGeom>
              <a:blipFill>
                <a:blip r:embed="rId8"/>
                <a:stretch>
                  <a:fillRect l="-213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64166"/>
              </a:xfrm>
              <a:prstGeom prst="rect">
                <a:avLst/>
              </a:prstGeom>
              <a:blipFill>
                <a:blip r:embed="rId11"/>
                <a:stretch>
                  <a:fillRect l="-1431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64166"/>
              </a:xfrm>
              <a:prstGeom prst="rect">
                <a:avLst/>
              </a:prstGeom>
              <a:blipFill>
                <a:blip r:embed="rId12"/>
                <a:stretch>
                  <a:fillRect l="-2005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64166"/>
              </a:xfrm>
              <a:prstGeom prst="rect">
                <a:avLst/>
              </a:prstGeom>
              <a:blipFill>
                <a:blip r:embed="rId14"/>
                <a:stretch>
                  <a:fillRect l="-199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4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1041009" y="1296312"/>
            <a:ext cx="2819789" cy="109519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572001" y="1225973"/>
            <a:ext cx="3234266" cy="116553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1041009" y="3052688"/>
            <a:ext cx="2876059" cy="1220177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648200" y="3052689"/>
            <a:ext cx="3158067" cy="1220177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VI. So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Vì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Mà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Thứ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tự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sắp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xếp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 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;</a:t>
                </a:r>
                <a:r>
                  <a:rPr lang="en-US" sz="1800" dirty="0">
                    <a:latin typeface="Calibri" panose="020F0502020204030204" pitchFamily="34" charset="0"/>
                    <a:ea typeface="Noto Sans Symbols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Noto Sans Symbols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Nên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Thứ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tự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sắp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xếp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>
                <a:solidFill>
                  <a:srgbClr val="FFFFFF"/>
                </a:solidFill>
              </a:rPr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196426" y="106596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196426" y="601651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1,(3)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22EBBA4-C6BC-40E2-B54E-710DFEE16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967860"/>
              </p:ext>
            </p:extLst>
          </p:nvPr>
        </p:nvGraphicFramePr>
        <p:xfrm>
          <a:off x="2392363" y="3795713"/>
          <a:ext cx="34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304560" progId="Equation.DSMT4">
                  <p:embed/>
                </p:oleObj>
              </mc:Choice>
              <mc:Fallback>
                <p:oleObj name="Equation" r:id="rId12" imgW="3427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92363" y="3795713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94221D6-2988-FF39-9C97-83A08BDAEB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088326"/>
              </p:ext>
            </p:extLst>
          </p:nvPr>
        </p:nvGraphicFramePr>
        <p:xfrm>
          <a:off x="7104281" y="3857127"/>
          <a:ext cx="260155" cy="24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440" imgH="177480" progId="Equation.DSMT4">
                  <p:embed/>
                </p:oleObj>
              </mc:Choice>
              <mc:Fallback>
                <p:oleObj name="Equation" r:id="rId14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04281" y="3857127"/>
                        <a:ext cx="260155" cy="242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020DC10-7CC0-04C8-0FC1-B1B3DA97C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294419"/>
              </p:ext>
            </p:extLst>
          </p:nvPr>
        </p:nvGraphicFramePr>
        <p:xfrm>
          <a:off x="2386013" y="4578350"/>
          <a:ext cx="34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42720" imgH="304560" progId="Equation.DSMT4">
                  <p:embed/>
                </p:oleObj>
              </mc:Choice>
              <mc:Fallback>
                <p:oleObj name="Equation" r:id="rId16" imgW="3427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86013" y="4578350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</a:t>
            </a:r>
            <a:endParaRPr lang="vi-VN" sz="1800" kern="1200" noProof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-1,(01)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ECDE9D-0F52-389F-1772-23996A2AF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77284"/>
              </p:ext>
            </p:extLst>
          </p:nvPr>
        </p:nvGraphicFramePr>
        <p:xfrm>
          <a:off x="7104667" y="4492836"/>
          <a:ext cx="203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040" imgH="571320" progId="Equation.DSMT4">
                  <p:embed/>
                </p:oleObj>
              </mc:Choice>
              <mc:Fallback>
                <p:oleObj name="Equation" r:id="rId12" imgW="203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04667" y="4492836"/>
                        <a:ext cx="203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F148A8B-D95E-3379-8703-81CC364454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86122"/>
              </p:ext>
            </p:extLst>
          </p:nvPr>
        </p:nvGraphicFramePr>
        <p:xfrm>
          <a:off x="7037388" y="3774746"/>
          <a:ext cx="419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19040" imgH="304560" progId="Equation.DSMT4">
                  <p:embed/>
                </p:oleObj>
              </mc:Choice>
              <mc:Fallback>
                <p:oleObj name="Equation" r:id="rId14" imgW="4190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37388" y="3774746"/>
                        <a:ext cx="4191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>
          <a:extLst>
            <a:ext uri="{FF2B5EF4-FFF2-40B4-BE49-F238E27FC236}">
              <a16:creationId xmlns:a16="http://schemas.microsoft.com/office/drawing/2014/main" id="{899A5C14-C2E1-0447-5E2B-3A762ABC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3F76C40-FD99-23FD-00BA-31BDE3996BF5}"/>
              </a:ext>
            </a:extLst>
          </p:cNvPr>
          <p:cNvSpPr txBox="1"/>
          <p:nvPr/>
        </p:nvSpPr>
        <p:spPr>
          <a:xfrm>
            <a:off x="196426" y="106596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607EDE-03B9-C073-D1FB-5E42C95054AD}"/>
              </a:ext>
            </a:extLst>
          </p:cNvPr>
          <p:cNvSpPr txBox="1"/>
          <p:nvPr/>
        </p:nvSpPr>
        <p:spPr>
          <a:xfrm>
            <a:off x="196426" y="601651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C950F89-C953-8B05-09CA-A3C2F5CA942E}"/>
                  </a:ext>
                </a:extLst>
              </p:cNvPr>
              <p:cNvSpPr txBox="1"/>
              <p:nvPr/>
            </p:nvSpPr>
            <p:spPr>
              <a:xfrm>
                <a:off x="196426" y="1065928"/>
                <a:ext cx="8655687" cy="1044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C950F89-C953-8B05-09CA-A3C2F5CA9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26" y="1065928"/>
                <a:ext cx="8655687" cy="1044132"/>
              </a:xfrm>
              <a:prstGeom prst="rect">
                <a:avLst/>
              </a:prstGeom>
              <a:blipFill>
                <a:blip r:embed="rId3"/>
                <a:stretch>
                  <a:fillRect l="-704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25A02C4-1C2D-13B6-FF9B-FD85351644A1}"/>
              </a:ext>
            </a:extLst>
          </p:cNvPr>
          <p:cNvSpPr txBox="1"/>
          <p:nvPr/>
        </p:nvSpPr>
        <p:spPr>
          <a:xfrm>
            <a:off x="653370" y="2257815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B672DD0-545B-D10C-1A14-390A68EBB79D}"/>
                  </a:ext>
                </a:extLst>
              </p:cNvPr>
              <p:cNvSpPr txBox="1"/>
              <p:nvPr/>
            </p:nvSpPr>
            <p:spPr>
              <a:xfrm>
                <a:off x="1432751" y="2168784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B672DD0-545B-D10C-1A14-390A68EBB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751" y="2168784"/>
                <a:ext cx="2538515" cy="578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2799F5D-F5B8-A9F1-E549-A8FE4377F287}"/>
              </a:ext>
            </a:extLst>
          </p:cNvPr>
          <p:cNvSpPr txBox="1"/>
          <p:nvPr/>
        </p:nvSpPr>
        <p:spPr>
          <a:xfrm>
            <a:off x="3931864" y="227494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3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203836" y="679178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4289701" y="1689633"/>
            <a:ext cx="104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tỉ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hạn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hạn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tuần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286077"/>
            <a:ext cx="83176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tỉ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thập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hạn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tuần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2373</Words>
  <Application>Microsoft Office PowerPoint</Application>
  <PresentationFormat>On-screen Show (16:9)</PresentationFormat>
  <Paragraphs>294</Paragraphs>
  <Slides>37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Montserrat Black</vt:lpstr>
      <vt:lpstr>Times New Roman</vt:lpstr>
      <vt:lpstr>Montserrat</vt:lpstr>
      <vt:lpstr>Roboto Condensed Light</vt:lpstr>
      <vt:lpstr>Cambria Math</vt:lpstr>
      <vt:lpstr>Arial</vt:lpstr>
      <vt:lpstr>Calibri</vt:lpstr>
      <vt:lpstr>Montserrat ExtraBold</vt:lpstr>
      <vt:lpstr>Lato</vt:lpstr>
      <vt:lpstr>Tahoma</vt:lpstr>
      <vt:lpstr>Wingdings</vt:lpstr>
      <vt:lpstr>Staatliches</vt:lpstr>
      <vt:lpstr>Josefin Slab SemiBold</vt:lpstr>
      <vt:lpstr>Freesia Pitch Deck by Slidesgo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dy Can</cp:lastModifiedBy>
  <cp:revision>12</cp:revision>
  <dcterms:modified xsi:type="dcterms:W3CDTF">2024-10-22T15:20:28Z</dcterms:modified>
</cp:coreProperties>
</file>