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6" r:id="rId5"/>
    <p:sldMasterId id="2147483789" r:id="rId6"/>
  </p:sldMasterIdLst>
  <p:notesMasterIdLst>
    <p:notesMasterId r:id="rId40"/>
  </p:notesMasterIdLst>
  <p:sldIdLst>
    <p:sldId id="498" r:id="rId7"/>
    <p:sldId id="502" r:id="rId8"/>
    <p:sldId id="506" r:id="rId9"/>
    <p:sldId id="504" r:id="rId10"/>
    <p:sldId id="507" r:id="rId11"/>
    <p:sldId id="464" r:id="rId12"/>
    <p:sldId id="467" r:id="rId13"/>
    <p:sldId id="472" r:id="rId14"/>
    <p:sldId id="515" r:id="rId15"/>
    <p:sldId id="505" r:id="rId16"/>
    <p:sldId id="511" r:id="rId17"/>
    <p:sldId id="508" r:id="rId18"/>
    <p:sldId id="512" r:id="rId19"/>
    <p:sldId id="509" r:id="rId20"/>
    <p:sldId id="510" r:id="rId21"/>
    <p:sldId id="474" r:id="rId22"/>
    <p:sldId id="466" r:id="rId23"/>
    <p:sldId id="479" r:id="rId24"/>
    <p:sldId id="480" r:id="rId25"/>
    <p:sldId id="481" r:id="rId26"/>
    <p:sldId id="482" r:id="rId27"/>
    <p:sldId id="483" r:id="rId28"/>
    <p:sldId id="484" r:id="rId29"/>
    <p:sldId id="485" r:id="rId30"/>
    <p:sldId id="486" r:id="rId31"/>
    <p:sldId id="487" r:id="rId32"/>
    <p:sldId id="488" r:id="rId33"/>
    <p:sldId id="489" r:id="rId34"/>
    <p:sldId id="491" r:id="rId35"/>
    <p:sldId id="492" r:id="rId36"/>
    <p:sldId id="493" r:id="rId37"/>
    <p:sldId id="494" r:id="rId38"/>
    <p:sldId id="4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FFFF"/>
    <a:srgbClr val="FF0000"/>
    <a:srgbClr val="009999"/>
    <a:srgbClr val="DBEEF4"/>
    <a:srgbClr val="CCECFF"/>
    <a:srgbClr val="F2F2F2"/>
    <a:srgbClr val="000000"/>
    <a:srgbClr val="FFC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8" d="100"/>
          <a:sy n="108"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1" name="Google Shape;80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73791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43462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23930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86895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754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2819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11204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155195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32684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2868392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33</a:t>
            </a:fld>
            <a:endParaRPr lang="en-US"/>
          </a:p>
        </p:txBody>
      </p:sp>
    </p:spTree>
    <p:extLst>
      <p:ext uri="{BB962C8B-B14F-4D97-AF65-F5344CB8AC3E}">
        <p14:creationId xmlns:p14="http://schemas.microsoft.com/office/powerpoint/2010/main" val="332041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9449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80242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4" name="Google Shape;81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2113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818713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1" name="Google Shape;9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10851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5510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644730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64844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hyperlink" Target="https://twitter.com/SlidesManiaSM/" TargetMode="Externa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hyperlink" Target="https://www.instagram.com/slidesmania/"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6.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hyperlink" Target="https://twitter.com/SlidesManiaSM/" TargetMode="Externa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hyperlink" Target="https://www.instagram.com/slidesmania/"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4/1/2025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4/1/2025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4/1/2025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4/1/2025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4/1/2025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rot="-4063374">
            <a:off x="649803" y="-290707"/>
            <a:ext cx="6553331" cy="73233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2" name="Google Shape;12;p2"/>
          <p:cNvSpPr txBox="1">
            <a:spLocks noGrp="1"/>
          </p:cNvSpPr>
          <p:nvPr>
            <p:ph type="title"/>
          </p:nvPr>
        </p:nvSpPr>
        <p:spPr>
          <a:xfrm>
            <a:off x="689950" y="1528138"/>
            <a:ext cx="6150600" cy="1230600"/>
          </a:xfrm>
          <a:prstGeom prst="rect">
            <a:avLst/>
          </a:prstGeom>
          <a:noFill/>
          <a:ln>
            <a:noFill/>
          </a:ln>
        </p:spPr>
        <p:txBody>
          <a:bodyPr spcFirstLastPara="1" wrap="square" lIns="121900" tIns="121900" rIns="121900" bIns="121900" anchor="t" anchorCtr="0">
            <a:noAutofit/>
          </a:bodyPr>
          <a:lstStyle>
            <a:lvl1pPr lvl="0" algn="l">
              <a:lnSpc>
                <a:spcPct val="80000"/>
              </a:lnSpc>
              <a:spcBef>
                <a:spcPts val="0"/>
              </a:spcBef>
              <a:spcAft>
                <a:spcPts val="0"/>
              </a:spcAft>
              <a:buSzPts val="9000"/>
              <a:buNone/>
              <a:defRPr sz="9000"/>
            </a:lvl1pPr>
            <a:lvl2pPr lvl="1" algn="l">
              <a:lnSpc>
                <a:spcPct val="80000"/>
              </a:lnSpc>
              <a:spcBef>
                <a:spcPts val="0"/>
              </a:spcBef>
              <a:spcAft>
                <a:spcPts val="0"/>
              </a:spcAft>
              <a:buSzPts val="11000"/>
              <a:buNone/>
              <a:defRPr sz="11000"/>
            </a:lvl2pPr>
            <a:lvl3pPr lvl="2" algn="l">
              <a:lnSpc>
                <a:spcPct val="80000"/>
              </a:lnSpc>
              <a:spcBef>
                <a:spcPts val="0"/>
              </a:spcBef>
              <a:spcAft>
                <a:spcPts val="0"/>
              </a:spcAft>
              <a:buSzPts val="11000"/>
              <a:buNone/>
              <a:defRPr sz="11000"/>
            </a:lvl3pPr>
            <a:lvl4pPr lvl="3" algn="l">
              <a:lnSpc>
                <a:spcPct val="80000"/>
              </a:lnSpc>
              <a:spcBef>
                <a:spcPts val="0"/>
              </a:spcBef>
              <a:spcAft>
                <a:spcPts val="0"/>
              </a:spcAft>
              <a:buSzPts val="11000"/>
              <a:buNone/>
              <a:defRPr sz="11000"/>
            </a:lvl4pPr>
            <a:lvl5pPr lvl="4" algn="l">
              <a:lnSpc>
                <a:spcPct val="80000"/>
              </a:lnSpc>
              <a:spcBef>
                <a:spcPts val="0"/>
              </a:spcBef>
              <a:spcAft>
                <a:spcPts val="0"/>
              </a:spcAft>
              <a:buSzPts val="11000"/>
              <a:buNone/>
              <a:defRPr sz="11000"/>
            </a:lvl5pPr>
            <a:lvl6pPr lvl="5" algn="l">
              <a:lnSpc>
                <a:spcPct val="80000"/>
              </a:lnSpc>
              <a:spcBef>
                <a:spcPts val="0"/>
              </a:spcBef>
              <a:spcAft>
                <a:spcPts val="0"/>
              </a:spcAft>
              <a:buSzPts val="11000"/>
              <a:buNone/>
              <a:defRPr sz="11000"/>
            </a:lvl6pPr>
            <a:lvl7pPr lvl="6" algn="l">
              <a:lnSpc>
                <a:spcPct val="80000"/>
              </a:lnSpc>
              <a:spcBef>
                <a:spcPts val="0"/>
              </a:spcBef>
              <a:spcAft>
                <a:spcPts val="0"/>
              </a:spcAft>
              <a:buSzPts val="11000"/>
              <a:buNone/>
              <a:defRPr sz="11000"/>
            </a:lvl7pPr>
            <a:lvl8pPr lvl="7" algn="l">
              <a:lnSpc>
                <a:spcPct val="80000"/>
              </a:lnSpc>
              <a:spcBef>
                <a:spcPts val="0"/>
              </a:spcBef>
              <a:spcAft>
                <a:spcPts val="0"/>
              </a:spcAft>
              <a:buSzPts val="11000"/>
              <a:buNone/>
              <a:defRPr sz="11000"/>
            </a:lvl8pPr>
            <a:lvl9pPr lvl="8" algn="l">
              <a:lnSpc>
                <a:spcPct val="80000"/>
              </a:lnSpc>
              <a:spcBef>
                <a:spcPts val="0"/>
              </a:spcBef>
              <a:spcAft>
                <a:spcPts val="0"/>
              </a:spcAft>
              <a:buSzPts val="11000"/>
              <a:buNone/>
              <a:defRPr sz="11000"/>
            </a:lvl9pPr>
          </a:lstStyle>
          <a:p>
            <a:endParaRPr/>
          </a:p>
        </p:txBody>
      </p:sp>
      <p:sp>
        <p:nvSpPr>
          <p:cNvPr id="13" name="Google Shape;13;p2"/>
          <p:cNvSpPr txBox="1">
            <a:spLocks noGrp="1"/>
          </p:cNvSpPr>
          <p:nvPr>
            <p:ph type="subTitle" idx="1"/>
          </p:nvPr>
        </p:nvSpPr>
        <p:spPr>
          <a:xfrm>
            <a:off x="699262" y="4668862"/>
            <a:ext cx="61608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a:lvl1pPr>
            <a:lvl2pPr lvl="1" algn="l">
              <a:lnSpc>
                <a:spcPct val="115000"/>
              </a:lnSpc>
              <a:spcBef>
                <a:spcPts val="2100"/>
              </a:spcBef>
              <a:spcAft>
                <a:spcPts val="0"/>
              </a:spcAft>
              <a:buSzPts val="1800"/>
              <a:buNone/>
              <a:defRPr/>
            </a:lvl2pPr>
            <a:lvl3pPr lvl="2" algn="l">
              <a:lnSpc>
                <a:spcPct val="115000"/>
              </a:lnSpc>
              <a:spcBef>
                <a:spcPts val="2100"/>
              </a:spcBef>
              <a:spcAft>
                <a:spcPts val="0"/>
              </a:spcAft>
              <a:buSzPts val="1800"/>
              <a:buNone/>
              <a:defRPr/>
            </a:lvl3pPr>
            <a:lvl4pPr lvl="3" algn="l">
              <a:lnSpc>
                <a:spcPct val="115000"/>
              </a:lnSpc>
              <a:spcBef>
                <a:spcPts val="2100"/>
              </a:spcBef>
              <a:spcAft>
                <a:spcPts val="0"/>
              </a:spcAft>
              <a:buSzPts val="1800"/>
              <a:buNone/>
              <a:defRPr/>
            </a:lvl4pPr>
            <a:lvl5pPr lvl="4" algn="l">
              <a:lnSpc>
                <a:spcPct val="115000"/>
              </a:lnSpc>
              <a:spcBef>
                <a:spcPts val="2100"/>
              </a:spcBef>
              <a:spcAft>
                <a:spcPts val="0"/>
              </a:spcAft>
              <a:buSzPts val="1800"/>
              <a:buNone/>
              <a:defRPr/>
            </a:lvl5pPr>
            <a:lvl6pPr lvl="5" algn="l">
              <a:lnSpc>
                <a:spcPct val="115000"/>
              </a:lnSpc>
              <a:spcBef>
                <a:spcPts val="2100"/>
              </a:spcBef>
              <a:spcAft>
                <a:spcPts val="0"/>
              </a:spcAft>
              <a:buSzPts val="1800"/>
              <a:buNone/>
              <a:defRPr/>
            </a:lvl6pPr>
            <a:lvl7pPr lvl="6" algn="l">
              <a:lnSpc>
                <a:spcPct val="115000"/>
              </a:lnSpc>
              <a:spcBef>
                <a:spcPts val="2100"/>
              </a:spcBef>
              <a:spcAft>
                <a:spcPts val="0"/>
              </a:spcAft>
              <a:buSzPts val="1800"/>
              <a:buNone/>
              <a:defRPr/>
            </a:lvl7pPr>
            <a:lvl8pPr lvl="7" algn="l">
              <a:lnSpc>
                <a:spcPct val="115000"/>
              </a:lnSpc>
              <a:spcBef>
                <a:spcPts val="2100"/>
              </a:spcBef>
              <a:spcAft>
                <a:spcPts val="0"/>
              </a:spcAft>
              <a:buSzPts val="1800"/>
              <a:buNone/>
              <a:defRPr/>
            </a:lvl8pPr>
            <a:lvl9pPr lvl="8" algn="l">
              <a:lnSpc>
                <a:spcPct val="115000"/>
              </a:lnSpc>
              <a:spcBef>
                <a:spcPts val="2100"/>
              </a:spcBef>
              <a:spcAft>
                <a:spcPts val="2100"/>
              </a:spcAft>
              <a:buSzPts val="1800"/>
              <a:buNone/>
              <a:defRPr/>
            </a:lvl9pPr>
          </a:lstStyle>
          <a:p>
            <a:endParaRPr/>
          </a:p>
        </p:txBody>
      </p:sp>
      <p:sp>
        <p:nvSpPr>
          <p:cNvPr id="14" name="Google Shape;14;p2"/>
          <p:cNvSpPr/>
          <p:nvPr/>
        </p:nvSpPr>
        <p:spPr>
          <a:xfrm>
            <a:off x="9697974" y="1783366"/>
            <a:ext cx="743140" cy="5074634"/>
          </a:xfrm>
          <a:custGeom>
            <a:avLst/>
            <a:gdLst/>
            <a:ahLst/>
            <a:cxnLst/>
            <a:rect l="l" t="t" r="r" b="b"/>
            <a:pathLst>
              <a:path w="743140" h="5074634" extrusionOk="0">
                <a:moveTo>
                  <a:pt x="0" y="0"/>
                </a:moveTo>
                <a:lnTo>
                  <a:pt x="743140" y="0"/>
                </a:lnTo>
                <a:lnTo>
                  <a:pt x="743140" y="5074634"/>
                </a:lnTo>
                <a:lnTo>
                  <a:pt x="0" y="5074634"/>
                </a:lnTo>
                <a:close/>
              </a:path>
            </a:pathLst>
          </a:custGeom>
          <a:solidFill>
            <a:srgbClr val="43434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6872914" y="4027933"/>
            <a:ext cx="3256806" cy="950258"/>
          </a:xfrm>
          <a:custGeom>
            <a:avLst/>
            <a:gdLst/>
            <a:ahLst/>
            <a:cxnLst/>
            <a:rect l="l" t="t" r="r" b="b"/>
            <a:pathLst>
              <a:path w="3256806" h="950258" extrusionOk="0">
                <a:moveTo>
                  <a:pt x="160346" y="453390"/>
                </a:moveTo>
                <a:lnTo>
                  <a:pt x="1257340" y="0"/>
                </a:lnTo>
                <a:lnTo>
                  <a:pt x="3255876" y="146590"/>
                </a:lnTo>
                <a:cubicBezTo>
                  <a:pt x="3255876" y="200882"/>
                  <a:pt x="3257971" y="236411"/>
                  <a:pt x="3255876" y="305467"/>
                </a:cubicBezTo>
                <a:lnTo>
                  <a:pt x="2787341" y="588359"/>
                </a:lnTo>
                <a:cubicBezTo>
                  <a:pt x="1894848" y="1085088"/>
                  <a:pt x="792139" y="934593"/>
                  <a:pt x="623356" y="908971"/>
                </a:cubicBezTo>
                <a:cubicBezTo>
                  <a:pt x="479719" y="887158"/>
                  <a:pt x="36807" y="777812"/>
                  <a:pt x="12518" y="610362"/>
                </a:cubicBezTo>
                <a:cubicBezTo>
                  <a:pt x="-33202" y="295180"/>
                  <a:pt x="53190" y="507016"/>
                  <a:pt x="160346" y="45339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6867520" y="3954209"/>
            <a:ext cx="3261364" cy="866091"/>
          </a:xfrm>
          <a:custGeom>
            <a:avLst/>
            <a:gdLst/>
            <a:ahLst/>
            <a:cxnLst/>
            <a:rect l="l" t="t" r="r" b="b"/>
            <a:pathLst>
              <a:path w="3261364" h="866091" extrusionOk="0">
                <a:moveTo>
                  <a:pt x="147357" y="404336"/>
                </a:moveTo>
                <a:lnTo>
                  <a:pt x="1240446" y="0"/>
                </a:lnTo>
                <a:lnTo>
                  <a:pt x="3261365" y="220218"/>
                </a:lnTo>
                <a:lnTo>
                  <a:pt x="2765017" y="524733"/>
                </a:lnTo>
                <a:cubicBezTo>
                  <a:pt x="1893384" y="976884"/>
                  <a:pt x="940408" y="862108"/>
                  <a:pt x="591126" y="827056"/>
                </a:cubicBezTo>
                <a:cubicBezTo>
                  <a:pt x="458157" y="813816"/>
                  <a:pt x="-318797" y="613125"/>
                  <a:pt x="147357" y="404336"/>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6903624" y="4153377"/>
            <a:ext cx="3039808" cy="434340"/>
          </a:xfrm>
          <a:custGeom>
            <a:avLst/>
            <a:gdLst/>
            <a:ahLst/>
            <a:cxnLst/>
            <a:rect l="l" t="t" r="r" b="b"/>
            <a:pathLst>
              <a:path w="3039808" h="434340" extrusionOk="0">
                <a:moveTo>
                  <a:pt x="10287" y="434340"/>
                </a:moveTo>
                <a:lnTo>
                  <a:pt x="0" y="407670"/>
                </a:lnTo>
                <a:lnTo>
                  <a:pt x="1055370" y="0"/>
                </a:lnTo>
                <a:lnTo>
                  <a:pt x="1058609" y="286"/>
                </a:lnTo>
                <a:lnTo>
                  <a:pt x="3039809" y="170212"/>
                </a:lnTo>
                <a:lnTo>
                  <a:pt x="2885027" y="271939"/>
                </a:lnTo>
                <a:lnTo>
                  <a:pt x="2869311" y="248126"/>
                </a:lnTo>
                <a:lnTo>
                  <a:pt x="2955131" y="191643"/>
                </a:lnTo>
                <a:lnTo>
                  <a:pt x="1059466" y="29051"/>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187910" y="1527906"/>
            <a:ext cx="952595" cy="2646616"/>
          </a:xfrm>
          <a:custGeom>
            <a:avLst/>
            <a:gdLst/>
            <a:ahLst/>
            <a:cxnLst/>
            <a:rect l="l" t="t" r="r" b="b"/>
            <a:pathLst>
              <a:path w="952595" h="2646616" extrusionOk="0">
                <a:moveTo>
                  <a:pt x="952595" y="1065848"/>
                </a:moveTo>
                <a:lnTo>
                  <a:pt x="952595" y="2642045"/>
                </a:lnTo>
                <a:lnTo>
                  <a:pt x="942880" y="2645855"/>
                </a:lnTo>
                <a:lnTo>
                  <a:pt x="940880" y="2646617"/>
                </a:lnTo>
                <a:lnTo>
                  <a:pt x="940499" y="2645664"/>
                </a:lnTo>
                <a:lnTo>
                  <a:pt x="0" y="0"/>
                </a:lnTo>
                <a:lnTo>
                  <a:pt x="113443" y="8287"/>
                </a:lnTo>
                <a:cubicBezTo>
                  <a:pt x="592169" y="107823"/>
                  <a:pt x="952595" y="543497"/>
                  <a:pt x="952595" y="1065848"/>
                </a:cubicBezTo>
                <a:close/>
              </a:path>
            </a:pathLst>
          </a:custGeom>
          <a:solidFill>
            <a:srgbClr val="D64C4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 name="Google Shape;19;p2"/>
          <p:cNvSpPr/>
          <p:nvPr/>
        </p:nvSpPr>
        <p:spPr>
          <a:xfrm>
            <a:off x="8045291" y="1514856"/>
            <a:ext cx="2095214" cy="2659665"/>
          </a:xfrm>
          <a:custGeom>
            <a:avLst/>
            <a:gdLst/>
            <a:ahLst/>
            <a:cxnLst/>
            <a:rect l="l" t="t" r="r" b="b"/>
            <a:pathLst>
              <a:path w="2095214" h="2659665" extrusionOk="0">
                <a:moveTo>
                  <a:pt x="2095214" y="1078897"/>
                </a:moveTo>
                <a:lnTo>
                  <a:pt x="2095214" y="2659666"/>
                </a:lnTo>
                <a:lnTo>
                  <a:pt x="2085499" y="2658904"/>
                </a:lnTo>
                <a:lnTo>
                  <a:pt x="2083118" y="2658714"/>
                </a:lnTo>
                <a:lnTo>
                  <a:pt x="0" y="2491359"/>
                </a:lnTo>
                <a:lnTo>
                  <a:pt x="0" y="1078897"/>
                </a:lnTo>
                <a:cubicBezTo>
                  <a:pt x="0" y="483013"/>
                  <a:pt x="469011" y="0"/>
                  <a:pt x="1047560" y="0"/>
                </a:cubicBezTo>
                <a:lnTo>
                  <a:pt x="1047655" y="0"/>
                </a:lnTo>
                <a:cubicBezTo>
                  <a:pt x="1118997" y="0"/>
                  <a:pt x="1188720" y="7334"/>
                  <a:pt x="1256062" y="21336"/>
                </a:cubicBezTo>
                <a:cubicBezTo>
                  <a:pt x="1734788" y="120872"/>
                  <a:pt x="2095214" y="556546"/>
                  <a:pt x="2095214" y="1078897"/>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0" name="Google Shape;20;p2"/>
          <p:cNvSpPr/>
          <p:nvPr/>
        </p:nvSpPr>
        <p:spPr>
          <a:xfrm>
            <a:off x="7952327" y="1514761"/>
            <a:ext cx="1235583" cy="2520696"/>
          </a:xfrm>
          <a:custGeom>
            <a:avLst/>
            <a:gdLst/>
            <a:ahLst/>
            <a:cxnLst/>
            <a:rect l="l" t="t" r="r" b="b"/>
            <a:pathLst>
              <a:path w="1235583" h="2520696" extrusionOk="0">
                <a:moveTo>
                  <a:pt x="1235583" y="17335"/>
                </a:moveTo>
                <a:cubicBezTo>
                  <a:pt x="740664" y="116015"/>
                  <a:pt x="363855" y="624173"/>
                  <a:pt x="363855" y="1236155"/>
                </a:cubicBezTo>
                <a:lnTo>
                  <a:pt x="363855" y="2520696"/>
                </a:lnTo>
                <a:lnTo>
                  <a:pt x="0" y="2491454"/>
                </a:lnTo>
                <a:lnTo>
                  <a:pt x="0" y="1078992"/>
                </a:lnTo>
                <a:cubicBezTo>
                  <a:pt x="0" y="483203"/>
                  <a:pt x="468916" y="0"/>
                  <a:pt x="1047559" y="0"/>
                </a:cubicBezTo>
                <a:cubicBezTo>
                  <a:pt x="1111758" y="0"/>
                  <a:pt x="1174623" y="6001"/>
                  <a:pt x="1235583" y="17335"/>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1" name="Google Shape;21;p2"/>
          <p:cNvSpPr/>
          <p:nvPr/>
        </p:nvSpPr>
        <p:spPr>
          <a:xfrm rot="-42970">
            <a:off x="7945856" y="4009159"/>
            <a:ext cx="28576" cy="158693"/>
          </a:xfrm>
          <a:custGeom>
            <a:avLst/>
            <a:gdLst/>
            <a:ahLst/>
            <a:cxnLst/>
            <a:rect l="l" t="t" r="r" b="b"/>
            <a:pathLst>
              <a:path w="28574" h="158681" extrusionOk="0">
                <a:moveTo>
                  <a:pt x="0" y="0"/>
                </a:moveTo>
                <a:lnTo>
                  <a:pt x="28574" y="0"/>
                </a:lnTo>
                <a:lnTo>
                  <a:pt x="28574" y="158681"/>
                </a:lnTo>
                <a:lnTo>
                  <a:pt x="0" y="158681"/>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9901047" y="4329514"/>
            <a:ext cx="540067" cy="2527078"/>
          </a:xfrm>
          <a:custGeom>
            <a:avLst/>
            <a:gdLst/>
            <a:ahLst/>
            <a:cxnLst/>
            <a:rect l="l" t="t" r="r" b="b"/>
            <a:pathLst>
              <a:path w="540067" h="2527078" extrusionOk="0">
                <a:moveTo>
                  <a:pt x="0" y="2527078"/>
                </a:moveTo>
                <a:lnTo>
                  <a:pt x="540067" y="2527078"/>
                </a:lnTo>
                <a:lnTo>
                  <a:pt x="540067" y="0"/>
                </a:lnTo>
                <a:lnTo>
                  <a:pt x="483394" y="0"/>
                </a:lnTo>
                <a:cubicBezTo>
                  <a:pt x="216408" y="0"/>
                  <a:pt x="95" y="216408"/>
                  <a:pt x="95" y="483299"/>
                </a:cubicBezTo>
                <a:lnTo>
                  <a:pt x="95" y="2527078"/>
                </a:lnTo>
                <a:close/>
              </a:path>
            </a:pathLst>
          </a:custGeom>
          <a:solidFill>
            <a:srgbClr val="666666"/>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 name="Google Shape;23;p2"/>
          <p:cNvSpPr/>
          <p:nvPr/>
        </p:nvSpPr>
        <p:spPr>
          <a:xfrm>
            <a:off x="10253091" y="4723639"/>
            <a:ext cx="88963" cy="2006631"/>
          </a:xfrm>
          <a:custGeom>
            <a:avLst/>
            <a:gdLst/>
            <a:ahLst/>
            <a:cxnLst/>
            <a:rect l="l" t="t" r="r" b="b"/>
            <a:pathLst>
              <a:path w="88963" h="2006631" extrusionOk="0">
                <a:moveTo>
                  <a:pt x="44482" y="2006632"/>
                </a:moveTo>
                <a:lnTo>
                  <a:pt x="44482" y="2006632"/>
                </a:lnTo>
                <a:cubicBezTo>
                  <a:pt x="20003" y="2006632"/>
                  <a:pt x="0" y="1986629"/>
                  <a:pt x="0" y="1962150"/>
                </a:cubicBezTo>
                <a:lnTo>
                  <a:pt x="0" y="44482"/>
                </a:lnTo>
                <a:cubicBezTo>
                  <a:pt x="0" y="20002"/>
                  <a:pt x="20003" y="0"/>
                  <a:pt x="44482" y="0"/>
                </a:cubicBezTo>
                <a:lnTo>
                  <a:pt x="44482" y="0"/>
                </a:lnTo>
                <a:cubicBezTo>
                  <a:pt x="68961" y="0"/>
                  <a:pt x="88963" y="20002"/>
                  <a:pt x="88963" y="44482"/>
                </a:cubicBezTo>
                <a:lnTo>
                  <a:pt x="88963" y="1962055"/>
                </a:lnTo>
                <a:cubicBezTo>
                  <a:pt x="88963" y="1986629"/>
                  <a:pt x="68961" y="2006632"/>
                  <a:pt x="44482" y="2006632"/>
                </a:cubicBezTo>
                <a:close/>
              </a:path>
            </a:pathLst>
          </a:custGeom>
          <a:solidFill>
            <a:srgbClr val="E0E0E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4" name="Google Shape;24;p2"/>
          <p:cNvGrpSpPr/>
          <p:nvPr/>
        </p:nvGrpSpPr>
        <p:grpSpPr>
          <a:xfrm>
            <a:off x="7771193" y="2387463"/>
            <a:ext cx="2643703" cy="2139960"/>
            <a:chOff x="6551993" y="1927595"/>
            <a:chExt cx="2643703" cy="2139960"/>
          </a:xfrm>
        </p:grpSpPr>
        <p:grpSp>
          <p:nvGrpSpPr>
            <p:cNvPr id="25" name="Google Shape;25;p2"/>
            <p:cNvGrpSpPr/>
            <p:nvPr/>
          </p:nvGrpSpPr>
          <p:grpSpPr>
            <a:xfrm>
              <a:off x="6551993" y="1927719"/>
              <a:ext cx="2643703" cy="2139836"/>
              <a:chOff x="6551993" y="1927719"/>
              <a:chExt cx="2643703" cy="2139836"/>
            </a:xfrm>
          </p:grpSpPr>
          <p:sp>
            <p:nvSpPr>
              <p:cNvPr id="26" name="Google Shape;26;p2"/>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8" name="Google Shape;28;p2"/>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31" name="Google Shape;31;p2"/>
          <p:cNvSpPr/>
          <p:nvPr/>
        </p:nvSpPr>
        <p:spPr>
          <a:xfrm>
            <a:off x="9301353" y="1536193"/>
            <a:ext cx="2194940" cy="2633757"/>
          </a:xfrm>
          <a:custGeom>
            <a:avLst/>
            <a:gdLst/>
            <a:ahLst/>
            <a:cxnLst/>
            <a:rect l="l" t="t" r="r" b="b"/>
            <a:pathLst>
              <a:path w="2194940" h="2633757" extrusionOk="0">
                <a:moveTo>
                  <a:pt x="2194941" y="947357"/>
                </a:moveTo>
                <a:lnTo>
                  <a:pt x="2194941" y="2101501"/>
                </a:lnTo>
                <a:lnTo>
                  <a:pt x="839152" y="2633758"/>
                </a:lnTo>
                <a:lnTo>
                  <a:pt x="839152" y="1057561"/>
                </a:lnTo>
                <a:cubicBezTo>
                  <a:pt x="839152" y="535210"/>
                  <a:pt x="478726" y="99536"/>
                  <a:pt x="0" y="0"/>
                </a:cubicBezTo>
                <a:lnTo>
                  <a:pt x="1484185" y="108775"/>
                </a:lnTo>
                <a:cubicBezTo>
                  <a:pt x="1887665" y="151924"/>
                  <a:pt x="2194941" y="514350"/>
                  <a:pt x="2194941" y="947357"/>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9822684" y="1578702"/>
            <a:ext cx="559852" cy="2263207"/>
          </a:xfrm>
          <a:custGeom>
            <a:avLst/>
            <a:gdLst/>
            <a:ahLst/>
            <a:cxnLst/>
            <a:rect l="l" t="t" r="r" b="b"/>
            <a:pathLst>
              <a:path w="559852" h="2263207" extrusionOk="0">
                <a:moveTo>
                  <a:pt x="545659" y="2263207"/>
                </a:moveTo>
                <a:cubicBezTo>
                  <a:pt x="537753" y="2263207"/>
                  <a:pt x="531372" y="2256825"/>
                  <a:pt x="531372" y="2248920"/>
                </a:cubicBezTo>
                <a:lnTo>
                  <a:pt x="531372" y="963711"/>
                </a:lnTo>
                <a:cubicBezTo>
                  <a:pt x="531372" y="576711"/>
                  <a:pt x="330489" y="217618"/>
                  <a:pt x="7020" y="26547"/>
                </a:cubicBezTo>
                <a:cubicBezTo>
                  <a:pt x="258" y="22546"/>
                  <a:pt x="-2028" y="13783"/>
                  <a:pt x="1972" y="7020"/>
                </a:cubicBezTo>
                <a:cubicBezTo>
                  <a:pt x="5973" y="258"/>
                  <a:pt x="14735" y="-2028"/>
                  <a:pt x="21498" y="1972"/>
                </a:cubicBezTo>
                <a:cubicBezTo>
                  <a:pt x="353635" y="198187"/>
                  <a:pt x="559851" y="566614"/>
                  <a:pt x="559851" y="963711"/>
                </a:cubicBezTo>
                <a:lnTo>
                  <a:pt x="559851" y="2248920"/>
                </a:lnTo>
                <a:cubicBezTo>
                  <a:pt x="559947" y="2256825"/>
                  <a:pt x="553469" y="2263207"/>
                  <a:pt x="545659" y="2263207"/>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10137962" y="3443222"/>
            <a:ext cx="1347634" cy="471172"/>
          </a:xfrm>
          <a:custGeom>
            <a:avLst/>
            <a:gdLst/>
            <a:ahLst/>
            <a:cxnLst/>
            <a:rect l="l" t="t" r="r" b="b"/>
            <a:pathLst>
              <a:path w="1347634" h="471172" extrusionOk="0">
                <a:moveTo>
                  <a:pt x="14259" y="471173"/>
                </a:moveTo>
                <a:cubicBezTo>
                  <a:pt x="8258" y="471173"/>
                  <a:pt x="2733" y="467363"/>
                  <a:pt x="733" y="461457"/>
                </a:cubicBezTo>
                <a:cubicBezTo>
                  <a:pt x="-1743" y="453932"/>
                  <a:pt x="2257" y="445836"/>
                  <a:pt x="9686" y="443360"/>
                </a:cubicBezTo>
                <a:lnTo>
                  <a:pt x="1328804" y="733"/>
                </a:lnTo>
                <a:cubicBezTo>
                  <a:pt x="1336329" y="-1744"/>
                  <a:pt x="1344425" y="2257"/>
                  <a:pt x="1346901" y="9687"/>
                </a:cubicBezTo>
                <a:cubicBezTo>
                  <a:pt x="1349378" y="17211"/>
                  <a:pt x="1345377" y="25307"/>
                  <a:pt x="1337948" y="27784"/>
                </a:cubicBezTo>
                <a:lnTo>
                  <a:pt x="18830" y="470411"/>
                </a:lnTo>
                <a:cubicBezTo>
                  <a:pt x="17307" y="470982"/>
                  <a:pt x="15783" y="471173"/>
                  <a:pt x="14259" y="47117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10771424" y="1649809"/>
            <a:ext cx="559991" cy="1861773"/>
          </a:xfrm>
          <a:custGeom>
            <a:avLst/>
            <a:gdLst/>
            <a:ahLst/>
            <a:cxnLst/>
            <a:rect l="l" t="t" r="r" b="b"/>
            <a:pathLst>
              <a:path w="559991" h="1861773" extrusionOk="0">
                <a:moveTo>
                  <a:pt x="545609" y="1861773"/>
                </a:moveTo>
                <a:cubicBezTo>
                  <a:pt x="537703" y="1861773"/>
                  <a:pt x="531321" y="1855391"/>
                  <a:pt x="531321" y="1847486"/>
                </a:cubicBezTo>
                <a:lnTo>
                  <a:pt x="531321" y="769256"/>
                </a:lnTo>
                <a:cubicBezTo>
                  <a:pt x="531321" y="463122"/>
                  <a:pt x="330820" y="178896"/>
                  <a:pt x="8208" y="27258"/>
                </a:cubicBezTo>
                <a:cubicBezTo>
                  <a:pt x="1064" y="23924"/>
                  <a:pt x="-1984" y="15352"/>
                  <a:pt x="1350" y="8208"/>
                </a:cubicBezTo>
                <a:cubicBezTo>
                  <a:pt x="4684" y="1064"/>
                  <a:pt x="13256" y="-1984"/>
                  <a:pt x="20400" y="1350"/>
                </a:cubicBezTo>
                <a:cubicBezTo>
                  <a:pt x="353204" y="157655"/>
                  <a:pt x="559991" y="451883"/>
                  <a:pt x="559991" y="769160"/>
                </a:cubicBezTo>
                <a:lnTo>
                  <a:pt x="559991" y="1847390"/>
                </a:lnTo>
                <a:cubicBezTo>
                  <a:pt x="559896" y="1855391"/>
                  <a:pt x="553514" y="1861773"/>
                  <a:pt x="545609" y="186177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35" name="Google Shape;35;p2"/>
          <p:cNvGrpSpPr/>
          <p:nvPr/>
        </p:nvGrpSpPr>
        <p:grpSpPr>
          <a:xfrm>
            <a:off x="10441123" y="964731"/>
            <a:ext cx="390926" cy="2357421"/>
            <a:chOff x="9286473" y="476250"/>
            <a:chExt cx="390926" cy="2357421"/>
          </a:xfrm>
        </p:grpSpPr>
        <p:sp>
          <p:nvSpPr>
            <p:cNvPr id="36" name="Google Shape;36;p2"/>
            <p:cNvSpPr/>
            <p:nvPr/>
          </p:nvSpPr>
          <p:spPr>
            <a:xfrm>
              <a:off x="9389173" y="476250"/>
              <a:ext cx="113728" cy="1839563"/>
            </a:xfrm>
            <a:custGeom>
              <a:avLst/>
              <a:gdLst/>
              <a:ahLst/>
              <a:cxnLst/>
              <a:rect l="l" t="t" r="r" b="b"/>
              <a:pathLst>
                <a:path w="113728" h="1839563" extrusionOk="0">
                  <a:moveTo>
                    <a:pt x="113729" y="1839278"/>
                  </a:moveTo>
                  <a:lnTo>
                    <a:pt x="2096" y="1839563"/>
                  </a:lnTo>
                  <a:lnTo>
                    <a:pt x="0" y="0"/>
                  </a:lnTo>
                  <a:lnTo>
                    <a:pt x="111633" y="40386"/>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rot="-8594">
              <a:off x="9287178" y="2269034"/>
              <a:ext cx="300229" cy="564263"/>
            </a:xfrm>
            <a:custGeom>
              <a:avLst/>
              <a:gdLst/>
              <a:ahLst/>
              <a:cxnLst/>
              <a:rect l="l" t="t" r="r" b="b"/>
              <a:pathLst>
                <a:path w="300228" h="564261" extrusionOk="0">
                  <a:moveTo>
                    <a:pt x="300228" y="282131"/>
                  </a:moveTo>
                  <a:cubicBezTo>
                    <a:pt x="300228" y="437948"/>
                    <a:pt x="233020" y="564262"/>
                    <a:pt x="150114" y="564262"/>
                  </a:cubicBezTo>
                  <a:cubicBezTo>
                    <a:pt x="67208" y="564262"/>
                    <a:pt x="0" y="437948"/>
                    <a:pt x="0" y="282131"/>
                  </a:cubicBezTo>
                  <a:cubicBezTo>
                    <a:pt x="0" y="126314"/>
                    <a:pt x="67208" y="0"/>
                    <a:pt x="150114" y="0"/>
                  </a:cubicBezTo>
                  <a:cubicBezTo>
                    <a:pt x="233020" y="0"/>
                    <a:pt x="300228" y="126314"/>
                    <a:pt x="300228" y="28213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rot="-8594">
              <a:off x="9380300" y="2446935"/>
              <a:ext cx="111252" cy="208979"/>
            </a:xfrm>
            <a:custGeom>
              <a:avLst/>
              <a:gdLst/>
              <a:ahLst/>
              <a:cxnLst/>
              <a:rect l="l" t="t" r="r" b="b"/>
              <a:pathLst>
                <a:path w="111252" h="208978" extrusionOk="0">
                  <a:moveTo>
                    <a:pt x="111252" y="104489"/>
                  </a:moveTo>
                  <a:cubicBezTo>
                    <a:pt x="111252" y="162197"/>
                    <a:pt x="86348" y="208979"/>
                    <a:pt x="55626" y="208979"/>
                  </a:cubicBezTo>
                  <a:cubicBezTo>
                    <a:pt x="24905" y="208979"/>
                    <a:pt x="0" y="162197"/>
                    <a:pt x="0" y="104489"/>
                  </a:cubicBezTo>
                  <a:cubicBezTo>
                    <a:pt x="0" y="46781"/>
                    <a:pt x="24905" y="0"/>
                    <a:pt x="55626" y="0"/>
                  </a:cubicBezTo>
                  <a:cubicBezTo>
                    <a:pt x="86348" y="0"/>
                    <a:pt x="111252" y="46781"/>
                    <a:pt x="111252" y="104489"/>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9388506" y="516635"/>
              <a:ext cx="288893" cy="495109"/>
            </a:xfrm>
            <a:custGeom>
              <a:avLst/>
              <a:gdLst/>
              <a:ahLst/>
              <a:cxnLst/>
              <a:rect l="l" t="t" r="r" b="b"/>
              <a:pathLst>
                <a:path w="288893" h="495109" extrusionOk="0">
                  <a:moveTo>
                    <a:pt x="284035" y="172879"/>
                  </a:moveTo>
                  <a:lnTo>
                    <a:pt x="288893" y="374618"/>
                  </a:lnTo>
                  <a:cubicBezTo>
                    <a:pt x="285750" y="430340"/>
                    <a:pt x="243745" y="475107"/>
                    <a:pt x="190405" y="479489"/>
                  </a:cubicBezTo>
                  <a:lnTo>
                    <a:pt x="1048" y="495110"/>
                  </a:lnTo>
                  <a:lnTo>
                    <a:pt x="0" y="0"/>
                  </a:lnTo>
                  <a:lnTo>
                    <a:pt x="251174" y="113348"/>
                  </a:lnTo>
                  <a:cubicBezTo>
                    <a:pt x="272034" y="121253"/>
                    <a:pt x="283750" y="149257"/>
                    <a:pt x="284035" y="172879"/>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499068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40"/>
        <p:cNvGrpSpPr/>
        <p:nvPr/>
      </p:nvGrpSpPr>
      <p:grpSpPr>
        <a:xfrm>
          <a:off x="0" y="0"/>
          <a:ext cx="0" cy="0"/>
          <a:chOff x="0" y="0"/>
          <a:chExt cx="0" cy="0"/>
        </a:xfrm>
      </p:grpSpPr>
      <p:sp>
        <p:nvSpPr>
          <p:cNvPr id="41" name="Google Shape;41;p3"/>
          <p:cNvSpPr/>
          <p:nvPr/>
        </p:nvSpPr>
        <p:spPr>
          <a:xfrm rot="-887239">
            <a:off x="-1366316" y="1403756"/>
            <a:ext cx="2733047" cy="5462809"/>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2" name="Google Shape;42;p3"/>
          <p:cNvSpPr/>
          <p:nvPr/>
        </p:nvSpPr>
        <p:spPr>
          <a:xfrm rot="-887239">
            <a:off x="3713266" y="68621"/>
            <a:ext cx="2733047" cy="5462821"/>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 name="Google Shape;43;p3"/>
          <p:cNvSpPr/>
          <p:nvPr/>
        </p:nvSpPr>
        <p:spPr>
          <a:xfrm rot="-887239">
            <a:off x="-1115716" y="3424171"/>
            <a:ext cx="8012072" cy="2733047"/>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 name="Google Shape;44;p3"/>
          <p:cNvSpPr/>
          <p:nvPr/>
        </p:nvSpPr>
        <p:spPr>
          <a:xfrm rot="4500027">
            <a:off x="263489" y="-993546"/>
            <a:ext cx="2498629" cy="3763173"/>
          </a:xfrm>
          <a:custGeom>
            <a:avLst/>
            <a:gdLst/>
            <a:ahLst/>
            <a:cxnLst/>
            <a:rect l="l" t="t" r="r" b="b"/>
            <a:pathLst>
              <a:path w="2498629" h="3763173" extrusionOk="0">
                <a:moveTo>
                  <a:pt x="0" y="3113010"/>
                </a:moveTo>
                <a:lnTo>
                  <a:pt x="834103" y="0"/>
                </a:lnTo>
                <a:lnTo>
                  <a:pt x="850377" y="76021"/>
                </a:lnTo>
                <a:cubicBezTo>
                  <a:pt x="887451" y="311123"/>
                  <a:pt x="857146" y="557594"/>
                  <a:pt x="833507" y="796562"/>
                </a:cubicBezTo>
                <a:cubicBezTo>
                  <a:pt x="806535" y="1039281"/>
                  <a:pt x="793099" y="1285752"/>
                  <a:pt x="867247" y="1513237"/>
                </a:cubicBezTo>
                <a:cubicBezTo>
                  <a:pt x="958165" y="1801431"/>
                  <a:pt x="1180610" y="2013796"/>
                  <a:pt x="1416490" y="2176935"/>
                </a:cubicBezTo>
                <a:cubicBezTo>
                  <a:pt x="1649037" y="2336209"/>
                  <a:pt x="1905121" y="2465128"/>
                  <a:pt x="2120798" y="2658508"/>
                </a:cubicBezTo>
                <a:cubicBezTo>
                  <a:pt x="2336474" y="2851888"/>
                  <a:pt x="2508308" y="3136330"/>
                  <a:pt x="2498206" y="3443509"/>
                </a:cubicBezTo>
                <a:cubicBezTo>
                  <a:pt x="2496489" y="3534514"/>
                  <a:pt x="2477952" y="3623644"/>
                  <a:pt x="2448896" y="3708510"/>
                </a:cubicBezTo>
                <a:lnTo>
                  <a:pt x="2426517" y="3763173"/>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 name="Google Shape;45;p3"/>
          <p:cNvSpPr/>
          <p:nvPr/>
        </p:nvSpPr>
        <p:spPr>
          <a:xfrm rot="-887239">
            <a:off x="-1680249" y="770897"/>
            <a:ext cx="8012084" cy="3863202"/>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 name="Google Shape;46;p3"/>
          <p:cNvSpPr/>
          <p:nvPr/>
        </p:nvSpPr>
        <p:spPr>
          <a:xfrm>
            <a:off x="4235117" y="0"/>
            <a:ext cx="7956900" cy="6858000"/>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47" name="Google Shape;47;p3"/>
          <p:cNvGrpSpPr/>
          <p:nvPr/>
        </p:nvGrpSpPr>
        <p:grpSpPr>
          <a:xfrm>
            <a:off x="1700148" y="3150287"/>
            <a:ext cx="2055965" cy="2044502"/>
            <a:chOff x="5586348" y="-2372208"/>
            <a:chExt cx="2055965" cy="2044502"/>
          </a:xfrm>
        </p:grpSpPr>
        <p:sp>
          <p:nvSpPr>
            <p:cNvPr id="48" name="Google Shape;48;p3"/>
            <p:cNvSpPr/>
            <p:nvPr/>
          </p:nvSpPr>
          <p:spPr>
            <a:xfrm rot="3397668">
              <a:off x="5884330" y="-2100066"/>
              <a:ext cx="1460001" cy="1500218"/>
            </a:xfrm>
            <a:custGeom>
              <a:avLst/>
              <a:gdLst/>
              <a:ahLst/>
              <a:cxnLst/>
              <a:rect l="l" t="t" r="r" b="b"/>
              <a:pathLst>
                <a:path w="1460202" h="1500424" extrusionOk="0">
                  <a:moveTo>
                    <a:pt x="385757" y="169112"/>
                  </a:moveTo>
                  <a:cubicBezTo>
                    <a:pt x="444527" y="123964"/>
                    <a:pt x="503867" y="78529"/>
                    <a:pt x="570828" y="47002"/>
                  </a:cubicBezTo>
                  <a:cubicBezTo>
                    <a:pt x="759042" y="-41676"/>
                    <a:pt x="1000215" y="-2052"/>
                    <a:pt x="1150234" y="142061"/>
                  </a:cubicBezTo>
                  <a:cubicBezTo>
                    <a:pt x="1228530" y="217309"/>
                    <a:pt x="1281012" y="314845"/>
                    <a:pt x="1332161" y="410666"/>
                  </a:cubicBezTo>
                  <a:cubicBezTo>
                    <a:pt x="1391216" y="521251"/>
                    <a:pt x="1451700" y="636313"/>
                    <a:pt x="1459415" y="761472"/>
                  </a:cubicBezTo>
                  <a:cubicBezTo>
                    <a:pt x="1468655" y="910348"/>
                    <a:pt x="1395979" y="1061890"/>
                    <a:pt x="1273964" y="1147711"/>
                  </a:cubicBezTo>
                  <a:cubicBezTo>
                    <a:pt x="1228244" y="1179905"/>
                    <a:pt x="1176333" y="1203432"/>
                    <a:pt x="1135089" y="1241151"/>
                  </a:cubicBezTo>
                  <a:cubicBezTo>
                    <a:pt x="1086321" y="1285728"/>
                    <a:pt x="1056127" y="1346593"/>
                    <a:pt x="1016598" y="1399552"/>
                  </a:cubicBezTo>
                  <a:cubicBezTo>
                    <a:pt x="977069" y="1452511"/>
                    <a:pt x="920491" y="1500898"/>
                    <a:pt x="854387" y="1500421"/>
                  </a:cubicBezTo>
                  <a:cubicBezTo>
                    <a:pt x="776568" y="1499945"/>
                    <a:pt x="713036" y="1432794"/>
                    <a:pt x="635693" y="1424317"/>
                  </a:cubicBezTo>
                  <a:cubicBezTo>
                    <a:pt x="557493" y="1415839"/>
                    <a:pt x="481293" y="1468894"/>
                    <a:pt x="403760" y="1455940"/>
                  </a:cubicBezTo>
                  <a:cubicBezTo>
                    <a:pt x="325274" y="1442890"/>
                    <a:pt x="272981" y="1366690"/>
                    <a:pt x="246978" y="1291443"/>
                  </a:cubicBezTo>
                  <a:cubicBezTo>
                    <a:pt x="220975" y="1216195"/>
                    <a:pt x="211069" y="1134471"/>
                    <a:pt x="170683" y="1065891"/>
                  </a:cubicBezTo>
                  <a:cubicBezTo>
                    <a:pt x="139441" y="1012741"/>
                    <a:pt x="91911" y="971117"/>
                    <a:pt x="57621" y="919873"/>
                  </a:cubicBezTo>
                  <a:cubicBezTo>
                    <a:pt x="-9244" y="819860"/>
                    <a:pt x="-18769" y="684129"/>
                    <a:pt x="33523" y="575734"/>
                  </a:cubicBezTo>
                  <a:cubicBezTo>
                    <a:pt x="74004" y="491819"/>
                    <a:pt x="154490" y="443432"/>
                    <a:pt x="199353" y="365137"/>
                  </a:cubicBezTo>
                  <a:cubicBezTo>
                    <a:pt x="247264" y="282079"/>
                    <a:pt x="309462" y="227691"/>
                    <a:pt x="385757" y="169112"/>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9" name="Google Shape;49;p3"/>
            <p:cNvSpPr/>
            <p:nvPr/>
          </p:nvSpPr>
          <p:spPr>
            <a:xfrm rot="3397668">
              <a:off x="5912563" y="-2087178"/>
              <a:ext cx="1422858" cy="1462152"/>
            </a:xfrm>
            <a:custGeom>
              <a:avLst/>
              <a:gdLst/>
              <a:ahLst/>
              <a:cxnLst/>
              <a:rect l="l" t="t" r="r" b="b"/>
              <a:pathLst>
                <a:path w="1423054" h="1462353" extrusionOk="0">
                  <a:moveTo>
                    <a:pt x="375864" y="164761"/>
                  </a:moveTo>
                  <a:cubicBezTo>
                    <a:pt x="433109" y="120850"/>
                    <a:pt x="490926" y="76464"/>
                    <a:pt x="556267" y="45793"/>
                  </a:cubicBezTo>
                  <a:cubicBezTo>
                    <a:pt x="739719" y="-40598"/>
                    <a:pt x="974701" y="-2022"/>
                    <a:pt x="1120909" y="138472"/>
                  </a:cubicBezTo>
                  <a:cubicBezTo>
                    <a:pt x="1197205" y="211814"/>
                    <a:pt x="1248354" y="306874"/>
                    <a:pt x="1298265" y="400219"/>
                  </a:cubicBezTo>
                  <a:cubicBezTo>
                    <a:pt x="1355891" y="508042"/>
                    <a:pt x="1414756" y="620151"/>
                    <a:pt x="1422281" y="742166"/>
                  </a:cubicBezTo>
                  <a:cubicBezTo>
                    <a:pt x="1431329" y="887327"/>
                    <a:pt x="1360463" y="1034869"/>
                    <a:pt x="1241591" y="1118594"/>
                  </a:cubicBezTo>
                  <a:cubicBezTo>
                    <a:pt x="1197109" y="1149931"/>
                    <a:pt x="1146436" y="1172887"/>
                    <a:pt x="1106241" y="1209653"/>
                  </a:cubicBezTo>
                  <a:cubicBezTo>
                    <a:pt x="1058711" y="1253087"/>
                    <a:pt x="1029279" y="1312428"/>
                    <a:pt x="990703" y="1364053"/>
                  </a:cubicBezTo>
                  <a:cubicBezTo>
                    <a:pt x="952127" y="1415679"/>
                    <a:pt x="897072" y="1462732"/>
                    <a:pt x="832683" y="1462351"/>
                  </a:cubicBezTo>
                  <a:cubicBezTo>
                    <a:pt x="756864" y="1461875"/>
                    <a:pt x="694952" y="1396438"/>
                    <a:pt x="619609" y="1388247"/>
                  </a:cubicBezTo>
                  <a:cubicBezTo>
                    <a:pt x="543409" y="1379960"/>
                    <a:pt x="469114" y="1431681"/>
                    <a:pt x="393580" y="1419108"/>
                  </a:cubicBezTo>
                  <a:cubicBezTo>
                    <a:pt x="317095" y="1406344"/>
                    <a:pt x="266136" y="1332049"/>
                    <a:pt x="240799" y="1258802"/>
                  </a:cubicBezTo>
                  <a:cubicBezTo>
                    <a:pt x="215463" y="1185555"/>
                    <a:pt x="205747" y="1105831"/>
                    <a:pt x="166409" y="1038965"/>
                  </a:cubicBezTo>
                  <a:cubicBezTo>
                    <a:pt x="135929" y="987244"/>
                    <a:pt x="89638" y="946573"/>
                    <a:pt x="56205" y="896662"/>
                  </a:cubicBezTo>
                  <a:cubicBezTo>
                    <a:pt x="-9041" y="799030"/>
                    <a:pt x="-18281" y="666728"/>
                    <a:pt x="32678" y="561191"/>
                  </a:cubicBezTo>
                  <a:cubicBezTo>
                    <a:pt x="72112" y="479467"/>
                    <a:pt x="150502" y="432223"/>
                    <a:pt x="194222" y="356023"/>
                  </a:cubicBezTo>
                  <a:cubicBezTo>
                    <a:pt x="240799" y="274870"/>
                    <a:pt x="301378" y="221911"/>
                    <a:pt x="375864" y="164761"/>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0" name="Google Shape;50;p3"/>
            <p:cNvSpPr/>
            <p:nvPr/>
          </p:nvSpPr>
          <p:spPr>
            <a:xfrm rot="3397668">
              <a:off x="5963939" y="-2046743"/>
              <a:ext cx="1345617" cy="1358839"/>
            </a:xfrm>
            <a:custGeom>
              <a:avLst/>
              <a:gdLst/>
              <a:ahLst/>
              <a:cxnLst/>
              <a:rect l="l" t="t" r="r" b="b"/>
              <a:pathLst>
                <a:path w="1345802" h="1359026" extrusionOk="0">
                  <a:moveTo>
                    <a:pt x="355325" y="153159"/>
                  </a:moveTo>
                  <a:cubicBezTo>
                    <a:pt x="409522" y="112296"/>
                    <a:pt x="464196" y="71148"/>
                    <a:pt x="525918" y="42573"/>
                  </a:cubicBezTo>
                  <a:cubicBezTo>
                    <a:pt x="699464" y="-37722"/>
                    <a:pt x="921682" y="-1908"/>
                    <a:pt x="1059985" y="128679"/>
                  </a:cubicBezTo>
                  <a:cubicBezTo>
                    <a:pt x="1132184" y="196878"/>
                    <a:pt x="1180476" y="285175"/>
                    <a:pt x="1227720" y="371948"/>
                  </a:cubicBezTo>
                  <a:cubicBezTo>
                    <a:pt x="1282203" y="472151"/>
                    <a:pt x="1337829" y="576354"/>
                    <a:pt x="1345068" y="689702"/>
                  </a:cubicBezTo>
                  <a:cubicBezTo>
                    <a:pt x="1353640" y="824576"/>
                    <a:pt x="1286585" y="961736"/>
                    <a:pt x="1174190" y="1039555"/>
                  </a:cubicBezTo>
                  <a:cubicBezTo>
                    <a:pt x="1132089" y="1068702"/>
                    <a:pt x="1084178" y="1090038"/>
                    <a:pt x="1046173" y="1124232"/>
                  </a:cubicBezTo>
                  <a:cubicBezTo>
                    <a:pt x="1001216" y="1164618"/>
                    <a:pt x="973402" y="1219768"/>
                    <a:pt x="936922" y="1267679"/>
                  </a:cubicBezTo>
                  <a:cubicBezTo>
                    <a:pt x="900441" y="1315685"/>
                    <a:pt x="848339" y="1359405"/>
                    <a:pt x="787474" y="1359024"/>
                  </a:cubicBezTo>
                  <a:cubicBezTo>
                    <a:pt x="715751" y="1358547"/>
                    <a:pt x="657172" y="1297778"/>
                    <a:pt x="585925" y="1290158"/>
                  </a:cubicBezTo>
                  <a:cubicBezTo>
                    <a:pt x="513916" y="1282443"/>
                    <a:pt x="443622" y="1330544"/>
                    <a:pt x="372089" y="1318828"/>
                  </a:cubicBezTo>
                  <a:cubicBezTo>
                    <a:pt x="299699" y="1307017"/>
                    <a:pt x="251598" y="1237961"/>
                    <a:pt x="227595" y="1169857"/>
                  </a:cubicBezTo>
                  <a:cubicBezTo>
                    <a:pt x="203592" y="1101753"/>
                    <a:pt x="194448" y="1027649"/>
                    <a:pt x="157300" y="965546"/>
                  </a:cubicBezTo>
                  <a:cubicBezTo>
                    <a:pt x="128535" y="917445"/>
                    <a:pt x="84625" y="879726"/>
                    <a:pt x="53097" y="833339"/>
                  </a:cubicBezTo>
                  <a:cubicBezTo>
                    <a:pt x="-8530" y="742756"/>
                    <a:pt x="-17293" y="619788"/>
                    <a:pt x="30904" y="521681"/>
                  </a:cubicBezTo>
                  <a:cubicBezTo>
                    <a:pt x="68242" y="445671"/>
                    <a:pt x="142346" y="401856"/>
                    <a:pt x="183685" y="330990"/>
                  </a:cubicBezTo>
                  <a:cubicBezTo>
                    <a:pt x="227595" y="255457"/>
                    <a:pt x="284935" y="206213"/>
                    <a:pt x="355325" y="153159"/>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51" name="Google Shape;51;p3"/>
            <p:cNvGrpSpPr/>
            <p:nvPr/>
          </p:nvGrpSpPr>
          <p:grpSpPr>
            <a:xfrm>
              <a:off x="5820132" y="-2126214"/>
              <a:ext cx="1544223" cy="1519072"/>
              <a:chOff x="5820132" y="-2126214"/>
              <a:chExt cx="1544223" cy="1519072"/>
            </a:xfrm>
          </p:grpSpPr>
          <p:grpSp>
            <p:nvGrpSpPr>
              <p:cNvPr id="52" name="Google Shape;52;p3"/>
              <p:cNvGrpSpPr/>
              <p:nvPr/>
            </p:nvGrpSpPr>
            <p:grpSpPr>
              <a:xfrm>
                <a:off x="5845283" y="-2126214"/>
                <a:ext cx="1519072" cy="1519072"/>
                <a:chOff x="7709386" y="-1810378"/>
                <a:chExt cx="1353776" cy="1353776"/>
              </a:xfrm>
            </p:grpSpPr>
            <p:sp>
              <p:nvSpPr>
                <p:cNvPr id="53" name="Google Shape;53;p3"/>
                <p:cNvSpPr/>
                <p:nvPr/>
              </p:nvSpPr>
              <p:spPr>
                <a:xfrm rot="3397668">
                  <a:off x="7897613" y="-1622151"/>
                  <a:ext cx="977321" cy="977321"/>
                </a:xfrm>
                <a:custGeom>
                  <a:avLst/>
                  <a:gdLst/>
                  <a:ahLst/>
                  <a:cxnLst/>
                  <a:rect l="l" t="t" r="r" b="b"/>
                  <a:pathLst>
                    <a:path w="977455" h="977455" extrusionOk="0">
                      <a:moveTo>
                        <a:pt x="977456" y="488728"/>
                      </a:moveTo>
                      <a:cubicBezTo>
                        <a:pt x="977456" y="758645"/>
                        <a:pt x="758645" y="977456"/>
                        <a:pt x="488728" y="977456"/>
                      </a:cubicBezTo>
                      <a:cubicBezTo>
                        <a:pt x="218811" y="977456"/>
                        <a:pt x="0" y="758645"/>
                        <a:pt x="0" y="488728"/>
                      </a:cubicBezTo>
                      <a:cubicBezTo>
                        <a:pt x="0" y="218811"/>
                        <a:pt x="218811" y="0"/>
                        <a:pt x="488728" y="0"/>
                      </a:cubicBezTo>
                      <a:cubicBezTo>
                        <a:pt x="758645" y="0"/>
                        <a:pt x="977456" y="218811"/>
                        <a:pt x="977456" y="488728"/>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 name="Google Shape;54;p3"/>
                <p:cNvSpPr/>
                <p:nvPr/>
              </p:nvSpPr>
              <p:spPr>
                <a:xfrm rot="3396342">
                  <a:off x="7935161" y="-1582789"/>
                  <a:ext cx="885000" cy="915678"/>
                </a:xfrm>
                <a:custGeom>
                  <a:avLst/>
                  <a:gdLst/>
                  <a:ahLst/>
                  <a:cxnLst/>
                  <a:rect l="l" t="t" r="r" b="b"/>
                  <a:pathLst>
                    <a:path w="941260" h="941260" extrusionOk="0">
                      <a:moveTo>
                        <a:pt x="941261" y="470630"/>
                      </a:moveTo>
                      <a:cubicBezTo>
                        <a:pt x="941261" y="730552"/>
                        <a:pt x="730552" y="941261"/>
                        <a:pt x="470630" y="941261"/>
                      </a:cubicBezTo>
                      <a:cubicBezTo>
                        <a:pt x="210708" y="941261"/>
                        <a:pt x="0" y="730552"/>
                        <a:pt x="0" y="470630"/>
                      </a:cubicBezTo>
                      <a:cubicBezTo>
                        <a:pt x="0" y="210708"/>
                        <a:pt x="210708" y="0"/>
                        <a:pt x="470630" y="0"/>
                      </a:cubicBezTo>
                      <a:cubicBezTo>
                        <a:pt x="730552" y="0"/>
                        <a:pt x="941261" y="210708"/>
                        <a:pt x="941261" y="47063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55" name="Google Shape;55;p3"/>
              <p:cNvSpPr/>
              <p:nvPr/>
            </p:nvSpPr>
            <p:spPr>
              <a:xfrm rot="3397668">
                <a:off x="7075717" y="-1694816"/>
                <a:ext cx="300203" cy="60786"/>
              </a:xfrm>
              <a:custGeom>
                <a:avLst/>
                <a:gdLst/>
                <a:ahLst/>
                <a:cxnLst/>
                <a:rect l="l" t="t" r="r" b="b"/>
                <a:pathLst>
                  <a:path w="300244" h="60794" extrusionOk="0">
                    <a:moveTo>
                      <a:pt x="21680" y="59116"/>
                    </a:moveTo>
                    <a:cubicBezTo>
                      <a:pt x="101118" y="19302"/>
                      <a:pt x="197892" y="17778"/>
                      <a:pt x="278474" y="55497"/>
                    </a:cubicBezTo>
                    <a:cubicBezTo>
                      <a:pt x="295047" y="63212"/>
                      <a:pt x="309525" y="38637"/>
                      <a:pt x="292856" y="30827"/>
                    </a:cubicBezTo>
                    <a:cubicBezTo>
                      <a:pt x="202464" y="-11464"/>
                      <a:pt x="96451" y="-10226"/>
                      <a:pt x="7202" y="34446"/>
                    </a:cubicBezTo>
                    <a:cubicBezTo>
                      <a:pt x="-9181" y="42733"/>
                      <a:pt x="5297" y="67403"/>
                      <a:pt x="21680" y="59116"/>
                    </a:cubicBezTo>
                    <a:lnTo>
                      <a:pt x="21680" y="59116"/>
                    </a:ln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 name="Google Shape;56;p3"/>
              <p:cNvSpPr/>
              <p:nvPr/>
            </p:nvSpPr>
            <p:spPr>
              <a:xfrm rot="3397668">
                <a:off x="5791442" y="-1268898"/>
                <a:ext cx="414847" cy="154792"/>
              </a:xfrm>
              <a:custGeom>
                <a:avLst/>
                <a:gdLst/>
                <a:ahLst/>
                <a:cxnLst/>
                <a:rect l="l" t="t" r="r" b="b"/>
                <a:pathLst>
                  <a:path w="414904" h="154813" extrusionOk="0">
                    <a:moveTo>
                      <a:pt x="33151" y="18000"/>
                    </a:moveTo>
                    <a:cubicBezTo>
                      <a:pt x="30865" y="14286"/>
                      <a:pt x="28674" y="10666"/>
                      <a:pt x="26388" y="6951"/>
                    </a:cubicBezTo>
                    <a:cubicBezTo>
                      <a:pt x="16768" y="-8860"/>
                      <a:pt x="-6473" y="5046"/>
                      <a:pt x="1718" y="21334"/>
                    </a:cubicBezTo>
                    <a:cubicBezTo>
                      <a:pt x="18387" y="54767"/>
                      <a:pt x="41056" y="85723"/>
                      <a:pt x="68679" y="110869"/>
                    </a:cubicBezTo>
                    <a:cubicBezTo>
                      <a:pt x="81919" y="122871"/>
                      <a:pt x="97444" y="134015"/>
                      <a:pt x="116113" y="133824"/>
                    </a:cubicBezTo>
                    <a:cubicBezTo>
                      <a:pt x="135735" y="133634"/>
                      <a:pt x="152975" y="120299"/>
                      <a:pt x="169644" y="111536"/>
                    </a:cubicBezTo>
                    <a:cubicBezTo>
                      <a:pt x="205077" y="92962"/>
                      <a:pt x="243939" y="79627"/>
                      <a:pt x="283372" y="93438"/>
                    </a:cubicBezTo>
                    <a:cubicBezTo>
                      <a:pt x="322044" y="106964"/>
                      <a:pt x="359096" y="131062"/>
                      <a:pt x="393767" y="152589"/>
                    </a:cubicBezTo>
                    <a:cubicBezTo>
                      <a:pt x="409483" y="162304"/>
                      <a:pt x="423771" y="137634"/>
                      <a:pt x="408150" y="127919"/>
                    </a:cubicBezTo>
                    <a:cubicBezTo>
                      <a:pt x="374812" y="107250"/>
                      <a:pt x="340332" y="86580"/>
                      <a:pt x="304232" y="71150"/>
                    </a:cubicBezTo>
                    <a:cubicBezTo>
                      <a:pt x="267847" y="55529"/>
                      <a:pt x="230699" y="56005"/>
                      <a:pt x="193742" y="69626"/>
                    </a:cubicBezTo>
                    <a:cubicBezTo>
                      <a:pt x="175835" y="76198"/>
                      <a:pt x="158881" y="84771"/>
                      <a:pt x="142212" y="94105"/>
                    </a:cubicBezTo>
                    <a:cubicBezTo>
                      <a:pt x="134401" y="98487"/>
                      <a:pt x="125448" y="105154"/>
                      <a:pt x="116209" y="105345"/>
                    </a:cubicBezTo>
                    <a:cubicBezTo>
                      <a:pt x="107541" y="105535"/>
                      <a:pt x="99730" y="99915"/>
                      <a:pt x="93444" y="94677"/>
                    </a:cubicBezTo>
                    <a:cubicBezTo>
                      <a:pt x="65059" y="71055"/>
                      <a:pt x="42961" y="39813"/>
                      <a:pt x="26578" y="6951"/>
                    </a:cubicBezTo>
                    <a:cubicBezTo>
                      <a:pt x="18387" y="11714"/>
                      <a:pt x="10100" y="16572"/>
                      <a:pt x="1909" y="21334"/>
                    </a:cubicBezTo>
                    <a:cubicBezTo>
                      <a:pt x="4195" y="25049"/>
                      <a:pt x="6385" y="28668"/>
                      <a:pt x="8671" y="32383"/>
                    </a:cubicBezTo>
                    <a:cubicBezTo>
                      <a:pt x="18006" y="48099"/>
                      <a:pt x="42771" y="33812"/>
                      <a:pt x="33151" y="18000"/>
                    </a:cubicBezTo>
                    <a:lnTo>
                      <a:pt x="33151" y="18000"/>
                    </a:ln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7" name="Google Shape;57;p3"/>
              <p:cNvSpPr/>
              <p:nvPr/>
            </p:nvSpPr>
            <p:spPr>
              <a:xfrm rot="3397668">
                <a:off x="6829110" y="-921837"/>
                <a:ext cx="103621" cy="279977"/>
              </a:xfrm>
              <a:custGeom>
                <a:avLst/>
                <a:gdLst/>
                <a:ahLst/>
                <a:cxnLst/>
                <a:rect l="l" t="t" r="r" b="b"/>
                <a:pathLst>
                  <a:path w="103635" h="280016" extrusionOk="0">
                    <a:moveTo>
                      <a:pt x="67966" y="17270"/>
                    </a:moveTo>
                    <a:cubicBezTo>
                      <a:pt x="76062" y="38892"/>
                      <a:pt x="75872" y="61180"/>
                      <a:pt x="74348" y="83850"/>
                    </a:cubicBezTo>
                    <a:cubicBezTo>
                      <a:pt x="72823" y="106900"/>
                      <a:pt x="71204" y="130141"/>
                      <a:pt x="66823" y="152811"/>
                    </a:cubicBezTo>
                    <a:cubicBezTo>
                      <a:pt x="59298" y="192149"/>
                      <a:pt x="42534" y="231773"/>
                      <a:pt x="6815" y="253204"/>
                    </a:cubicBezTo>
                    <a:cubicBezTo>
                      <a:pt x="-8901" y="262634"/>
                      <a:pt x="5386" y="287399"/>
                      <a:pt x="21198" y="277874"/>
                    </a:cubicBezTo>
                    <a:cubicBezTo>
                      <a:pt x="61775" y="253585"/>
                      <a:pt x="84063" y="209865"/>
                      <a:pt x="93398" y="164812"/>
                    </a:cubicBezTo>
                    <a:cubicBezTo>
                      <a:pt x="98827" y="138904"/>
                      <a:pt x="100922" y="112329"/>
                      <a:pt x="102732" y="85945"/>
                    </a:cubicBezTo>
                    <a:cubicBezTo>
                      <a:pt x="104447" y="60228"/>
                      <a:pt x="104542" y="34129"/>
                      <a:pt x="95493" y="9650"/>
                    </a:cubicBezTo>
                    <a:cubicBezTo>
                      <a:pt x="89111" y="-7400"/>
                      <a:pt x="61489" y="30"/>
                      <a:pt x="67966" y="17270"/>
                    </a:cubicBezTo>
                    <a:lnTo>
                      <a:pt x="67966" y="17270"/>
                    </a:ln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58" name="Google Shape;58;p3" descr="Envelope with solid fill"/>
          <p:cNvSpPr/>
          <p:nvPr/>
        </p:nvSpPr>
        <p:spPr>
          <a:xfrm rot="-1476510">
            <a:off x="2468543" y="3989099"/>
            <a:ext cx="548971" cy="384279"/>
          </a:xfrm>
          <a:custGeom>
            <a:avLst/>
            <a:gdLst/>
            <a:ahLst/>
            <a:cxnLst/>
            <a:rect l="l" t="t" r="r" b="b"/>
            <a:pathLst>
              <a:path w="762000" h="533400" extrusionOk="0">
                <a:moveTo>
                  <a:pt x="0" y="0"/>
                </a:moveTo>
                <a:lnTo>
                  <a:pt x="0" y="533400"/>
                </a:lnTo>
                <a:lnTo>
                  <a:pt x="762000" y="533400"/>
                </a:lnTo>
                <a:lnTo>
                  <a:pt x="762000" y="0"/>
                </a:lnTo>
                <a:lnTo>
                  <a:pt x="0" y="0"/>
                </a:lnTo>
                <a:close/>
                <a:moveTo>
                  <a:pt x="394335" y="332423"/>
                </a:moveTo>
                <a:cubicBezTo>
                  <a:pt x="386715" y="340043"/>
                  <a:pt x="375285" y="340043"/>
                  <a:pt x="367665" y="332423"/>
                </a:cubicBezTo>
                <a:lnTo>
                  <a:pt x="85725" y="57150"/>
                </a:lnTo>
                <a:lnTo>
                  <a:pt x="677228" y="57150"/>
                </a:lnTo>
                <a:lnTo>
                  <a:pt x="394335" y="332423"/>
                </a:lnTo>
                <a:close/>
                <a:moveTo>
                  <a:pt x="242888" y="263843"/>
                </a:moveTo>
                <a:lnTo>
                  <a:pt x="57150" y="450533"/>
                </a:lnTo>
                <a:lnTo>
                  <a:pt x="57150" y="81915"/>
                </a:lnTo>
                <a:lnTo>
                  <a:pt x="242888" y="263843"/>
                </a:lnTo>
                <a:close/>
                <a:moveTo>
                  <a:pt x="270510" y="290513"/>
                </a:moveTo>
                <a:lnTo>
                  <a:pt x="341948" y="360045"/>
                </a:lnTo>
                <a:cubicBezTo>
                  <a:pt x="353378" y="370523"/>
                  <a:pt x="367665" y="376238"/>
                  <a:pt x="381953" y="376238"/>
                </a:cubicBezTo>
                <a:cubicBezTo>
                  <a:pt x="396240" y="376238"/>
                  <a:pt x="410528" y="370523"/>
                  <a:pt x="421958" y="360045"/>
                </a:cubicBezTo>
                <a:lnTo>
                  <a:pt x="493395" y="290513"/>
                </a:lnTo>
                <a:lnTo>
                  <a:pt x="678180" y="476250"/>
                </a:lnTo>
                <a:lnTo>
                  <a:pt x="84773" y="476250"/>
                </a:lnTo>
                <a:lnTo>
                  <a:pt x="270510" y="290513"/>
                </a:lnTo>
                <a:close/>
                <a:moveTo>
                  <a:pt x="519113" y="263843"/>
                </a:moveTo>
                <a:lnTo>
                  <a:pt x="704850" y="82868"/>
                </a:lnTo>
                <a:lnTo>
                  <a:pt x="704850" y="449580"/>
                </a:lnTo>
                <a:lnTo>
                  <a:pt x="519113" y="26384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 name="Google Shape;59;p3"/>
          <p:cNvSpPr txBox="1">
            <a:spLocks noGrp="1"/>
          </p:cNvSpPr>
          <p:nvPr>
            <p:ph type="title"/>
          </p:nvPr>
        </p:nvSpPr>
        <p:spPr>
          <a:xfrm>
            <a:off x="4889007" y="2399475"/>
            <a:ext cx="6836400" cy="1166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7000"/>
              <a:buFont typeface="Aldrich"/>
              <a:buNone/>
              <a:defRPr sz="7000"/>
            </a:lvl1pPr>
            <a:lvl2pPr lvl="1"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60" name="Google Shape;60;p3"/>
          <p:cNvSpPr txBox="1">
            <a:spLocks noGrp="1"/>
          </p:cNvSpPr>
          <p:nvPr>
            <p:ph type="body" idx="1"/>
          </p:nvPr>
        </p:nvSpPr>
        <p:spPr>
          <a:xfrm>
            <a:off x="4888975" y="3636152"/>
            <a:ext cx="6836400" cy="1968900"/>
          </a:xfrm>
          <a:prstGeom prst="rect">
            <a:avLst/>
          </a:prstGeom>
          <a:noFill/>
          <a:ln>
            <a:noFill/>
          </a:ln>
        </p:spPr>
        <p:txBody>
          <a:bodyPr spcFirstLastPara="1" wrap="square" lIns="121900" tIns="121900" rIns="121900" bIns="121900" anchor="t" anchorCtr="0">
            <a:no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2100"/>
              </a:spcBef>
              <a:spcAft>
                <a:spcPts val="0"/>
              </a:spcAft>
              <a:buSzPts val="1800"/>
              <a:buChar char="○"/>
              <a:defRPr/>
            </a:lvl2pPr>
            <a:lvl3pPr marL="1371600" lvl="2" indent="-342900" algn="ctr">
              <a:lnSpc>
                <a:spcPct val="115000"/>
              </a:lnSpc>
              <a:spcBef>
                <a:spcPts val="2100"/>
              </a:spcBef>
              <a:spcAft>
                <a:spcPts val="0"/>
              </a:spcAft>
              <a:buSzPts val="1800"/>
              <a:buChar char="■"/>
              <a:defRPr/>
            </a:lvl3pPr>
            <a:lvl4pPr marL="1828800" lvl="3" indent="-342900" algn="ctr">
              <a:lnSpc>
                <a:spcPct val="115000"/>
              </a:lnSpc>
              <a:spcBef>
                <a:spcPts val="2100"/>
              </a:spcBef>
              <a:spcAft>
                <a:spcPts val="0"/>
              </a:spcAft>
              <a:buSzPts val="1800"/>
              <a:buChar char="●"/>
              <a:defRPr/>
            </a:lvl4pPr>
            <a:lvl5pPr marL="2286000" lvl="4" indent="-342900" algn="ctr">
              <a:lnSpc>
                <a:spcPct val="115000"/>
              </a:lnSpc>
              <a:spcBef>
                <a:spcPts val="2100"/>
              </a:spcBef>
              <a:spcAft>
                <a:spcPts val="0"/>
              </a:spcAft>
              <a:buSzPts val="1800"/>
              <a:buChar char="○"/>
              <a:defRPr/>
            </a:lvl5pPr>
            <a:lvl6pPr marL="2743200" lvl="5" indent="-342900" algn="ctr">
              <a:lnSpc>
                <a:spcPct val="115000"/>
              </a:lnSpc>
              <a:spcBef>
                <a:spcPts val="2100"/>
              </a:spcBef>
              <a:spcAft>
                <a:spcPts val="0"/>
              </a:spcAft>
              <a:buSzPts val="1800"/>
              <a:buChar char="■"/>
              <a:defRPr/>
            </a:lvl6pPr>
            <a:lvl7pPr marL="3200400" lvl="6" indent="-342900" algn="ctr">
              <a:lnSpc>
                <a:spcPct val="115000"/>
              </a:lnSpc>
              <a:spcBef>
                <a:spcPts val="2100"/>
              </a:spcBef>
              <a:spcAft>
                <a:spcPts val="0"/>
              </a:spcAft>
              <a:buSzPts val="1800"/>
              <a:buChar char="●"/>
              <a:defRPr/>
            </a:lvl7pPr>
            <a:lvl8pPr marL="3657600" lvl="7" indent="-342900" algn="ctr">
              <a:lnSpc>
                <a:spcPct val="115000"/>
              </a:lnSpc>
              <a:spcBef>
                <a:spcPts val="2100"/>
              </a:spcBef>
              <a:spcAft>
                <a:spcPts val="0"/>
              </a:spcAft>
              <a:buSzPts val="1800"/>
              <a:buChar char="○"/>
              <a:defRPr/>
            </a:lvl8pPr>
            <a:lvl9pPr marL="4114800" lvl="8" indent="-342900" algn="ctr">
              <a:lnSpc>
                <a:spcPct val="115000"/>
              </a:lnSpc>
              <a:spcBef>
                <a:spcPts val="2100"/>
              </a:spcBef>
              <a:spcAft>
                <a:spcPts val="2100"/>
              </a:spcAft>
              <a:buSzPts val="1800"/>
              <a:buChar char="■"/>
              <a:defRPr/>
            </a:lvl9pPr>
          </a:lstStyle>
          <a:p>
            <a:endParaRPr/>
          </a:p>
        </p:txBody>
      </p:sp>
      <p:sp>
        <p:nvSpPr>
          <p:cNvPr id="61" name="Google Shape;61;p3"/>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16351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62"/>
        <p:cNvGrpSpPr/>
        <p:nvPr/>
      </p:nvGrpSpPr>
      <p:grpSpPr>
        <a:xfrm>
          <a:off x="0" y="0"/>
          <a:ext cx="0" cy="0"/>
          <a:chOff x="0" y="0"/>
          <a:chExt cx="0" cy="0"/>
        </a:xfrm>
      </p:grpSpPr>
      <p:sp>
        <p:nvSpPr>
          <p:cNvPr id="63" name="Google Shape;63;p4"/>
          <p:cNvSpPr/>
          <p:nvPr/>
        </p:nvSpPr>
        <p:spPr>
          <a:xfrm rot="4059997" flipH="1">
            <a:off x="7286238" y="559716"/>
            <a:ext cx="6015092" cy="5039175"/>
          </a:xfrm>
          <a:custGeom>
            <a:avLst/>
            <a:gdLst/>
            <a:ahLst/>
            <a:cxnLst/>
            <a:rect l="l" t="t" r="r" b="b"/>
            <a:pathLst>
              <a:path w="6015017" h="5039112" extrusionOk="0">
                <a:moveTo>
                  <a:pt x="5872751" y="1766395"/>
                </a:moveTo>
                <a:cubicBezTo>
                  <a:pt x="5677541" y="1258105"/>
                  <a:pt x="5302861" y="814690"/>
                  <a:pt x="4877375" y="475118"/>
                </a:cubicBezTo>
                <a:cubicBezTo>
                  <a:pt x="4712676" y="343809"/>
                  <a:pt x="4533925" y="218850"/>
                  <a:pt x="4344996" y="105272"/>
                </a:cubicBezTo>
                <a:lnTo>
                  <a:pt x="4155259" y="0"/>
                </a:lnTo>
                <a:lnTo>
                  <a:pt x="58460" y="1678338"/>
                </a:lnTo>
                <a:lnTo>
                  <a:pt x="56310" y="1688092"/>
                </a:lnTo>
                <a:cubicBezTo>
                  <a:pt x="-122273" y="2639398"/>
                  <a:pt x="136681" y="3697897"/>
                  <a:pt x="652473" y="4501490"/>
                </a:cubicBezTo>
                <a:cubicBezTo>
                  <a:pt x="755550" y="4655266"/>
                  <a:pt x="867261" y="4809173"/>
                  <a:pt x="1017754" y="4914589"/>
                </a:cubicBezTo>
                <a:cubicBezTo>
                  <a:pt x="1125986" y="4990489"/>
                  <a:pt x="1260890" y="5039112"/>
                  <a:pt x="1392185" y="5039112"/>
                </a:cubicBezTo>
                <a:cubicBezTo>
                  <a:pt x="1443337" y="5039112"/>
                  <a:pt x="1493845" y="5031733"/>
                  <a:pt x="1542034" y="5015657"/>
                </a:cubicBezTo>
                <a:cubicBezTo>
                  <a:pt x="1842893" y="4910240"/>
                  <a:pt x="1950351" y="4541021"/>
                  <a:pt x="2165269" y="4299222"/>
                </a:cubicBezTo>
                <a:cubicBezTo>
                  <a:pt x="2400415" y="4036867"/>
                  <a:pt x="2750751" y="3949899"/>
                  <a:pt x="3109462" y="3949900"/>
                </a:cubicBezTo>
                <a:cubicBezTo>
                  <a:pt x="3255574" y="3949900"/>
                  <a:pt x="3403104" y="3964262"/>
                  <a:pt x="3544965" y="3987190"/>
                </a:cubicBezTo>
                <a:cubicBezTo>
                  <a:pt x="3879839" y="4035287"/>
                  <a:pt x="4218708" y="4118170"/>
                  <a:pt x="4550618" y="4118170"/>
                </a:cubicBezTo>
                <a:cubicBezTo>
                  <a:pt x="4704333" y="4118170"/>
                  <a:pt x="4856631" y="4100381"/>
                  <a:pt x="5006222" y="4053076"/>
                </a:cubicBezTo>
                <a:cubicBezTo>
                  <a:pt x="5693881" y="3837763"/>
                  <a:pt x="6089313" y="3024609"/>
                  <a:pt x="6003372" y="2294865"/>
                </a:cubicBezTo>
                <a:cubicBezTo>
                  <a:pt x="5982950" y="2112462"/>
                  <a:pt x="5937821" y="1935825"/>
                  <a:pt x="5872751" y="1766395"/>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4"/>
          <p:cNvSpPr txBox="1">
            <a:spLocks noGrp="1"/>
          </p:cNvSpPr>
          <p:nvPr>
            <p:ph type="title"/>
          </p:nvPr>
        </p:nvSpPr>
        <p:spPr>
          <a:xfrm>
            <a:off x="720400" y="669575"/>
            <a:ext cx="110559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 name="Google Shape;65;p4"/>
          <p:cNvGrpSpPr/>
          <p:nvPr/>
        </p:nvGrpSpPr>
        <p:grpSpPr>
          <a:xfrm>
            <a:off x="9727690" y="1234440"/>
            <a:ext cx="2207165" cy="5623563"/>
            <a:chOff x="9727690" y="1234440"/>
            <a:chExt cx="2207165" cy="5623563"/>
          </a:xfrm>
        </p:grpSpPr>
        <p:sp>
          <p:nvSpPr>
            <p:cNvPr id="66" name="Google Shape;66;p4"/>
            <p:cNvSpPr/>
            <p:nvPr/>
          </p:nvSpPr>
          <p:spPr>
            <a:xfrm>
              <a:off x="10056723" y="2015826"/>
              <a:ext cx="1549335" cy="3607118"/>
            </a:xfrm>
            <a:custGeom>
              <a:avLst/>
              <a:gdLst/>
              <a:ahLst/>
              <a:cxnLst/>
              <a:rect l="l" t="t" r="r" b="b"/>
              <a:pathLst>
                <a:path w="1032890" h="2667000" extrusionOk="0">
                  <a:moveTo>
                    <a:pt x="0" y="0"/>
                  </a:moveTo>
                  <a:lnTo>
                    <a:pt x="1032891" y="0"/>
                  </a:lnTo>
                  <a:lnTo>
                    <a:pt x="1032891" y="2667000"/>
                  </a:lnTo>
                  <a:lnTo>
                    <a:pt x="0" y="266700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 name="Google Shape;67;p4"/>
            <p:cNvSpPr/>
            <p:nvPr/>
          </p:nvSpPr>
          <p:spPr>
            <a:xfrm>
              <a:off x="9727690" y="1335037"/>
              <a:ext cx="2205132" cy="206378"/>
            </a:xfrm>
            <a:custGeom>
              <a:avLst/>
              <a:gdLst/>
              <a:ahLst/>
              <a:cxnLst/>
              <a:rect l="l" t="t" r="r" b="b"/>
              <a:pathLst>
                <a:path w="1470088" h="152590" extrusionOk="0">
                  <a:moveTo>
                    <a:pt x="1470089" y="152591"/>
                  </a:moveTo>
                  <a:lnTo>
                    <a:pt x="0" y="152591"/>
                  </a:lnTo>
                  <a:cubicBezTo>
                    <a:pt x="171926" y="61817"/>
                    <a:pt x="426149" y="3239"/>
                    <a:pt x="711041" y="190"/>
                  </a:cubicBezTo>
                  <a:cubicBezTo>
                    <a:pt x="719042" y="0"/>
                    <a:pt x="727043" y="0"/>
                    <a:pt x="735044" y="0"/>
                  </a:cubicBezTo>
                  <a:cubicBezTo>
                    <a:pt x="743045" y="0"/>
                    <a:pt x="751046" y="0"/>
                    <a:pt x="758952" y="190"/>
                  </a:cubicBezTo>
                  <a:cubicBezTo>
                    <a:pt x="1043940" y="3239"/>
                    <a:pt x="1298067" y="61817"/>
                    <a:pt x="1470089" y="152591"/>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 name="Google Shape;68;p4"/>
            <p:cNvSpPr/>
            <p:nvPr/>
          </p:nvSpPr>
          <p:spPr>
            <a:xfrm>
              <a:off x="9729002" y="1529042"/>
              <a:ext cx="2205132" cy="62995"/>
            </a:xfrm>
            <a:custGeom>
              <a:avLst/>
              <a:gdLst/>
              <a:ahLst/>
              <a:cxnLst/>
              <a:rect l="l" t="t" r="r" b="b"/>
              <a:pathLst>
                <a:path w="1470088" h="46577" extrusionOk="0">
                  <a:moveTo>
                    <a:pt x="0" y="0"/>
                  </a:moveTo>
                  <a:lnTo>
                    <a:pt x="1470089" y="0"/>
                  </a:lnTo>
                  <a:lnTo>
                    <a:pt x="1470089" y="46577"/>
                  </a:lnTo>
                  <a:lnTo>
                    <a:pt x="0" y="46577"/>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 name="Google Shape;69;p4"/>
            <p:cNvSpPr/>
            <p:nvPr/>
          </p:nvSpPr>
          <p:spPr>
            <a:xfrm>
              <a:off x="9799679" y="1582873"/>
              <a:ext cx="2063687" cy="125991"/>
            </a:xfrm>
            <a:custGeom>
              <a:avLst/>
              <a:gdLst/>
              <a:ahLst/>
              <a:cxnLst/>
              <a:rect l="l" t="t" r="r" b="b"/>
              <a:pathLst>
                <a:path w="1375791" h="93154" extrusionOk="0">
                  <a:moveTo>
                    <a:pt x="0" y="0"/>
                  </a:moveTo>
                  <a:lnTo>
                    <a:pt x="1375791" y="0"/>
                  </a:lnTo>
                  <a:lnTo>
                    <a:pt x="1375791" y="93155"/>
                  </a:lnTo>
                  <a:lnTo>
                    <a:pt x="0" y="9315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0" name="Google Shape;70;p4"/>
            <p:cNvSpPr/>
            <p:nvPr/>
          </p:nvSpPr>
          <p:spPr>
            <a:xfrm>
              <a:off x="9911464" y="1692664"/>
              <a:ext cx="1840026" cy="340724"/>
            </a:xfrm>
            <a:custGeom>
              <a:avLst/>
              <a:gdLst/>
              <a:ahLst/>
              <a:cxnLst/>
              <a:rect l="l" t="t" r="r" b="b"/>
              <a:pathLst>
                <a:path w="1226684" h="230219" extrusionOk="0">
                  <a:moveTo>
                    <a:pt x="1220363" y="0"/>
                  </a:moveTo>
                  <a:cubicBezTo>
                    <a:pt x="1220363" y="0"/>
                    <a:pt x="861937" y="0"/>
                    <a:pt x="695916" y="0"/>
                  </a:cubicBezTo>
                  <a:cubicBezTo>
                    <a:pt x="645910" y="0"/>
                    <a:pt x="613334" y="0"/>
                    <a:pt x="613334" y="0"/>
                  </a:cubicBezTo>
                  <a:cubicBezTo>
                    <a:pt x="613334" y="0"/>
                    <a:pt x="580759" y="0"/>
                    <a:pt x="530753" y="0"/>
                  </a:cubicBezTo>
                  <a:cubicBezTo>
                    <a:pt x="364732" y="0"/>
                    <a:pt x="6306" y="0"/>
                    <a:pt x="6306" y="0"/>
                  </a:cubicBezTo>
                  <a:cubicBezTo>
                    <a:pt x="-9410" y="22003"/>
                    <a:pt x="6592" y="54007"/>
                    <a:pt x="28595" y="69437"/>
                  </a:cubicBezTo>
                  <a:cubicBezTo>
                    <a:pt x="50597" y="84868"/>
                    <a:pt x="78029" y="91345"/>
                    <a:pt x="99175" y="108013"/>
                  </a:cubicBezTo>
                  <a:cubicBezTo>
                    <a:pt x="120320" y="124682"/>
                    <a:pt x="132417" y="159448"/>
                    <a:pt x="113177" y="178403"/>
                  </a:cubicBezTo>
                  <a:cubicBezTo>
                    <a:pt x="103747" y="187738"/>
                    <a:pt x="89459" y="190310"/>
                    <a:pt x="79649" y="199168"/>
                  </a:cubicBezTo>
                  <a:cubicBezTo>
                    <a:pt x="69838" y="208026"/>
                    <a:pt x="70124" y="229552"/>
                    <a:pt x="83268" y="230219"/>
                  </a:cubicBezTo>
                  <a:cubicBezTo>
                    <a:pt x="113843" y="230219"/>
                    <a:pt x="613334" y="230219"/>
                    <a:pt x="613334" y="230219"/>
                  </a:cubicBezTo>
                  <a:cubicBezTo>
                    <a:pt x="613334" y="230219"/>
                    <a:pt x="1112825" y="230219"/>
                    <a:pt x="1143401" y="230219"/>
                  </a:cubicBezTo>
                  <a:cubicBezTo>
                    <a:pt x="1156545" y="229552"/>
                    <a:pt x="1156831" y="208026"/>
                    <a:pt x="1147020" y="199168"/>
                  </a:cubicBezTo>
                  <a:cubicBezTo>
                    <a:pt x="1137209" y="190310"/>
                    <a:pt x="1122922" y="187642"/>
                    <a:pt x="1113492" y="178403"/>
                  </a:cubicBezTo>
                  <a:cubicBezTo>
                    <a:pt x="1094252" y="159448"/>
                    <a:pt x="1106444" y="124682"/>
                    <a:pt x="1127494" y="108013"/>
                  </a:cubicBezTo>
                  <a:cubicBezTo>
                    <a:pt x="1148639" y="91345"/>
                    <a:pt x="1175976" y="84868"/>
                    <a:pt x="1198074" y="69437"/>
                  </a:cubicBezTo>
                  <a:cubicBezTo>
                    <a:pt x="1220172" y="54007"/>
                    <a:pt x="1236079" y="22003"/>
                    <a:pt x="1220363" y="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1" name="Google Shape;71;p4"/>
            <p:cNvSpPr/>
            <p:nvPr/>
          </p:nvSpPr>
          <p:spPr>
            <a:xfrm>
              <a:off x="10795009" y="1234440"/>
              <a:ext cx="71865" cy="102802"/>
            </a:xfrm>
            <a:custGeom>
              <a:avLst/>
              <a:gdLst/>
              <a:ahLst/>
              <a:cxnLst/>
              <a:rect l="l" t="t" r="r" b="b"/>
              <a:pathLst>
                <a:path w="47910" h="76009" extrusionOk="0">
                  <a:moveTo>
                    <a:pt x="47911" y="24003"/>
                  </a:moveTo>
                  <a:lnTo>
                    <a:pt x="47911" y="76010"/>
                  </a:lnTo>
                  <a:cubicBezTo>
                    <a:pt x="40005" y="75819"/>
                    <a:pt x="32004" y="75819"/>
                    <a:pt x="24003" y="75819"/>
                  </a:cubicBezTo>
                  <a:cubicBezTo>
                    <a:pt x="16002" y="75819"/>
                    <a:pt x="8001" y="75819"/>
                    <a:pt x="0" y="76010"/>
                  </a:cubicBezTo>
                  <a:lnTo>
                    <a:pt x="0" y="24003"/>
                  </a:lnTo>
                  <a:cubicBezTo>
                    <a:pt x="0" y="10763"/>
                    <a:pt x="10668" y="0"/>
                    <a:pt x="24003" y="0"/>
                  </a:cubicBezTo>
                  <a:cubicBezTo>
                    <a:pt x="30671" y="0"/>
                    <a:pt x="36576" y="2667"/>
                    <a:pt x="40957" y="7049"/>
                  </a:cubicBezTo>
                  <a:cubicBezTo>
                    <a:pt x="45244" y="11335"/>
                    <a:pt x="47911" y="17431"/>
                    <a:pt x="47911" y="24003"/>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 name="Google Shape;72;p4"/>
            <p:cNvSpPr/>
            <p:nvPr/>
          </p:nvSpPr>
          <p:spPr>
            <a:xfrm>
              <a:off x="10832280" y="2015826"/>
              <a:ext cx="774668" cy="3607116"/>
            </a:xfrm>
            <a:custGeom>
              <a:avLst/>
              <a:gdLst/>
              <a:ahLst/>
              <a:cxnLst/>
              <a:rect l="l" t="t" r="r" b="b"/>
              <a:pathLst>
                <a:path w="516445" h="2666999" extrusionOk="0">
                  <a:moveTo>
                    <a:pt x="516445" y="0"/>
                  </a:moveTo>
                  <a:lnTo>
                    <a:pt x="516445" y="2667000"/>
                  </a:lnTo>
                  <a:lnTo>
                    <a:pt x="0" y="2667000"/>
                  </a:lnTo>
                  <a:lnTo>
                    <a:pt x="0" y="0"/>
                  </a:lnTo>
                  <a:cubicBezTo>
                    <a:pt x="0" y="0"/>
                    <a:pt x="429863" y="0"/>
                    <a:pt x="516445"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 name="Google Shape;73;p4"/>
            <p:cNvSpPr/>
            <p:nvPr/>
          </p:nvSpPr>
          <p:spPr>
            <a:xfrm>
              <a:off x="10830977" y="1335037"/>
              <a:ext cx="1102566" cy="206378"/>
            </a:xfrm>
            <a:custGeom>
              <a:avLst/>
              <a:gdLst/>
              <a:ahLst/>
              <a:cxnLst/>
              <a:rect l="l" t="t" r="r" b="b"/>
              <a:pathLst>
                <a:path w="735044" h="152590" extrusionOk="0">
                  <a:moveTo>
                    <a:pt x="735044" y="152591"/>
                  </a:moveTo>
                  <a:lnTo>
                    <a:pt x="0" y="152591"/>
                  </a:lnTo>
                  <a:lnTo>
                    <a:pt x="0" y="0"/>
                  </a:lnTo>
                  <a:lnTo>
                    <a:pt x="95" y="0"/>
                  </a:lnTo>
                  <a:cubicBezTo>
                    <a:pt x="8096" y="0"/>
                    <a:pt x="16097" y="0"/>
                    <a:pt x="24003" y="190"/>
                  </a:cubicBezTo>
                  <a:cubicBezTo>
                    <a:pt x="308896" y="3239"/>
                    <a:pt x="563023" y="61817"/>
                    <a:pt x="735044" y="15259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 name="Google Shape;74;p4"/>
            <p:cNvSpPr/>
            <p:nvPr/>
          </p:nvSpPr>
          <p:spPr>
            <a:xfrm>
              <a:off x="10832289" y="1529042"/>
              <a:ext cx="1102566" cy="62995"/>
            </a:xfrm>
            <a:custGeom>
              <a:avLst/>
              <a:gdLst/>
              <a:ahLst/>
              <a:cxnLst/>
              <a:rect l="l" t="t" r="r" b="b"/>
              <a:pathLst>
                <a:path w="735044" h="46577" extrusionOk="0">
                  <a:moveTo>
                    <a:pt x="0" y="0"/>
                  </a:moveTo>
                  <a:lnTo>
                    <a:pt x="735044" y="0"/>
                  </a:lnTo>
                  <a:lnTo>
                    <a:pt x="735044" y="46577"/>
                  </a:lnTo>
                  <a:lnTo>
                    <a:pt x="0" y="46577"/>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5" name="Google Shape;75;p4"/>
            <p:cNvSpPr/>
            <p:nvPr/>
          </p:nvSpPr>
          <p:spPr>
            <a:xfrm>
              <a:off x="10832280" y="1582873"/>
              <a:ext cx="1031843" cy="125991"/>
            </a:xfrm>
            <a:custGeom>
              <a:avLst/>
              <a:gdLst/>
              <a:ahLst/>
              <a:cxnLst/>
              <a:rect l="l" t="t" r="r" b="b"/>
              <a:pathLst>
                <a:path w="687895" h="93154" extrusionOk="0">
                  <a:moveTo>
                    <a:pt x="0" y="0"/>
                  </a:moveTo>
                  <a:lnTo>
                    <a:pt x="687895" y="0"/>
                  </a:lnTo>
                  <a:lnTo>
                    <a:pt x="687895" y="93155"/>
                  </a:lnTo>
                  <a:lnTo>
                    <a:pt x="0" y="9315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 name="Google Shape;76;p4"/>
            <p:cNvSpPr/>
            <p:nvPr/>
          </p:nvSpPr>
          <p:spPr>
            <a:xfrm>
              <a:off x="10832280" y="1704698"/>
              <a:ext cx="920026" cy="311241"/>
            </a:xfrm>
            <a:custGeom>
              <a:avLst/>
              <a:gdLst/>
              <a:ahLst/>
              <a:cxnLst/>
              <a:rect l="l" t="t" r="r" b="b"/>
              <a:pathLst>
                <a:path w="613351" h="230123" extrusionOk="0">
                  <a:moveTo>
                    <a:pt x="584740" y="69342"/>
                  </a:moveTo>
                  <a:cubicBezTo>
                    <a:pt x="562737" y="84772"/>
                    <a:pt x="535400" y="91249"/>
                    <a:pt x="514255" y="107918"/>
                  </a:cubicBezTo>
                  <a:cubicBezTo>
                    <a:pt x="493109" y="124587"/>
                    <a:pt x="481013" y="159353"/>
                    <a:pt x="500158" y="178308"/>
                  </a:cubicBezTo>
                  <a:cubicBezTo>
                    <a:pt x="509587" y="187547"/>
                    <a:pt x="523875" y="190214"/>
                    <a:pt x="533686" y="199072"/>
                  </a:cubicBezTo>
                  <a:cubicBezTo>
                    <a:pt x="543497" y="208026"/>
                    <a:pt x="543211" y="229457"/>
                    <a:pt x="530066" y="230124"/>
                  </a:cubicBezTo>
                  <a:lnTo>
                    <a:pt x="516445" y="230124"/>
                  </a:lnTo>
                  <a:cubicBezTo>
                    <a:pt x="429863" y="230124"/>
                    <a:pt x="0" y="230124"/>
                    <a:pt x="0" y="230124"/>
                  </a:cubicBezTo>
                  <a:lnTo>
                    <a:pt x="0" y="0"/>
                  </a:lnTo>
                  <a:cubicBezTo>
                    <a:pt x="0" y="0"/>
                    <a:pt x="32575" y="0"/>
                    <a:pt x="82677" y="0"/>
                  </a:cubicBezTo>
                  <a:cubicBezTo>
                    <a:pt x="248698" y="0"/>
                    <a:pt x="607028" y="0"/>
                    <a:pt x="607028" y="0"/>
                  </a:cubicBezTo>
                  <a:cubicBezTo>
                    <a:pt x="607695" y="952"/>
                    <a:pt x="608362" y="2000"/>
                    <a:pt x="608933" y="3048"/>
                  </a:cubicBezTo>
                  <a:cubicBezTo>
                    <a:pt x="621316" y="24860"/>
                    <a:pt x="605885" y="54673"/>
                    <a:pt x="584740" y="6934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7" name="Google Shape;77;p4"/>
            <p:cNvGrpSpPr/>
            <p:nvPr/>
          </p:nvGrpSpPr>
          <p:grpSpPr>
            <a:xfrm>
              <a:off x="9806789" y="1588537"/>
              <a:ext cx="995594" cy="110491"/>
              <a:chOff x="5414581" y="1622202"/>
              <a:chExt cx="664083" cy="81724"/>
            </a:xfrm>
          </p:grpSpPr>
          <p:sp>
            <p:nvSpPr>
              <p:cNvPr id="78" name="Google Shape;78;p4"/>
              <p:cNvSpPr/>
              <p:nvPr/>
            </p:nvSpPr>
            <p:spPr>
              <a:xfrm>
                <a:off x="5414581"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9" name="Google Shape;79;p4"/>
              <p:cNvSpPr/>
              <p:nvPr/>
            </p:nvSpPr>
            <p:spPr>
              <a:xfrm>
                <a:off x="5464206"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0" name="Google Shape;80;p4"/>
              <p:cNvSpPr/>
              <p:nvPr/>
            </p:nvSpPr>
            <p:spPr>
              <a:xfrm>
                <a:off x="5513832"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1" name="Google Shape;81;p4"/>
              <p:cNvSpPr/>
              <p:nvPr/>
            </p:nvSpPr>
            <p:spPr>
              <a:xfrm>
                <a:off x="556345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2" name="Google Shape;82;p4"/>
              <p:cNvSpPr/>
              <p:nvPr/>
            </p:nvSpPr>
            <p:spPr>
              <a:xfrm>
                <a:off x="561298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3" name="Google Shape;83;p4"/>
              <p:cNvSpPr/>
              <p:nvPr/>
            </p:nvSpPr>
            <p:spPr>
              <a:xfrm>
                <a:off x="5662612"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4" name="Google Shape;84;p4"/>
              <p:cNvSpPr/>
              <p:nvPr/>
            </p:nvSpPr>
            <p:spPr>
              <a:xfrm>
                <a:off x="571223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5" name="Google Shape;85;p4"/>
              <p:cNvSpPr/>
              <p:nvPr/>
            </p:nvSpPr>
            <p:spPr>
              <a:xfrm>
                <a:off x="5761863"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6" name="Google Shape;86;p4"/>
              <p:cNvSpPr/>
              <p:nvPr/>
            </p:nvSpPr>
            <p:spPr>
              <a:xfrm>
                <a:off x="5811488"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7" name="Google Shape;87;p4"/>
              <p:cNvSpPr/>
              <p:nvPr/>
            </p:nvSpPr>
            <p:spPr>
              <a:xfrm>
                <a:off x="5861113" y="1622202"/>
                <a:ext cx="19050" cy="77914"/>
              </a:xfrm>
              <a:custGeom>
                <a:avLst/>
                <a:gdLst/>
                <a:ahLst/>
                <a:cxnLst/>
                <a:rect l="l" t="t" r="r" b="b"/>
                <a:pathLst>
                  <a:path w="19050" h="77914" extrusionOk="0">
                    <a:moveTo>
                      <a:pt x="0" y="0"/>
                    </a:moveTo>
                    <a:lnTo>
                      <a:pt x="19050" y="0"/>
                    </a:lnTo>
                    <a:lnTo>
                      <a:pt x="19050" y="77914"/>
                    </a:lnTo>
                    <a:lnTo>
                      <a:pt x="0" y="7791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8" name="Google Shape;88;p4"/>
              <p:cNvSpPr/>
              <p:nvPr/>
            </p:nvSpPr>
            <p:spPr>
              <a:xfrm>
                <a:off x="5910738"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9" name="Google Shape;89;p4"/>
              <p:cNvSpPr/>
              <p:nvPr/>
            </p:nvSpPr>
            <p:spPr>
              <a:xfrm>
                <a:off x="5960364" y="1622202"/>
                <a:ext cx="19049" cy="81724"/>
              </a:xfrm>
              <a:custGeom>
                <a:avLst/>
                <a:gdLst/>
                <a:ahLst/>
                <a:cxnLst/>
                <a:rect l="l" t="t" r="r" b="b"/>
                <a:pathLst>
                  <a:path w="19049"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90" name="Google Shape;90;p4"/>
              <p:cNvSpPr/>
              <p:nvPr/>
            </p:nvSpPr>
            <p:spPr>
              <a:xfrm>
                <a:off x="6009989"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91" name="Google Shape;91;p4"/>
              <p:cNvSpPr/>
              <p:nvPr/>
            </p:nvSpPr>
            <p:spPr>
              <a:xfrm>
                <a:off x="6059614"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92" name="Google Shape;92;p4"/>
            <p:cNvGrpSpPr/>
            <p:nvPr/>
          </p:nvGrpSpPr>
          <p:grpSpPr>
            <a:xfrm>
              <a:off x="10849934" y="1590597"/>
              <a:ext cx="995593" cy="110491"/>
              <a:chOff x="6110382" y="1623726"/>
              <a:chExt cx="664083" cy="81724"/>
            </a:xfrm>
          </p:grpSpPr>
          <p:grpSp>
            <p:nvGrpSpPr>
              <p:cNvPr id="93" name="Google Shape;93;p4"/>
              <p:cNvGrpSpPr/>
              <p:nvPr/>
            </p:nvGrpSpPr>
            <p:grpSpPr>
              <a:xfrm>
                <a:off x="6110382" y="1623726"/>
                <a:ext cx="19050" cy="81724"/>
                <a:chOff x="6110382" y="1623726"/>
                <a:chExt cx="19050" cy="81724"/>
              </a:xfrm>
            </p:grpSpPr>
            <p:sp>
              <p:nvSpPr>
                <p:cNvPr id="94" name="Google Shape;94;p4"/>
                <p:cNvSpPr/>
                <p:nvPr/>
              </p:nvSpPr>
              <p:spPr>
                <a:xfrm>
                  <a:off x="6119907"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95" name="Google Shape;95;p4"/>
                <p:cNvSpPr/>
                <p:nvPr/>
              </p:nvSpPr>
              <p:spPr>
                <a:xfrm>
                  <a:off x="6110382"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96" name="Google Shape;96;p4"/>
              <p:cNvGrpSpPr/>
              <p:nvPr/>
            </p:nvGrpSpPr>
            <p:grpSpPr>
              <a:xfrm>
                <a:off x="6160008" y="1623726"/>
                <a:ext cx="19050" cy="81724"/>
                <a:chOff x="6160008" y="1623726"/>
                <a:chExt cx="19050" cy="81724"/>
              </a:xfrm>
            </p:grpSpPr>
            <p:sp>
              <p:nvSpPr>
                <p:cNvPr id="97" name="Google Shape;97;p4"/>
                <p:cNvSpPr/>
                <p:nvPr/>
              </p:nvSpPr>
              <p:spPr>
                <a:xfrm>
                  <a:off x="6169533"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98" name="Google Shape;98;p4"/>
                <p:cNvSpPr/>
                <p:nvPr/>
              </p:nvSpPr>
              <p:spPr>
                <a:xfrm>
                  <a:off x="6160008"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99" name="Google Shape;99;p4"/>
              <p:cNvGrpSpPr/>
              <p:nvPr/>
            </p:nvGrpSpPr>
            <p:grpSpPr>
              <a:xfrm>
                <a:off x="6209633" y="1623726"/>
                <a:ext cx="19050" cy="81724"/>
                <a:chOff x="6209633" y="1623726"/>
                <a:chExt cx="19050" cy="81724"/>
              </a:xfrm>
            </p:grpSpPr>
            <p:sp>
              <p:nvSpPr>
                <p:cNvPr id="100" name="Google Shape;100;p4"/>
                <p:cNvSpPr/>
                <p:nvPr/>
              </p:nvSpPr>
              <p:spPr>
                <a:xfrm>
                  <a:off x="6219158"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01" name="Google Shape;101;p4"/>
                <p:cNvSpPr/>
                <p:nvPr/>
              </p:nvSpPr>
              <p:spPr>
                <a:xfrm>
                  <a:off x="6209633"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02" name="Google Shape;102;p4"/>
              <p:cNvGrpSpPr/>
              <p:nvPr/>
            </p:nvGrpSpPr>
            <p:grpSpPr>
              <a:xfrm>
                <a:off x="6259258" y="1623726"/>
                <a:ext cx="19050" cy="81724"/>
                <a:chOff x="6259258" y="1623726"/>
                <a:chExt cx="19050" cy="81724"/>
              </a:xfrm>
            </p:grpSpPr>
            <p:sp>
              <p:nvSpPr>
                <p:cNvPr id="103" name="Google Shape;103;p4"/>
                <p:cNvSpPr/>
                <p:nvPr/>
              </p:nvSpPr>
              <p:spPr>
                <a:xfrm>
                  <a:off x="6268783"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04" name="Google Shape;104;p4"/>
                <p:cNvSpPr/>
                <p:nvPr/>
              </p:nvSpPr>
              <p:spPr>
                <a:xfrm>
                  <a:off x="6259258"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05" name="Google Shape;105;p4"/>
              <p:cNvGrpSpPr/>
              <p:nvPr/>
            </p:nvGrpSpPr>
            <p:grpSpPr>
              <a:xfrm>
                <a:off x="6308883" y="1623726"/>
                <a:ext cx="19050" cy="81724"/>
                <a:chOff x="6308883" y="1623726"/>
                <a:chExt cx="19050" cy="81724"/>
              </a:xfrm>
            </p:grpSpPr>
            <p:sp>
              <p:nvSpPr>
                <p:cNvPr id="106" name="Google Shape;106;p4"/>
                <p:cNvSpPr/>
                <p:nvPr/>
              </p:nvSpPr>
              <p:spPr>
                <a:xfrm>
                  <a:off x="6318408"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07" name="Google Shape;107;p4"/>
                <p:cNvSpPr/>
                <p:nvPr/>
              </p:nvSpPr>
              <p:spPr>
                <a:xfrm>
                  <a:off x="6308883"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08" name="Google Shape;108;p4"/>
              <p:cNvGrpSpPr/>
              <p:nvPr/>
            </p:nvGrpSpPr>
            <p:grpSpPr>
              <a:xfrm>
                <a:off x="6358509" y="1623726"/>
                <a:ext cx="19050" cy="81724"/>
                <a:chOff x="6358509" y="1623726"/>
                <a:chExt cx="19050" cy="81724"/>
              </a:xfrm>
            </p:grpSpPr>
            <p:sp>
              <p:nvSpPr>
                <p:cNvPr id="109" name="Google Shape;109;p4"/>
                <p:cNvSpPr/>
                <p:nvPr/>
              </p:nvSpPr>
              <p:spPr>
                <a:xfrm>
                  <a:off x="636803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10" name="Google Shape;110;p4"/>
                <p:cNvSpPr/>
                <p:nvPr/>
              </p:nvSpPr>
              <p:spPr>
                <a:xfrm>
                  <a:off x="635850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11" name="Google Shape;111;p4"/>
              <p:cNvGrpSpPr/>
              <p:nvPr/>
            </p:nvGrpSpPr>
            <p:grpSpPr>
              <a:xfrm>
                <a:off x="6408039" y="1623726"/>
                <a:ext cx="19050" cy="81724"/>
                <a:chOff x="6408039" y="1623726"/>
                <a:chExt cx="19050" cy="81724"/>
              </a:xfrm>
            </p:grpSpPr>
            <p:sp>
              <p:nvSpPr>
                <p:cNvPr id="112" name="Google Shape;112;p4"/>
                <p:cNvSpPr/>
                <p:nvPr/>
              </p:nvSpPr>
              <p:spPr>
                <a:xfrm>
                  <a:off x="641756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13" name="Google Shape;113;p4"/>
                <p:cNvSpPr/>
                <p:nvPr/>
              </p:nvSpPr>
              <p:spPr>
                <a:xfrm>
                  <a:off x="640803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14" name="Google Shape;114;p4"/>
              <p:cNvGrpSpPr/>
              <p:nvPr/>
            </p:nvGrpSpPr>
            <p:grpSpPr>
              <a:xfrm>
                <a:off x="6457664" y="1623726"/>
                <a:ext cx="19050" cy="81724"/>
                <a:chOff x="6457664" y="1623726"/>
                <a:chExt cx="19050" cy="81724"/>
              </a:xfrm>
            </p:grpSpPr>
            <p:sp>
              <p:nvSpPr>
                <p:cNvPr id="115" name="Google Shape;115;p4"/>
                <p:cNvSpPr/>
                <p:nvPr/>
              </p:nvSpPr>
              <p:spPr>
                <a:xfrm>
                  <a:off x="6467189"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16" name="Google Shape;116;p4"/>
                <p:cNvSpPr/>
                <p:nvPr/>
              </p:nvSpPr>
              <p:spPr>
                <a:xfrm>
                  <a:off x="6457664"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17" name="Google Shape;117;p4"/>
              <p:cNvGrpSpPr/>
              <p:nvPr/>
            </p:nvGrpSpPr>
            <p:grpSpPr>
              <a:xfrm>
                <a:off x="6507289" y="1623726"/>
                <a:ext cx="19050" cy="81724"/>
                <a:chOff x="6507289" y="1623726"/>
                <a:chExt cx="19050" cy="81724"/>
              </a:xfrm>
            </p:grpSpPr>
            <p:sp>
              <p:nvSpPr>
                <p:cNvPr id="118" name="Google Shape;118;p4"/>
                <p:cNvSpPr/>
                <p:nvPr/>
              </p:nvSpPr>
              <p:spPr>
                <a:xfrm>
                  <a:off x="651681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19" name="Google Shape;119;p4"/>
                <p:cNvSpPr/>
                <p:nvPr/>
              </p:nvSpPr>
              <p:spPr>
                <a:xfrm>
                  <a:off x="650728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20" name="Google Shape;120;p4"/>
              <p:cNvGrpSpPr/>
              <p:nvPr/>
            </p:nvGrpSpPr>
            <p:grpSpPr>
              <a:xfrm>
                <a:off x="6556914" y="1623726"/>
                <a:ext cx="19050" cy="81724"/>
                <a:chOff x="6556914" y="1623726"/>
                <a:chExt cx="19050" cy="81724"/>
              </a:xfrm>
            </p:grpSpPr>
            <p:sp>
              <p:nvSpPr>
                <p:cNvPr id="121" name="Google Shape;121;p4"/>
                <p:cNvSpPr/>
                <p:nvPr/>
              </p:nvSpPr>
              <p:spPr>
                <a:xfrm>
                  <a:off x="6566439"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22" name="Google Shape;122;p4"/>
                <p:cNvSpPr/>
                <p:nvPr/>
              </p:nvSpPr>
              <p:spPr>
                <a:xfrm>
                  <a:off x="6556914"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23" name="Google Shape;123;p4"/>
              <p:cNvGrpSpPr/>
              <p:nvPr/>
            </p:nvGrpSpPr>
            <p:grpSpPr>
              <a:xfrm>
                <a:off x="6606540" y="1623726"/>
                <a:ext cx="19050" cy="81724"/>
                <a:chOff x="6606540" y="1623726"/>
                <a:chExt cx="19050" cy="81724"/>
              </a:xfrm>
            </p:grpSpPr>
            <p:sp>
              <p:nvSpPr>
                <p:cNvPr id="124" name="Google Shape;124;p4"/>
                <p:cNvSpPr/>
                <p:nvPr/>
              </p:nvSpPr>
              <p:spPr>
                <a:xfrm>
                  <a:off x="6616065"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25" name="Google Shape;125;p4"/>
                <p:cNvSpPr/>
                <p:nvPr/>
              </p:nvSpPr>
              <p:spPr>
                <a:xfrm>
                  <a:off x="6606540"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26" name="Google Shape;126;p4"/>
              <p:cNvGrpSpPr/>
              <p:nvPr/>
            </p:nvGrpSpPr>
            <p:grpSpPr>
              <a:xfrm>
                <a:off x="6656165" y="1623726"/>
                <a:ext cx="19050" cy="81724"/>
                <a:chOff x="6656165" y="1623726"/>
                <a:chExt cx="19050" cy="81724"/>
              </a:xfrm>
            </p:grpSpPr>
            <p:sp>
              <p:nvSpPr>
                <p:cNvPr id="127" name="Google Shape;127;p4"/>
                <p:cNvSpPr/>
                <p:nvPr/>
              </p:nvSpPr>
              <p:spPr>
                <a:xfrm>
                  <a:off x="6665690"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28" name="Google Shape;128;p4"/>
                <p:cNvSpPr/>
                <p:nvPr/>
              </p:nvSpPr>
              <p:spPr>
                <a:xfrm>
                  <a:off x="6656165"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29" name="Google Shape;129;p4"/>
              <p:cNvGrpSpPr/>
              <p:nvPr/>
            </p:nvGrpSpPr>
            <p:grpSpPr>
              <a:xfrm>
                <a:off x="6705790" y="1623726"/>
                <a:ext cx="19050" cy="81724"/>
                <a:chOff x="6705790" y="1623726"/>
                <a:chExt cx="19050" cy="81724"/>
              </a:xfrm>
            </p:grpSpPr>
            <p:sp>
              <p:nvSpPr>
                <p:cNvPr id="130" name="Google Shape;130;p4"/>
                <p:cNvSpPr/>
                <p:nvPr/>
              </p:nvSpPr>
              <p:spPr>
                <a:xfrm>
                  <a:off x="6715315"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31" name="Google Shape;131;p4"/>
                <p:cNvSpPr/>
                <p:nvPr/>
              </p:nvSpPr>
              <p:spPr>
                <a:xfrm>
                  <a:off x="6705790"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32" name="Google Shape;132;p4"/>
              <p:cNvGrpSpPr/>
              <p:nvPr/>
            </p:nvGrpSpPr>
            <p:grpSpPr>
              <a:xfrm>
                <a:off x="6755415" y="1623726"/>
                <a:ext cx="19050" cy="81724"/>
                <a:chOff x="6755415" y="1623726"/>
                <a:chExt cx="19050" cy="81724"/>
              </a:xfrm>
            </p:grpSpPr>
            <p:sp>
              <p:nvSpPr>
                <p:cNvPr id="133" name="Google Shape;133;p4"/>
                <p:cNvSpPr/>
                <p:nvPr/>
              </p:nvSpPr>
              <p:spPr>
                <a:xfrm>
                  <a:off x="6764940"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34" name="Google Shape;134;p4"/>
                <p:cNvSpPr/>
                <p:nvPr/>
              </p:nvSpPr>
              <p:spPr>
                <a:xfrm>
                  <a:off x="6755415"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grpSp>
          <p:nvGrpSpPr>
            <p:cNvPr id="135" name="Google Shape;135;p4"/>
            <p:cNvGrpSpPr/>
            <p:nvPr/>
          </p:nvGrpSpPr>
          <p:grpSpPr>
            <a:xfrm>
              <a:off x="10230615" y="2148078"/>
              <a:ext cx="1201651" cy="385304"/>
              <a:chOff x="5697283" y="2036064"/>
              <a:chExt cx="801528" cy="284988"/>
            </a:xfrm>
          </p:grpSpPr>
          <p:grpSp>
            <p:nvGrpSpPr>
              <p:cNvPr id="136" name="Google Shape;136;p4"/>
              <p:cNvGrpSpPr/>
              <p:nvPr/>
            </p:nvGrpSpPr>
            <p:grpSpPr>
              <a:xfrm>
                <a:off x="5697283" y="2036826"/>
                <a:ext cx="801433" cy="284226"/>
                <a:chOff x="5697283" y="2036826"/>
                <a:chExt cx="801433" cy="284226"/>
              </a:xfrm>
            </p:grpSpPr>
            <p:sp>
              <p:nvSpPr>
                <p:cNvPr id="137" name="Google Shape;137;p4"/>
                <p:cNvSpPr/>
                <p:nvPr/>
              </p:nvSpPr>
              <p:spPr>
                <a:xfrm>
                  <a:off x="5697283" y="2036826"/>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38" name="Google Shape;138;p4"/>
                <p:cNvSpPr/>
                <p:nvPr/>
              </p:nvSpPr>
              <p:spPr>
                <a:xfrm>
                  <a:off x="5697283" y="2178939"/>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39" name="Google Shape;139;p4"/>
                <p:cNvSpPr/>
                <p:nvPr/>
              </p:nvSpPr>
              <p:spPr>
                <a:xfrm>
                  <a:off x="6098000" y="2178939"/>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0" name="Google Shape;140;p4"/>
                <p:cNvSpPr/>
                <p:nvPr/>
              </p:nvSpPr>
              <p:spPr>
                <a:xfrm>
                  <a:off x="6098000" y="2036826"/>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41" name="Google Shape;141;p4"/>
              <p:cNvSpPr/>
              <p:nvPr/>
            </p:nvSpPr>
            <p:spPr>
              <a:xfrm>
                <a:off x="5776341" y="2094166"/>
                <a:ext cx="643509" cy="167830"/>
              </a:xfrm>
              <a:custGeom>
                <a:avLst/>
                <a:gdLst/>
                <a:ahLst/>
                <a:cxnLst/>
                <a:rect l="l" t="t" r="r" b="b"/>
                <a:pathLst>
                  <a:path w="643509" h="167830" extrusionOk="0">
                    <a:moveTo>
                      <a:pt x="0" y="0"/>
                    </a:moveTo>
                    <a:lnTo>
                      <a:pt x="643509" y="0"/>
                    </a:lnTo>
                    <a:lnTo>
                      <a:pt x="643509" y="167831"/>
                    </a:lnTo>
                    <a:lnTo>
                      <a:pt x="0" y="167831"/>
                    </a:lnTo>
                    <a:close/>
                  </a:path>
                </a:pathLst>
              </a:custGeom>
              <a:solidFill>
                <a:srgbClr val="17333D"/>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2" name="Google Shape;142;p4"/>
              <p:cNvSpPr/>
              <p:nvPr/>
            </p:nvSpPr>
            <p:spPr>
              <a:xfrm>
                <a:off x="5697283" y="2036825"/>
                <a:ext cx="79057" cy="284226"/>
              </a:xfrm>
              <a:custGeom>
                <a:avLst/>
                <a:gdLst/>
                <a:ahLst/>
                <a:cxnLst/>
                <a:rect l="l" t="t" r="r" b="b"/>
                <a:pathLst>
                  <a:path w="79057" h="284226" extrusionOk="0">
                    <a:moveTo>
                      <a:pt x="79057" y="225171"/>
                    </a:moveTo>
                    <a:lnTo>
                      <a:pt x="0" y="284226"/>
                    </a:lnTo>
                    <a:lnTo>
                      <a:pt x="0" y="0"/>
                    </a:lnTo>
                    <a:lnTo>
                      <a:pt x="79057" y="57341"/>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3" name="Google Shape;143;p4"/>
              <p:cNvSpPr/>
              <p:nvPr/>
            </p:nvSpPr>
            <p:spPr>
              <a:xfrm>
                <a:off x="6419754" y="2036064"/>
                <a:ext cx="79057" cy="284130"/>
              </a:xfrm>
              <a:custGeom>
                <a:avLst/>
                <a:gdLst/>
                <a:ahLst/>
                <a:cxnLst/>
                <a:rect l="l" t="t" r="r" b="b"/>
                <a:pathLst>
                  <a:path w="79057" h="284130" extrusionOk="0">
                    <a:moveTo>
                      <a:pt x="0" y="225171"/>
                    </a:moveTo>
                    <a:lnTo>
                      <a:pt x="79058" y="284131"/>
                    </a:lnTo>
                    <a:lnTo>
                      <a:pt x="79058" y="0"/>
                    </a:lnTo>
                    <a:lnTo>
                      <a:pt x="0" y="5734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44" name="Google Shape;144;p4"/>
            <p:cNvGrpSpPr/>
            <p:nvPr/>
          </p:nvGrpSpPr>
          <p:grpSpPr>
            <a:xfrm>
              <a:off x="10022416" y="5484201"/>
              <a:ext cx="1618052" cy="1373802"/>
              <a:chOff x="5558409" y="4503610"/>
              <a:chExt cx="1079277" cy="1016126"/>
            </a:xfrm>
          </p:grpSpPr>
          <p:sp>
            <p:nvSpPr>
              <p:cNvPr id="145" name="Google Shape;145;p4"/>
              <p:cNvSpPr/>
              <p:nvPr/>
            </p:nvSpPr>
            <p:spPr>
              <a:xfrm>
                <a:off x="5558409" y="4503705"/>
                <a:ext cx="1078420" cy="1016031"/>
              </a:xfrm>
              <a:custGeom>
                <a:avLst/>
                <a:gdLst/>
                <a:ahLst/>
                <a:cxnLst/>
                <a:rect l="l" t="t" r="r" b="b"/>
                <a:pathLst>
                  <a:path w="1078420" h="1016031" extrusionOk="0">
                    <a:moveTo>
                      <a:pt x="0" y="0"/>
                    </a:moveTo>
                    <a:lnTo>
                      <a:pt x="1078421" y="0"/>
                    </a:lnTo>
                    <a:lnTo>
                      <a:pt x="1078421" y="1016032"/>
                    </a:lnTo>
                    <a:lnTo>
                      <a:pt x="0" y="1016032"/>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6" name="Google Shape;146;p4"/>
              <p:cNvSpPr/>
              <p:nvPr/>
            </p:nvSpPr>
            <p:spPr>
              <a:xfrm>
                <a:off x="6098476" y="4503610"/>
                <a:ext cx="539210" cy="1016031"/>
              </a:xfrm>
              <a:custGeom>
                <a:avLst/>
                <a:gdLst/>
                <a:ahLst/>
                <a:cxnLst/>
                <a:rect l="l" t="t" r="r" b="b"/>
                <a:pathLst>
                  <a:path w="539210" h="1016031" extrusionOk="0">
                    <a:moveTo>
                      <a:pt x="0" y="0"/>
                    </a:moveTo>
                    <a:lnTo>
                      <a:pt x="539210" y="0"/>
                    </a:lnTo>
                    <a:lnTo>
                      <a:pt x="539210" y="1016032"/>
                    </a:lnTo>
                    <a:lnTo>
                      <a:pt x="0" y="1016032"/>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47" name="Google Shape;147;p4"/>
            <p:cNvGrpSpPr/>
            <p:nvPr/>
          </p:nvGrpSpPr>
          <p:grpSpPr>
            <a:xfrm>
              <a:off x="10022416" y="5548074"/>
              <a:ext cx="1618052" cy="40049"/>
              <a:chOff x="5558409" y="4550854"/>
              <a:chExt cx="1079277" cy="29622"/>
            </a:xfrm>
          </p:grpSpPr>
          <p:sp>
            <p:nvSpPr>
              <p:cNvPr id="148" name="Google Shape;148;p4"/>
              <p:cNvSpPr/>
              <p:nvPr/>
            </p:nvSpPr>
            <p:spPr>
              <a:xfrm>
                <a:off x="5559266" y="4550854"/>
                <a:ext cx="1078420" cy="29622"/>
              </a:xfrm>
              <a:custGeom>
                <a:avLst/>
                <a:gdLst/>
                <a:ahLst/>
                <a:cxnLst/>
                <a:rect l="l" t="t" r="r" b="b"/>
                <a:pathLst>
                  <a:path w="1078420" h="29622" extrusionOk="0">
                    <a:moveTo>
                      <a:pt x="0" y="0"/>
                    </a:moveTo>
                    <a:lnTo>
                      <a:pt x="1078421" y="0"/>
                    </a:lnTo>
                    <a:lnTo>
                      <a:pt x="1078421" y="29623"/>
                    </a:lnTo>
                    <a:lnTo>
                      <a:pt x="0" y="29623"/>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9" name="Google Shape;149;p4"/>
              <p:cNvSpPr/>
              <p:nvPr/>
            </p:nvSpPr>
            <p:spPr>
              <a:xfrm>
                <a:off x="5558409" y="4550854"/>
                <a:ext cx="539210" cy="29622"/>
              </a:xfrm>
              <a:custGeom>
                <a:avLst/>
                <a:gdLst/>
                <a:ahLst/>
                <a:cxnLst/>
                <a:rect l="l" t="t" r="r" b="b"/>
                <a:pathLst>
                  <a:path w="539210" h="29622" extrusionOk="0">
                    <a:moveTo>
                      <a:pt x="0" y="0"/>
                    </a:moveTo>
                    <a:lnTo>
                      <a:pt x="539210" y="0"/>
                    </a:lnTo>
                    <a:lnTo>
                      <a:pt x="539210" y="29623"/>
                    </a:lnTo>
                    <a:lnTo>
                      <a:pt x="0" y="29623"/>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50" name="Google Shape;150;p4"/>
            <p:cNvGrpSpPr/>
            <p:nvPr/>
          </p:nvGrpSpPr>
          <p:grpSpPr>
            <a:xfrm>
              <a:off x="10022416" y="5621607"/>
              <a:ext cx="1618052" cy="40049"/>
              <a:chOff x="5558409" y="4605242"/>
              <a:chExt cx="1079277" cy="29622"/>
            </a:xfrm>
          </p:grpSpPr>
          <p:sp>
            <p:nvSpPr>
              <p:cNvPr id="151" name="Google Shape;151;p4"/>
              <p:cNvSpPr/>
              <p:nvPr/>
            </p:nvSpPr>
            <p:spPr>
              <a:xfrm>
                <a:off x="5559266" y="4605242"/>
                <a:ext cx="1078420" cy="29622"/>
              </a:xfrm>
              <a:custGeom>
                <a:avLst/>
                <a:gdLst/>
                <a:ahLst/>
                <a:cxnLst/>
                <a:rect l="l" t="t" r="r" b="b"/>
                <a:pathLst>
                  <a:path w="1078420" h="29622" extrusionOk="0">
                    <a:moveTo>
                      <a:pt x="0" y="0"/>
                    </a:moveTo>
                    <a:lnTo>
                      <a:pt x="1078421" y="0"/>
                    </a:lnTo>
                    <a:lnTo>
                      <a:pt x="1078421" y="29623"/>
                    </a:lnTo>
                    <a:lnTo>
                      <a:pt x="0" y="29623"/>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52" name="Google Shape;152;p4"/>
              <p:cNvSpPr/>
              <p:nvPr/>
            </p:nvSpPr>
            <p:spPr>
              <a:xfrm>
                <a:off x="5558409" y="4605242"/>
                <a:ext cx="539210" cy="29622"/>
              </a:xfrm>
              <a:custGeom>
                <a:avLst/>
                <a:gdLst/>
                <a:ahLst/>
                <a:cxnLst/>
                <a:rect l="l" t="t" r="r" b="b"/>
                <a:pathLst>
                  <a:path w="539210" h="29622" extrusionOk="0">
                    <a:moveTo>
                      <a:pt x="0" y="0"/>
                    </a:moveTo>
                    <a:lnTo>
                      <a:pt x="539210" y="0"/>
                    </a:lnTo>
                    <a:lnTo>
                      <a:pt x="539210" y="29623"/>
                    </a:lnTo>
                    <a:lnTo>
                      <a:pt x="0" y="29623"/>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53" name="Google Shape;153;p4"/>
            <p:cNvGrpSpPr/>
            <p:nvPr/>
          </p:nvGrpSpPr>
          <p:grpSpPr>
            <a:xfrm>
              <a:off x="10056544" y="5414532"/>
              <a:ext cx="1549796" cy="41853"/>
              <a:chOff x="5581173" y="4452080"/>
              <a:chExt cx="1033749" cy="30956"/>
            </a:xfrm>
          </p:grpSpPr>
          <p:sp>
            <p:nvSpPr>
              <p:cNvPr id="154" name="Google Shape;154;p4"/>
              <p:cNvSpPr/>
              <p:nvPr/>
            </p:nvSpPr>
            <p:spPr>
              <a:xfrm>
                <a:off x="5582031" y="4452080"/>
                <a:ext cx="1032891" cy="30956"/>
              </a:xfrm>
              <a:custGeom>
                <a:avLst/>
                <a:gdLst/>
                <a:ahLst/>
                <a:cxnLst/>
                <a:rect l="l" t="t" r="r" b="b"/>
                <a:pathLst>
                  <a:path w="1032891" h="30956" extrusionOk="0">
                    <a:moveTo>
                      <a:pt x="0" y="0"/>
                    </a:moveTo>
                    <a:lnTo>
                      <a:pt x="1032891" y="0"/>
                    </a:lnTo>
                    <a:lnTo>
                      <a:pt x="1032891" y="30956"/>
                    </a:lnTo>
                    <a:lnTo>
                      <a:pt x="0" y="30956"/>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55" name="Google Shape;155;p4"/>
              <p:cNvSpPr/>
              <p:nvPr/>
            </p:nvSpPr>
            <p:spPr>
              <a:xfrm>
                <a:off x="5581173" y="4452080"/>
                <a:ext cx="516445" cy="30956"/>
              </a:xfrm>
              <a:custGeom>
                <a:avLst/>
                <a:gdLst/>
                <a:ahLst/>
                <a:cxnLst/>
                <a:rect l="l" t="t" r="r" b="b"/>
                <a:pathLst>
                  <a:path w="516445" h="30956" extrusionOk="0">
                    <a:moveTo>
                      <a:pt x="0" y="30956"/>
                    </a:moveTo>
                    <a:lnTo>
                      <a:pt x="0" y="0"/>
                    </a:lnTo>
                    <a:lnTo>
                      <a:pt x="516445" y="0"/>
                    </a:lnTo>
                    <a:lnTo>
                      <a:pt x="516445" y="30956"/>
                    </a:lnTo>
                    <a:cubicBezTo>
                      <a:pt x="516445" y="30956"/>
                      <a:pt x="86582" y="30956"/>
                      <a:pt x="0" y="30956"/>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56" name="Google Shape;156;p4"/>
            <p:cNvGrpSpPr/>
            <p:nvPr/>
          </p:nvGrpSpPr>
          <p:grpSpPr>
            <a:xfrm>
              <a:off x="10056544" y="2015823"/>
              <a:ext cx="1549796" cy="132254"/>
              <a:chOff x="5581173" y="1938242"/>
              <a:chExt cx="1033749" cy="97821"/>
            </a:xfrm>
          </p:grpSpPr>
          <p:sp>
            <p:nvSpPr>
              <p:cNvPr id="157" name="Google Shape;157;p4"/>
              <p:cNvSpPr/>
              <p:nvPr/>
            </p:nvSpPr>
            <p:spPr>
              <a:xfrm>
                <a:off x="5582031" y="1938242"/>
                <a:ext cx="1032891" cy="97726"/>
              </a:xfrm>
              <a:custGeom>
                <a:avLst/>
                <a:gdLst/>
                <a:ahLst/>
                <a:cxnLst/>
                <a:rect l="l" t="t" r="r" b="b"/>
                <a:pathLst>
                  <a:path w="1032891" h="97726" extrusionOk="0">
                    <a:moveTo>
                      <a:pt x="0" y="0"/>
                    </a:moveTo>
                    <a:lnTo>
                      <a:pt x="1032891" y="0"/>
                    </a:lnTo>
                    <a:lnTo>
                      <a:pt x="1032891" y="97727"/>
                    </a:lnTo>
                    <a:lnTo>
                      <a:pt x="0" y="97727"/>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58" name="Google Shape;158;p4"/>
              <p:cNvSpPr/>
              <p:nvPr/>
            </p:nvSpPr>
            <p:spPr>
              <a:xfrm>
                <a:off x="5581173" y="1938242"/>
                <a:ext cx="516445" cy="97821"/>
              </a:xfrm>
              <a:custGeom>
                <a:avLst/>
                <a:gdLst/>
                <a:ahLst/>
                <a:cxnLst/>
                <a:rect l="l" t="t" r="r" b="b"/>
                <a:pathLst>
                  <a:path w="516445" h="97821" extrusionOk="0">
                    <a:moveTo>
                      <a:pt x="0" y="97822"/>
                    </a:moveTo>
                    <a:lnTo>
                      <a:pt x="0" y="0"/>
                    </a:lnTo>
                    <a:lnTo>
                      <a:pt x="516445" y="0"/>
                    </a:lnTo>
                    <a:lnTo>
                      <a:pt x="516445" y="97726"/>
                    </a:lnTo>
                    <a:cubicBezTo>
                      <a:pt x="516445" y="97822"/>
                      <a:pt x="86582" y="97822"/>
                      <a:pt x="0" y="9782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59" name="Google Shape;159;p4"/>
            <p:cNvGrpSpPr/>
            <p:nvPr/>
          </p:nvGrpSpPr>
          <p:grpSpPr>
            <a:xfrm>
              <a:off x="10550057" y="2585278"/>
              <a:ext cx="562770" cy="814264"/>
              <a:chOff x="5910357" y="2359437"/>
              <a:chExt cx="375380" cy="602266"/>
            </a:xfrm>
          </p:grpSpPr>
          <p:grpSp>
            <p:nvGrpSpPr>
              <p:cNvPr id="160" name="Google Shape;160;p4"/>
              <p:cNvGrpSpPr/>
              <p:nvPr/>
            </p:nvGrpSpPr>
            <p:grpSpPr>
              <a:xfrm>
                <a:off x="5910357" y="2361247"/>
                <a:ext cx="375285" cy="600456"/>
                <a:chOff x="5910357" y="2361247"/>
                <a:chExt cx="375285" cy="600456"/>
              </a:xfrm>
            </p:grpSpPr>
            <p:sp>
              <p:nvSpPr>
                <p:cNvPr id="161" name="Google Shape;161;p4"/>
                <p:cNvSpPr/>
                <p:nvPr/>
              </p:nvSpPr>
              <p:spPr>
                <a:xfrm>
                  <a:off x="5910357" y="2361247"/>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2" name="Google Shape;162;p4"/>
                <p:cNvSpPr/>
                <p:nvPr/>
              </p:nvSpPr>
              <p:spPr>
                <a:xfrm>
                  <a:off x="5910357" y="2661475"/>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3" name="Google Shape;163;p4"/>
                <p:cNvSpPr/>
                <p:nvPr/>
              </p:nvSpPr>
              <p:spPr>
                <a:xfrm>
                  <a:off x="6098000" y="2661475"/>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4" name="Google Shape;164;p4"/>
                <p:cNvSpPr/>
                <p:nvPr/>
              </p:nvSpPr>
              <p:spPr>
                <a:xfrm>
                  <a:off x="6098000" y="2361247"/>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65" name="Google Shape;165;p4"/>
              <p:cNvSpPr/>
              <p:nvPr/>
            </p:nvSpPr>
            <p:spPr>
              <a:xfrm>
                <a:off x="5947410" y="2393823"/>
                <a:ext cx="301370" cy="527113"/>
              </a:xfrm>
              <a:custGeom>
                <a:avLst/>
                <a:gdLst/>
                <a:ahLst/>
                <a:cxnLst/>
                <a:rect l="l" t="t" r="r" b="b"/>
                <a:pathLst>
                  <a:path w="301370" h="527113" extrusionOk="0">
                    <a:moveTo>
                      <a:pt x="0" y="0"/>
                    </a:moveTo>
                    <a:lnTo>
                      <a:pt x="301371" y="0"/>
                    </a:lnTo>
                    <a:lnTo>
                      <a:pt x="301371" y="527114"/>
                    </a:lnTo>
                    <a:lnTo>
                      <a:pt x="0" y="527114"/>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6" name="Google Shape;166;p4"/>
              <p:cNvSpPr/>
              <p:nvPr/>
            </p:nvSpPr>
            <p:spPr>
              <a:xfrm>
                <a:off x="5910357" y="2361247"/>
                <a:ext cx="37052" cy="600456"/>
              </a:xfrm>
              <a:custGeom>
                <a:avLst/>
                <a:gdLst/>
                <a:ahLst/>
                <a:cxnLst/>
                <a:rect l="l" t="t" r="r" b="b"/>
                <a:pathLst>
                  <a:path w="37052" h="600456" extrusionOk="0">
                    <a:moveTo>
                      <a:pt x="37052" y="559689"/>
                    </a:moveTo>
                    <a:lnTo>
                      <a:pt x="0" y="600456"/>
                    </a:lnTo>
                    <a:lnTo>
                      <a:pt x="0" y="0"/>
                    </a:lnTo>
                    <a:lnTo>
                      <a:pt x="37052" y="32575"/>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7" name="Google Shape;167;p4"/>
              <p:cNvSpPr/>
              <p:nvPr/>
            </p:nvSpPr>
            <p:spPr>
              <a:xfrm>
                <a:off x="6248685" y="2359437"/>
                <a:ext cx="37052" cy="600456"/>
              </a:xfrm>
              <a:custGeom>
                <a:avLst/>
                <a:gdLst/>
                <a:ahLst/>
                <a:cxnLst/>
                <a:rect l="l" t="t" r="r" b="b"/>
                <a:pathLst>
                  <a:path w="37052" h="600456" extrusionOk="0">
                    <a:moveTo>
                      <a:pt x="0" y="561499"/>
                    </a:moveTo>
                    <a:lnTo>
                      <a:pt x="37052" y="600456"/>
                    </a:lnTo>
                    <a:lnTo>
                      <a:pt x="37052" y="0"/>
                    </a:lnTo>
                    <a:lnTo>
                      <a:pt x="0" y="3438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68" name="Google Shape;168;p4"/>
            <p:cNvGrpSpPr/>
            <p:nvPr/>
          </p:nvGrpSpPr>
          <p:grpSpPr>
            <a:xfrm>
              <a:off x="10443028" y="4081386"/>
              <a:ext cx="806386" cy="594398"/>
              <a:chOff x="5717721" y="3118847"/>
              <a:chExt cx="727195" cy="594398"/>
            </a:xfrm>
          </p:grpSpPr>
          <p:sp>
            <p:nvSpPr>
              <p:cNvPr id="169" name="Google Shape;169;p4" descr="Crown with solid fill"/>
              <p:cNvSpPr/>
              <p:nvPr/>
            </p:nvSpPr>
            <p:spPr>
              <a:xfrm>
                <a:off x="5717721" y="3118847"/>
                <a:ext cx="370258" cy="594398"/>
              </a:xfrm>
              <a:custGeom>
                <a:avLst/>
                <a:gdLst/>
                <a:ahLst/>
                <a:cxnLst/>
                <a:rect l="l" t="t" r="r" b="b"/>
                <a:pathLst>
                  <a:path w="370258" h="594398" extrusionOk="0">
                    <a:moveTo>
                      <a:pt x="83004" y="461048"/>
                    </a:moveTo>
                    <a:lnTo>
                      <a:pt x="370258" y="461048"/>
                    </a:lnTo>
                    <a:lnTo>
                      <a:pt x="370258" y="594398"/>
                    </a:lnTo>
                    <a:lnTo>
                      <a:pt x="83004" y="594398"/>
                    </a:lnTo>
                    <a:close/>
                    <a:moveTo>
                      <a:pt x="185502" y="120462"/>
                    </a:moveTo>
                    <a:lnTo>
                      <a:pt x="163747" y="142217"/>
                    </a:lnTo>
                    <a:lnTo>
                      <a:pt x="185502" y="163981"/>
                    </a:lnTo>
                    <a:lnTo>
                      <a:pt x="207257" y="142217"/>
                    </a:lnTo>
                    <a:close/>
                    <a:moveTo>
                      <a:pt x="370258" y="0"/>
                    </a:moveTo>
                    <a:lnTo>
                      <a:pt x="370258" y="65356"/>
                    </a:lnTo>
                    <a:lnTo>
                      <a:pt x="337778" y="97859"/>
                    </a:lnTo>
                    <a:lnTo>
                      <a:pt x="370258" y="130354"/>
                    </a:lnTo>
                    <a:lnTo>
                      <a:pt x="370258" y="422947"/>
                    </a:lnTo>
                    <a:lnTo>
                      <a:pt x="99196" y="422947"/>
                    </a:lnTo>
                    <a:cubicBezTo>
                      <a:pt x="90253" y="422947"/>
                      <a:pt x="83003" y="415698"/>
                      <a:pt x="83003" y="406755"/>
                    </a:cubicBezTo>
                    <a:lnTo>
                      <a:pt x="83003" y="391096"/>
                    </a:lnTo>
                    <a:cubicBezTo>
                      <a:pt x="82080" y="350241"/>
                      <a:pt x="75673" y="309696"/>
                      <a:pt x="63953" y="270547"/>
                    </a:cubicBezTo>
                    <a:cubicBezTo>
                      <a:pt x="51619" y="234804"/>
                      <a:pt x="30626" y="202669"/>
                      <a:pt x="2851" y="177012"/>
                    </a:cubicBezTo>
                    <a:cubicBezTo>
                      <a:pt x="637" y="174838"/>
                      <a:pt x="-379" y="171722"/>
                      <a:pt x="128" y="168661"/>
                    </a:cubicBezTo>
                    <a:cubicBezTo>
                      <a:pt x="987" y="163471"/>
                      <a:pt x="5890" y="159960"/>
                      <a:pt x="11080" y="160819"/>
                    </a:cubicBezTo>
                    <a:cubicBezTo>
                      <a:pt x="25269" y="163047"/>
                      <a:pt x="39202" y="166675"/>
                      <a:pt x="52676" y="171649"/>
                    </a:cubicBezTo>
                    <a:cubicBezTo>
                      <a:pt x="71231" y="179673"/>
                      <a:pt x="88013" y="191292"/>
                      <a:pt x="102053" y="205834"/>
                    </a:cubicBezTo>
                    <a:cubicBezTo>
                      <a:pt x="110859" y="214424"/>
                      <a:pt x="122232" y="219900"/>
                      <a:pt x="134438" y="221427"/>
                    </a:cubicBezTo>
                    <a:lnTo>
                      <a:pt x="176825" y="227180"/>
                    </a:lnTo>
                    <a:cubicBezTo>
                      <a:pt x="177619" y="227287"/>
                      <a:pt x="178428" y="227193"/>
                      <a:pt x="179176" y="226906"/>
                    </a:cubicBezTo>
                    <a:cubicBezTo>
                      <a:pt x="181631" y="225961"/>
                      <a:pt x="182856" y="223205"/>
                      <a:pt x="181911" y="220750"/>
                    </a:cubicBezTo>
                    <a:lnTo>
                      <a:pt x="174901" y="202481"/>
                    </a:lnTo>
                    <a:cubicBezTo>
                      <a:pt x="174091" y="200367"/>
                      <a:pt x="172840" y="198448"/>
                      <a:pt x="171234" y="196852"/>
                    </a:cubicBezTo>
                    <a:lnTo>
                      <a:pt x="128000" y="153609"/>
                    </a:lnTo>
                    <a:cubicBezTo>
                      <a:pt x="121703" y="147290"/>
                      <a:pt x="121703" y="137068"/>
                      <a:pt x="128000" y="130749"/>
                    </a:cubicBezTo>
                    <a:lnTo>
                      <a:pt x="174043" y="84705"/>
                    </a:lnTo>
                    <a:cubicBezTo>
                      <a:pt x="180362" y="78408"/>
                      <a:pt x="190585" y="78408"/>
                      <a:pt x="196903" y="84705"/>
                    </a:cubicBezTo>
                    <a:lnTo>
                      <a:pt x="242947" y="130749"/>
                    </a:lnTo>
                    <a:cubicBezTo>
                      <a:pt x="249244" y="137068"/>
                      <a:pt x="249244" y="147290"/>
                      <a:pt x="242947" y="153609"/>
                    </a:cubicBezTo>
                    <a:lnTo>
                      <a:pt x="241995" y="154561"/>
                    </a:lnTo>
                    <a:cubicBezTo>
                      <a:pt x="237523" y="159042"/>
                      <a:pt x="236072" y="165717"/>
                      <a:pt x="238280" y="171649"/>
                    </a:cubicBezTo>
                    <a:lnTo>
                      <a:pt x="260054" y="229961"/>
                    </a:lnTo>
                    <a:cubicBezTo>
                      <a:pt x="262142" y="235536"/>
                      <a:pt x="267120" y="239516"/>
                      <a:pt x="273018" y="240324"/>
                    </a:cubicBezTo>
                    <a:lnTo>
                      <a:pt x="281590" y="241486"/>
                    </a:lnTo>
                    <a:cubicBezTo>
                      <a:pt x="283649" y="241770"/>
                      <a:pt x="285653" y="240687"/>
                      <a:pt x="286543" y="238810"/>
                    </a:cubicBezTo>
                    <a:lnTo>
                      <a:pt x="321738" y="164334"/>
                    </a:lnTo>
                    <a:cubicBezTo>
                      <a:pt x="324644" y="158160"/>
                      <a:pt x="323368" y="150827"/>
                      <a:pt x="318547" y="145998"/>
                    </a:cubicBezTo>
                    <a:lnTo>
                      <a:pt x="281838" y="109279"/>
                    </a:lnTo>
                    <a:cubicBezTo>
                      <a:pt x="275541" y="102960"/>
                      <a:pt x="275541" y="92738"/>
                      <a:pt x="281838" y="86419"/>
                    </a:cubicBezTo>
                    <a:lnTo>
                      <a:pt x="366848" y="1409"/>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70" name="Google Shape;170;p4" descr="Crown with solid fill"/>
              <p:cNvSpPr/>
              <p:nvPr/>
            </p:nvSpPr>
            <p:spPr>
              <a:xfrm flipH="1">
                <a:off x="6074658" y="3118847"/>
                <a:ext cx="370258" cy="594398"/>
              </a:xfrm>
              <a:custGeom>
                <a:avLst/>
                <a:gdLst/>
                <a:ahLst/>
                <a:cxnLst/>
                <a:rect l="l" t="t" r="r" b="b"/>
                <a:pathLst>
                  <a:path w="370258" h="594398" extrusionOk="0">
                    <a:moveTo>
                      <a:pt x="83004" y="461048"/>
                    </a:moveTo>
                    <a:lnTo>
                      <a:pt x="370258" y="461048"/>
                    </a:lnTo>
                    <a:lnTo>
                      <a:pt x="370258" y="594398"/>
                    </a:lnTo>
                    <a:lnTo>
                      <a:pt x="83004" y="594398"/>
                    </a:lnTo>
                    <a:close/>
                    <a:moveTo>
                      <a:pt x="185502" y="120462"/>
                    </a:moveTo>
                    <a:lnTo>
                      <a:pt x="163747" y="142217"/>
                    </a:lnTo>
                    <a:lnTo>
                      <a:pt x="185502" y="163981"/>
                    </a:lnTo>
                    <a:lnTo>
                      <a:pt x="207257" y="142217"/>
                    </a:lnTo>
                    <a:close/>
                    <a:moveTo>
                      <a:pt x="370258" y="0"/>
                    </a:moveTo>
                    <a:lnTo>
                      <a:pt x="370258" y="65356"/>
                    </a:lnTo>
                    <a:lnTo>
                      <a:pt x="337778" y="97859"/>
                    </a:lnTo>
                    <a:lnTo>
                      <a:pt x="370258" y="130354"/>
                    </a:lnTo>
                    <a:lnTo>
                      <a:pt x="370258" y="422947"/>
                    </a:lnTo>
                    <a:lnTo>
                      <a:pt x="99196" y="422947"/>
                    </a:lnTo>
                    <a:cubicBezTo>
                      <a:pt x="90253" y="422947"/>
                      <a:pt x="83003" y="415698"/>
                      <a:pt x="83003" y="406755"/>
                    </a:cubicBezTo>
                    <a:lnTo>
                      <a:pt x="83003" y="391096"/>
                    </a:lnTo>
                    <a:cubicBezTo>
                      <a:pt x="82080" y="350241"/>
                      <a:pt x="75673" y="309696"/>
                      <a:pt x="63953" y="270547"/>
                    </a:cubicBezTo>
                    <a:cubicBezTo>
                      <a:pt x="51619" y="234804"/>
                      <a:pt x="30626" y="202669"/>
                      <a:pt x="2851" y="177012"/>
                    </a:cubicBezTo>
                    <a:cubicBezTo>
                      <a:pt x="637" y="174838"/>
                      <a:pt x="-379" y="171722"/>
                      <a:pt x="128" y="168661"/>
                    </a:cubicBezTo>
                    <a:cubicBezTo>
                      <a:pt x="987" y="163471"/>
                      <a:pt x="5890" y="159960"/>
                      <a:pt x="11080" y="160819"/>
                    </a:cubicBezTo>
                    <a:cubicBezTo>
                      <a:pt x="25269" y="163047"/>
                      <a:pt x="39202" y="166675"/>
                      <a:pt x="52676" y="171649"/>
                    </a:cubicBezTo>
                    <a:cubicBezTo>
                      <a:pt x="71231" y="179673"/>
                      <a:pt x="88013" y="191292"/>
                      <a:pt x="102053" y="205834"/>
                    </a:cubicBezTo>
                    <a:cubicBezTo>
                      <a:pt x="110859" y="214424"/>
                      <a:pt x="122232" y="219900"/>
                      <a:pt x="134438" y="221427"/>
                    </a:cubicBezTo>
                    <a:lnTo>
                      <a:pt x="176825" y="227180"/>
                    </a:lnTo>
                    <a:cubicBezTo>
                      <a:pt x="177619" y="227287"/>
                      <a:pt x="178428" y="227193"/>
                      <a:pt x="179176" y="226906"/>
                    </a:cubicBezTo>
                    <a:cubicBezTo>
                      <a:pt x="181631" y="225961"/>
                      <a:pt x="182856" y="223205"/>
                      <a:pt x="181911" y="220750"/>
                    </a:cubicBezTo>
                    <a:lnTo>
                      <a:pt x="174901" y="202481"/>
                    </a:lnTo>
                    <a:cubicBezTo>
                      <a:pt x="174091" y="200367"/>
                      <a:pt x="172840" y="198448"/>
                      <a:pt x="171234" y="196852"/>
                    </a:cubicBezTo>
                    <a:lnTo>
                      <a:pt x="128000" y="153609"/>
                    </a:lnTo>
                    <a:cubicBezTo>
                      <a:pt x="121703" y="147290"/>
                      <a:pt x="121703" y="137068"/>
                      <a:pt x="128000" y="130749"/>
                    </a:cubicBezTo>
                    <a:lnTo>
                      <a:pt x="174043" y="84705"/>
                    </a:lnTo>
                    <a:cubicBezTo>
                      <a:pt x="180362" y="78408"/>
                      <a:pt x="190585" y="78408"/>
                      <a:pt x="196903" y="84705"/>
                    </a:cubicBezTo>
                    <a:lnTo>
                      <a:pt x="242947" y="130749"/>
                    </a:lnTo>
                    <a:cubicBezTo>
                      <a:pt x="249244" y="137068"/>
                      <a:pt x="249244" y="147290"/>
                      <a:pt x="242947" y="153609"/>
                    </a:cubicBezTo>
                    <a:lnTo>
                      <a:pt x="241995" y="154561"/>
                    </a:lnTo>
                    <a:cubicBezTo>
                      <a:pt x="237523" y="159042"/>
                      <a:pt x="236072" y="165717"/>
                      <a:pt x="238280" y="171649"/>
                    </a:cubicBezTo>
                    <a:lnTo>
                      <a:pt x="260054" y="229961"/>
                    </a:lnTo>
                    <a:cubicBezTo>
                      <a:pt x="262142" y="235536"/>
                      <a:pt x="267120" y="239516"/>
                      <a:pt x="273018" y="240324"/>
                    </a:cubicBezTo>
                    <a:lnTo>
                      <a:pt x="281590" y="241486"/>
                    </a:lnTo>
                    <a:cubicBezTo>
                      <a:pt x="283649" y="241770"/>
                      <a:pt x="285653" y="240687"/>
                      <a:pt x="286543" y="238810"/>
                    </a:cubicBezTo>
                    <a:lnTo>
                      <a:pt x="321738" y="164334"/>
                    </a:lnTo>
                    <a:cubicBezTo>
                      <a:pt x="324644" y="158160"/>
                      <a:pt x="323368" y="150827"/>
                      <a:pt x="318547" y="145998"/>
                    </a:cubicBezTo>
                    <a:lnTo>
                      <a:pt x="281838" y="109279"/>
                    </a:lnTo>
                    <a:cubicBezTo>
                      <a:pt x="275541" y="102960"/>
                      <a:pt x="275541" y="92738"/>
                      <a:pt x="281838" y="86419"/>
                    </a:cubicBezTo>
                    <a:lnTo>
                      <a:pt x="366848" y="1409"/>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171" name="Google Shape;171;p4"/>
          <p:cNvSpPr txBox="1">
            <a:spLocks noGrp="1"/>
          </p:cNvSpPr>
          <p:nvPr>
            <p:ph type="body" idx="1"/>
          </p:nvPr>
        </p:nvSpPr>
        <p:spPr>
          <a:xfrm>
            <a:off x="720400" y="2841595"/>
            <a:ext cx="3294600" cy="13227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172" name="Google Shape;172;p4"/>
          <p:cNvSpPr txBox="1">
            <a:spLocks noGrp="1"/>
          </p:cNvSpPr>
          <p:nvPr>
            <p:ph type="body" idx="2"/>
          </p:nvPr>
        </p:nvSpPr>
        <p:spPr>
          <a:xfrm>
            <a:off x="4678325" y="2841595"/>
            <a:ext cx="3294600" cy="13227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173" name="Google Shape;173;p4"/>
          <p:cNvSpPr txBox="1">
            <a:spLocks noGrp="1"/>
          </p:cNvSpPr>
          <p:nvPr>
            <p:ph type="body" idx="3"/>
          </p:nvPr>
        </p:nvSpPr>
        <p:spPr>
          <a:xfrm>
            <a:off x="720400" y="4882654"/>
            <a:ext cx="3294600" cy="13227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174" name="Google Shape;174;p4"/>
          <p:cNvSpPr txBox="1">
            <a:spLocks noGrp="1"/>
          </p:cNvSpPr>
          <p:nvPr>
            <p:ph type="body" idx="4"/>
          </p:nvPr>
        </p:nvSpPr>
        <p:spPr>
          <a:xfrm>
            <a:off x="4678325" y="4882654"/>
            <a:ext cx="3294600" cy="13227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175" name="Google Shape;175;p4"/>
          <p:cNvSpPr txBox="1">
            <a:spLocks noGrp="1"/>
          </p:cNvSpPr>
          <p:nvPr>
            <p:ph type="title" idx="5"/>
          </p:nvPr>
        </p:nvSpPr>
        <p:spPr>
          <a:xfrm>
            <a:off x="720400" y="2145825"/>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76" name="Google Shape;176;p4"/>
          <p:cNvSpPr txBox="1">
            <a:spLocks noGrp="1"/>
          </p:cNvSpPr>
          <p:nvPr>
            <p:ph type="title" idx="6"/>
          </p:nvPr>
        </p:nvSpPr>
        <p:spPr>
          <a:xfrm>
            <a:off x="4678325" y="2145825"/>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77" name="Google Shape;177;p4"/>
          <p:cNvSpPr txBox="1">
            <a:spLocks noGrp="1"/>
          </p:cNvSpPr>
          <p:nvPr>
            <p:ph type="title" idx="7"/>
          </p:nvPr>
        </p:nvSpPr>
        <p:spPr>
          <a:xfrm>
            <a:off x="720400" y="4186884"/>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78" name="Google Shape;178;p4"/>
          <p:cNvSpPr txBox="1">
            <a:spLocks noGrp="1"/>
          </p:cNvSpPr>
          <p:nvPr>
            <p:ph type="title" idx="8"/>
          </p:nvPr>
        </p:nvSpPr>
        <p:spPr>
          <a:xfrm>
            <a:off x="4678325" y="4186884"/>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grpSp>
        <p:nvGrpSpPr>
          <p:cNvPr id="179" name="Google Shape;179;p4"/>
          <p:cNvGrpSpPr/>
          <p:nvPr/>
        </p:nvGrpSpPr>
        <p:grpSpPr>
          <a:xfrm>
            <a:off x="9673954" y="2330612"/>
            <a:ext cx="1065677" cy="326130"/>
            <a:chOff x="6551993" y="1927595"/>
            <a:chExt cx="2643703" cy="2139960"/>
          </a:xfrm>
        </p:grpSpPr>
        <p:grpSp>
          <p:nvGrpSpPr>
            <p:cNvPr id="180" name="Google Shape;180;p4"/>
            <p:cNvGrpSpPr/>
            <p:nvPr/>
          </p:nvGrpSpPr>
          <p:grpSpPr>
            <a:xfrm>
              <a:off x="6551993" y="1927719"/>
              <a:ext cx="2643703" cy="2139836"/>
              <a:chOff x="6551993" y="1927719"/>
              <a:chExt cx="2643703" cy="2139836"/>
            </a:xfrm>
          </p:grpSpPr>
          <p:sp>
            <p:nvSpPr>
              <p:cNvPr id="181" name="Google Shape;181;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2" name="Google Shape;182;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83" name="Google Shape;183;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4" name="Google Shape;184;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5" name="Google Shape;185;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86" name="Google Shape;186;p4"/>
          <p:cNvGrpSpPr/>
          <p:nvPr/>
        </p:nvGrpSpPr>
        <p:grpSpPr>
          <a:xfrm rot="-1458097">
            <a:off x="8671339" y="3177453"/>
            <a:ext cx="1065729" cy="658087"/>
            <a:chOff x="6551993" y="1927595"/>
            <a:chExt cx="2643703" cy="2139960"/>
          </a:xfrm>
        </p:grpSpPr>
        <p:grpSp>
          <p:nvGrpSpPr>
            <p:cNvPr id="187" name="Google Shape;187;p4"/>
            <p:cNvGrpSpPr/>
            <p:nvPr/>
          </p:nvGrpSpPr>
          <p:grpSpPr>
            <a:xfrm>
              <a:off x="6551993" y="1927719"/>
              <a:ext cx="2643703" cy="2139836"/>
              <a:chOff x="6551993" y="1927719"/>
              <a:chExt cx="2643703" cy="2139836"/>
            </a:xfrm>
          </p:grpSpPr>
          <p:sp>
            <p:nvSpPr>
              <p:cNvPr id="188" name="Google Shape;188;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9" name="Google Shape;189;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90" name="Google Shape;190;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1" name="Google Shape;191;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2" name="Google Shape;192;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93" name="Google Shape;193;p4"/>
          <p:cNvGrpSpPr/>
          <p:nvPr/>
        </p:nvGrpSpPr>
        <p:grpSpPr>
          <a:xfrm rot="577851" flipH="1">
            <a:off x="8620594" y="2420995"/>
            <a:ext cx="842258" cy="520008"/>
            <a:chOff x="6551993" y="1927595"/>
            <a:chExt cx="2643703" cy="2139960"/>
          </a:xfrm>
        </p:grpSpPr>
        <p:grpSp>
          <p:nvGrpSpPr>
            <p:cNvPr id="194" name="Google Shape;194;p4"/>
            <p:cNvGrpSpPr/>
            <p:nvPr/>
          </p:nvGrpSpPr>
          <p:grpSpPr>
            <a:xfrm>
              <a:off x="6551993" y="1927719"/>
              <a:ext cx="2643703" cy="2139836"/>
              <a:chOff x="6551993" y="1927719"/>
              <a:chExt cx="2643703" cy="2139836"/>
            </a:xfrm>
          </p:grpSpPr>
          <p:sp>
            <p:nvSpPr>
              <p:cNvPr id="195" name="Google Shape;195;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6" name="Google Shape;196;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97" name="Google Shape;197;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8" name="Google Shape;198;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9" name="Google Shape;199;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200" name="Google Shape;200;p4"/>
          <p:cNvGrpSpPr/>
          <p:nvPr/>
        </p:nvGrpSpPr>
        <p:grpSpPr>
          <a:xfrm rot="-2961975">
            <a:off x="8893305" y="4070134"/>
            <a:ext cx="1063211" cy="363345"/>
            <a:chOff x="6551993" y="1927595"/>
            <a:chExt cx="2643703" cy="2139960"/>
          </a:xfrm>
        </p:grpSpPr>
        <p:grpSp>
          <p:nvGrpSpPr>
            <p:cNvPr id="201" name="Google Shape;201;p4"/>
            <p:cNvGrpSpPr/>
            <p:nvPr/>
          </p:nvGrpSpPr>
          <p:grpSpPr>
            <a:xfrm>
              <a:off x="6551993" y="1927719"/>
              <a:ext cx="2643703" cy="2139836"/>
              <a:chOff x="6551993" y="1927719"/>
              <a:chExt cx="2643703" cy="2139836"/>
            </a:xfrm>
          </p:grpSpPr>
          <p:sp>
            <p:nvSpPr>
              <p:cNvPr id="202" name="Google Shape;202;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03" name="Google Shape;203;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04" name="Google Shape;204;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05" name="Google Shape;205;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06" name="Google Shape;206;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07" name="Google Shape;207;p4"/>
          <p:cNvSpPr/>
          <p:nvPr/>
        </p:nvSpPr>
        <p:spPr>
          <a:xfrm>
            <a:off x="10612400" y="2632800"/>
            <a:ext cx="437740" cy="695789"/>
          </a:xfrm>
          <a:custGeom>
            <a:avLst/>
            <a:gdLst/>
            <a:ahLst/>
            <a:cxnLst/>
            <a:rect l="l" t="t" r="r" b="b"/>
            <a:pathLst>
              <a:path w="301370" h="527113" extrusionOk="0">
                <a:moveTo>
                  <a:pt x="0" y="0"/>
                </a:moveTo>
                <a:lnTo>
                  <a:pt x="301371" y="0"/>
                </a:lnTo>
                <a:lnTo>
                  <a:pt x="301371" y="527114"/>
                </a:lnTo>
                <a:lnTo>
                  <a:pt x="0" y="527114"/>
                </a:lnTo>
                <a:close/>
              </a:path>
            </a:pathLst>
          </a:custGeom>
          <a:solidFill>
            <a:srgbClr val="FFFFFF">
              <a:alpha val="47843"/>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pic>
        <p:nvPicPr>
          <p:cNvPr id="208" name="Google Shape;208;p4"/>
          <p:cNvPicPr preferRelativeResize="0"/>
          <p:nvPr/>
        </p:nvPicPr>
        <p:blipFill rotWithShape="1">
          <a:blip r:embed="rId2">
            <a:alphaModFix/>
          </a:blip>
          <a:srcRect l="60626"/>
          <a:stretch/>
        </p:blipFill>
        <p:spPr>
          <a:xfrm>
            <a:off x="10833053" y="4958850"/>
            <a:ext cx="381575" cy="314075"/>
          </a:xfrm>
          <a:prstGeom prst="rect">
            <a:avLst/>
          </a:prstGeom>
          <a:noFill/>
          <a:ln>
            <a:noFill/>
          </a:ln>
        </p:spPr>
      </p:pic>
      <p:pic>
        <p:nvPicPr>
          <p:cNvPr id="209" name="Google Shape;209;p4"/>
          <p:cNvPicPr preferRelativeResize="0"/>
          <p:nvPr/>
        </p:nvPicPr>
        <p:blipFill rotWithShape="1">
          <a:blip r:embed="rId3">
            <a:alphaModFix/>
          </a:blip>
          <a:srcRect r="38469"/>
          <a:stretch/>
        </p:blipFill>
        <p:spPr>
          <a:xfrm>
            <a:off x="10232112" y="4958850"/>
            <a:ext cx="596300" cy="314075"/>
          </a:xfrm>
          <a:prstGeom prst="rect">
            <a:avLst/>
          </a:prstGeom>
          <a:noFill/>
          <a:ln>
            <a:noFill/>
          </a:ln>
        </p:spPr>
      </p:pic>
      <p:grpSp>
        <p:nvGrpSpPr>
          <p:cNvPr id="210" name="Google Shape;210;p4"/>
          <p:cNvGrpSpPr/>
          <p:nvPr/>
        </p:nvGrpSpPr>
        <p:grpSpPr>
          <a:xfrm rot="-790671" flipH="1">
            <a:off x="8783601" y="4884791"/>
            <a:ext cx="1065717" cy="658031"/>
            <a:chOff x="6551993" y="1927595"/>
            <a:chExt cx="2643703" cy="2139960"/>
          </a:xfrm>
        </p:grpSpPr>
        <p:grpSp>
          <p:nvGrpSpPr>
            <p:cNvPr id="211" name="Google Shape;211;p4"/>
            <p:cNvGrpSpPr/>
            <p:nvPr/>
          </p:nvGrpSpPr>
          <p:grpSpPr>
            <a:xfrm>
              <a:off x="6551993" y="1927719"/>
              <a:ext cx="2643703" cy="2139836"/>
              <a:chOff x="6551993" y="1927719"/>
              <a:chExt cx="2643703" cy="2139836"/>
            </a:xfrm>
          </p:grpSpPr>
          <p:sp>
            <p:nvSpPr>
              <p:cNvPr id="212" name="Google Shape;212;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13" name="Google Shape;213;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14" name="Google Shape;214;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15" name="Google Shape;215;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16" name="Google Shape;216;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525545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217"/>
        <p:cNvGrpSpPr/>
        <p:nvPr/>
      </p:nvGrpSpPr>
      <p:grpSpPr>
        <a:xfrm>
          <a:off x="0" y="0"/>
          <a:ext cx="0" cy="0"/>
          <a:chOff x="0" y="0"/>
          <a:chExt cx="0" cy="0"/>
        </a:xfrm>
      </p:grpSpPr>
      <p:sp>
        <p:nvSpPr>
          <p:cNvPr id="218" name="Google Shape;218;p5"/>
          <p:cNvSpPr/>
          <p:nvPr/>
        </p:nvSpPr>
        <p:spPr>
          <a:xfrm rot="-3794831">
            <a:off x="7859974" y="1774529"/>
            <a:ext cx="7325667" cy="3980087"/>
          </a:xfrm>
          <a:custGeom>
            <a:avLst/>
            <a:gdLst/>
            <a:ahLst/>
            <a:cxnLst/>
            <a:rect l="l" t="t" r="r" b="b"/>
            <a:pathLst>
              <a:path w="7325667" h="3980087" extrusionOk="0">
                <a:moveTo>
                  <a:pt x="3147241" y="2762487"/>
                </a:moveTo>
                <a:cubicBezTo>
                  <a:pt x="3178370" y="2820930"/>
                  <a:pt x="3207397" y="2880345"/>
                  <a:pt x="3234299" y="2940547"/>
                </a:cubicBezTo>
                <a:lnTo>
                  <a:pt x="3239336" y="2952943"/>
                </a:lnTo>
                <a:lnTo>
                  <a:pt x="1201769" y="3980087"/>
                </a:lnTo>
                <a:lnTo>
                  <a:pt x="0" y="1596113"/>
                </a:lnTo>
                <a:lnTo>
                  <a:pt x="118744" y="1545233"/>
                </a:lnTo>
                <a:cubicBezTo>
                  <a:pt x="412267" y="1430139"/>
                  <a:pt x="725818" y="1361950"/>
                  <a:pt x="1053296" y="1374605"/>
                </a:cubicBezTo>
                <a:cubicBezTo>
                  <a:pt x="1720811" y="1393812"/>
                  <a:pt x="2396747" y="1766510"/>
                  <a:pt x="2853868" y="2319133"/>
                </a:cubicBezTo>
                <a:cubicBezTo>
                  <a:pt x="2966281" y="2457699"/>
                  <a:pt x="3064231" y="2606639"/>
                  <a:pt x="3147241" y="2762487"/>
                </a:cubicBezTo>
                <a:close/>
                <a:moveTo>
                  <a:pt x="6885467" y="19777"/>
                </a:moveTo>
                <a:lnTo>
                  <a:pt x="7325667" y="893011"/>
                </a:lnTo>
                <a:lnTo>
                  <a:pt x="6048253" y="1536959"/>
                </a:lnTo>
                <a:lnTo>
                  <a:pt x="6008367" y="1523862"/>
                </a:lnTo>
                <a:cubicBezTo>
                  <a:pt x="5980783" y="1511775"/>
                  <a:pt x="5954566" y="1496418"/>
                  <a:pt x="5931084" y="1476162"/>
                </a:cubicBezTo>
                <a:cubicBezTo>
                  <a:pt x="5863355" y="1408188"/>
                  <a:pt x="5816358" y="1270986"/>
                  <a:pt x="5890669" y="1186008"/>
                </a:cubicBezTo>
                <a:cubicBezTo>
                  <a:pt x="5913595" y="1158583"/>
                  <a:pt x="5945297" y="1142911"/>
                  <a:pt x="5974773" y="1127201"/>
                </a:cubicBezTo>
                <a:cubicBezTo>
                  <a:pt x="6040340" y="1094526"/>
                  <a:pt x="6105874" y="1064476"/>
                  <a:pt x="6163778" y="1016130"/>
                </a:cubicBezTo>
                <a:cubicBezTo>
                  <a:pt x="6220600" y="967783"/>
                  <a:pt x="6269759" y="898516"/>
                  <a:pt x="6283940" y="817496"/>
                </a:cubicBezTo>
                <a:cubicBezTo>
                  <a:pt x="6300348" y="718179"/>
                  <a:pt x="6264290" y="617530"/>
                  <a:pt x="6258820" y="516919"/>
                </a:cubicBezTo>
                <a:cubicBezTo>
                  <a:pt x="6251189" y="349628"/>
                  <a:pt x="6333099" y="188879"/>
                  <a:pt x="6448905" y="98690"/>
                </a:cubicBezTo>
                <a:cubicBezTo>
                  <a:pt x="6536023" y="30872"/>
                  <a:pt x="6641054" y="0"/>
                  <a:pt x="6746348" y="0"/>
                </a:cubicBezTo>
                <a:cubicBezTo>
                  <a:pt x="6781031" y="0"/>
                  <a:pt x="6815747" y="3370"/>
                  <a:pt x="6849840" y="983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741852">
            <a:off x="5608689" y="1353625"/>
            <a:ext cx="6184236" cy="4397708"/>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20" name="Google Shape;220;p5"/>
          <p:cNvGrpSpPr/>
          <p:nvPr/>
        </p:nvGrpSpPr>
        <p:grpSpPr>
          <a:xfrm rot="-741869">
            <a:off x="10035497" y="958129"/>
            <a:ext cx="1324380" cy="1514349"/>
            <a:chOff x="9204036" y="1284493"/>
            <a:chExt cx="2465995" cy="2819717"/>
          </a:xfrm>
        </p:grpSpPr>
        <p:sp>
          <p:nvSpPr>
            <p:cNvPr id="221" name="Google Shape;221;p5"/>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595959"/>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22" name="Google Shape;222;p5"/>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2F2F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23" name="Google Shape;223;p5"/>
          <p:cNvSpPr/>
          <p:nvPr/>
        </p:nvSpPr>
        <p:spPr>
          <a:xfrm rot="-745557">
            <a:off x="9217219" y="1708685"/>
            <a:ext cx="990644" cy="671836"/>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24" name="Google Shape;224;p5"/>
          <p:cNvGrpSpPr/>
          <p:nvPr/>
        </p:nvGrpSpPr>
        <p:grpSpPr>
          <a:xfrm rot="-741565">
            <a:off x="9724810" y="1063346"/>
            <a:ext cx="1124666" cy="1467012"/>
            <a:chOff x="5637109" y="2191514"/>
            <a:chExt cx="2143612" cy="2796121"/>
          </a:xfrm>
        </p:grpSpPr>
        <p:grpSp>
          <p:nvGrpSpPr>
            <p:cNvPr id="225" name="Google Shape;225;p5"/>
            <p:cNvGrpSpPr/>
            <p:nvPr/>
          </p:nvGrpSpPr>
          <p:grpSpPr>
            <a:xfrm>
              <a:off x="5637109" y="2191514"/>
              <a:ext cx="2143612" cy="2796121"/>
              <a:chOff x="5637109" y="2191514"/>
              <a:chExt cx="2143612" cy="2796121"/>
            </a:xfrm>
          </p:grpSpPr>
          <p:sp>
            <p:nvSpPr>
              <p:cNvPr id="226" name="Google Shape;226;p5"/>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27" name="Google Shape;227;p5"/>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28" name="Google Shape;228;p5"/>
              <p:cNvGrpSpPr/>
              <p:nvPr/>
            </p:nvGrpSpPr>
            <p:grpSpPr>
              <a:xfrm rot="-2276354">
                <a:off x="6335118" y="2383918"/>
                <a:ext cx="919933" cy="855459"/>
                <a:chOff x="5781651" y="3138498"/>
                <a:chExt cx="625662" cy="581812"/>
              </a:xfrm>
            </p:grpSpPr>
            <p:sp>
              <p:nvSpPr>
                <p:cNvPr id="229" name="Google Shape;229;p5"/>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0" name="Google Shape;230;p5"/>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1" name="Google Shape;231;p5"/>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2" name="Google Shape;232;p5"/>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3" name="Google Shape;233;p5"/>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4" name="Google Shape;234;p5"/>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5" name="Google Shape;235;p5"/>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6" name="Google Shape;236;p5"/>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7" name="Google Shape;237;p5"/>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8" name="Google Shape;238;p5"/>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9" name="Google Shape;239;p5"/>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0" name="Google Shape;240;p5"/>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1" name="Google Shape;241;p5"/>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2" name="Google Shape;242;p5"/>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3" name="Google Shape;243;p5"/>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244" name="Google Shape;244;p5"/>
              <p:cNvGrpSpPr/>
              <p:nvPr/>
            </p:nvGrpSpPr>
            <p:grpSpPr>
              <a:xfrm rot="8013194">
                <a:off x="6331224" y="3931838"/>
                <a:ext cx="919930" cy="855457"/>
                <a:chOff x="5781651" y="3138498"/>
                <a:chExt cx="625662" cy="581812"/>
              </a:xfrm>
            </p:grpSpPr>
            <p:sp>
              <p:nvSpPr>
                <p:cNvPr id="245" name="Google Shape;245;p5"/>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6" name="Google Shape;246;p5"/>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7" name="Google Shape;247;p5"/>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8" name="Google Shape;248;p5"/>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9" name="Google Shape;249;p5"/>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0" name="Google Shape;250;p5"/>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1" name="Google Shape;251;p5"/>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2" name="Google Shape;252;p5"/>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3" name="Google Shape;253;p5"/>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4" name="Google Shape;254;p5"/>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5" name="Google Shape;255;p5"/>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6" name="Google Shape;256;p5"/>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7" name="Google Shape;257;p5"/>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8" name="Google Shape;258;p5"/>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9" name="Google Shape;259;p5"/>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260" name="Google Shape;260;p5"/>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61" name="Google Shape;261;p5"/>
          <p:cNvSpPr/>
          <p:nvPr/>
        </p:nvSpPr>
        <p:spPr>
          <a:xfrm>
            <a:off x="-1" y="0"/>
            <a:ext cx="8710800" cy="6858000"/>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62" name="Google Shape;262;p5"/>
          <p:cNvSpPr txBox="1">
            <a:spLocks noGrp="1"/>
          </p:cNvSpPr>
          <p:nvPr>
            <p:ph type="title"/>
          </p:nvPr>
        </p:nvSpPr>
        <p:spPr>
          <a:xfrm>
            <a:off x="532125" y="395575"/>
            <a:ext cx="4326300" cy="15924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12000"/>
              <a:buNone/>
              <a:defRPr sz="12000"/>
            </a:lvl1pPr>
            <a:lvl2pPr lvl="1" algn="l">
              <a:lnSpc>
                <a:spcPct val="100000"/>
              </a:lnSpc>
              <a:spcBef>
                <a:spcPts val="0"/>
              </a:spcBef>
              <a:spcAft>
                <a:spcPts val="0"/>
              </a:spcAft>
              <a:buSzPts val="12000"/>
              <a:buNone/>
              <a:defRPr sz="12000"/>
            </a:lvl2pPr>
            <a:lvl3pPr lvl="2" algn="l">
              <a:lnSpc>
                <a:spcPct val="100000"/>
              </a:lnSpc>
              <a:spcBef>
                <a:spcPts val="0"/>
              </a:spcBef>
              <a:spcAft>
                <a:spcPts val="0"/>
              </a:spcAft>
              <a:buSzPts val="12000"/>
              <a:buNone/>
              <a:defRPr sz="12000"/>
            </a:lvl3pPr>
            <a:lvl4pPr lvl="3" algn="l">
              <a:lnSpc>
                <a:spcPct val="100000"/>
              </a:lnSpc>
              <a:spcBef>
                <a:spcPts val="0"/>
              </a:spcBef>
              <a:spcAft>
                <a:spcPts val="0"/>
              </a:spcAft>
              <a:buSzPts val="12000"/>
              <a:buNone/>
              <a:defRPr sz="12000"/>
            </a:lvl4pPr>
            <a:lvl5pPr lvl="4" algn="l">
              <a:lnSpc>
                <a:spcPct val="100000"/>
              </a:lnSpc>
              <a:spcBef>
                <a:spcPts val="0"/>
              </a:spcBef>
              <a:spcAft>
                <a:spcPts val="0"/>
              </a:spcAft>
              <a:buSzPts val="12000"/>
              <a:buNone/>
              <a:defRPr sz="12000"/>
            </a:lvl5pPr>
            <a:lvl6pPr lvl="5" algn="l">
              <a:lnSpc>
                <a:spcPct val="100000"/>
              </a:lnSpc>
              <a:spcBef>
                <a:spcPts val="0"/>
              </a:spcBef>
              <a:spcAft>
                <a:spcPts val="0"/>
              </a:spcAft>
              <a:buSzPts val="12000"/>
              <a:buNone/>
              <a:defRPr sz="12000"/>
            </a:lvl6pPr>
            <a:lvl7pPr lvl="6" algn="l">
              <a:lnSpc>
                <a:spcPct val="100000"/>
              </a:lnSpc>
              <a:spcBef>
                <a:spcPts val="0"/>
              </a:spcBef>
              <a:spcAft>
                <a:spcPts val="0"/>
              </a:spcAft>
              <a:buSzPts val="12000"/>
              <a:buNone/>
              <a:defRPr sz="12000"/>
            </a:lvl7pPr>
            <a:lvl8pPr lvl="7" algn="l">
              <a:lnSpc>
                <a:spcPct val="100000"/>
              </a:lnSpc>
              <a:spcBef>
                <a:spcPts val="0"/>
              </a:spcBef>
              <a:spcAft>
                <a:spcPts val="0"/>
              </a:spcAft>
              <a:buSzPts val="12000"/>
              <a:buNone/>
              <a:defRPr sz="12000"/>
            </a:lvl8pPr>
            <a:lvl9pPr lvl="8" algn="l">
              <a:lnSpc>
                <a:spcPct val="100000"/>
              </a:lnSpc>
              <a:spcBef>
                <a:spcPts val="0"/>
              </a:spcBef>
              <a:spcAft>
                <a:spcPts val="0"/>
              </a:spcAft>
              <a:buSzPts val="12000"/>
              <a:buNone/>
              <a:defRPr sz="12000"/>
            </a:lvl9pPr>
          </a:lstStyle>
          <a:p>
            <a:endParaRPr/>
          </a:p>
        </p:txBody>
      </p:sp>
      <p:sp>
        <p:nvSpPr>
          <p:cNvPr id="263" name="Google Shape;263;p5"/>
          <p:cNvSpPr txBox="1">
            <a:spLocks noGrp="1"/>
          </p:cNvSpPr>
          <p:nvPr>
            <p:ph type="body" idx="1"/>
          </p:nvPr>
        </p:nvSpPr>
        <p:spPr>
          <a:xfrm>
            <a:off x="689725" y="2965625"/>
            <a:ext cx="7049400" cy="20751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264" name="Google Shape;264;p5"/>
          <p:cNvSpPr txBox="1">
            <a:spLocks noGrp="1"/>
          </p:cNvSpPr>
          <p:nvPr>
            <p:ph type="title" idx="2"/>
          </p:nvPr>
        </p:nvSpPr>
        <p:spPr>
          <a:xfrm>
            <a:off x="689725" y="2041175"/>
            <a:ext cx="70494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65" name="Google Shape;265;p5"/>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013104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66"/>
        <p:cNvGrpSpPr/>
        <p:nvPr/>
      </p:nvGrpSpPr>
      <p:grpSpPr>
        <a:xfrm>
          <a:off x="0" y="0"/>
          <a:ext cx="0" cy="0"/>
          <a:chOff x="0" y="0"/>
          <a:chExt cx="0" cy="0"/>
        </a:xfrm>
      </p:grpSpPr>
      <p:sp>
        <p:nvSpPr>
          <p:cNvPr id="267" name="Google Shape;267;p6"/>
          <p:cNvSpPr/>
          <p:nvPr/>
        </p:nvSpPr>
        <p:spPr>
          <a:xfrm rot="8376575">
            <a:off x="6947389" y="-633893"/>
            <a:ext cx="5488011" cy="8317840"/>
          </a:xfrm>
          <a:custGeom>
            <a:avLst/>
            <a:gdLst/>
            <a:ahLst/>
            <a:cxnLst/>
            <a:rect l="l" t="t" r="r" b="b"/>
            <a:pathLst>
              <a:path w="5488011" h="8317840" extrusionOk="0">
                <a:moveTo>
                  <a:pt x="2177864" y="8305427"/>
                </a:moveTo>
                <a:lnTo>
                  <a:pt x="0" y="6452547"/>
                </a:lnTo>
                <a:lnTo>
                  <a:pt x="39358" y="6271037"/>
                </a:lnTo>
                <a:cubicBezTo>
                  <a:pt x="188737" y="5706161"/>
                  <a:pt x="544574" y="5130673"/>
                  <a:pt x="812765" y="4686008"/>
                </a:cubicBezTo>
                <a:cubicBezTo>
                  <a:pt x="1205409" y="3959222"/>
                  <a:pt x="1015604" y="3430242"/>
                  <a:pt x="766779" y="2919422"/>
                </a:cubicBezTo>
                <a:lnTo>
                  <a:pt x="673962" y="2733035"/>
                </a:lnTo>
                <a:lnTo>
                  <a:pt x="2999168" y="0"/>
                </a:lnTo>
                <a:lnTo>
                  <a:pt x="5488011" y="2117454"/>
                </a:lnTo>
                <a:lnTo>
                  <a:pt x="5484536" y="2193806"/>
                </a:lnTo>
                <a:cubicBezTo>
                  <a:pt x="5455792" y="2433076"/>
                  <a:pt x="5372029" y="2672413"/>
                  <a:pt x="5220679" y="2900481"/>
                </a:cubicBezTo>
                <a:cubicBezTo>
                  <a:pt x="5040135" y="3149086"/>
                  <a:pt x="4790492" y="3319070"/>
                  <a:pt x="4673631" y="3613358"/>
                </a:cubicBezTo>
                <a:cubicBezTo>
                  <a:pt x="4355049" y="5019507"/>
                  <a:pt x="6266855" y="5608082"/>
                  <a:pt x="4986958" y="7308518"/>
                </a:cubicBezTo>
                <a:cubicBezTo>
                  <a:pt x="4324163" y="7998064"/>
                  <a:pt x="3401058" y="8317840"/>
                  <a:pt x="2478749" y="8317840"/>
                </a:cubicBezTo>
                <a:cubicBezTo>
                  <a:pt x="2391740" y="8317840"/>
                  <a:pt x="2304741" y="8314994"/>
                  <a:pt x="2217971" y="830934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268" name="Google Shape;268;p6"/>
          <p:cNvGrpSpPr/>
          <p:nvPr/>
        </p:nvGrpSpPr>
        <p:grpSpPr>
          <a:xfrm>
            <a:off x="9024185" y="3171675"/>
            <a:ext cx="2816924" cy="3686619"/>
            <a:chOff x="9024185" y="3171675"/>
            <a:chExt cx="2816924" cy="3686619"/>
          </a:xfrm>
        </p:grpSpPr>
        <p:sp>
          <p:nvSpPr>
            <p:cNvPr id="269" name="Google Shape;269;p6"/>
            <p:cNvSpPr/>
            <p:nvPr/>
          </p:nvSpPr>
          <p:spPr>
            <a:xfrm>
              <a:off x="9900982" y="3171675"/>
              <a:ext cx="1940127" cy="3348537"/>
            </a:xfrm>
            <a:custGeom>
              <a:avLst/>
              <a:gdLst/>
              <a:ahLst/>
              <a:cxnLst/>
              <a:rect l="l" t="t" r="r" b="b"/>
              <a:pathLst>
                <a:path w="2950763" h="5092832" extrusionOk="0">
                  <a:moveTo>
                    <a:pt x="2950763" y="1452851"/>
                  </a:moveTo>
                  <a:lnTo>
                    <a:pt x="2950763" y="5092832"/>
                  </a:lnTo>
                  <a:lnTo>
                    <a:pt x="1689999" y="5092832"/>
                  </a:lnTo>
                  <a:lnTo>
                    <a:pt x="1689999" y="1299257"/>
                  </a:lnTo>
                  <a:cubicBezTo>
                    <a:pt x="1689999" y="907326"/>
                    <a:pt x="1116841" y="15465"/>
                    <a:pt x="114678" y="15465"/>
                  </a:cubicBezTo>
                  <a:cubicBezTo>
                    <a:pt x="114678" y="15465"/>
                    <a:pt x="19574" y="21683"/>
                    <a:pt x="0" y="16616"/>
                  </a:cubicBezTo>
                  <a:cubicBezTo>
                    <a:pt x="157049" y="-18616"/>
                    <a:pt x="902223" y="12702"/>
                    <a:pt x="1375442" y="15465"/>
                  </a:cubicBezTo>
                  <a:cubicBezTo>
                    <a:pt x="2377605" y="20992"/>
                    <a:pt x="2950763" y="647804"/>
                    <a:pt x="2950763" y="145285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0" name="Google Shape;270;p6"/>
            <p:cNvSpPr/>
            <p:nvPr/>
          </p:nvSpPr>
          <p:spPr>
            <a:xfrm>
              <a:off x="9024185" y="3172304"/>
              <a:ext cx="2071699" cy="3347907"/>
            </a:xfrm>
            <a:custGeom>
              <a:avLst/>
              <a:gdLst/>
              <a:ahLst/>
              <a:cxnLst/>
              <a:rect l="l" t="t" r="r" b="b"/>
              <a:pathLst>
                <a:path w="3150873" h="5091874" extrusionOk="0">
                  <a:moveTo>
                    <a:pt x="3150874" y="1287476"/>
                  </a:moveTo>
                  <a:lnTo>
                    <a:pt x="3150874" y="5091875"/>
                  </a:lnTo>
                  <a:lnTo>
                    <a:pt x="0" y="5091875"/>
                  </a:lnTo>
                  <a:lnTo>
                    <a:pt x="0" y="1287476"/>
                  </a:lnTo>
                  <a:cubicBezTo>
                    <a:pt x="0" y="1091050"/>
                    <a:pt x="126192" y="769124"/>
                    <a:pt x="386404" y="496246"/>
                  </a:cubicBezTo>
                  <a:cubicBezTo>
                    <a:pt x="645926" y="224289"/>
                    <a:pt x="1038547" y="921"/>
                    <a:pt x="1571868" y="0"/>
                  </a:cubicBezTo>
                  <a:lnTo>
                    <a:pt x="1575322" y="0"/>
                  </a:lnTo>
                  <a:cubicBezTo>
                    <a:pt x="2577485" y="0"/>
                    <a:pt x="3150874" y="894394"/>
                    <a:pt x="3150874" y="1287476"/>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1" name="Google Shape;271;p6"/>
            <p:cNvSpPr/>
            <p:nvPr/>
          </p:nvSpPr>
          <p:spPr>
            <a:xfrm>
              <a:off x="902418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2" name="Google Shape;272;p6"/>
            <p:cNvSpPr/>
            <p:nvPr/>
          </p:nvSpPr>
          <p:spPr>
            <a:xfrm>
              <a:off x="10887909"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3" name="Google Shape;273;p6"/>
            <p:cNvSpPr/>
            <p:nvPr/>
          </p:nvSpPr>
          <p:spPr>
            <a:xfrm>
              <a:off x="978162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4" name="Google Shape;274;p6"/>
            <p:cNvSpPr/>
            <p:nvPr/>
          </p:nvSpPr>
          <p:spPr>
            <a:xfrm>
              <a:off x="11633247"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5" name="Google Shape;275;p6"/>
            <p:cNvSpPr/>
            <p:nvPr/>
          </p:nvSpPr>
          <p:spPr>
            <a:xfrm>
              <a:off x="9256848" y="4170879"/>
              <a:ext cx="1605971" cy="358834"/>
            </a:xfrm>
            <a:custGeom>
              <a:avLst/>
              <a:gdLst/>
              <a:ahLst/>
              <a:cxnLst/>
              <a:rect l="l" t="t" r="r" b="b"/>
              <a:pathLst>
                <a:path w="2442542" h="545755" extrusionOk="0">
                  <a:moveTo>
                    <a:pt x="0" y="0"/>
                  </a:moveTo>
                  <a:lnTo>
                    <a:pt x="2442543" y="0"/>
                  </a:lnTo>
                  <a:lnTo>
                    <a:pt x="2442543" y="545755"/>
                  </a:lnTo>
                  <a:lnTo>
                    <a:pt x="0" y="545755"/>
                  </a:lnTo>
                  <a:close/>
                </a:path>
              </a:pathLst>
            </a:custGeom>
            <a:solidFill>
              <a:srgbClr val="15151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6" name="Google Shape;276;p6"/>
            <p:cNvSpPr/>
            <p:nvPr/>
          </p:nvSpPr>
          <p:spPr>
            <a:xfrm>
              <a:off x="9028269" y="4018544"/>
              <a:ext cx="2122874" cy="152466"/>
            </a:xfrm>
            <a:custGeom>
              <a:avLst/>
              <a:gdLst/>
              <a:ahLst/>
              <a:cxnLst/>
              <a:rect l="l" t="t" r="r" b="b"/>
              <a:pathLst>
                <a:path w="3228706" h="231888" extrusionOk="0">
                  <a:moveTo>
                    <a:pt x="0" y="0"/>
                  </a:moveTo>
                  <a:lnTo>
                    <a:pt x="3228707" y="0"/>
                  </a:lnTo>
                  <a:lnTo>
                    <a:pt x="3228707" y="231889"/>
                  </a:lnTo>
                  <a:lnTo>
                    <a:pt x="0" y="231889"/>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7" name="Google Shape;277;p6"/>
            <p:cNvSpPr/>
            <p:nvPr/>
          </p:nvSpPr>
          <p:spPr>
            <a:xfrm>
              <a:off x="9025849" y="3999634"/>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chemeClr val="accent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8" name="Google Shape;278;p6"/>
            <p:cNvSpPr/>
            <p:nvPr/>
          </p:nvSpPr>
          <p:spPr>
            <a:xfrm>
              <a:off x="9025849" y="4671906"/>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chemeClr val="accent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9" name="Google Shape;279;p6"/>
            <p:cNvSpPr/>
            <p:nvPr/>
          </p:nvSpPr>
          <p:spPr>
            <a:xfrm>
              <a:off x="9272429" y="6335643"/>
              <a:ext cx="1539504" cy="45421"/>
            </a:xfrm>
            <a:custGeom>
              <a:avLst/>
              <a:gdLst/>
              <a:ahLst/>
              <a:cxnLst/>
              <a:rect l="l" t="t" r="r" b="b"/>
              <a:pathLst>
                <a:path w="2341451" h="69082" extrusionOk="0">
                  <a:moveTo>
                    <a:pt x="2306910" y="69083"/>
                  </a:moveTo>
                  <a:lnTo>
                    <a:pt x="34541" y="69083"/>
                  </a:lnTo>
                  <a:cubicBezTo>
                    <a:pt x="15429" y="69083"/>
                    <a:pt x="0" y="53654"/>
                    <a:pt x="0" y="34541"/>
                  </a:cubicBezTo>
                  <a:cubicBezTo>
                    <a:pt x="0" y="15429"/>
                    <a:pt x="15429" y="0"/>
                    <a:pt x="34541" y="0"/>
                  </a:cubicBezTo>
                  <a:lnTo>
                    <a:pt x="2306910" y="0"/>
                  </a:lnTo>
                  <a:cubicBezTo>
                    <a:pt x="2326023" y="0"/>
                    <a:pt x="2341452" y="15429"/>
                    <a:pt x="2341452" y="34541"/>
                  </a:cubicBezTo>
                  <a:cubicBezTo>
                    <a:pt x="2341452" y="53654"/>
                    <a:pt x="2325793" y="69083"/>
                    <a:pt x="2306910" y="69083"/>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0" name="Google Shape;280;p6"/>
            <p:cNvSpPr/>
            <p:nvPr/>
          </p:nvSpPr>
          <p:spPr>
            <a:xfrm>
              <a:off x="9254579" y="4939816"/>
              <a:ext cx="1601581" cy="1204592"/>
            </a:xfrm>
            <a:custGeom>
              <a:avLst/>
              <a:gdLst/>
              <a:ahLst/>
              <a:cxnLst/>
              <a:rect l="l" t="t" r="r" b="b"/>
              <a:pathLst>
                <a:path w="2435864" h="1832079" extrusionOk="0">
                  <a:moveTo>
                    <a:pt x="0" y="0"/>
                  </a:moveTo>
                  <a:lnTo>
                    <a:pt x="2435865" y="0"/>
                  </a:lnTo>
                  <a:lnTo>
                    <a:pt x="2435865" y="1832080"/>
                  </a:lnTo>
                  <a:lnTo>
                    <a:pt x="0" y="1832080"/>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81" name="Google Shape;281;p6"/>
            <p:cNvGrpSpPr/>
            <p:nvPr/>
          </p:nvGrpSpPr>
          <p:grpSpPr>
            <a:xfrm>
              <a:off x="9484401" y="5193271"/>
              <a:ext cx="1156600" cy="726040"/>
              <a:chOff x="8004630" y="4463354"/>
              <a:chExt cx="1760694" cy="700270"/>
            </a:xfrm>
          </p:grpSpPr>
          <p:sp>
            <p:nvSpPr>
              <p:cNvPr id="282" name="Google Shape;282;p6"/>
              <p:cNvSpPr/>
              <p:nvPr/>
            </p:nvSpPr>
            <p:spPr>
              <a:xfrm>
                <a:off x="8004630" y="4470262"/>
                <a:ext cx="387094" cy="684611"/>
              </a:xfrm>
              <a:custGeom>
                <a:avLst/>
                <a:gdLst/>
                <a:ahLst/>
                <a:cxnLst/>
                <a:rect l="l" t="t" r="r" b="b"/>
                <a:pathLst>
                  <a:path w="387094" h="684611" extrusionOk="0">
                    <a:moveTo>
                      <a:pt x="304656" y="25331"/>
                    </a:moveTo>
                    <a:cubicBezTo>
                      <a:pt x="330907" y="42371"/>
                      <a:pt x="351172" y="66089"/>
                      <a:pt x="365449" y="97177"/>
                    </a:cubicBezTo>
                    <a:cubicBezTo>
                      <a:pt x="379956" y="128034"/>
                      <a:pt x="387095" y="163496"/>
                      <a:pt x="387095" y="203104"/>
                    </a:cubicBezTo>
                    <a:cubicBezTo>
                      <a:pt x="387095" y="242251"/>
                      <a:pt x="379956" y="276792"/>
                      <a:pt x="365449" y="306729"/>
                    </a:cubicBezTo>
                    <a:cubicBezTo>
                      <a:pt x="351172" y="336664"/>
                      <a:pt x="330677" y="359922"/>
                      <a:pt x="304656" y="376502"/>
                    </a:cubicBezTo>
                    <a:cubicBezTo>
                      <a:pt x="278635" y="393082"/>
                      <a:pt x="248699" y="401372"/>
                      <a:pt x="215078" y="401372"/>
                    </a:cubicBezTo>
                    <a:lnTo>
                      <a:pt x="106618" y="401372"/>
                    </a:lnTo>
                    <a:cubicBezTo>
                      <a:pt x="103624" y="401372"/>
                      <a:pt x="102243" y="402984"/>
                      <a:pt x="102243" y="406208"/>
                    </a:cubicBezTo>
                    <a:lnTo>
                      <a:pt x="102243" y="672868"/>
                    </a:lnTo>
                    <a:cubicBezTo>
                      <a:pt x="102243" y="676092"/>
                      <a:pt x="101322" y="678855"/>
                      <a:pt x="99249" y="681158"/>
                    </a:cubicBezTo>
                    <a:cubicBezTo>
                      <a:pt x="97177" y="683461"/>
                      <a:pt x="94644" y="684612"/>
                      <a:pt x="91650" y="684612"/>
                    </a:cubicBezTo>
                    <a:lnTo>
                      <a:pt x="10593" y="684612"/>
                    </a:lnTo>
                    <a:cubicBezTo>
                      <a:pt x="7599" y="684612"/>
                      <a:pt x="5066" y="683461"/>
                      <a:pt x="2994" y="681158"/>
                    </a:cubicBezTo>
                    <a:cubicBezTo>
                      <a:pt x="921" y="678855"/>
                      <a:pt x="0" y="676092"/>
                      <a:pt x="0" y="672868"/>
                    </a:cubicBezTo>
                    <a:lnTo>
                      <a:pt x="0" y="11744"/>
                    </a:lnTo>
                    <a:cubicBezTo>
                      <a:pt x="0" y="8520"/>
                      <a:pt x="921" y="5757"/>
                      <a:pt x="2994" y="3454"/>
                    </a:cubicBezTo>
                    <a:cubicBezTo>
                      <a:pt x="5066" y="1151"/>
                      <a:pt x="7599" y="0"/>
                      <a:pt x="10593" y="0"/>
                    </a:cubicBezTo>
                    <a:lnTo>
                      <a:pt x="214157" y="0"/>
                    </a:lnTo>
                    <a:cubicBezTo>
                      <a:pt x="248468" y="0"/>
                      <a:pt x="278635" y="8290"/>
                      <a:pt x="304656" y="25331"/>
                    </a:cubicBezTo>
                    <a:close/>
                    <a:moveTo>
                      <a:pt x="261364" y="281628"/>
                    </a:moveTo>
                    <a:cubicBezTo>
                      <a:pt x="277023" y="262515"/>
                      <a:pt x="284622" y="236955"/>
                      <a:pt x="284622" y="204946"/>
                    </a:cubicBezTo>
                    <a:cubicBezTo>
                      <a:pt x="284622" y="172477"/>
                      <a:pt x="276792" y="146456"/>
                      <a:pt x="261364" y="126883"/>
                    </a:cubicBezTo>
                    <a:cubicBezTo>
                      <a:pt x="245705" y="107309"/>
                      <a:pt x="224980" y="97637"/>
                      <a:pt x="199189" y="97637"/>
                    </a:cubicBezTo>
                    <a:lnTo>
                      <a:pt x="106618" y="97637"/>
                    </a:lnTo>
                    <a:cubicBezTo>
                      <a:pt x="103624" y="97637"/>
                      <a:pt x="102243" y="99249"/>
                      <a:pt x="102243" y="102473"/>
                    </a:cubicBezTo>
                    <a:lnTo>
                      <a:pt x="102243" y="305577"/>
                    </a:lnTo>
                    <a:cubicBezTo>
                      <a:pt x="102243" y="308801"/>
                      <a:pt x="103624" y="310413"/>
                      <a:pt x="106618" y="310413"/>
                    </a:cubicBezTo>
                    <a:lnTo>
                      <a:pt x="199189" y="310413"/>
                    </a:lnTo>
                    <a:cubicBezTo>
                      <a:pt x="225210" y="310413"/>
                      <a:pt x="245935" y="300972"/>
                      <a:pt x="261364" y="281628"/>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3" name="Google Shape;283;p6"/>
              <p:cNvSpPr/>
              <p:nvPr/>
            </p:nvSpPr>
            <p:spPr>
              <a:xfrm>
                <a:off x="8458735" y="4463354"/>
                <a:ext cx="393312" cy="700270"/>
              </a:xfrm>
              <a:custGeom>
                <a:avLst/>
                <a:gdLst/>
                <a:ahLst/>
                <a:cxnLst/>
                <a:rect l="l" t="t" r="r" b="b"/>
                <a:pathLst>
                  <a:path w="393312" h="700270" extrusionOk="0">
                    <a:moveTo>
                      <a:pt x="93032" y="673789"/>
                    </a:moveTo>
                    <a:cubicBezTo>
                      <a:pt x="63326" y="656288"/>
                      <a:pt x="40298" y="631418"/>
                      <a:pt x="24179" y="599180"/>
                    </a:cubicBezTo>
                    <a:cubicBezTo>
                      <a:pt x="8060" y="566941"/>
                      <a:pt x="0" y="529636"/>
                      <a:pt x="0" y="487265"/>
                    </a:cubicBezTo>
                    <a:lnTo>
                      <a:pt x="0" y="211855"/>
                    </a:lnTo>
                    <a:cubicBezTo>
                      <a:pt x="0" y="170174"/>
                      <a:pt x="8060" y="133330"/>
                      <a:pt x="24179" y="101091"/>
                    </a:cubicBezTo>
                    <a:cubicBezTo>
                      <a:pt x="40298" y="68853"/>
                      <a:pt x="63326" y="43983"/>
                      <a:pt x="93032" y="26252"/>
                    </a:cubicBezTo>
                    <a:cubicBezTo>
                      <a:pt x="122737" y="8751"/>
                      <a:pt x="157049" y="0"/>
                      <a:pt x="195735" y="0"/>
                    </a:cubicBezTo>
                    <a:cubicBezTo>
                      <a:pt x="235112" y="0"/>
                      <a:pt x="269654" y="8751"/>
                      <a:pt x="299359" y="26252"/>
                    </a:cubicBezTo>
                    <a:cubicBezTo>
                      <a:pt x="329065" y="43753"/>
                      <a:pt x="352093" y="68623"/>
                      <a:pt x="368673" y="101091"/>
                    </a:cubicBezTo>
                    <a:cubicBezTo>
                      <a:pt x="385022" y="133330"/>
                      <a:pt x="393312" y="170174"/>
                      <a:pt x="393312" y="211855"/>
                    </a:cubicBezTo>
                    <a:lnTo>
                      <a:pt x="393312" y="487265"/>
                    </a:lnTo>
                    <a:cubicBezTo>
                      <a:pt x="393312" y="529636"/>
                      <a:pt x="385022" y="566941"/>
                      <a:pt x="368673" y="599180"/>
                    </a:cubicBezTo>
                    <a:cubicBezTo>
                      <a:pt x="352323" y="631418"/>
                      <a:pt x="329065" y="656288"/>
                      <a:pt x="299359" y="673789"/>
                    </a:cubicBezTo>
                    <a:cubicBezTo>
                      <a:pt x="269654" y="691290"/>
                      <a:pt x="235112" y="700271"/>
                      <a:pt x="195735" y="700271"/>
                    </a:cubicBezTo>
                    <a:cubicBezTo>
                      <a:pt x="157049" y="700271"/>
                      <a:pt x="122737" y="691520"/>
                      <a:pt x="93032" y="673789"/>
                    </a:cubicBezTo>
                    <a:close/>
                    <a:moveTo>
                      <a:pt x="265048" y="571777"/>
                    </a:moveTo>
                    <a:cubicBezTo>
                      <a:pt x="282319" y="551282"/>
                      <a:pt x="291070" y="524800"/>
                      <a:pt x="291070" y="492101"/>
                    </a:cubicBezTo>
                    <a:lnTo>
                      <a:pt x="291070" y="208861"/>
                    </a:lnTo>
                    <a:cubicBezTo>
                      <a:pt x="291070" y="175701"/>
                      <a:pt x="282319" y="148759"/>
                      <a:pt x="265048" y="128264"/>
                    </a:cubicBezTo>
                    <a:cubicBezTo>
                      <a:pt x="247777" y="107770"/>
                      <a:pt x="224750" y="97407"/>
                      <a:pt x="195735" y="97407"/>
                    </a:cubicBezTo>
                    <a:cubicBezTo>
                      <a:pt x="167641" y="97407"/>
                      <a:pt x="144844" y="107770"/>
                      <a:pt x="127803" y="128264"/>
                    </a:cubicBezTo>
                    <a:cubicBezTo>
                      <a:pt x="110763" y="148759"/>
                      <a:pt x="102243" y="175701"/>
                      <a:pt x="102243" y="208861"/>
                    </a:cubicBezTo>
                    <a:lnTo>
                      <a:pt x="102243" y="492101"/>
                    </a:lnTo>
                    <a:cubicBezTo>
                      <a:pt x="102243" y="524570"/>
                      <a:pt x="110763" y="551282"/>
                      <a:pt x="127803" y="571777"/>
                    </a:cubicBezTo>
                    <a:cubicBezTo>
                      <a:pt x="144844" y="592271"/>
                      <a:pt x="167411" y="602634"/>
                      <a:pt x="195735" y="602634"/>
                    </a:cubicBezTo>
                    <a:cubicBezTo>
                      <a:pt x="224520" y="602634"/>
                      <a:pt x="247547" y="592271"/>
                      <a:pt x="265048" y="571777"/>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4" name="Google Shape;284;p6"/>
              <p:cNvSpPr/>
              <p:nvPr/>
            </p:nvSpPr>
            <p:spPr>
              <a:xfrm>
                <a:off x="8928730" y="4463354"/>
                <a:ext cx="385943" cy="699350"/>
              </a:xfrm>
              <a:custGeom>
                <a:avLst/>
                <a:gdLst/>
                <a:ahLst/>
                <a:cxnLst/>
                <a:rect l="l" t="t" r="r" b="b"/>
                <a:pathLst>
                  <a:path w="385943" h="699350" extrusionOk="0">
                    <a:moveTo>
                      <a:pt x="92571" y="676322"/>
                    </a:moveTo>
                    <a:cubicBezTo>
                      <a:pt x="63096" y="661124"/>
                      <a:pt x="40298" y="639248"/>
                      <a:pt x="24179" y="610924"/>
                    </a:cubicBezTo>
                    <a:cubicBezTo>
                      <a:pt x="8060" y="582600"/>
                      <a:pt x="0" y="549900"/>
                      <a:pt x="0" y="512826"/>
                    </a:cubicBezTo>
                    <a:lnTo>
                      <a:pt x="0" y="487495"/>
                    </a:lnTo>
                    <a:cubicBezTo>
                      <a:pt x="0" y="484272"/>
                      <a:pt x="921" y="481508"/>
                      <a:pt x="2994" y="479206"/>
                    </a:cubicBezTo>
                    <a:cubicBezTo>
                      <a:pt x="5066" y="476903"/>
                      <a:pt x="7599" y="475751"/>
                      <a:pt x="10593" y="475751"/>
                    </a:cubicBezTo>
                    <a:lnTo>
                      <a:pt x="90038" y="475751"/>
                    </a:lnTo>
                    <a:cubicBezTo>
                      <a:pt x="93032" y="475751"/>
                      <a:pt x="95565" y="476903"/>
                      <a:pt x="97637" y="479206"/>
                    </a:cubicBezTo>
                    <a:cubicBezTo>
                      <a:pt x="99710" y="481508"/>
                      <a:pt x="100631" y="484272"/>
                      <a:pt x="100631" y="487495"/>
                    </a:cubicBezTo>
                    <a:lnTo>
                      <a:pt x="100631" y="507069"/>
                    </a:lnTo>
                    <a:cubicBezTo>
                      <a:pt x="100631" y="535163"/>
                      <a:pt x="109381" y="557960"/>
                      <a:pt x="127113" y="575461"/>
                    </a:cubicBezTo>
                    <a:cubicBezTo>
                      <a:pt x="144844" y="592962"/>
                      <a:pt x="168562" y="601713"/>
                      <a:pt x="198498" y="601713"/>
                    </a:cubicBezTo>
                    <a:cubicBezTo>
                      <a:pt x="226132" y="601713"/>
                      <a:pt x="247317" y="593883"/>
                      <a:pt x="262055" y="578224"/>
                    </a:cubicBezTo>
                    <a:cubicBezTo>
                      <a:pt x="276792" y="562566"/>
                      <a:pt x="284161" y="542071"/>
                      <a:pt x="284161" y="516741"/>
                    </a:cubicBezTo>
                    <a:cubicBezTo>
                      <a:pt x="284161" y="499240"/>
                      <a:pt x="280016" y="484041"/>
                      <a:pt x="271726" y="471376"/>
                    </a:cubicBezTo>
                    <a:cubicBezTo>
                      <a:pt x="263436" y="458711"/>
                      <a:pt x="251923" y="446967"/>
                      <a:pt x="236955" y="436144"/>
                    </a:cubicBezTo>
                    <a:cubicBezTo>
                      <a:pt x="221987" y="425321"/>
                      <a:pt x="198959" y="410814"/>
                      <a:pt x="167641" y="392622"/>
                    </a:cubicBezTo>
                    <a:cubicBezTo>
                      <a:pt x="131718" y="371897"/>
                      <a:pt x="102934" y="353244"/>
                      <a:pt x="81288" y="336895"/>
                    </a:cubicBezTo>
                    <a:cubicBezTo>
                      <a:pt x="59642" y="320545"/>
                      <a:pt x="41220" y="299820"/>
                      <a:pt x="26252" y="274490"/>
                    </a:cubicBezTo>
                    <a:cubicBezTo>
                      <a:pt x="11284" y="249159"/>
                      <a:pt x="3685" y="218072"/>
                      <a:pt x="3685" y="181688"/>
                    </a:cubicBezTo>
                    <a:cubicBezTo>
                      <a:pt x="3685" y="125731"/>
                      <a:pt x="20495" y="81518"/>
                      <a:pt x="54345" y="48819"/>
                    </a:cubicBezTo>
                    <a:cubicBezTo>
                      <a:pt x="88196" y="16350"/>
                      <a:pt x="132639" y="0"/>
                      <a:pt x="187906" y="0"/>
                    </a:cubicBezTo>
                    <a:cubicBezTo>
                      <a:pt x="226132" y="0"/>
                      <a:pt x="259982" y="8060"/>
                      <a:pt x="289227" y="23949"/>
                    </a:cubicBezTo>
                    <a:cubicBezTo>
                      <a:pt x="318703" y="39838"/>
                      <a:pt x="341270" y="62405"/>
                      <a:pt x="357159" y="91880"/>
                    </a:cubicBezTo>
                    <a:cubicBezTo>
                      <a:pt x="373048" y="121356"/>
                      <a:pt x="380877" y="154746"/>
                      <a:pt x="380877" y="192511"/>
                    </a:cubicBezTo>
                    <a:lnTo>
                      <a:pt x="380877" y="213006"/>
                    </a:lnTo>
                    <a:cubicBezTo>
                      <a:pt x="380877" y="216230"/>
                      <a:pt x="379956" y="218993"/>
                      <a:pt x="377884" y="221296"/>
                    </a:cubicBezTo>
                    <a:cubicBezTo>
                      <a:pt x="375811" y="223599"/>
                      <a:pt x="373278" y="224750"/>
                      <a:pt x="370285" y="224750"/>
                    </a:cubicBezTo>
                    <a:lnTo>
                      <a:pt x="290839" y="224750"/>
                    </a:lnTo>
                    <a:cubicBezTo>
                      <a:pt x="287846" y="224750"/>
                      <a:pt x="285313" y="223599"/>
                      <a:pt x="283240" y="221296"/>
                    </a:cubicBezTo>
                    <a:cubicBezTo>
                      <a:pt x="281168" y="218993"/>
                      <a:pt x="280246" y="216230"/>
                      <a:pt x="280246" y="213006"/>
                    </a:cubicBezTo>
                    <a:lnTo>
                      <a:pt x="280246" y="194353"/>
                    </a:lnTo>
                    <a:cubicBezTo>
                      <a:pt x="280246" y="166490"/>
                      <a:pt x="271726" y="143232"/>
                      <a:pt x="254686" y="125040"/>
                    </a:cubicBezTo>
                    <a:cubicBezTo>
                      <a:pt x="237645" y="106848"/>
                      <a:pt x="214618" y="97637"/>
                      <a:pt x="185833" y="97637"/>
                    </a:cubicBezTo>
                    <a:cubicBezTo>
                      <a:pt x="160503" y="97637"/>
                      <a:pt x="140469" y="105006"/>
                      <a:pt x="125961" y="119514"/>
                    </a:cubicBezTo>
                    <a:cubicBezTo>
                      <a:pt x="111224" y="134251"/>
                      <a:pt x="103855" y="154516"/>
                      <a:pt x="103855" y="180537"/>
                    </a:cubicBezTo>
                    <a:cubicBezTo>
                      <a:pt x="103855" y="198038"/>
                      <a:pt x="107769" y="213006"/>
                      <a:pt x="115369" y="225441"/>
                    </a:cubicBezTo>
                    <a:cubicBezTo>
                      <a:pt x="122968" y="237876"/>
                      <a:pt x="134712" y="249620"/>
                      <a:pt x="150140" y="260673"/>
                    </a:cubicBezTo>
                    <a:cubicBezTo>
                      <a:pt x="165799" y="271726"/>
                      <a:pt x="189287" y="286003"/>
                      <a:pt x="221065" y="303735"/>
                    </a:cubicBezTo>
                    <a:cubicBezTo>
                      <a:pt x="263436" y="330447"/>
                      <a:pt x="294524" y="351172"/>
                      <a:pt x="314558" y="366140"/>
                    </a:cubicBezTo>
                    <a:cubicBezTo>
                      <a:pt x="334592" y="381108"/>
                      <a:pt x="351402" y="400451"/>
                      <a:pt x="365219" y="424169"/>
                    </a:cubicBezTo>
                    <a:cubicBezTo>
                      <a:pt x="379035" y="447888"/>
                      <a:pt x="385943" y="477133"/>
                      <a:pt x="385943" y="511674"/>
                    </a:cubicBezTo>
                    <a:cubicBezTo>
                      <a:pt x="385943" y="569013"/>
                      <a:pt x="368673" y="614608"/>
                      <a:pt x="333901" y="648459"/>
                    </a:cubicBezTo>
                    <a:cubicBezTo>
                      <a:pt x="299129" y="682309"/>
                      <a:pt x="252844" y="699350"/>
                      <a:pt x="194584" y="699350"/>
                    </a:cubicBezTo>
                    <a:cubicBezTo>
                      <a:pt x="156127" y="699350"/>
                      <a:pt x="121816" y="691520"/>
                      <a:pt x="92571" y="67632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5" name="Google Shape;285;p6"/>
              <p:cNvSpPr/>
              <p:nvPr/>
            </p:nvSpPr>
            <p:spPr>
              <a:xfrm>
                <a:off x="9365104" y="4471184"/>
                <a:ext cx="400220" cy="683690"/>
              </a:xfrm>
              <a:custGeom>
                <a:avLst/>
                <a:gdLst/>
                <a:ahLst/>
                <a:cxnLst/>
                <a:rect l="l" t="t" r="r" b="b"/>
                <a:pathLst>
                  <a:path w="400220" h="683690" extrusionOk="0">
                    <a:moveTo>
                      <a:pt x="397227" y="3454"/>
                    </a:moveTo>
                    <a:cubicBezTo>
                      <a:pt x="399300" y="5757"/>
                      <a:pt x="400221" y="8520"/>
                      <a:pt x="400221" y="11744"/>
                    </a:cubicBezTo>
                    <a:lnTo>
                      <a:pt x="400221" y="87044"/>
                    </a:lnTo>
                    <a:cubicBezTo>
                      <a:pt x="400221" y="90268"/>
                      <a:pt x="399300" y="93032"/>
                      <a:pt x="397227" y="95334"/>
                    </a:cubicBezTo>
                    <a:cubicBezTo>
                      <a:pt x="395155" y="97637"/>
                      <a:pt x="392622" y="98788"/>
                      <a:pt x="389628" y="98788"/>
                    </a:cubicBezTo>
                    <a:lnTo>
                      <a:pt x="253074" y="98788"/>
                    </a:lnTo>
                    <a:cubicBezTo>
                      <a:pt x="250080" y="98788"/>
                      <a:pt x="248699" y="100401"/>
                      <a:pt x="248699" y="103624"/>
                    </a:cubicBezTo>
                    <a:lnTo>
                      <a:pt x="248699" y="671947"/>
                    </a:lnTo>
                    <a:cubicBezTo>
                      <a:pt x="248699" y="675171"/>
                      <a:pt x="247778" y="677934"/>
                      <a:pt x="245705" y="680237"/>
                    </a:cubicBezTo>
                    <a:cubicBezTo>
                      <a:pt x="243633" y="682540"/>
                      <a:pt x="241100" y="683691"/>
                      <a:pt x="238106" y="683691"/>
                    </a:cubicBezTo>
                    <a:lnTo>
                      <a:pt x="157049" y="683691"/>
                    </a:lnTo>
                    <a:cubicBezTo>
                      <a:pt x="154055" y="683691"/>
                      <a:pt x="151522" y="682540"/>
                      <a:pt x="149450" y="680237"/>
                    </a:cubicBezTo>
                    <a:cubicBezTo>
                      <a:pt x="147377" y="677934"/>
                      <a:pt x="146456" y="675171"/>
                      <a:pt x="146456" y="671947"/>
                    </a:cubicBezTo>
                    <a:lnTo>
                      <a:pt x="146456" y="103624"/>
                    </a:lnTo>
                    <a:cubicBezTo>
                      <a:pt x="146456" y="100401"/>
                      <a:pt x="145074" y="98788"/>
                      <a:pt x="142081" y="98788"/>
                    </a:cubicBezTo>
                    <a:lnTo>
                      <a:pt x="10593" y="98788"/>
                    </a:lnTo>
                    <a:cubicBezTo>
                      <a:pt x="7599" y="98788"/>
                      <a:pt x="5066" y="97637"/>
                      <a:pt x="2994" y="95334"/>
                    </a:cubicBezTo>
                    <a:cubicBezTo>
                      <a:pt x="921" y="93032"/>
                      <a:pt x="0" y="90268"/>
                      <a:pt x="0" y="87044"/>
                    </a:cubicBezTo>
                    <a:lnTo>
                      <a:pt x="0" y="11744"/>
                    </a:lnTo>
                    <a:cubicBezTo>
                      <a:pt x="0" y="8520"/>
                      <a:pt x="921" y="5757"/>
                      <a:pt x="2994" y="3454"/>
                    </a:cubicBezTo>
                    <a:cubicBezTo>
                      <a:pt x="5066" y="1151"/>
                      <a:pt x="7599" y="0"/>
                      <a:pt x="10593" y="0"/>
                    </a:cubicBezTo>
                    <a:lnTo>
                      <a:pt x="389628" y="0"/>
                    </a:lnTo>
                    <a:cubicBezTo>
                      <a:pt x="392622" y="0"/>
                      <a:pt x="395155" y="1151"/>
                      <a:pt x="397227" y="3454"/>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286" name="Google Shape;286;p6"/>
          <p:cNvSpPr/>
          <p:nvPr/>
        </p:nvSpPr>
        <p:spPr>
          <a:xfrm rot="3582100">
            <a:off x="6934129" y="966388"/>
            <a:ext cx="4244349" cy="2523924"/>
          </a:xfrm>
          <a:custGeom>
            <a:avLst/>
            <a:gdLst/>
            <a:ahLst/>
            <a:cxnLst/>
            <a:rect l="l" t="t" r="r" b="b"/>
            <a:pathLst>
              <a:path w="5748415" h="2891219" extrusionOk="0">
                <a:moveTo>
                  <a:pt x="7087" y="0"/>
                </a:moveTo>
                <a:cubicBezTo>
                  <a:pt x="-95245" y="371149"/>
                  <a:pt x="31848" y="855146"/>
                  <a:pt x="264245" y="1193843"/>
                </a:cubicBezTo>
                <a:cubicBezTo>
                  <a:pt x="514323" y="1543466"/>
                  <a:pt x="807619" y="1772551"/>
                  <a:pt x="1259383" y="1720263"/>
                </a:cubicBezTo>
                <a:cubicBezTo>
                  <a:pt x="1602139" y="1712573"/>
                  <a:pt x="1982247" y="1340751"/>
                  <a:pt x="1971755" y="878871"/>
                </a:cubicBezTo>
                <a:cubicBezTo>
                  <a:pt x="1889765" y="428344"/>
                  <a:pt x="1566471" y="140758"/>
                  <a:pt x="1151226" y="270786"/>
                </a:cubicBezTo>
                <a:cubicBezTo>
                  <a:pt x="859021" y="448051"/>
                  <a:pt x="690835" y="973718"/>
                  <a:pt x="775321" y="1423914"/>
                </a:cubicBezTo>
                <a:cubicBezTo>
                  <a:pt x="872111" y="1991570"/>
                  <a:pt x="1163420" y="2604859"/>
                  <a:pt x="1748525" y="2763965"/>
                </a:cubicBezTo>
                <a:cubicBezTo>
                  <a:pt x="2243081" y="2948464"/>
                  <a:pt x="2814766" y="3015071"/>
                  <a:pt x="3262084" y="2471201"/>
                </a:cubicBezTo>
                <a:cubicBezTo>
                  <a:pt x="3728246" y="2091851"/>
                  <a:pt x="3751287" y="1307576"/>
                  <a:pt x="3225239" y="889975"/>
                </a:cubicBezTo>
                <a:cubicBezTo>
                  <a:pt x="3044881" y="737159"/>
                  <a:pt x="2839219" y="699245"/>
                  <a:pt x="2666082" y="839888"/>
                </a:cubicBezTo>
                <a:cubicBezTo>
                  <a:pt x="2560478" y="1029144"/>
                  <a:pt x="2641669" y="1281737"/>
                  <a:pt x="2745715" y="1420096"/>
                </a:cubicBezTo>
                <a:cubicBezTo>
                  <a:pt x="3156445" y="2082967"/>
                  <a:pt x="3577591" y="2502750"/>
                  <a:pt x="4149279" y="2651301"/>
                </a:cubicBezTo>
                <a:cubicBezTo>
                  <a:pt x="4764342" y="2811810"/>
                  <a:pt x="5481936" y="2557171"/>
                  <a:pt x="5748416" y="2002733"/>
                </a:cubicBezTo>
              </a:path>
            </a:pathLst>
          </a:custGeom>
          <a:noFill/>
          <a:ln w="19050" cap="flat" cmpd="sng">
            <a:solidFill>
              <a:schemeClr val="lt2"/>
            </a:solidFill>
            <a:prstDash val="dash"/>
            <a:miter lim="8000"/>
            <a:headEnd type="none" w="sm" len="sm"/>
            <a:tailEnd type="none" w="sm" len="sm"/>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7" name="Google Shape;287;p6"/>
          <p:cNvSpPr/>
          <p:nvPr/>
        </p:nvSpPr>
        <p:spPr>
          <a:xfrm rot="-9434754">
            <a:off x="-142764" y="-273978"/>
            <a:ext cx="1349036" cy="1500181"/>
          </a:xfrm>
          <a:custGeom>
            <a:avLst/>
            <a:gdLst/>
            <a:ahLst/>
            <a:cxnLst/>
            <a:rect l="l" t="t" r="r" b="b"/>
            <a:pathLst>
              <a:path w="1349036" h="1500181" extrusionOk="0">
                <a:moveTo>
                  <a:pt x="1349036" y="983480"/>
                </a:moveTo>
                <a:lnTo>
                  <a:pt x="117092" y="1500181"/>
                </a:lnTo>
                <a:lnTo>
                  <a:pt x="78200" y="1476177"/>
                </a:lnTo>
                <a:cubicBezTo>
                  <a:pt x="10470" y="1408202"/>
                  <a:pt x="-36528" y="1270998"/>
                  <a:pt x="37785" y="1186019"/>
                </a:cubicBezTo>
                <a:cubicBezTo>
                  <a:pt x="60710" y="1158594"/>
                  <a:pt x="92414" y="1142923"/>
                  <a:pt x="121890" y="1127212"/>
                </a:cubicBezTo>
                <a:cubicBezTo>
                  <a:pt x="187459" y="1094537"/>
                  <a:pt x="252994" y="1064487"/>
                  <a:pt x="310899" y="1016140"/>
                </a:cubicBezTo>
                <a:cubicBezTo>
                  <a:pt x="367722" y="967794"/>
                  <a:pt x="416882" y="898526"/>
                  <a:pt x="431064" y="817504"/>
                </a:cubicBezTo>
                <a:cubicBezTo>
                  <a:pt x="447472" y="718186"/>
                  <a:pt x="411413" y="617536"/>
                  <a:pt x="405943" y="516924"/>
                </a:cubicBezTo>
                <a:cubicBezTo>
                  <a:pt x="398312" y="349631"/>
                  <a:pt x="480224" y="188881"/>
                  <a:pt x="596033" y="98691"/>
                </a:cubicBezTo>
                <a:cubicBezTo>
                  <a:pt x="683152" y="30873"/>
                  <a:pt x="788185" y="0"/>
                  <a:pt x="893481" y="0"/>
                </a:cubicBezTo>
                <a:lnTo>
                  <a:pt x="938333" y="4262"/>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288" name="Google Shape;288;p6"/>
          <p:cNvGrpSpPr/>
          <p:nvPr/>
        </p:nvGrpSpPr>
        <p:grpSpPr>
          <a:xfrm>
            <a:off x="9200729" y="4239537"/>
            <a:ext cx="1065677" cy="326130"/>
            <a:chOff x="6551993" y="1927595"/>
            <a:chExt cx="2643703" cy="2139960"/>
          </a:xfrm>
        </p:grpSpPr>
        <p:grpSp>
          <p:nvGrpSpPr>
            <p:cNvPr id="289" name="Google Shape;289;p6"/>
            <p:cNvGrpSpPr/>
            <p:nvPr/>
          </p:nvGrpSpPr>
          <p:grpSpPr>
            <a:xfrm>
              <a:off x="6551993" y="1927719"/>
              <a:ext cx="2643703" cy="2139836"/>
              <a:chOff x="6551993" y="1927719"/>
              <a:chExt cx="2643703" cy="2139836"/>
            </a:xfrm>
          </p:grpSpPr>
          <p:sp>
            <p:nvSpPr>
              <p:cNvPr id="290" name="Google Shape;290;p6"/>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1" name="Google Shape;291;p6"/>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92" name="Google Shape;292;p6"/>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3" name="Google Shape;293;p6"/>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4" name="Google Shape;294;p6"/>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95" name="Google Shape;295;p6"/>
          <p:cNvSpPr/>
          <p:nvPr/>
        </p:nvSpPr>
        <p:spPr>
          <a:xfrm rot="-741824">
            <a:off x="3767844" y="1766355"/>
            <a:ext cx="4788966" cy="3405703"/>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96" name="Google Shape;296;p6"/>
          <p:cNvGrpSpPr/>
          <p:nvPr/>
        </p:nvGrpSpPr>
        <p:grpSpPr>
          <a:xfrm rot="-742137">
            <a:off x="7196500" y="1459648"/>
            <a:ext cx="1025743" cy="1172875"/>
            <a:chOff x="9204036" y="1284493"/>
            <a:chExt cx="2465995" cy="2819717"/>
          </a:xfrm>
        </p:grpSpPr>
        <p:sp>
          <p:nvSpPr>
            <p:cNvPr id="297" name="Google Shape;297;p6"/>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595959"/>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8" name="Google Shape;298;p6"/>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2F2F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99" name="Google Shape;299;p6"/>
          <p:cNvSpPr/>
          <p:nvPr/>
        </p:nvSpPr>
        <p:spPr>
          <a:xfrm rot="-741094">
            <a:off x="6562016" y="2041914"/>
            <a:ext cx="766551" cy="519860"/>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300" name="Google Shape;300;p6"/>
          <p:cNvGrpSpPr/>
          <p:nvPr/>
        </p:nvGrpSpPr>
        <p:grpSpPr>
          <a:xfrm rot="-741817">
            <a:off x="6955574" y="1541332"/>
            <a:ext cx="870999" cy="1136129"/>
            <a:chOff x="5637109" y="2191514"/>
            <a:chExt cx="2143612" cy="2796121"/>
          </a:xfrm>
        </p:grpSpPr>
        <p:grpSp>
          <p:nvGrpSpPr>
            <p:cNvPr id="301" name="Google Shape;301;p6"/>
            <p:cNvGrpSpPr/>
            <p:nvPr/>
          </p:nvGrpSpPr>
          <p:grpSpPr>
            <a:xfrm>
              <a:off x="5637109" y="2191514"/>
              <a:ext cx="2143612" cy="2796121"/>
              <a:chOff x="5637109" y="2191514"/>
              <a:chExt cx="2143612" cy="2796121"/>
            </a:xfrm>
          </p:grpSpPr>
          <p:sp>
            <p:nvSpPr>
              <p:cNvPr id="302" name="Google Shape;302;p6"/>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3" name="Google Shape;303;p6"/>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304" name="Google Shape;304;p6"/>
              <p:cNvGrpSpPr/>
              <p:nvPr/>
            </p:nvGrpSpPr>
            <p:grpSpPr>
              <a:xfrm rot="-2276354">
                <a:off x="6335118" y="2383918"/>
                <a:ext cx="919933" cy="855459"/>
                <a:chOff x="5781651" y="3138498"/>
                <a:chExt cx="625662" cy="581812"/>
              </a:xfrm>
            </p:grpSpPr>
            <p:sp>
              <p:nvSpPr>
                <p:cNvPr id="305" name="Google Shape;305;p6"/>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6" name="Google Shape;306;p6"/>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7" name="Google Shape;307;p6"/>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8" name="Google Shape;308;p6"/>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9" name="Google Shape;309;p6"/>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0" name="Google Shape;310;p6"/>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1" name="Google Shape;311;p6"/>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2" name="Google Shape;312;p6"/>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3" name="Google Shape;313;p6"/>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4" name="Google Shape;314;p6"/>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5" name="Google Shape;315;p6"/>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6" name="Google Shape;316;p6"/>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7" name="Google Shape;317;p6"/>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8" name="Google Shape;318;p6"/>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9" name="Google Shape;319;p6"/>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320" name="Google Shape;320;p6"/>
              <p:cNvGrpSpPr/>
              <p:nvPr/>
            </p:nvGrpSpPr>
            <p:grpSpPr>
              <a:xfrm rot="8013194">
                <a:off x="6331224" y="3931838"/>
                <a:ext cx="919930" cy="855457"/>
                <a:chOff x="5781651" y="3138498"/>
                <a:chExt cx="625662" cy="581812"/>
              </a:xfrm>
            </p:grpSpPr>
            <p:sp>
              <p:nvSpPr>
                <p:cNvPr id="321" name="Google Shape;321;p6"/>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2" name="Google Shape;322;p6"/>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3" name="Google Shape;323;p6"/>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4" name="Google Shape;324;p6"/>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5" name="Google Shape;325;p6"/>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6" name="Google Shape;326;p6"/>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7" name="Google Shape;327;p6"/>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8" name="Google Shape;328;p6"/>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9" name="Google Shape;329;p6"/>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0" name="Google Shape;330;p6"/>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1" name="Google Shape;331;p6"/>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2" name="Google Shape;332;p6"/>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3" name="Google Shape;333;p6"/>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4" name="Google Shape;334;p6"/>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5" name="Google Shape;335;p6"/>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336" name="Google Shape;336;p6"/>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337" name="Google Shape;337;p6"/>
          <p:cNvSpPr/>
          <p:nvPr/>
        </p:nvSpPr>
        <p:spPr>
          <a:xfrm>
            <a:off x="1178326" y="204538"/>
            <a:ext cx="5015469" cy="6529325"/>
          </a:xfrm>
          <a:custGeom>
            <a:avLst/>
            <a:gdLst/>
            <a:ahLst/>
            <a:cxnLst/>
            <a:rect l="l" t="t" r="r" b="b"/>
            <a:pathLst>
              <a:path w="5748389" h="6611975" extrusionOk="0">
                <a:moveTo>
                  <a:pt x="5748389" y="6543050"/>
                </a:moveTo>
                <a:cubicBezTo>
                  <a:pt x="5363922" y="5069730"/>
                  <a:pt x="5398736" y="1236742"/>
                  <a:pt x="5244297" y="154305"/>
                </a:cubicBezTo>
                <a:cubicBezTo>
                  <a:pt x="4672744" y="125769"/>
                  <a:pt x="1331421" y="367511"/>
                  <a:pt x="0" y="0"/>
                </a:cubicBezTo>
                <a:cubicBezTo>
                  <a:pt x="199521" y="2197474"/>
                  <a:pt x="220700" y="4411084"/>
                  <a:pt x="63593" y="6611975"/>
                </a:cubicBezTo>
                <a:cubicBezTo>
                  <a:pt x="2088497" y="6519022"/>
                  <a:pt x="3737437" y="6287892"/>
                  <a:pt x="5748389" y="654305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8" name="Google Shape;338;p6"/>
          <p:cNvSpPr txBox="1">
            <a:spLocks noGrp="1"/>
          </p:cNvSpPr>
          <p:nvPr>
            <p:ph type="subTitle" idx="1"/>
          </p:nvPr>
        </p:nvSpPr>
        <p:spPr>
          <a:xfrm>
            <a:off x="1640015" y="2024175"/>
            <a:ext cx="40212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339" name="Google Shape;339;p6"/>
          <p:cNvSpPr txBox="1">
            <a:spLocks noGrp="1"/>
          </p:cNvSpPr>
          <p:nvPr>
            <p:ph type="title"/>
          </p:nvPr>
        </p:nvSpPr>
        <p:spPr>
          <a:xfrm>
            <a:off x="1612750" y="593375"/>
            <a:ext cx="40212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40" name="Google Shape;340;p6"/>
          <p:cNvSpPr txBox="1">
            <a:spLocks noGrp="1"/>
          </p:cNvSpPr>
          <p:nvPr>
            <p:ph type="body" idx="2"/>
          </p:nvPr>
        </p:nvSpPr>
        <p:spPr>
          <a:xfrm>
            <a:off x="1640017" y="2684350"/>
            <a:ext cx="4021200" cy="34365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237487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41"/>
        <p:cNvGrpSpPr/>
        <p:nvPr/>
      </p:nvGrpSpPr>
      <p:grpSpPr>
        <a:xfrm>
          <a:off x="0" y="0"/>
          <a:ext cx="0" cy="0"/>
          <a:chOff x="0" y="0"/>
          <a:chExt cx="0" cy="0"/>
        </a:xfrm>
      </p:grpSpPr>
      <p:sp>
        <p:nvSpPr>
          <p:cNvPr id="342" name="Google Shape;342;p7"/>
          <p:cNvSpPr/>
          <p:nvPr/>
        </p:nvSpPr>
        <p:spPr>
          <a:xfrm rot="4063390" flipH="1">
            <a:off x="8805095" y="3005668"/>
            <a:ext cx="4207667" cy="3487026"/>
          </a:xfrm>
          <a:custGeom>
            <a:avLst/>
            <a:gdLst/>
            <a:ahLst/>
            <a:cxnLst/>
            <a:rect l="l" t="t" r="r" b="b"/>
            <a:pathLst>
              <a:path w="4207667" h="3487026" extrusionOk="0">
                <a:moveTo>
                  <a:pt x="4108149" y="1197662"/>
                </a:moveTo>
                <a:cubicBezTo>
                  <a:pt x="3971594" y="842098"/>
                  <a:pt x="3709496" y="531917"/>
                  <a:pt x="3411856" y="294376"/>
                </a:cubicBezTo>
                <a:cubicBezTo>
                  <a:pt x="3296645" y="202521"/>
                  <a:pt x="3171604" y="115109"/>
                  <a:pt x="3039443" y="35657"/>
                </a:cubicBezTo>
                <a:lnTo>
                  <a:pt x="2975177" y="0"/>
                </a:lnTo>
                <a:lnTo>
                  <a:pt x="31832" y="1205764"/>
                </a:lnTo>
                <a:lnTo>
                  <a:pt x="18449" y="1276906"/>
                </a:lnTo>
                <a:cubicBezTo>
                  <a:pt x="-60582" y="1906289"/>
                  <a:pt x="119665" y="2586281"/>
                  <a:pt x="456422" y="3110943"/>
                </a:cubicBezTo>
                <a:cubicBezTo>
                  <a:pt x="528528" y="3218514"/>
                  <a:pt x="606673" y="3326177"/>
                  <a:pt x="711947" y="3399918"/>
                </a:cubicBezTo>
                <a:cubicBezTo>
                  <a:pt x="787658" y="3453012"/>
                  <a:pt x="882026" y="3487026"/>
                  <a:pt x="973871" y="3487026"/>
                </a:cubicBezTo>
                <a:cubicBezTo>
                  <a:pt x="1009653" y="3487026"/>
                  <a:pt x="1044985" y="3481864"/>
                  <a:pt x="1078695" y="3470619"/>
                </a:cubicBezTo>
                <a:cubicBezTo>
                  <a:pt x="1289153" y="3396877"/>
                  <a:pt x="1364324" y="3138596"/>
                  <a:pt x="1514664" y="2969451"/>
                </a:cubicBezTo>
                <a:cubicBezTo>
                  <a:pt x="1679156" y="2785926"/>
                  <a:pt x="1924225" y="2725089"/>
                  <a:pt x="2175153" y="2725089"/>
                </a:cubicBezTo>
                <a:cubicBezTo>
                  <a:pt x="2277363" y="2725089"/>
                  <a:pt x="2380564" y="2735136"/>
                  <a:pt x="2479799" y="2751175"/>
                </a:cubicBezTo>
                <a:cubicBezTo>
                  <a:pt x="2714053" y="2784820"/>
                  <a:pt x="2951101" y="2842800"/>
                  <a:pt x="3183281" y="2842799"/>
                </a:cubicBezTo>
                <a:cubicBezTo>
                  <a:pt x="3290809" y="2842799"/>
                  <a:pt x="3397345" y="2830356"/>
                  <a:pt x="3501988" y="2797263"/>
                </a:cubicBezTo>
                <a:cubicBezTo>
                  <a:pt x="3983024" y="2646646"/>
                  <a:pt x="4259640" y="2077820"/>
                  <a:pt x="4199521" y="1567343"/>
                </a:cubicBezTo>
                <a:cubicBezTo>
                  <a:pt x="4185236" y="1439747"/>
                  <a:pt x="4153667" y="1316183"/>
                  <a:pt x="4108149" y="119766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43" name="Google Shape;343;p7"/>
          <p:cNvSpPr/>
          <p:nvPr/>
        </p:nvSpPr>
        <p:spPr>
          <a:xfrm rot="3793874">
            <a:off x="67898" y="-1122879"/>
            <a:ext cx="3292227" cy="4668294"/>
          </a:xfrm>
          <a:custGeom>
            <a:avLst/>
            <a:gdLst/>
            <a:ahLst/>
            <a:cxnLst/>
            <a:rect l="l" t="t" r="r" b="b"/>
            <a:pathLst>
              <a:path w="3292227" h="4668294" extrusionOk="0">
                <a:moveTo>
                  <a:pt x="0" y="2907944"/>
                </a:moveTo>
                <a:lnTo>
                  <a:pt x="1402372" y="127956"/>
                </a:lnTo>
                <a:lnTo>
                  <a:pt x="1465546" y="103311"/>
                </a:lnTo>
                <a:cubicBezTo>
                  <a:pt x="1561522" y="73046"/>
                  <a:pt x="1714058" y="0"/>
                  <a:pt x="1824789" y="0"/>
                </a:cubicBezTo>
                <a:cubicBezTo>
                  <a:pt x="1839327" y="0"/>
                  <a:pt x="1853213" y="1231"/>
                  <a:pt x="1866087" y="4104"/>
                </a:cubicBezTo>
                <a:cubicBezTo>
                  <a:pt x="2008425" y="45141"/>
                  <a:pt x="2087984" y="301827"/>
                  <a:pt x="2112141" y="476337"/>
                </a:cubicBezTo>
                <a:cubicBezTo>
                  <a:pt x="2138684" y="688498"/>
                  <a:pt x="2116987" y="910919"/>
                  <a:pt x="2100062" y="1126569"/>
                </a:cubicBezTo>
                <a:cubicBezTo>
                  <a:pt x="2080751" y="1345604"/>
                  <a:pt x="2071132" y="1568025"/>
                  <a:pt x="2124219" y="1773312"/>
                </a:cubicBezTo>
                <a:cubicBezTo>
                  <a:pt x="2189313" y="2033384"/>
                  <a:pt x="2348575" y="2225027"/>
                  <a:pt x="2517456" y="2372248"/>
                </a:cubicBezTo>
                <a:cubicBezTo>
                  <a:pt x="2683951" y="2515980"/>
                  <a:pt x="2867297" y="2632320"/>
                  <a:pt x="3021713" y="2806830"/>
                </a:cubicBezTo>
                <a:cubicBezTo>
                  <a:pt x="3176130" y="2981340"/>
                  <a:pt x="3299156" y="3238027"/>
                  <a:pt x="3291924" y="3515232"/>
                </a:cubicBezTo>
                <a:cubicBezTo>
                  <a:pt x="3289464" y="3679483"/>
                  <a:pt x="3238836" y="3836962"/>
                  <a:pt x="3176130" y="3970435"/>
                </a:cubicBezTo>
                <a:cubicBezTo>
                  <a:pt x="3021967" y="4296833"/>
                  <a:pt x="2779204" y="4526225"/>
                  <a:pt x="2514077" y="4649539"/>
                </a:cubicBezTo>
                <a:lnTo>
                  <a:pt x="2467601" y="4668294"/>
                </a:lnTo>
                <a:lnTo>
                  <a:pt x="139667" y="3493963"/>
                </a:lnTo>
                <a:lnTo>
                  <a:pt x="92815" y="3356110"/>
                </a:lnTo>
                <a:cubicBezTo>
                  <a:pt x="71103" y="3281891"/>
                  <a:pt x="52257" y="3205854"/>
                  <a:pt x="36350" y="312849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44" name="Google Shape;344;p7"/>
          <p:cNvSpPr/>
          <p:nvPr/>
        </p:nvSpPr>
        <p:spPr>
          <a:xfrm>
            <a:off x="468299" y="164325"/>
            <a:ext cx="11554262" cy="6529325"/>
          </a:xfrm>
          <a:custGeom>
            <a:avLst/>
            <a:gdLst/>
            <a:ahLst/>
            <a:cxnLst/>
            <a:rect l="l" t="t" r="r" b="b"/>
            <a:pathLst>
              <a:path w="5748389" h="6611975" extrusionOk="0">
                <a:moveTo>
                  <a:pt x="5748389" y="6543050"/>
                </a:moveTo>
                <a:cubicBezTo>
                  <a:pt x="5363922" y="5069730"/>
                  <a:pt x="5398736" y="1236742"/>
                  <a:pt x="5244297" y="154305"/>
                </a:cubicBezTo>
                <a:cubicBezTo>
                  <a:pt x="4672744" y="125769"/>
                  <a:pt x="1331421" y="367511"/>
                  <a:pt x="0" y="0"/>
                </a:cubicBezTo>
                <a:cubicBezTo>
                  <a:pt x="199521" y="2197474"/>
                  <a:pt x="220700" y="4411084"/>
                  <a:pt x="63593" y="6611975"/>
                </a:cubicBezTo>
                <a:cubicBezTo>
                  <a:pt x="2088497" y="6519022"/>
                  <a:pt x="3737437" y="6287892"/>
                  <a:pt x="5748389" y="654305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45" name="Google Shape;345;p7"/>
          <p:cNvSpPr txBox="1">
            <a:spLocks noGrp="1"/>
          </p:cNvSpPr>
          <p:nvPr>
            <p:ph type="subTitle" idx="1"/>
          </p:nvPr>
        </p:nvSpPr>
        <p:spPr>
          <a:xfrm>
            <a:off x="873360" y="1813775"/>
            <a:ext cx="49611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346" name="Google Shape;346;p7"/>
          <p:cNvSpPr txBox="1">
            <a:spLocks noGrp="1"/>
          </p:cNvSpPr>
          <p:nvPr>
            <p:ph type="subTitle" idx="2"/>
          </p:nvPr>
        </p:nvSpPr>
        <p:spPr>
          <a:xfrm>
            <a:off x="6464155" y="1813775"/>
            <a:ext cx="49608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347" name="Google Shape;347;p7"/>
          <p:cNvSpPr txBox="1">
            <a:spLocks noGrp="1"/>
          </p:cNvSpPr>
          <p:nvPr>
            <p:ph type="title"/>
          </p:nvPr>
        </p:nvSpPr>
        <p:spPr>
          <a:xfrm>
            <a:off x="873350" y="836300"/>
            <a:ext cx="105519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48" name="Google Shape;348;p7"/>
          <p:cNvSpPr txBox="1">
            <a:spLocks noGrp="1"/>
          </p:cNvSpPr>
          <p:nvPr>
            <p:ph type="body" idx="3"/>
          </p:nvPr>
        </p:nvSpPr>
        <p:spPr>
          <a:xfrm>
            <a:off x="873350" y="2750800"/>
            <a:ext cx="4960800" cy="31185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349" name="Google Shape;349;p7"/>
          <p:cNvSpPr txBox="1">
            <a:spLocks noGrp="1"/>
          </p:cNvSpPr>
          <p:nvPr>
            <p:ph type="body" idx="4"/>
          </p:nvPr>
        </p:nvSpPr>
        <p:spPr>
          <a:xfrm>
            <a:off x="6464146" y="2739050"/>
            <a:ext cx="4961100" cy="31185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1245166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350"/>
        <p:cNvGrpSpPr/>
        <p:nvPr/>
      </p:nvGrpSpPr>
      <p:grpSpPr>
        <a:xfrm>
          <a:off x="0" y="0"/>
          <a:ext cx="0" cy="0"/>
          <a:chOff x="0" y="0"/>
          <a:chExt cx="0" cy="0"/>
        </a:xfrm>
      </p:grpSpPr>
      <p:grpSp>
        <p:nvGrpSpPr>
          <p:cNvPr id="351" name="Google Shape;351;p8"/>
          <p:cNvGrpSpPr/>
          <p:nvPr/>
        </p:nvGrpSpPr>
        <p:grpSpPr>
          <a:xfrm>
            <a:off x="10780231" y="5756438"/>
            <a:ext cx="1041861" cy="723512"/>
            <a:chOff x="1311950" y="2876549"/>
            <a:chExt cx="4529830" cy="3145704"/>
          </a:xfrm>
        </p:grpSpPr>
        <p:sp>
          <p:nvSpPr>
            <p:cNvPr id="352" name="Google Shape;352;p8"/>
            <p:cNvSpPr/>
            <p:nvPr/>
          </p:nvSpPr>
          <p:spPr>
            <a:xfrm>
              <a:off x="1401795" y="2876549"/>
              <a:ext cx="4350020" cy="2097457"/>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53" name="Google Shape;353;p8"/>
            <p:cNvSpPr/>
            <p:nvPr/>
          </p:nvSpPr>
          <p:spPr>
            <a:xfrm>
              <a:off x="1311950" y="2966401"/>
              <a:ext cx="1483859" cy="2965936"/>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54" name="Google Shape;354;p8"/>
            <p:cNvSpPr/>
            <p:nvPr/>
          </p:nvSpPr>
          <p:spPr>
            <a:xfrm>
              <a:off x="4357921" y="2966401"/>
              <a:ext cx="1483859" cy="2965942"/>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55" name="Google Shape;355;p8"/>
            <p:cNvSpPr/>
            <p:nvPr/>
          </p:nvSpPr>
          <p:spPr>
            <a:xfrm>
              <a:off x="1401795" y="4538394"/>
              <a:ext cx="4350013" cy="1483859"/>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grpSp>
      <p:sp>
        <p:nvSpPr>
          <p:cNvPr id="356" name="Google Shape;356;p8"/>
          <p:cNvSpPr/>
          <p:nvPr/>
        </p:nvSpPr>
        <p:spPr>
          <a:xfrm>
            <a:off x="11696079" y="6317962"/>
            <a:ext cx="226800" cy="226800"/>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800"/>
              <a:buFont typeface="Arial"/>
              <a:buNone/>
            </a:pPr>
            <a:endParaRPr sz="800" kern="0">
              <a:solidFill>
                <a:srgbClr val="000000"/>
              </a:solidFill>
              <a:ea typeface="Arial"/>
              <a:cs typeface="Arial"/>
              <a:sym typeface="Arial"/>
            </a:endParaRPr>
          </a:p>
        </p:txBody>
      </p:sp>
      <p:sp>
        <p:nvSpPr>
          <p:cNvPr id="357" name="Google Shape;357;p8"/>
          <p:cNvSpPr/>
          <p:nvPr/>
        </p:nvSpPr>
        <p:spPr>
          <a:xfrm rot="-2403290">
            <a:off x="-987257" y="2586376"/>
            <a:ext cx="4234319" cy="4651219"/>
          </a:xfrm>
          <a:custGeom>
            <a:avLst/>
            <a:gdLst/>
            <a:ahLst/>
            <a:cxnLst/>
            <a:rect l="l" t="t" r="r" b="b"/>
            <a:pathLst>
              <a:path w="4234319" h="4651219" extrusionOk="0">
                <a:moveTo>
                  <a:pt x="2596206" y="0"/>
                </a:moveTo>
                <a:lnTo>
                  <a:pt x="2602411" y="67694"/>
                </a:lnTo>
                <a:cubicBezTo>
                  <a:pt x="2608419" y="247402"/>
                  <a:pt x="2586940" y="430851"/>
                  <a:pt x="2569212" y="610080"/>
                </a:cubicBezTo>
                <a:cubicBezTo>
                  <a:pt x="2542240" y="852803"/>
                  <a:pt x="2528805" y="1099277"/>
                  <a:pt x="2602952" y="1326766"/>
                </a:cubicBezTo>
                <a:cubicBezTo>
                  <a:pt x="2693869" y="1614964"/>
                  <a:pt x="2916312" y="1827333"/>
                  <a:pt x="3152190" y="1990474"/>
                </a:cubicBezTo>
                <a:cubicBezTo>
                  <a:pt x="3384734" y="2149750"/>
                  <a:pt x="3640816" y="2278672"/>
                  <a:pt x="3856491" y="2472055"/>
                </a:cubicBezTo>
                <a:cubicBezTo>
                  <a:pt x="4072166" y="2665437"/>
                  <a:pt x="4243998" y="2949884"/>
                  <a:pt x="4233896" y="3257068"/>
                </a:cubicBezTo>
                <a:cubicBezTo>
                  <a:pt x="4230462" y="3439082"/>
                  <a:pt x="4159749" y="3613592"/>
                  <a:pt x="4072166" y="3761500"/>
                </a:cubicBezTo>
                <a:cubicBezTo>
                  <a:pt x="3826084" y="4174868"/>
                  <a:pt x="3418374" y="4447831"/>
                  <a:pt x="2987125" y="4565384"/>
                </a:cubicBezTo>
                <a:cubicBezTo>
                  <a:pt x="2775088" y="4625525"/>
                  <a:pt x="2557191" y="4651219"/>
                  <a:pt x="2338082" y="4651219"/>
                </a:cubicBezTo>
                <a:cubicBezTo>
                  <a:pt x="2226557" y="4651219"/>
                  <a:pt x="2114679" y="4644568"/>
                  <a:pt x="2003054" y="4632418"/>
                </a:cubicBezTo>
                <a:lnTo>
                  <a:pt x="1799319" y="4600775"/>
                </a:lnTo>
                <a:lnTo>
                  <a:pt x="0" y="308803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58" name="Google Shape;358;p8"/>
          <p:cNvSpPr/>
          <p:nvPr/>
        </p:nvSpPr>
        <p:spPr>
          <a:xfrm rot="3793880">
            <a:off x="8892872" y="532120"/>
            <a:ext cx="4743370" cy="3885347"/>
          </a:xfrm>
          <a:custGeom>
            <a:avLst/>
            <a:gdLst/>
            <a:ahLst/>
            <a:cxnLst/>
            <a:rect l="l" t="t" r="r" b="b"/>
            <a:pathLst>
              <a:path w="4743370" h="3885347" extrusionOk="0">
                <a:moveTo>
                  <a:pt x="0" y="1149409"/>
                </a:moveTo>
                <a:lnTo>
                  <a:pt x="579819" y="0"/>
                </a:lnTo>
                <a:lnTo>
                  <a:pt x="4743370" y="2100304"/>
                </a:lnTo>
                <a:lnTo>
                  <a:pt x="4730755" y="2249125"/>
                </a:lnTo>
                <a:cubicBezTo>
                  <a:pt x="4704529" y="2421669"/>
                  <a:pt x="4646599" y="2585240"/>
                  <a:pt x="4578887" y="2729368"/>
                </a:cubicBezTo>
                <a:cubicBezTo>
                  <a:pt x="4325221" y="3266441"/>
                  <a:pt x="3904943" y="3621093"/>
                  <a:pt x="3460403" y="3773825"/>
                </a:cubicBezTo>
                <a:cubicBezTo>
                  <a:pt x="3241830" y="3851964"/>
                  <a:pt x="3017217" y="3885347"/>
                  <a:pt x="2791354" y="3885347"/>
                </a:cubicBezTo>
                <a:cubicBezTo>
                  <a:pt x="2561431" y="3885347"/>
                  <a:pt x="2330050" y="3850782"/>
                  <a:pt x="2102208" y="3793618"/>
                </a:cubicBezTo>
                <a:cubicBezTo>
                  <a:pt x="1598521" y="3670428"/>
                  <a:pt x="1094834" y="3428922"/>
                  <a:pt x="705797" y="2955955"/>
                </a:cubicBezTo>
                <a:cubicBezTo>
                  <a:pt x="330687" y="2508837"/>
                  <a:pt x="88424" y="1864885"/>
                  <a:pt x="2466" y="1178020"/>
                </a:cubicBezTo>
                <a:lnTo>
                  <a:pt x="0" y="1149409"/>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8"/>
          <p:cNvSpPr txBox="1">
            <a:spLocks noGrp="1"/>
          </p:cNvSpPr>
          <p:nvPr>
            <p:ph type="title"/>
          </p:nvPr>
        </p:nvSpPr>
        <p:spPr>
          <a:xfrm>
            <a:off x="558100" y="1873525"/>
            <a:ext cx="11095500" cy="3160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360" name="Google Shape;360;p8"/>
          <p:cNvSpPr txBox="1">
            <a:spLocks noGrp="1"/>
          </p:cNvSpPr>
          <p:nvPr>
            <p:ph type="subTitle" idx="1"/>
          </p:nvPr>
        </p:nvSpPr>
        <p:spPr>
          <a:xfrm>
            <a:off x="1769650" y="5939750"/>
            <a:ext cx="8672400" cy="717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800"/>
              <a:buNone/>
              <a:defRPr/>
            </a:lvl1pPr>
            <a:lvl2pPr lvl="1" algn="r">
              <a:lnSpc>
                <a:spcPct val="100000"/>
              </a:lnSpc>
              <a:spcBef>
                <a:spcPts val="0"/>
              </a:spcBef>
              <a:spcAft>
                <a:spcPts val="0"/>
              </a:spcAft>
              <a:buSzPts val="1800"/>
              <a:buNone/>
              <a:defRPr/>
            </a:lvl2pPr>
            <a:lvl3pPr lvl="2" algn="r">
              <a:lnSpc>
                <a:spcPct val="100000"/>
              </a:lnSpc>
              <a:spcBef>
                <a:spcPts val="0"/>
              </a:spcBef>
              <a:spcAft>
                <a:spcPts val="0"/>
              </a:spcAft>
              <a:buSzPts val="1800"/>
              <a:buNone/>
              <a:defRPr/>
            </a:lvl3pPr>
            <a:lvl4pPr lvl="3" algn="r">
              <a:lnSpc>
                <a:spcPct val="100000"/>
              </a:lnSpc>
              <a:spcBef>
                <a:spcPts val="0"/>
              </a:spcBef>
              <a:spcAft>
                <a:spcPts val="0"/>
              </a:spcAft>
              <a:buSzPts val="1800"/>
              <a:buNone/>
              <a:defRPr/>
            </a:lvl4pPr>
            <a:lvl5pPr lvl="4" algn="r">
              <a:lnSpc>
                <a:spcPct val="100000"/>
              </a:lnSpc>
              <a:spcBef>
                <a:spcPts val="0"/>
              </a:spcBef>
              <a:spcAft>
                <a:spcPts val="0"/>
              </a:spcAft>
              <a:buSzPts val="1800"/>
              <a:buNone/>
              <a:defRPr/>
            </a:lvl5pPr>
            <a:lvl6pPr lvl="5" algn="r">
              <a:lnSpc>
                <a:spcPct val="100000"/>
              </a:lnSpc>
              <a:spcBef>
                <a:spcPts val="0"/>
              </a:spcBef>
              <a:spcAft>
                <a:spcPts val="0"/>
              </a:spcAft>
              <a:buSzPts val="1800"/>
              <a:buNone/>
              <a:defRPr/>
            </a:lvl6pPr>
            <a:lvl7pPr lvl="6" algn="r">
              <a:lnSpc>
                <a:spcPct val="100000"/>
              </a:lnSpc>
              <a:spcBef>
                <a:spcPts val="0"/>
              </a:spcBef>
              <a:spcAft>
                <a:spcPts val="0"/>
              </a:spcAft>
              <a:buSzPts val="1800"/>
              <a:buNone/>
              <a:defRPr/>
            </a:lvl7pPr>
            <a:lvl8pPr lvl="7" algn="r">
              <a:lnSpc>
                <a:spcPct val="100000"/>
              </a:lnSpc>
              <a:spcBef>
                <a:spcPts val="0"/>
              </a:spcBef>
              <a:spcAft>
                <a:spcPts val="0"/>
              </a:spcAft>
              <a:buSzPts val="1800"/>
              <a:buNone/>
              <a:defRPr/>
            </a:lvl8pPr>
            <a:lvl9pPr lvl="8" algn="r">
              <a:lnSpc>
                <a:spcPct val="100000"/>
              </a:lnSpc>
              <a:spcBef>
                <a:spcPts val="0"/>
              </a:spcBef>
              <a:spcAft>
                <a:spcPts val="0"/>
              </a:spcAft>
              <a:buSzPts val="1800"/>
              <a:buNone/>
              <a:defRPr/>
            </a:lvl9pPr>
          </a:lstStyle>
          <a:p>
            <a:endParaRPr/>
          </a:p>
        </p:txBody>
      </p:sp>
      <p:sp>
        <p:nvSpPr>
          <p:cNvPr id="361" name="Google Shape;361;p8"/>
          <p:cNvSpPr/>
          <p:nvPr/>
        </p:nvSpPr>
        <p:spPr>
          <a:xfrm>
            <a:off x="11667744" y="6317962"/>
            <a:ext cx="226800" cy="226800"/>
          </a:xfrm>
          <a:prstGeom prst="ellipse">
            <a:avLst/>
          </a:prstGeom>
          <a:noFill/>
          <a:ln>
            <a:noFill/>
          </a:ln>
        </p:spPr>
        <p:txBody>
          <a:bodyPr spcFirstLastPara="1" wrap="square" lIns="91425" tIns="45700" rIns="91425" bIns="45700" anchor="ctr" anchorCtr="0">
            <a:noAutofit/>
          </a:bodyPr>
          <a:lstStyle/>
          <a:p>
            <a:pPr algn="ctr">
              <a:buClr>
                <a:srgbClr val="000000"/>
              </a:buClr>
              <a:buSzPts val="800"/>
              <a:buFont typeface="Arial"/>
              <a:buNone/>
            </a:pPr>
            <a:r>
              <a:rPr lang="en" sz="800" kern="0">
                <a:solidFill>
                  <a:srgbClr val="FFFFFF"/>
                </a:solidFill>
                <a:latin typeface="Denk One"/>
                <a:ea typeface="Denk One"/>
                <a:cs typeface="Denk One"/>
                <a:sym typeface="Denk One"/>
              </a:rPr>
              <a:t>1</a:t>
            </a:r>
            <a:endParaRPr sz="800" kern="0">
              <a:solidFill>
                <a:srgbClr val="000000"/>
              </a:solidFill>
              <a:ea typeface="Arial"/>
              <a:cs typeface="Arial"/>
              <a:sym typeface="Arial"/>
            </a:endParaRPr>
          </a:p>
        </p:txBody>
      </p:sp>
      <p:sp>
        <p:nvSpPr>
          <p:cNvPr id="362" name="Google Shape;362;p8"/>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371500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08 Three columns 1">
  <p:cSld name="008 Three columns 1">
    <p:spTree>
      <p:nvGrpSpPr>
        <p:cNvPr id="1" name="Shape 363"/>
        <p:cNvGrpSpPr/>
        <p:nvPr/>
      </p:nvGrpSpPr>
      <p:grpSpPr>
        <a:xfrm>
          <a:off x="0" y="0"/>
          <a:ext cx="0" cy="0"/>
          <a:chOff x="0" y="0"/>
          <a:chExt cx="0" cy="0"/>
        </a:xfrm>
      </p:grpSpPr>
      <p:sp>
        <p:nvSpPr>
          <p:cNvPr id="364" name="Google Shape;364;p9"/>
          <p:cNvSpPr/>
          <p:nvPr/>
        </p:nvSpPr>
        <p:spPr>
          <a:xfrm rot="4473567">
            <a:off x="-281670" y="-637635"/>
            <a:ext cx="3748768" cy="4284569"/>
          </a:xfrm>
          <a:custGeom>
            <a:avLst/>
            <a:gdLst/>
            <a:ahLst/>
            <a:cxnLst/>
            <a:rect l="l" t="t" r="r" b="b"/>
            <a:pathLst>
              <a:path w="3748768" h="4284569" extrusionOk="0">
                <a:moveTo>
                  <a:pt x="0" y="3276918"/>
                </a:moveTo>
                <a:lnTo>
                  <a:pt x="842711" y="225911"/>
                </a:lnTo>
                <a:lnTo>
                  <a:pt x="857490" y="219700"/>
                </a:lnTo>
                <a:cubicBezTo>
                  <a:pt x="969155" y="177041"/>
                  <a:pt x="1082870" y="141968"/>
                  <a:pt x="1197425" y="114484"/>
                </a:cubicBezTo>
                <a:cubicBezTo>
                  <a:pt x="1331477" y="80946"/>
                  <a:pt x="1544525" y="0"/>
                  <a:pt x="1699184" y="0"/>
                </a:cubicBezTo>
                <a:cubicBezTo>
                  <a:pt x="1719489" y="0"/>
                  <a:pt x="1738885" y="1364"/>
                  <a:pt x="1756866" y="4547"/>
                </a:cubicBezTo>
                <a:cubicBezTo>
                  <a:pt x="1955670" y="50022"/>
                  <a:pt x="2066791" y="334470"/>
                  <a:pt x="2100531" y="527854"/>
                </a:cubicBezTo>
                <a:cubicBezTo>
                  <a:pt x="2137605" y="762961"/>
                  <a:pt x="2107299" y="1009437"/>
                  <a:pt x="2083661" y="1248409"/>
                </a:cubicBezTo>
                <a:cubicBezTo>
                  <a:pt x="2056689" y="1491134"/>
                  <a:pt x="2043253" y="1737609"/>
                  <a:pt x="2117401" y="1965099"/>
                </a:cubicBezTo>
                <a:cubicBezTo>
                  <a:pt x="2208318" y="2253299"/>
                  <a:pt x="2430761" y="2465668"/>
                  <a:pt x="2666639" y="2628811"/>
                </a:cubicBezTo>
                <a:cubicBezTo>
                  <a:pt x="2899183" y="2788088"/>
                  <a:pt x="3155266" y="2917011"/>
                  <a:pt x="3370940" y="3110394"/>
                </a:cubicBezTo>
                <a:cubicBezTo>
                  <a:pt x="3586615" y="3303777"/>
                  <a:pt x="3758447" y="3588225"/>
                  <a:pt x="3748345" y="3895410"/>
                </a:cubicBezTo>
                <a:cubicBezTo>
                  <a:pt x="3745769" y="4031921"/>
                  <a:pt x="3705349" y="4164212"/>
                  <a:pt x="3648351" y="4284224"/>
                </a:cubicBezTo>
                <a:lnTo>
                  <a:pt x="3648167" y="4284569"/>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65" name="Google Shape;365;p9"/>
          <p:cNvSpPr/>
          <p:nvPr/>
        </p:nvSpPr>
        <p:spPr>
          <a:xfrm rot="3793880">
            <a:off x="8892872" y="532120"/>
            <a:ext cx="4743370" cy="3885347"/>
          </a:xfrm>
          <a:custGeom>
            <a:avLst/>
            <a:gdLst/>
            <a:ahLst/>
            <a:cxnLst/>
            <a:rect l="l" t="t" r="r" b="b"/>
            <a:pathLst>
              <a:path w="4743370" h="3885347" extrusionOk="0">
                <a:moveTo>
                  <a:pt x="0" y="1149409"/>
                </a:moveTo>
                <a:lnTo>
                  <a:pt x="579819" y="0"/>
                </a:lnTo>
                <a:lnTo>
                  <a:pt x="4743370" y="2100304"/>
                </a:lnTo>
                <a:lnTo>
                  <a:pt x="4730755" y="2249125"/>
                </a:lnTo>
                <a:cubicBezTo>
                  <a:pt x="4704529" y="2421669"/>
                  <a:pt x="4646599" y="2585240"/>
                  <a:pt x="4578887" y="2729368"/>
                </a:cubicBezTo>
                <a:cubicBezTo>
                  <a:pt x="4325221" y="3266441"/>
                  <a:pt x="3904943" y="3621093"/>
                  <a:pt x="3460403" y="3773825"/>
                </a:cubicBezTo>
                <a:cubicBezTo>
                  <a:pt x="3241830" y="3851964"/>
                  <a:pt x="3017217" y="3885347"/>
                  <a:pt x="2791354" y="3885347"/>
                </a:cubicBezTo>
                <a:cubicBezTo>
                  <a:pt x="2561431" y="3885347"/>
                  <a:pt x="2330050" y="3850782"/>
                  <a:pt x="2102208" y="3793618"/>
                </a:cubicBezTo>
                <a:cubicBezTo>
                  <a:pt x="1598521" y="3670428"/>
                  <a:pt x="1094834" y="3428922"/>
                  <a:pt x="705797" y="2955955"/>
                </a:cubicBezTo>
                <a:cubicBezTo>
                  <a:pt x="330687" y="2508837"/>
                  <a:pt x="88424" y="1864885"/>
                  <a:pt x="2466" y="1178020"/>
                </a:cubicBezTo>
                <a:lnTo>
                  <a:pt x="0" y="1149409"/>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6" name="Google Shape;366;p9"/>
          <p:cNvSpPr/>
          <p:nvPr/>
        </p:nvSpPr>
        <p:spPr>
          <a:xfrm>
            <a:off x="770022" y="433137"/>
            <a:ext cx="9288300" cy="6424800"/>
          </a:xfrm>
          <a:prstGeom prst="round2SameRect">
            <a:avLst>
              <a:gd name="adj1" fmla="val 3184"/>
              <a:gd name="adj2" fmla="val 0"/>
            </a:avLst>
          </a:prstGeom>
          <a:solidFill>
            <a:srgbClr val="FFFFFF"/>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367" name="Google Shape;367;p9"/>
          <p:cNvSpPr/>
          <p:nvPr/>
        </p:nvSpPr>
        <p:spPr>
          <a:xfrm>
            <a:off x="770022" y="417094"/>
            <a:ext cx="9288300" cy="545400"/>
          </a:xfrm>
          <a:prstGeom prst="round2SameRect">
            <a:avLst>
              <a:gd name="adj1" fmla="val 38478"/>
              <a:gd name="adj2" fmla="val 0"/>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cxnSp>
        <p:nvCxnSpPr>
          <p:cNvPr id="368" name="Google Shape;368;p9"/>
          <p:cNvCxnSpPr/>
          <p:nvPr/>
        </p:nvCxnSpPr>
        <p:spPr>
          <a:xfrm rot="10800000" flipH="1">
            <a:off x="770022" y="1335387"/>
            <a:ext cx="9288000" cy="300"/>
          </a:xfrm>
          <a:prstGeom prst="straightConnector1">
            <a:avLst/>
          </a:prstGeom>
          <a:noFill/>
          <a:ln w="9525" cap="flat" cmpd="sng">
            <a:solidFill>
              <a:schemeClr val="accent4"/>
            </a:solidFill>
            <a:prstDash val="solid"/>
            <a:miter lim="800000"/>
            <a:headEnd type="none" w="sm" len="sm"/>
            <a:tailEnd type="none" w="sm" len="sm"/>
          </a:ln>
        </p:spPr>
      </p:cxnSp>
      <p:cxnSp>
        <p:nvCxnSpPr>
          <p:cNvPr id="369" name="Google Shape;369;p9"/>
          <p:cNvCxnSpPr/>
          <p:nvPr/>
        </p:nvCxnSpPr>
        <p:spPr>
          <a:xfrm rot="10800000" flipH="1">
            <a:off x="770022" y="1724403"/>
            <a:ext cx="9290400" cy="300"/>
          </a:xfrm>
          <a:prstGeom prst="straightConnector1">
            <a:avLst/>
          </a:prstGeom>
          <a:noFill/>
          <a:ln w="9525" cap="flat" cmpd="sng">
            <a:solidFill>
              <a:schemeClr val="accent5"/>
            </a:solidFill>
            <a:prstDash val="solid"/>
            <a:miter lim="800000"/>
            <a:headEnd type="none" w="sm" len="sm"/>
            <a:tailEnd type="none" w="sm" len="sm"/>
          </a:ln>
        </p:spPr>
      </p:cxnSp>
      <p:sp>
        <p:nvSpPr>
          <p:cNvPr id="370" name="Google Shape;370;p9"/>
          <p:cNvSpPr txBox="1">
            <a:spLocks noGrp="1"/>
          </p:cNvSpPr>
          <p:nvPr>
            <p:ph type="title"/>
          </p:nvPr>
        </p:nvSpPr>
        <p:spPr>
          <a:xfrm>
            <a:off x="1054775" y="564675"/>
            <a:ext cx="8883300" cy="3054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SzPts val="4000"/>
              <a:buFont typeface="Arial"/>
              <a:buNone/>
              <a:defRPr sz="1800">
                <a:solidFill>
                  <a:srgbClr val="FFFFFF"/>
                </a:solidFill>
                <a:latin typeface="Roboto Condensed"/>
                <a:ea typeface="Roboto Condensed"/>
                <a:cs typeface="Roboto Condensed"/>
                <a:sym typeface="Roboto Condensed"/>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71" name="Google Shape;371;p9"/>
          <p:cNvSpPr txBox="1">
            <a:spLocks noGrp="1"/>
          </p:cNvSpPr>
          <p:nvPr>
            <p:ph type="body" idx="1"/>
          </p:nvPr>
        </p:nvSpPr>
        <p:spPr>
          <a:xfrm>
            <a:off x="1054775" y="2124988"/>
            <a:ext cx="8834700" cy="39303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grpSp>
        <p:nvGrpSpPr>
          <p:cNvPr id="372" name="Google Shape;372;p9"/>
          <p:cNvGrpSpPr/>
          <p:nvPr/>
        </p:nvGrpSpPr>
        <p:grpSpPr>
          <a:xfrm>
            <a:off x="10780231" y="5756438"/>
            <a:ext cx="1041861" cy="723512"/>
            <a:chOff x="1311950" y="2876549"/>
            <a:chExt cx="4529830" cy="3145704"/>
          </a:xfrm>
        </p:grpSpPr>
        <p:sp>
          <p:nvSpPr>
            <p:cNvPr id="373" name="Google Shape;373;p9"/>
            <p:cNvSpPr/>
            <p:nvPr/>
          </p:nvSpPr>
          <p:spPr>
            <a:xfrm>
              <a:off x="1401795" y="2876549"/>
              <a:ext cx="4350020" cy="2097457"/>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74" name="Google Shape;374;p9"/>
            <p:cNvSpPr/>
            <p:nvPr/>
          </p:nvSpPr>
          <p:spPr>
            <a:xfrm>
              <a:off x="1311950" y="2966401"/>
              <a:ext cx="1483859" cy="2965936"/>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75" name="Google Shape;375;p9"/>
            <p:cNvSpPr/>
            <p:nvPr/>
          </p:nvSpPr>
          <p:spPr>
            <a:xfrm>
              <a:off x="4357921" y="2966401"/>
              <a:ext cx="1483859" cy="2965942"/>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76" name="Google Shape;376;p9"/>
            <p:cNvSpPr/>
            <p:nvPr/>
          </p:nvSpPr>
          <p:spPr>
            <a:xfrm>
              <a:off x="1401795" y="4538394"/>
              <a:ext cx="4350013" cy="1483859"/>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grpSp>
      <p:sp>
        <p:nvSpPr>
          <p:cNvPr id="377" name="Google Shape;377;p9"/>
          <p:cNvSpPr/>
          <p:nvPr/>
        </p:nvSpPr>
        <p:spPr>
          <a:xfrm>
            <a:off x="11696079" y="6317962"/>
            <a:ext cx="226800" cy="226800"/>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800"/>
              <a:buFont typeface="Arial"/>
              <a:buNone/>
            </a:pPr>
            <a:endParaRPr sz="800" kern="0">
              <a:solidFill>
                <a:srgbClr val="000000"/>
              </a:solidFill>
              <a:ea typeface="Arial"/>
              <a:cs typeface="Arial"/>
              <a:sym typeface="Arial"/>
            </a:endParaRPr>
          </a:p>
        </p:txBody>
      </p:sp>
      <p:sp>
        <p:nvSpPr>
          <p:cNvPr id="378" name="Google Shape;378;p9"/>
          <p:cNvSpPr/>
          <p:nvPr/>
        </p:nvSpPr>
        <p:spPr>
          <a:xfrm>
            <a:off x="11667744" y="6317962"/>
            <a:ext cx="226800" cy="226800"/>
          </a:xfrm>
          <a:prstGeom prst="ellipse">
            <a:avLst/>
          </a:prstGeom>
          <a:noFill/>
          <a:ln>
            <a:noFill/>
          </a:ln>
        </p:spPr>
        <p:txBody>
          <a:bodyPr spcFirstLastPara="1" wrap="square" lIns="91425" tIns="45700" rIns="91425" bIns="45700" anchor="ctr" anchorCtr="0">
            <a:noAutofit/>
          </a:bodyPr>
          <a:lstStyle/>
          <a:p>
            <a:pPr algn="ctr">
              <a:buClr>
                <a:srgbClr val="000000"/>
              </a:buClr>
              <a:buSzPts val="800"/>
              <a:buFont typeface="Arial"/>
              <a:buNone/>
            </a:pPr>
            <a:r>
              <a:rPr lang="en" sz="800" kern="0">
                <a:solidFill>
                  <a:srgbClr val="FFFFFF"/>
                </a:solidFill>
                <a:latin typeface="Denk One"/>
                <a:ea typeface="Denk One"/>
                <a:cs typeface="Denk One"/>
                <a:sym typeface="Denk One"/>
              </a:rPr>
              <a:t>1</a:t>
            </a:r>
            <a:endParaRPr sz="800" kern="0">
              <a:solidFill>
                <a:srgbClr val="000000"/>
              </a:solidFill>
              <a:ea typeface="Arial"/>
              <a:cs typeface="Arial"/>
              <a:sym typeface="Arial"/>
            </a:endParaRPr>
          </a:p>
        </p:txBody>
      </p:sp>
      <p:sp>
        <p:nvSpPr>
          <p:cNvPr id="379" name="Google Shape;379;p9"/>
          <p:cNvSpPr/>
          <p:nvPr/>
        </p:nvSpPr>
        <p:spPr>
          <a:xfrm>
            <a:off x="2189747" y="6268453"/>
            <a:ext cx="1143000" cy="396900"/>
          </a:xfrm>
          <a:prstGeom prst="roundRect">
            <a:avLst>
              <a:gd name="adj" fmla="val 19697"/>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200"/>
              <a:buFont typeface="Arial"/>
              <a:buNone/>
            </a:pPr>
            <a:r>
              <a:rPr lang="en" sz="1200" kern="0">
                <a:solidFill>
                  <a:srgbClr val="FFFFFF"/>
                </a:solidFill>
                <a:latin typeface="Roboto"/>
                <a:ea typeface="Roboto"/>
                <a:cs typeface="Roboto"/>
                <a:sym typeface="Roboto"/>
              </a:rPr>
              <a:t>    Reply all</a:t>
            </a:r>
            <a:endParaRPr sz="1400" kern="0">
              <a:solidFill>
                <a:srgbClr val="000000"/>
              </a:solidFill>
              <a:ea typeface="Arial"/>
              <a:cs typeface="Arial"/>
              <a:sym typeface="Arial"/>
            </a:endParaRPr>
          </a:p>
        </p:txBody>
      </p:sp>
      <p:sp>
        <p:nvSpPr>
          <p:cNvPr id="380" name="Google Shape;380;p9"/>
          <p:cNvSpPr/>
          <p:nvPr/>
        </p:nvSpPr>
        <p:spPr>
          <a:xfrm>
            <a:off x="934452" y="6276474"/>
            <a:ext cx="1143000" cy="396900"/>
          </a:xfrm>
          <a:prstGeom prst="roundRect">
            <a:avLst>
              <a:gd name="adj" fmla="val 19697"/>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200"/>
              <a:buFont typeface="Arial"/>
              <a:buNone/>
            </a:pPr>
            <a:r>
              <a:rPr lang="en" sz="1200" kern="0">
                <a:solidFill>
                  <a:srgbClr val="FFFFFF"/>
                </a:solidFill>
                <a:latin typeface="Roboto"/>
                <a:ea typeface="Roboto"/>
                <a:cs typeface="Roboto"/>
                <a:sym typeface="Roboto"/>
              </a:rPr>
              <a:t>   Reply</a:t>
            </a:r>
            <a:endParaRPr sz="1400" kern="0">
              <a:solidFill>
                <a:srgbClr val="000000"/>
              </a:solidFill>
              <a:ea typeface="Arial"/>
              <a:cs typeface="Arial"/>
              <a:sym typeface="Arial"/>
            </a:endParaRPr>
          </a:p>
        </p:txBody>
      </p:sp>
      <p:sp>
        <p:nvSpPr>
          <p:cNvPr id="381" name="Google Shape;381;p9"/>
          <p:cNvSpPr/>
          <p:nvPr/>
        </p:nvSpPr>
        <p:spPr>
          <a:xfrm>
            <a:off x="3424989" y="6252411"/>
            <a:ext cx="1143000" cy="396900"/>
          </a:xfrm>
          <a:prstGeom prst="roundRect">
            <a:avLst>
              <a:gd name="adj" fmla="val 19697"/>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200"/>
              <a:buFont typeface="Arial"/>
              <a:buNone/>
            </a:pPr>
            <a:r>
              <a:rPr lang="en" sz="1200" kern="0">
                <a:solidFill>
                  <a:srgbClr val="FFFFFF"/>
                </a:solidFill>
                <a:latin typeface="Roboto"/>
                <a:ea typeface="Roboto"/>
                <a:cs typeface="Roboto"/>
                <a:sym typeface="Roboto"/>
              </a:rPr>
              <a:t>   Forward</a:t>
            </a:r>
            <a:endParaRPr sz="1400" kern="0">
              <a:solidFill>
                <a:srgbClr val="000000"/>
              </a:solidFill>
              <a:ea typeface="Arial"/>
              <a:cs typeface="Arial"/>
              <a:sym typeface="Arial"/>
            </a:endParaRPr>
          </a:p>
        </p:txBody>
      </p:sp>
      <p:sp>
        <p:nvSpPr>
          <p:cNvPr id="382" name="Google Shape;382;p9" descr="Back with solid fill"/>
          <p:cNvSpPr/>
          <p:nvPr/>
        </p:nvSpPr>
        <p:spPr>
          <a:xfrm flipH="1">
            <a:off x="1063687" y="6412832"/>
            <a:ext cx="200025" cy="147518"/>
          </a:xfrm>
          <a:custGeom>
            <a:avLst/>
            <a:gdLst/>
            <a:ahLst/>
            <a:cxnLst/>
            <a:rect l="l" t="t" r="r" b="b"/>
            <a:pathLst>
              <a:path w="762000" h="561975" extrusionOk="0">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83" name="Google Shape;383;p9" descr="Back with solid fill"/>
          <p:cNvSpPr/>
          <p:nvPr/>
        </p:nvSpPr>
        <p:spPr>
          <a:xfrm>
            <a:off x="3474727" y="6404811"/>
            <a:ext cx="200025" cy="147518"/>
          </a:xfrm>
          <a:custGeom>
            <a:avLst/>
            <a:gdLst/>
            <a:ahLst/>
            <a:cxnLst/>
            <a:rect l="l" t="t" r="r" b="b"/>
            <a:pathLst>
              <a:path w="762000" h="561975" extrusionOk="0">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84" name="Google Shape;384;p9" descr="Back with solid fill"/>
          <p:cNvSpPr/>
          <p:nvPr/>
        </p:nvSpPr>
        <p:spPr>
          <a:xfrm rot="10800000">
            <a:off x="2286898" y="6408295"/>
            <a:ext cx="200025" cy="147518"/>
          </a:xfrm>
          <a:custGeom>
            <a:avLst/>
            <a:gdLst/>
            <a:ahLst/>
            <a:cxnLst/>
            <a:rect l="l" t="t" r="r" b="b"/>
            <a:pathLst>
              <a:path w="762000" h="561975" extrusionOk="0">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40276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385"/>
        <p:cNvGrpSpPr/>
        <p:nvPr/>
      </p:nvGrpSpPr>
      <p:grpSpPr>
        <a:xfrm>
          <a:off x="0" y="0"/>
          <a:ext cx="0" cy="0"/>
          <a:chOff x="0" y="0"/>
          <a:chExt cx="0" cy="0"/>
        </a:xfrm>
      </p:grpSpPr>
      <p:sp>
        <p:nvSpPr>
          <p:cNvPr id="386" name="Google Shape;386;p10"/>
          <p:cNvSpPr/>
          <p:nvPr/>
        </p:nvSpPr>
        <p:spPr>
          <a:xfrm rot="4290068">
            <a:off x="9128693" y="-99021"/>
            <a:ext cx="3154399" cy="3427650"/>
          </a:xfrm>
          <a:custGeom>
            <a:avLst/>
            <a:gdLst/>
            <a:ahLst/>
            <a:cxnLst/>
            <a:rect l="l" t="t" r="r" b="b"/>
            <a:pathLst>
              <a:path w="3154399" h="3427650" extrusionOk="0">
                <a:moveTo>
                  <a:pt x="103872" y="1115038"/>
                </a:moveTo>
                <a:cubicBezTo>
                  <a:pt x="201029" y="832597"/>
                  <a:pt x="361003" y="576735"/>
                  <a:pt x="563054" y="378349"/>
                </a:cubicBezTo>
                <a:cubicBezTo>
                  <a:pt x="683450" y="258361"/>
                  <a:pt x="819314" y="159009"/>
                  <a:pt x="964053" y="80303"/>
                </a:cubicBezTo>
                <a:lnTo>
                  <a:pt x="1138590" y="0"/>
                </a:lnTo>
                <a:lnTo>
                  <a:pt x="2043404" y="302726"/>
                </a:lnTo>
                <a:lnTo>
                  <a:pt x="2043947" y="308658"/>
                </a:lnTo>
                <a:cubicBezTo>
                  <a:pt x="2048036" y="430945"/>
                  <a:pt x="2033421" y="555779"/>
                  <a:pt x="2021357" y="677740"/>
                </a:cubicBezTo>
                <a:cubicBezTo>
                  <a:pt x="2003004" y="842908"/>
                  <a:pt x="1993862" y="1010628"/>
                  <a:pt x="2044316" y="1165430"/>
                </a:cubicBezTo>
                <a:cubicBezTo>
                  <a:pt x="2106181" y="1361543"/>
                  <a:pt x="2257545" y="1506055"/>
                  <a:pt x="2418051" y="1617070"/>
                </a:cubicBezTo>
                <a:cubicBezTo>
                  <a:pt x="2576289" y="1725454"/>
                  <a:pt x="2750543" y="1813182"/>
                  <a:pt x="2897301" y="1944775"/>
                </a:cubicBezTo>
                <a:cubicBezTo>
                  <a:pt x="3044060" y="2076367"/>
                  <a:pt x="3160985" y="2269927"/>
                  <a:pt x="3154111" y="2478959"/>
                </a:cubicBezTo>
                <a:cubicBezTo>
                  <a:pt x="3151774" y="2602816"/>
                  <a:pt x="3103656" y="2721567"/>
                  <a:pt x="3044059" y="2822215"/>
                </a:cubicBezTo>
                <a:cubicBezTo>
                  <a:pt x="2876611" y="3103502"/>
                  <a:pt x="2599179" y="3289249"/>
                  <a:pt x="2305731" y="3369241"/>
                </a:cubicBezTo>
                <a:cubicBezTo>
                  <a:pt x="2161448" y="3410165"/>
                  <a:pt x="2013177" y="3427650"/>
                  <a:pt x="1864081" y="3427650"/>
                </a:cubicBezTo>
                <a:cubicBezTo>
                  <a:pt x="1712305" y="3427650"/>
                  <a:pt x="1559567" y="3409547"/>
                  <a:pt x="1409165" y="3379608"/>
                </a:cubicBezTo>
                <a:cubicBezTo>
                  <a:pt x="1076673" y="3315088"/>
                  <a:pt x="744182" y="3188601"/>
                  <a:pt x="487372" y="2940888"/>
                </a:cubicBezTo>
                <a:cubicBezTo>
                  <a:pt x="157217" y="2628655"/>
                  <a:pt x="-17037" y="2133152"/>
                  <a:pt x="1316" y="1645462"/>
                </a:cubicBezTo>
                <a:cubicBezTo>
                  <a:pt x="9900" y="1463535"/>
                  <a:pt x="45579" y="1284503"/>
                  <a:pt x="103872" y="111503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87" name="Google Shape;387;p10"/>
          <p:cNvSpPr/>
          <p:nvPr/>
        </p:nvSpPr>
        <p:spPr>
          <a:xfrm>
            <a:off x="770022" y="433137"/>
            <a:ext cx="9288300" cy="6424800"/>
          </a:xfrm>
          <a:prstGeom prst="round2SameRect">
            <a:avLst>
              <a:gd name="adj1" fmla="val 3184"/>
              <a:gd name="adj2" fmla="val 0"/>
            </a:avLst>
          </a:prstGeom>
          <a:solidFill>
            <a:srgbClr val="FFFFFF"/>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388" name="Google Shape;388;p10"/>
          <p:cNvSpPr/>
          <p:nvPr/>
        </p:nvSpPr>
        <p:spPr>
          <a:xfrm>
            <a:off x="770022" y="417094"/>
            <a:ext cx="9288300" cy="545400"/>
          </a:xfrm>
          <a:prstGeom prst="round2SameRect">
            <a:avLst>
              <a:gd name="adj1" fmla="val 38478"/>
              <a:gd name="adj2" fmla="val 0"/>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cxnSp>
        <p:nvCxnSpPr>
          <p:cNvPr id="389" name="Google Shape;389;p10"/>
          <p:cNvCxnSpPr/>
          <p:nvPr/>
        </p:nvCxnSpPr>
        <p:spPr>
          <a:xfrm rot="10800000" flipH="1">
            <a:off x="770022" y="1335387"/>
            <a:ext cx="9290400" cy="300"/>
          </a:xfrm>
          <a:prstGeom prst="straightConnector1">
            <a:avLst/>
          </a:prstGeom>
          <a:noFill/>
          <a:ln w="9525" cap="flat" cmpd="sng">
            <a:solidFill>
              <a:schemeClr val="accent4"/>
            </a:solidFill>
            <a:prstDash val="solid"/>
            <a:miter lim="800000"/>
            <a:headEnd type="none" w="sm" len="sm"/>
            <a:tailEnd type="none" w="sm" len="sm"/>
          </a:ln>
        </p:spPr>
      </p:cxnSp>
      <p:cxnSp>
        <p:nvCxnSpPr>
          <p:cNvPr id="390" name="Google Shape;390;p10"/>
          <p:cNvCxnSpPr/>
          <p:nvPr/>
        </p:nvCxnSpPr>
        <p:spPr>
          <a:xfrm rot="10800000" flipH="1">
            <a:off x="770022" y="1724403"/>
            <a:ext cx="9290400" cy="300"/>
          </a:xfrm>
          <a:prstGeom prst="straightConnector1">
            <a:avLst/>
          </a:prstGeom>
          <a:noFill/>
          <a:ln w="9525" cap="flat" cmpd="sng">
            <a:solidFill>
              <a:schemeClr val="accent5"/>
            </a:solidFill>
            <a:prstDash val="solid"/>
            <a:miter lim="800000"/>
            <a:headEnd type="none" w="sm" len="sm"/>
            <a:tailEnd type="none" w="sm" len="sm"/>
          </a:ln>
        </p:spPr>
      </p:cxnSp>
      <p:sp>
        <p:nvSpPr>
          <p:cNvPr id="391" name="Google Shape;391;p10"/>
          <p:cNvSpPr/>
          <p:nvPr/>
        </p:nvSpPr>
        <p:spPr>
          <a:xfrm>
            <a:off x="8795084" y="6304547"/>
            <a:ext cx="1143000" cy="396900"/>
          </a:xfrm>
          <a:prstGeom prst="roundRect">
            <a:avLst>
              <a:gd name="adj" fmla="val 19697"/>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200"/>
              <a:buFont typeface="Arial"/>
              <a:buNone/>
            </a:pPr>
            <a:r>
              <a:rPr lang="en" sz="1200" kern="0">
                <a:solidFill>
                  <a:srgbClr val="FFFFFF"/>
                </a:solidFill>
                <a:latin typeface="Roboto"/>
                <a:ea typeface="Roboto"/>
                <a:cs typeface="Roboto"/>
                <a:sym typeface="Roboto"/>
              </a:rPr>
              <a:t>Send</a:t>
            </a:r>
            <a:endParaRPr sz="1400" kern="0">
              <a:solidFill>
                <a:srgbClr val="000000"/>
              </a:solidFill>
              <a:ea typeface="Arial"/>
              <a:cs typeface="Arial"/>
              <a:sym typeface="Arial"/>
            </a:endParaRPr>
          </a:p>
        </p:txBody>
      </p:sp>
      <p:sp>
        <p:nvSpPr>
          <p:cNvPr id="392" name="Google Shape;392;p10" descr="Cursor with solid fill"/>
          <p:cNvSpPr/>
          <p:nvPr/>
        </p:nvSpPr>
        <p:spPr>
          <a:xfrm rot="1373836">
            <a:off x="7767827" y="5922777"/>
            <a:ext cx="232902" cy="233058"/>
          </a:xfrm>
          <a:custGeom>
            <a:avLst/>
            <a:gdLst/>
            <a:ahLst/>
            <a:cxnLst/>
            <a:rect l="l" t="t" r="r" b="b"/>
            <a:pathLst>
              <a:path w="533044" h="533400" extrusionOk="0">
                <a:moveTo>
                  <a:pt x="533045" y="448628"/>
                </a:moveTo>
                <a:lnTo>
                  <a:pt x="340640" y="256318"/>
                </a:lnTo>
                <a:lnTo>
                  <a:pt x="510185" y="195263"/>
                </a:lnTo>
                <a:cubicBezTo>
                  <a:pt x="518891" y="192271"/>
                  <a:pt x="523524" y="182788"/>
                  <a:pt x="520531" y="174082"/>
                </a:cubicBezTo>
                <a:cubicBezTo>
                  <a:pt x="518861" y="169222"/>
                  <a:pt x="515044" y="165405"/>
                  <a:pt x="510185" y="163735"/>
                </a:cubicBezTo>
                <a:lnTo>
                  <a:pt x="21648" y="857"/>
                </a:lnTo>
                <a:cubicBezTo>
                  <a:pt x="19896" y="280"/>
                  <a:pt x="18062" y="-9"/>
                  <a:pt x="16218" y="0"/>
                </a:cubicBezTo>
                <a:lnTo>
                  <a:pt x="16218" y="0"/>
                </a:lnTo>
                <a:cubicBezTo>
                  <a:pt x="7067" y="196"/>
                  <a:pt x="-192" y="7774"/>
                  <a:pt x="4" y="16925"/>
                </a:cubicBezTo>
                <a:cubicBezTo>
                  <a:pt x="40" y="18622"/>
                  <a:pt x="336" y="20302"/>
                  <a:pt x="883" y="21908"/>
                </a:cubicBezTo>
                <a:lnTo>
                  <a:pt x="163380" y="510921"/>
                </a:lnTo>
                <a:cubicBezTo>
                  <a:pt x="166447" y="519601"/>
                  <a:pt x="175970" y="524151"/>
                  <a:pt x="184650" y="521083"/>
                </a:cubicBezTo>
                <a:cubicBezTo>
                  <a:pt x="189399" y="519405"/>
                  <a:pt x="193134" y="515670"/>
                  <a:pt x="194812" y="510921"/>
                </a:cubicBezTo>
                <a:lnTo>
                  <a:pt x="255963" y="341186"/>
                </a:lnTo>
                <a:lnTo>
                  <a:pt x="448177" y="53340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93" name="Google Shape;393;p10"/>
          <p:cNvSpPr txBox="1"/>
          <p:nvPr/>
        </p:nvSpPr>
        <p:spPr>
          <a:xfrm>
            <a:off x="1054775" y="929575"/>
            <a:ext cx="1628400" cy="396900"/>
          </a:xfrm>
          <a:prstGeom prst="rect">
            <a:avLst/>
          </a:prstGeom>
          <a:noFill/>
          <a:ln>
            <a:noFill/>
          </a:ln>
        </p:spPr>
        <p:txBody>
          <a:bodyPr spcFirstLastPara="1" wrap="square" lIns="91425" tIns="45700" rIns="91425" bIns="45700" anchor="ctr" anchorCtr="0">
            <a:noAutofit/>
          </a:bodyPr>
          <a:lstStyle/>
          <a:p>
            <a:pPr>
              <a:buClr>
                <a:srgbClr val="000000"/>
              </a:buClr>
              <a:buSzPts val="1400"/>
              <a:buFont typeface="Arial"/>
              <a:buNone/>
            </a:pPr>
            <a:r>
              <a:rPr lang="en" sz="1400" b="1" kern="0">
                <a:solidFill>
                  <a:srgbClr val="3A3838"/>
                </a:solidFill>
                <a:latin typeface="Roboto Condensed Light"/>
                <a:ea typeface="Roboto Condensed Light"/>
                <a:cs typeface="Roboto Condensed Light"/>
                <a:sym typeface="Roboto Condensed Light"/>
              </a:rPr>
              <a:t>To</a:t>
            </a:r>
            <a:endParaRPr sz="1400" kern="0">
              <a:solidFill>
                <a:srgbClr val="000000"/>
              </a:solidFill>
              <a:ea typeface="Arial"/>
              <a:cs typeface="Arial"/>
              <a:sym typeface="Arial"/>
            </a:endParaRPr>
          </a:p>
        </p:txBody>
      </p:sp>
      <p:sp>
        <p:nvSpPr>
          <p:cNvPr id="394" name="Google Shape;394;p10"/>
          <p:cNvSpPr txBox="1"/>
          <p:nvPr/>
        </p:nvSpPr>
        <p:spPr>
          <a:xfrm>
            <a:off x="1054775" y="1339500"/>
            <a:ext cx="1041900" cy="396900"/>
          </a:xfrm>
          <a:prstGeom prst="rect">
            <a:avLst/>
          </a:prstGeom>
          <a:noFill/>
          <a:ln>
            <a:noFill/>
          </a:ln>
        </p:spPr>
        <p:txBody>
          <a:bodyPr spcFirstLastPara="1" wrap="square" lIns="91425" tIns="45700" rIns="91425" bIns="45700" anchor="ctr" anchorCtr="0">
            <a:noAutofit/>
          </a:bodyPr>
          <a:lstStyle/>
          <a:p>
            <a:pPr>
              <a:buClr>
                <a:srgbClr val="000000"/>
              </a:buClr>
              <a:buSzPts val="1400"/>
              <a:buFont typeface="Arial"/>
              <a:buNone/>
            </a:pPr>
            <a:r>
              <a:rPr lang="en" sz="1400" b="1" kern="0">
                <a:solidFill>
                  <a:srgbClr val="3A3838"/>
                </a:solidFill>
                <a:latin typeface="Roboto Condensed Light"/>
                <a:ea typeface="Roboto Condensed Light"/>
                <a:cs typeface="Roboto Condensed Light"/>
                <a:sym typeface="Roboto Condensed Light"/>
              </a:rPr>
              <a:t>Subject</a:t>
            </a:r>
            <a:endParaRPr sz="1400" b="1" kern="0">
              <a:solidFill>
                <a:srgbClr val="3A3838"/>
              </a:solidFill>
              <a:latin typeface="Roboto Condensed Light"/>
              <a:ea typeface="Roboto Condensed Light"/>
              <a:cs typeface="Roboto Condensed Light"/>
              <a:sym typeface="Roboto Condensed Light"/>
            </a:endParaRPr>
          </a:p>
        </p:txBody>
      </p:sp>
      <p:sp>
        <p:nvSpPr>
          <p:cNvPr id="395" name="Google Shape;395;p10"/>
          <p:cNvSpPr txBox="1">
            <a:spLocks noGrp="1"/>
          </p:cNvSpPr>
          <p:nvPr>
            <p:ph type="subTitle" idx="1"/>
          </p:nvPr>
        </p:nvSpPr>
        <p:spPr>
          <a:xfrm>
            <a:off x="1054781" y="1948100"/>
            <a:ext cx="6406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396" name="Google Shape;396;p10"/>
          <p:cNvSpPr txBox="1">
            <a:spLocks noGrp="1"/>
          </p:cNvSpPr>
          <p:nvPr>
            <p:ph type="subTitle" idx="2"/>
          </p:nvPr>
        </p:nvSpPr>
        <p:spPr>
          <a:xfrm>
            <a:off x="1054781" y="3552993"/>
            <a:ext cx="6406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397" name="Google Shape;397;p10"/>
          <p:cNvSpPr txBox="1">
            <a:spLocks noGrp="1"/>
          </p:cNvSpPr>
          <p:nvPr>
            <p:ph type="subTitle" idx="3"/>
          </p:nvPr>
        </p:nvSpPr>
        <p:spPr>
          <a:xfrm>
            <a:off x="1054781" y="5157887"/>
            <a:ext cx="6406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398" name="Google Shape;398;p10"/>
          <p:cNvSpPr txBox="1">
            <a:spLocks noGrp="1"/>
          </p:cNvSpPr>
          <p:nvPr>
            <p:ph type="title"/>
          </p:nvPr>
        </p:nvSpPr>
        <p:spPr>
          <a:xfrm>
            <a:off x="1054775" y="564675"/>
            <a:ext cx="8883300" cy="3054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Clr>
                <a:srgbClr val="000000"/>
              </a:buClr>
              <a:buSzPts val="4000"/>
              <a:buFont typeface="Arial"/>
              <a:buNone/>
              <a:defRPr sz="1800">
                <a:solidFill>
                  <a:srgbClr val="FFFFFF"/>
                </a:solidFill>
                <a:latin typeface="Roboto Condensed"/>
                <a:ea typeface="Roboto Condensed"/>
                <a:cs typeface="Roboto Condensed"/>
                <a:sym typeface="Roboto Condensed"/>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99" name="Google Shape;399;p10"/>
          <p:cNvSpPr txBox="1">
            <a:spLocks noGrp="1"/>
          </p:cNvSpPr>
          <p:nvPr>
            <p:ph type="body" idx="4"/>
          </p:nvPr>
        </p:nvSpPr>
        <p:spPr>
          <a:xfrm>
            <a:off x="1054775" y="2386050"/>
            <a:ext cx="6406800" cy="9252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400" name="Google Shape;400;p10"/>
          <p:cNvSpPr txBox="1">
            <a:spLocks noGrp="1"/>
          </p:cNvSpPr>
          <p:nvPr>
            <p:ph type="body" idx="5"/>
          </p:nvPr>
        </p:nvSpPr>
        <p:spPr>
          <a:xfrm>
            <a:off x="1054775" y="3979513"/>
            <a:ext cx="6406800" cy="9234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401" name="Google Shape;401;p10"/>
          <p:cNvSpPr txBox="1">
            <a:spLocks noGrp="1"/>
          </p:cNvSpPr>
          <p:nvPr>
            <p:ph type="body" idx="6"/>
          </p:nvPr>
        </p:nvSpPr>
        <p:spPr>
          <a:xfrm>
            <a:off x="1054775" y="5571175"/>
            <a:ext cx="6407700" cy="9234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grpSp>
        <p:nvGrpSpPr>
          <p:cNvPr id="402" name="Google Shape;402;p10"/>
          <p:cNvGrpSpPr/>
          <p:nvPr/>
        </p:nvGrpSpPr>
        <p:grpSpPr>
          <a:xfrm>
            <a:off x="10780231" y="5756438"/>
            <a:ext cx="1041861" cy="723512"/>
            <a:chOff x="1311950" y="2876549"/>
            <a:chExt cx="4529830" cy="3145704"/>
          </a:xfrm>
        </p:grpSpPr>
        <p:sp>
          <p:nvSpPr>
            <p:cNvPr id="403" name="Google Shape;403;p10"/>
            <p:cNvSpPr/>
            <p:nvPr/>
          </p:nvSpPr>
          <p:spPr>
            <a:xfrm>
              <a:off x="1401795" y="2876549"/>
              <a:ext cx="4350020" cy="2097457"/>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04" name="Google Shape;404;p10"/>
            <p:cNvSpPr/>
            <p:nvPr/>
          </p:nvSpPr>
          <p:spPr>
            <a:xfrm>
              <a:off x="1311950" y="2966401"/>
              <a:ext cx="1483859" cy="2965936"/>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05" name="Google Shape;405;p10"/>
            <p:cNvSpPr/>
            <p:nvPr/>
          </p:nvSpPr>
          <p:spPr>
            <a:xfrm>
              <a:off x="4357921" y="2966401"/>
              <a:ext cx="1483859" cy="2965942"/>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06" name="Google Shape;406;p10"/>
            <p:cNvSpPr/>
            <p:nvPr/>
          </p:nvSpPr>
          <p:spPr>
            <a:xfrm>
              <a:off x="1401795" y="4538394"/>
              <a:ext cx="4350013" cy="1483859"/>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grpSp>
      <p:sp>
        <p:nvSpPr>
          <p:cNvPr id="407" name="Google Shape;407;p10"/>
          <p:cNvSpPr/>
          <p:nvPr/>
        </p:nvSpPr>
        <p:spPr>
          <a:xfrm>
            <a:off x="11696079" y="6317962"/>
            <a:ext cx="226800" cy="226800"/>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800"/>
              <a:buFont typeface="Arial"/>
              <a:buNone/>
            </a:pPr>
            <a:endParaRPr sz="800" kern="0">
              <a:solidFill>
                <a:srgbClr val="000000"/>
              </a:solidFill>
              <a:ea typeface="Arial"/>
              <a:cs typeface="Arial"/>
              <a:sym typeface="Arial"/>
            </a:endParaRPr>
          </a:p>
        </p:txBody>
      </p:sp>
      <p:sp>
        <p:nvSpPr>
          <p:cNvPr id="408" name="Google Shape;408;p10"/>
          <p:cNvSpPr/>
          <p:nvPr/>
        </p:nvSpPr>
        <p:spPr>
          <a:xfrm>
            <a:off x="11667744" y="6317962"/>
            <a:ext cx="226800" cy="226800"/>
          </a:xfrm>
          <a:prstGeom prst="ellipse">
            <a:avLst/>
          </a:prstGeom>
          <a:noFill/>
          <a:ln>
            <a:noFill/>
          </a:ln>
        </p:spPr>
        <p:txBody>
          <a:bodyPr spcFirstLastPara="1" wrap="square" lIns="91425" tIns="45700" rIns="91425" bIns="45700" anchor="ctr" anchorCtr="0">
            <a:noAutofit/>
          </a:bodyPr>
          <a:lstStyle/>
          <a:p>
            <a:pPr algn="ctr">
              <a:buClr>
                <a:srgbClr val="000000"/>
              </a:buClr>
              <a:buSzPts val="800"/>
              <a:buFont typeface="Arial"/>
              <a:buNone/>
            </a:pPr>
            <a:r>
              <a:rPr lang="en" sz="800" kern="0">
                <a:solidFill>
                  <a:srgbClr val="FFFFFF"/>
                </a:solidFill>
                <a:latin typeface="Denk One"/>
                <a:ea typeface="Denk One"/>
                <a:cs typeface="Denk One"/>
                <a:sym typeface="Denk One"/>
              </a:rPr>
              <a:t>1</a:t>
            </a:r>
            <a:endParaRPr sz="800" kern="0">
              <a:solidFill>
                <a:srgbClr val="000000"/>
              </a:solidFill>
              <a:ea typeface="Arial"/>
              <a:cs typeface="Arial"/>
              <a:sym typeface="Arial"/>
            </a:endParaRPr>
          </a:p>
        </p:txBody>
      </p:sp>
    </p:spTree>
    <p:extLst>
      <p:ext uri="{BB962C8B-B14F-4D97-AF65-F5344CB8AC3E}">
        <p14:creationId xmlns:p14="http://schemas.microsoft.com/office/powerpoint/2010/main" val="684789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409"/>
        <p:cNvGrpSpPr/>
        <p:nvPr/>
      </p:nvGrpSpPr>
      <p:grpSpPr>
        <a:xfrm>
          <a:off x="0" y="0"/>
          <a:ext cx="0" cy="0"/>
          <a:chOff x="0" y="0"/>
          <a:chExt cx="0" cy="0"/>
        </a:xfrm>
      </p:grpSpPr>
      <p:sp>
        <p:nvSpPr>
          <p:cNvPr id="410" name="Google Shape;410;p11"/>
          <p:cNvSpPr/>
          <p:nvPr/>
        </p:nvSpPr>
        <p:spPr>
          <a:xfrm rot="6008254">
            <a:off x="2456497" y="-1569220"/>
            <a:ext cx="6394587" cy="10175564"/>
          </a:xfrm>
          <a:custGeom>
            <a:avLst/>
            <a:gdLst/>
            <a:ahLst/>
            <a:cxnLst/>
            <a:rect l="l" t="t" r="r" b="b"/>
            <a:pathLst>
              <a:path w="6394587" h="10175564" extrusionOk="0">
                <a:moveTo>
                  <a:pt x="420479" y="9548267"/>
                </a:moveTo>
                <a:lnTo>
                  <a:pt x="0" y="7196642"/>
                </a:lnTo>
                <a:lnTo>
                  <a:pt x="10105" y="7170279"/>
                </a:lnTo>
                <a:cubicBezTo>
                  <a:pt x="223823" y="6658084"/>
                  <a:pt x="528510" y="6162823"/>
                  <a:pt x="773218" y="5757089"/>
                </a:cubicBezTo>
                <a:cubicBezTo>
                  <a:pt x="1865071" y="3736049"/>
                  <a:pt x="-745149" y="2972285"/>
                  <a:pt x="546983" y="855835"/>
                </a:cubicBezTo>
                <a:cubicBezTo>
                  <a:pt x="973497" y="155519"/>
                  <a:pt x="2071742" y="0"/>
                  <a:pt x="3066748" y="0"/>
                </a:cubicBezTo>
                <a:cubicBezTo>
                  <a:pt x="3564348" y="0"/>
                  <a:pt x="4035992" y="38880"/>
                  <a:pt x="4384835" y="67979"/>
                </a:cubicBezTo>
                <a:cubicBezTo>
                  <a:pt x="4900908" y="130682"/>
                  <a:pt x="5414258" y="432814"/>
                  <a:pt x="5802567" y="864023"/>
                </a:cubicBezTo>
                <a:lnTo>
                  <a:pt x="5843492" y="914485"/>
                </a:lnTo>
                <a:lnTo>
                  <a:pt x="6276476" y="3336048"/>
                </a:lnTo>
                <a:lnTo>
                  <a:pt x="6221112" y="3445011"/>
                </a:lnTo>
                <a:cubicBezTo>
                  <a:pt x="6194921" y="3491953"/>
                  <a:pt x="6166517" y="3538578"/>
                  <a:pt x="6135828" y="3584823"/>
                </a:cubicBezTo>
                <a:cubicBezTo>
                  <a:pt x="5916179" y="3887275"/>
                  <a:pt x="5612467" y="4094078"/>
                  <a:pt x="5470296" y="4452107"/>
                </a:cubicBezTo>
                <a:cubicBezTo>
                  <a:pt x="5082715" y="6162823"/>
                  <a:pt x="7408591" y="6878882"/>
                  <a:pt x="5851486" y="8947627"/>
                </a:cubicBezTo>
                <a:cubicBezTo>
                  <a:pt x="5045137" y="9786527"/>
                  <a:pt x="3922100" y="10175564"/>
                  <a:pt x="2800031" y="10175564"/>
                </a:cubicBezTo>
                <a:cubicBezTo>
                  <a:pt x="2059055" y="10175564"/>
                  <a:pt x="1318672" y="10005908"/>
                  <a:pt x="670363" y="968369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11" name="Google Shape;411;p11"/>
          <p:cNvGrpSpPr/>
          <p:nvPr/>
        </p:nvGrpSpPr>
        <p:grpSpPr>
          <a:xfrm>
            <a:off x="2665702" y="624106"/>
            <a:ext cx="6896665" cy="4789334"/>
            <a:chOff x="1311950" y="2876549"/>
            <a:chExt cx="4529830" cy="3145704"/>
          </a:xfrm>
        </p:grpSpPr>
        <p:sp>
          <p:nvSpPr>
            <p:cNvPr id="412" name="Google Shape;412;p11"/>
            <p:cNvSpPr/>
            <p:nvPr/>
          </p:nvSpPr>
          <p:spPr>
            <a:xfrm>
              <a:off x="1401795" y="2876549"/>
              <a:ext cx="4350020" cy="2097457"/>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13" name="Google Shape;413;p11"/>
            <p:cNvSpPr/>
            <p:nvPr/>
          </p:nvSpPr>
          <p:spPr>
            <a:xfrm>
              <a:off x="1311950" y="2966401"/>
              <a:ext cx="1483859" cy="2965936"/>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14" name="Google Shape;414;p11"/>
            <p:cNvSpPr/>
            <p:nvPr/>
          </p:nvSpPr>
          <p:spPr>
            <a:xfrm>
              <a:off x="4357921" y="2966401"/>
              <a:ext cx="1483859" cy="2965942"/>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15" name="Google Shape;415;p11"/>
            <p:cNvSpPr/>
            <p:nvPr/>
          </p:nvSpPr>
          <p:spPr>
            <a:xfrm>
              <a:off x="1401795" y="4538394"/>
              <a:ext cx="4350013" cy="1483859"/>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grpSp>
      <p:sp>
        <p:nvSpPr>
          <p:cNvPr id="416" name="Google Shape;416;p11"/>
          <p:cNvSpPr/>
          <p:nvPr/>
        </p:nvSpPr>
        <p:spPr>
          <a:xfrm>
            <a:off x="8728263" y="4341172"/>
            <a:ext cx="1501200" cy="1501200"/>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800"/>
              <a:buFont typeface="Arial"/>
              <a:buNone/>
            </a:pPr>
            <a:endParaRPr sz="800" kern="0">
              <a:solidFill>
                <a:srgbClr val="000000"/>
              </a:solidFill>
              <a:ea typeface="Arial"/>
              <a:cs typeface="Arial"/>
              <a:sym typeface="Arial"/>
            </a:endParaRPr>
          </a:p>
        </p:txBody>
      </p:sp>
      <p:sp>
        <p:nvSpPr>
          <p:cNvPr id="417" name="Google Shape;417;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418" name="Google Shape;418;p11"/>
          <p:cNvSpPr txBox="1">
            <a:spLocks noGrp="1"/>
          </p:cNvSpPr>
          <p:nvPr>
            <p:ph type="body" idx="1"/>
          </p:nvPr>
        </p:nvSpPr>
        <p:spPr>
          <a:xfrm>
            <a:off x="548200" y="5741000"/>
            <a:ext cx="11095500" cy="637500"/>
          </a:xfrm>
          <a:prstGeom prst="rect">
            <a:avLst/>
          </a:prstGeom>
          <a:noFill/>
          <a:ln>
            <a:noFill/>
          </a:ln>
        </p:spPr>
        <p:txBody>
          <a:bodyPr spcFirstLastPara="1" wrap="square" lIns="121900" tIns="121900" rIns="121900" bIns="121900" anchor="t" anchorCtr="0">
            <a:no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2100"/>
              </a:spcBef>
              <a:spcAft>
                <a:spcPts val="0"/>
              </a:spcAft>
              <a:buSzPts val="1800"/>
              <a:buChar char="○"/>
              <a:defRPr/>
            </a:lvl2pPr>
            <a:lvl3pPr marL="1371600" lvl="2" indent="-342900" algn="ctr">
              <a:lnSpc>
                <a:spcPct val="115000"/>
              </a:lnSpc>
              <a:spcBef>
                <a:spcPts val="2100"/>
              </a:spcBef>
              <a:spcAft>
                <a:spcPts val="0"/>
              </a:spcAft>
              <a:buSzPts val="1800"/>
              <a:buChar char="■"/>
              <a:defRPr/>
            </a:lvl3pPr>
            <a:lvl4pPr marL="1828800" lvl="3" indent="-342900" algn="ctr">
              <a:lnSpc>
                <a:spcPct val="115000"/>
              </a:lnSpc>
              <a:spcBef>
                <a:spcPts val="2100"/>
              </a:spcBef>
              <a:spcAft>
                <a:spcPts val="0"/>
              </a:spcAft>
              <a:buSzPts val="1800"/>
              <a:buChar char="●"/>
              <a:defRPr/>
            </a:lvl4pPr>
            <a:lvl5pPr marL="2286000" lvl="4" indent="-342900" algn="ctr">
              <a:lnSpc>
                <a:spcPct val="115000"/>
              </a:lnSpc>
              <a:spcBef>
                <a:spcPts val="2100"/>
              </a:spcBef>
              <a:spcAft>
                <a:spcPts val="0"/>
              </a:spcAft>
              <a:buSzPts val="1800"/>
              <a:buChar char="○"/>
              <a:defRPr/>
            </a:lvl5pPr>
            <a:lvl6pPr marL="2743200" lvl="5" indent="-342900" algn="ctr">
              <a:lnSpc>
                <a:spcPct val="115000"/>
              </a:lnSpc>
              <a:spcBef>
                <a:spcPts val="2100"/>
              </a:spcBef>
              <a:spcAft>
                <a:spcPts val="0"/>
              </a:spcAft>
              <a:buSzPts val="1800"/>
              <a:buChar char="■"/>
              <a:defRPr/>
            </a:lvl6pPr>
            <a:lvl7pPr marL="3200400" lvl="6" indent="-342900" algn="ctr">
              <a:lnSpc>
                <a:spcPct val="115000"/>
              </a:lnSpc>
              <a:spcBef>
                <a:spcPts val="2100"/>
              </a:spcBef>
              <a:spcAft>
                <a:spcPts val="0"/>
              </a:spcAft>
              <a:buSzPts val="1800"/>
              <a:buChar char="●"/>
              <a:defRPr/>
            </a:lvl7pPr>
            <a:lvl8pPr marL="3657600" lvl="7" indent="-342900" algn="ctr">
              <a:lnSpc>
                <a:spcPct val="115000"/>
              </a:lnSpc>
              <a:spcBef>
                <a:spcPts val="2100"/>
              </a:spcBef>
              <a:spcAft>
                <a:spcPts val="0"/>
              </a:spcAft>
              <a:buSzPts val="1800"/>
              <a:buChar char="○"/>
              <a:defRPr/>
            </a:lvl8pPr>
            <a:lvl9pPr marL="4114800" lvl="8" indent="-342900" algn="ctr">
              <a:lnSpc>
                <a:spcPct val="115000"/>
              </a:lnSpc>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3235243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10 Text and Image">
  <p:cSld name="010 Text and Image">
    <p:spTree>
      <p:nvGrpSpPr>
        <p:cNvPr id="1" name="Shape 419"/>
        <p:cNvGrpSpPr/>
        <p:nvPr/>
      </p:nvGrpSpPr>
      <p:grpSpPr>
        <a:xfrm>
          <a:off x="0" y="0"/>
          <a:ext cx="0" cy="0"/>
          <a:chOff x="0" y="0"/>
          <a:chExt cx="0" cy="0"/>
        </a:xfrm>
      </p:grpSpPr>
      <p:sp>
        <p:nvSpPr>
          <p:cNvPr id="420" name="Google Shape;420;p12"/>
          <p:cNvSpPr/>
          <p:nvPr/>
        </p:nvSpPr>
        <p:spPr>
          <a:xfrm rot="6855430">
            <a:off x="7164909" y="-597521"/>
            <a:ext cx="4499208" cy="6898315"/>
          </a:xfrm>
          <a:custGeom>
            <a:avLst/>
            <a:gdLst/>
            <a:ahLst/>
            <a:cxnLst/>
            <a:rect l="l" t="t" r="r" b="b"/>
            <a:pathLst>
              <a:path w="4499208" h="6898315" extrusionOk="0">
                <a:moveTo>
                  <a:pt x="498637" y="6504565"/>
                </a:moveTo>
                <a:lnTo>
                  <a:pt x="0" y="5397999"/>
                </a:lnTo>
                <a:lnTo>
                  <a:pt x="2809" y="5372062"/>
                </a:lnTo>
                <a:cubicBezTo>
                  <a:pt x="88461" y="4848264"/>
                  <a:pt x="425657" y="4294697"/>
                  <a:pt x="672207" y="3878786"/>
                </a:cubicBezTo>
                <a:cubicBezTo>
                  <a:pt x="1245163" y="2799761"/>
                  <a:pt x="300398" y="2245153"/>
                  <a:pt x="273498" y="1364470"/>
                </a:cubicBezTo>
                <a:lnTo>
                  <a:pt x="274389" y="1292768"/>
                </a:lnTo>
                <a:lnTo>
                  <a:pt x="3143269" y="0"/>
                </a:lnTo>
                <a:lnTo>
                  <a:pt x="3270868" y="25633"/>
                </a:lnTo>
                <a:cubicBezTo>
                  <a:pt x="4130237" y="263875"/>
                  <a:pt x="4892589" y="1446201"/>
                  <a:pt x="4274199" y="2394287"/>
                </a:cubicBezTo>
                <a:cubicBezTo>
                  <a:pt x="4126665" y="2600980"/>
                  <a:pt x="3922665" y="2742306"/>
                  <a:pt x="3827171" y="2986978"/>
                </a:cubicBezTo>
                <a:cubicBezTo>
                  <a:pt x="3566837" y="4156060"/>
                  <a:pt x="5129097" y="4645404"/>
                  <a:pt x="4083210" y="6059158"/>
                </a:cubicBezTo>
                <a:cubicBezTo>
                  <a:pt x="3541598" y="6632451"/>
                  <a:pt x="2787269" y="6898315"/>
                  <a:pt x="2033590" y="6898315"/>
                </a:cubicBezTo>
                <a:cubicBezTo>
                  <a:pt x="1535887" y="6898315"/>
                  <a:pt x="1038582" y="6782374"/>
                  <a:pt x="603121" y="6562177"/>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21" name="Google Shape;421;p12"/>
          <p:cNvGrpSpPr/>
          <p:nvPr/>
        </p:nvGrpSpPr>
        <p:grpSpPr>
          <a:xfrm rot="-379614">
            <a:off x="601539" y="730628"/>
            <a:ext cx="9106115" cy="5642647"/>
            <a:chOff x="854242" y="649704"/>
            <a:chExt cx="9106200" cy="5642700"/>
          </a:xfrm>
        </p:grpSpPr>
        <p:sp>
          <p:nvSpPr>
            <p:cNvPr id="422" name="Google Shape;422;p12"/>
            <p:cNvSpPr/>
            <p:nvPr/>
          </p:nvSpPr>
          <p:spPr>
            <a:xfrm>
              <a:off x="854242" y="649704"/>
              <a:ext cx="9106200" cy="5642700"/>
            </a:xfrm>
            <a:prstGeom prst="rect">
              <a:avLst/>
            </a:prstGeom>
            <a:solidFill>
              <a:srgbClr val="F4F4F4"/>
            </a:solidFill>
            <a:ln>
              <a:noFill/>
            </a:ln>
            <a:effectLst>
              <a:outerShdw blurRad="127000" dist="38100" algn="l" rotWithShape="0">
                <a:srgbClr val="000000">
                  <a:alpha val="2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423" name="Google Shape;423;p12"/>
            <p:cNvSpPr/>
            <p:nvPr/>
          </p:nvSpPr>
          <p:spPr>
            <a:xfrm>
              <a:off x="1310550" y="932446"/>
              <a:ext cx="8193600" cy="5077200"/>
            </a:xfrm>
            <a:prstGeom prst="rect">
              <a:avLst/>
            </a:prstGeom>
            <a:noFill/>
            <a:ln w="31750" cap="flat" cmpd="sng">
              <a:solidFill>
                <a:srgbClr val="B9B9B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cxnSp>
          <p:nvCxnSpPr>
            <p:cNvPr id="424" name="Google Shape;424;p12"/>
            <p:cNvCxnSpPr/>
            <p:nvPr/>
          </p:nvCxnSpPr>
          <p:spPr>
            <a:xfrm flipH="1">
              <a:off x="5390202" y="1179095"/>
              <a:ext cx="17100" cy="4644000"/>
            </a:xfrm>
            <a:prstGeom prst="straightConnector1">
              <a:avLst/>
            </a:prstGeom>
            <a:noFill/>
            <a:ln w="31750" cap="flat" cmpd="sng">
              <a:solidFill>
                <a:srgbClr val="B9B9B9"/>
              </a:solidFill>
              <a:prstDash val="solid"/>
              <a:miter lim="800000"/>
              <a:headEnd type="none" w="sm" len="sm"/>
              <a:tailEnd type="none" w="sm" len="sm"/>
            </a:ln>
          </p:spPr>
        </p:cxnSp>
        <p:grpSp>
          <p:nvGrpSpPr>
            <p:cNvPr id="425" name="Google Shape;425;p12"/>
            <p:cNvGrpSpPr/>
            <p:nvPr/>
          </p:nvGrpSpPr>
          <p:grpSpPr>
            <a:xfrm rot="-82582">
              <a:off x="8081838" y="972056"/>
              <a:ext cx="1324375" cy="1514343"/>
              <a:chOff x="9204036" y="1284493"/>
              <a:chExt cx="2465995" cy="2819717"/>
            </a:xfrm>
          </p:grpSpPr>
          <p:sp>
            <p:nvSpPr>
              <p:cNvPr id="426" name="Google Shape;426;p12"/>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D8D8D8"/>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27" name="Google Shape;427;p12"/>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4F4F4"/>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428" name="Google Shape;428;p12"/>
            <p:cNvSpPr/>
            <p:nvPr/>
          </p:nvSpPr>
          <p:spPr>
            <a:xfrm rot="928949">
              <a:off x="6755326" y="1384860"/>
              <a:ext cx="1208042" cy="569263"/>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429" name="Google Shape;429;p12"/>
            <p:cNvGrpSpPr/>
            <p:nvPr/>
          </p:nvGrpSpPr>
          <p:grpSpPr>
            <a:xfrm rot="-82569">
              <a:off x="7486566" y="997331"/>
              <a:ext cx="1124649" cy="1466989"/>
              <a:chOff x="5637109" y="2191514"/>
              <a:chExt cx="2143612" cy="2796121"/>
            </a:xfrm>
          </p:grpSpPr>
          <p:grpSp>
            <p:nvGrpSpPr>
              <p:cNvPr id="430" name="Google Shape;430;p12"/>
              <p:cNvGrpSpPr/>
              <p:nvPr/>
            </p:nvGrpSpPr>
            <p:grpSpPr>
              <a:xfrm>
                <a:off x="5637109" y="2191514"/>
                <a:ext cx="2143612" cy="2796121"/>
                <a:chOff x="5637109" y="2191514"/>
                <a:chExt cx="2143612" cy="2796121"/>
              </a:xfrm>
            </p:grpSpPr>
            <p:sp>
              <p:nvSpPr>
                <p:cNvPr id="431" name="Google Shape;431;p12"/>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2" name="Google Shape;432;p12"/>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433" name="Google Shape;433;p12"/>
                <p:cNvGrpSpPr/>
                <p:nvPr/>
              </p:nvGrpSpPr>
              <p:grpSpPr>
                <a:xfrm rot="-2276354">
                  <a:off x="6335118" y="2383918"/>
                  <a:ext cx="919933" cy="855459"/>
                  <a:chOff x="5781651" y="3138498"/>
                  <a:chExt cx="625662" cy="581812"/>
                </a:xfrm>
              </p:grpSpPr>
              <p:sp>
                <p:nvSpPr>
                  <p:cNvPr id="434" name="Google Shape;434;p12"/>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5" name="Google Shape;435;p12"/>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6" name="Google Shape;436;p12"/>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7" name="Google Shape;437;p12"/>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8" name="Google Shape;438;p12"/>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9" name="Google Shape;439;p12"/>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0" name="Google Shape;440;p12"/>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1" name="Google Shape;441;p12"/>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2" name="Google Shape;442;p12"/>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3" name="Google Shape;443;p12"/>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4" name="Google Shape;444;p12"/>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5" name="Google Shape;445;p12"/>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6" name="Google Shape;446;p12"/>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7" name="Google Shape;447;p12"/>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8" name="Google Shape;448;p12"/>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449" name="Google Shape;449;p12"/>
                <p:cNvGrpSpPr/>
                <p:nvPr/>
              </p:nvGrpSpPr>
              <p:grpSpPr>
                <a:xfrm rot="8013194">
                  <a:off x="6331224" y="3931838"/>
                  <a:ext cx="919930" cy="855457"/>
                  <a:chOff x="5781651" y="3138498"/>
                  <a:chExt cx="625662" cy="581812"/>
                </a:xfrm>
              </p:grpSpPr>
              <p:sp>
                <p:nvSpPr>
                  <p:cNvPr id="450" name="Google Shape;450;p12"/>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1" name="Google Shape;451;p12"/>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2" name="Google Shape;452;p12"/>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3" name="Google Shape;453;p12"/>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4" name="Google Shape;454;p12"/>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5" name="Google Shape;455;p12"/>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6" name="Google Shape;456;p12"/>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7" name="Google Shape;457;p12"/>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8" name="Google Shape;458;p12"/>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9" name="Google Shape;459;p12"/>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0" name="Google Shape;460;p12"/>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1" name="Google Shape;461;p12"/>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2" name="Google Shape;462;p12"/>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3" name="Google Shape;463;p12"/>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4" name="Google Shape;464;p12"/>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465" name="Google Shape;465;p12"/>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466" name="Google Shape;466;p12"/>
            <p:cNvGrpSpPr/>
            <p:nvPr/>
          </p:nvGrpSpPr>
          <p:grpSpPr>
            <a:xfrm>
              <a:off x="5704996" y="3220263"/>
              <a:ext cx="3463176" cy="1776663"/>
              <a:chOff x="5704926" y="3220263"/>
              <a:chExt cx="3830100" cy="1776663"/>
            </a:xfrm>
          </p:grpSpPr>
          <p:cxnSp>
            <p:nvCxnSpPr>
              <p:cNvPr id="467" name="Google Shape;467;p12"/>
              <p:cNvCxnSpPr/>
              <p:nvPr/>
            </p:nvCxnSpPr>
            <p:spPr>
              <a:xfrm rot="10800000">
                <a:off x="5704926" y="3220263"/>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468" name="Google Shape;468;p12"/>
              <p:cNvCxnSpPr/>
              <p:nvPr/>
            </p:nvCxnSpPr>
            <p:spPr>
              <a:xfrm rot="10800000">
                <a:off x="5704926" y="4996926"/>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469" name="Google Shape;469;p12"/>
              <p:cNvCxnSpPr/>
              <p:nvPr/>
            </p:nvCxnSpPr>
            <p:spPr>
              <a:xfrm rot="10800000">
                <a:off x="5704926" y="4552761"/>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470" name="Google Shape;470;p12"/>
              <p:cNvCxnSpPr/>
              <p:nvPr/>
            </p:nvCxnSpPr>
            <p:spPr>
              <a:xfrm rot="10800000">
                <a:off x="5704926" y="4108595"/>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471" name="Google Shape;471;p12"/>
              <p:cNvCxnSpPr/>
              <p:nvPr/>
            </p:nvCxnSpPr>
            <p:spPr>
              <a:xfrm rot="10800000">
                <a:off x="5704926" y="3664429"/>
                <a:ext cx="3830100" cy="0"/>
              </a:xfrm>
              <a:prstGeom prst="straightConnector1">
                <a:avLst/>
              </a:prstGeom>
              <a:noFill/>
              <a:ln w="19050" cap="flat" cmpd="sng">
                <a:solidFill>
                  <a:srgbClr val="B9B9B9"/>
                </a:solidFill>
                <a:prstDash val="solid"/>
                <a:miter lim="800000"/>
                <a:headEnd type="none" w="sm" len="sm"/>
                <a:tailEnd type="none" w="sm" len="sm"/>
              </a:ln>
            </p:spPr>
          </p:cxnSp>
        </p:grpSp>
      </p:grpSp>
      <p:sp>
        <p:nvSpPr>
          <p:cNvPr id="472" name="Google Shape;472;p12"/>
          <p:cNvSpPr/>
          <p:nvPr/>
        </p:nvSpPr>
        <p:spPr>
          <a:xfrm rot="-9434754">
            <a:off x="-142764" y="-273978"/>
            <a:ext cx="1349036" cy="1500181"/>
          </a:xfrm>
          <a:custGeom>
            <a:avLst/>
            <a:gdLst/>
            <a:ahLst/>
            <a:cxnLst/>
            <a:rect l="l" t="t" r="r" b="b"/>
            <a:pathLst>
              <a:path w="1349036" h="1500181" extrusionOk="0">
                <a:moveTo>
                  <a:pt x="1349036" y="983480"/>
                </a:moveTo>
                <a:lnTo>
                  <a:pt x="117092" y="1500181"/>
                </a:lnTo>
                <a:lnTo>
                  <a:pt x="78200" y="1476177"/>
                </a:lnTo>
                <a:cubicBezTo>
                  <a:pt x="10470" y="1408202"/>
                  <a:pt x="-36528" y="1270998"/>
                  <a:pt x="37785" y="1186019"/>
                </a:cubicBezTo>
                <a:cubicBezTo>
                  <a:pt x="60710" y="1158594"/>
                  <a:pt x="92414" y="1142923"/>
                  <a:pt x="121890" y="1127212"/>
                </a:cubicBezTo>
                <a:cubicBezTo>
                  <a:pt x="187459" y="1094537"/>
                  <a:pt x="252994" y="1064487"/>
                  <a:pt x="310899" y="1016140"/>
                </a:cubicBezTo>
                <a:cubicBezTo>
                  <a:pt x="367722" y="967794"/>
                  <a:pt x="416882" y="898526"/>
                  <a:pt x="431064" y="817504"/>
                </a:cubicBezTo>
                <a:cubicBezTo>
                  <a:pt x="447472" y="718186"/>
                  <a:pt x="411413" y="617536"/>
                  <a:pt x="405943" y="516924"/>
                </a:cubicBezTo>
                <a:cubicBezTo>
                  <a:pt x="398312" y="349631"/>
                  <a:pt x="480224" y="188881"/>
                  <a:pt x="596033" y="98691"/>
                </a:cubicBezTo>
                <a:cubicBezTo>
                  <a:pt x="683152" y="30873"/>
                  <a:pt x="788185" y="0"/>
                  <a:pt x="893481" y="0"/>
                </a:cubicBezTo>
                <a:lnTo>
                  <a:pt x="938333" y="4262"/>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3" name="Google Shape;473;p12"/>
          <p:cNvSpPr txBox="1">
            <a:spLocks noGrp="1"/>
          </p:cNvSpPr>
          <p:nvPr>
            <p:ph type="title"/>
          </p:nvPr>
        </p:nvSpPr>
        <p:spPr>
          <a:xfrm rot="-359415">
            <a:off x="1270882" y="1682017"/>
            <a:ext cx="3596237" cy="2377282"/>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15000"/>
              <a:buNone/>
              <a:defRPr sz="15000"/>
            </a:lvl2pPr>
            <a:lvl3pPr lvl="2" algn="l">
              <a:lnSpc>
                <a:spcPct val="100000"/>
              </a:lnSpc>
              <a:spcBef>
                <a:spcPts val="0"/>
              </a:spcBef>
              <a:spcAft>
                <a:spcPts val="0"/>
              </a:spcAft>
              <a:buSzPts val="15000"/>
              <a:buNone/>
              <a:defRPr sz="15000"/>
            </a:lvl3pPr>
            <a:lvl4pPr lvl="3" algn="l">
              <a:lnSpc>
                <a:spcPct val="100000"/>
              </a:lnSpc>
              <a:spcBef>
                <a:spcPts val="0"/>
              </a:spcBef>
              <a:spcAft>
                <a:spcPts val="0"/>
              </a:spcAft>
              <a:buSzPts val="15000"/>
              <a:buNone/>
              <a:defRPr sz="15000"/>
            </a:lvl4pPr>
            <a:lvl5pPr lvl="4" algn="l">
              <a:lnSpc>
                <a:spcPct val="100000"/>
              </a:lnSpc>
              <a:spcBef>
                <a:spcPts val="0"/>
              </a:spcBef>
              <a:spcAft>
                <a:spcPts val="0"/>
              </a:spcAft>
              <a:buSzPts val="15000"/>
              <a:buNone/>
              <a:defRPr sz="15000"/>
            </a:lvl5pPr>
            <a:lvl6pPr lvl="5" algn="l">
              <a:lnSpc>
                <a:spcPct val="100000"/>
              </a:lnSpc>
              <a:spcBef>
                <a:spcPts val="0"/>
              </a:spcBef>
              <a:spcAft>
                <a:spcPts val="0"/>
              </a:spcAft>
              <a:buSzPts val="15000"/>
              <a:buNone/>
              <a:defRPr sz="15000"/>
            </a:lvl6pPr>
            <a:lvl7pPr lvl="6" algn="l">
              <a:lnSpc>
                <a:spcPct val="100000"/>
              </a:lnSpc>
              <a:spcBef>
                <a:spcPts val="0"/>
              </a:spcBef>
              <a:spcAft>
                <a:spcPts val="0"/>
              </a:spcAft>
              <a:buSzPts val="15000"/>
              <a:buNone/>
              <a:defRPr sz="15000"/>
            </a:lvl7pPr>
            <a:lvl8pPr lvl="7" algn="l">
              <a:lnSpc>
                <a:spcPct val="100000"/>
              </a:lnSpc>
              <a:spcBef>
                <a:spcPts val="0"/>
              </a:spcBef>
              <a:spcAft>
                <a:spcPts val="0"/>
              </a:spcAft>
              <a:buSzPts val="15000"/>
              <a:buNone/>
              <a:defRPr sz="15000"/>
            </a:lvl8pPr>
            <a:lvl9pPr lvl="8" algn="l">
              <a:lnSpc>
                <a:spcPct val="100000"/>
              </a:lnSpc>
              <a:spcBef>
                <a:spcPts val="0"/>
              </a:spcBef>
              <a:spcAft>
                <a:spcPts val="0"/>
              </a:spcAft>
              <a:buSzPts val="15000"/>
              <a:buNone/>
              <a:defRPr sz="15000"/>
            </a:lvl9pPr>
          </a:lstStyle>
          <a:p>
            <a:endParaRPr/>
          </a:p>
        </p:txBody>
      </p:sp>
      <p:sp>
        <p:nvSpPr>
          <p:cNvPr id="474" name="Google Shape;474;p12"/>
          <p:cNvSpPr txBox="1">
            <a:spLocks noGrp="1"/>
          </p:cNvSpPr>
          <p:nvPr>
            <p:ph type="subTitle" idx="1"/>
          </p:nvPr>
        </p:nvSpPr>
        <p:spPr>
          <a:xfrm rot="-471120">
            <a:off x="1585348" y="4920895"/>
            <a:ext cx="3557454" cy="717736"/>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a:lvl1pPr>
            <a:lvl2pPr lvl="1" algn="l">
              <a:lnSpc>
                <a:spcPct val="115000"/>
              </a:lnSpc>
              <a:spcBef>
                <a:spcPts val="2100"/>
              </a:spcBef>
              <a:spcAft>
                <a:spcPts val="0"/>
              </a:spcAft>
              <a:buSzPts val="1800"/>
              <a:buNone/>
              <a:defRPr sz="1800"/>
            </a:lvl2pPr>
            <a:lvl3pPr lvl="2" algn="l">
              <a:lnSpc>
                <a:spcPct val="115000"/>
              </a:lnSpc>
              <a:spcBef>
                <a:spcPts val="2100"/>
              </a:spcBef>
              <a:spcAft>
                <a:spcPts val="0"/>
              </a:spcAft>
              <a:buSzPts val="1800"/>
              <a:buNone/>
              <a:defRPr sz="1800"/>
            </a:lvl3pPr>
            <a:lvl4pPr lvl="3" algn="l">
              <a:lnSpc>
                <a:spcPct val="115000"/>
              </a:lnSpc>
              <a:spcBef>
                <a:spcPts val="2100"/>
              </a:spcBef>
              <a:spcAft>
                <a:spcPts val="0"/>
              </a:spcAft>
              <a:buSzPts val="1800"/>
              <a:buNone/>
              <a:defRPr sz="1800"/>
            </a:lvl4pPr>
            <a:lvl5pPr lvl="4" algn="l">
              <a:lnSpc>
                <a:spcPct val="115000"/>
              </a:lnSpc>
              <a:spcBef>
                <a:spcPts val="2100"/>
              </a:spcBef>
              <a:spcAft>
                <a:spcPts val="0"/>
              </a:spcAft>
              <a:buSzPts val="1800"/>
              <a:buNone/>
              <a:defRPr sz="1800"/>
            </a:lvl5pPr>
            <a:lvl6pPr lvl="5" algn="l">
              <a:lnSpc>
                <a:spcPct val="115000"/>
              </a:lnSpc>
              <a:spcBef>
                <a:spcPts val="2100"/>
              </a:spcBef>
              <a:spcAft>
                <a:spcPts val="0"/>
              </a:spcAft>
              <a:buSzPts val="1800"/>
              <a:buNone/>
              <a:defRPr sz="1800"/>
            </a:lvl6pPr>
            <a:lvl7pPr lvl="6" algn="l">
              <a:lnSpc>
                <a:spcPct val="115000"/>
              </a:lnSpc>
              <a:spcBef>
                <a:spcPts val="2100"/>
              </a:spcBef>
              <a:spcAft>
                <a:spcPts val="0"/>
              </a:spcAft>
              <a:buSzPts val="1800"/>
              <a:buNone/>
              <a:defRPr sz="1800"/>
            </a:lvl7pPr>
            <a:lvl8pPr lvl="7" algn="l">
              <a:lnSpc>
                <a:spcPct val="115000"/>
              </a:lnSpc>
              <a:spcBef>
                <a:spcPts val="2100"/>
              </a:spcBef>
              <a:spcAft>
                <a:spcPts val="0"/>
              </a:spcAft>
              <a:buSzPts val="1800"/>
              <a:buNone/>
              <a:defRPr sz="1800"/>
            </a:lvl8pPr>
            <a:lvl9pPr lvl="8" algn="l">
              <a:lnSpc>
                <a:spcPct val="115000"/>
              </a:lnSpc>
              <a:spcBef>
                <a:spcPts val="2100"/>
              </a:spcBef>
              <a:spcAft>
                <a:spcPts val="2100"/>
              </a:spcAft>
              <a:buSzPts val="1800"/>
              <a:buNone/>
              <a:defRPr sz="1800"/>
            </a:lvl9pPr>
          </a:lstStyle>
          <a:p>
            <a:endParaRPr/>
          </a:p>
        </p:txBody>
      </p:sp>
    </p:spTree>
    <p:extLst>
      <p:ext uri="{BB962C8B-B14F-4D97-AF65-F5344CB8AC3E}">
        <p14:creationId xmlns:p14="http://schemas.microsoft.com/office/powerpoint/2010/main" val="1651588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475"/>
        <p:cNvGrpSpPr/>
        <p:nvPr/>
      </p:nvGrpSpPr>
      <p:grpSpPr>
        <a:xfrm>
          <a:off x="0" y="0"/>
          <a:ext cx="0" cy="0"/>
          <a:chOff x="0" y="0"/>
          <a:chExt cx="0" cy="0"/>
        </a:xfrm>
      </p:grpSpPr>
      <p:sp>
        <p:nvSpPr>
          <p:cNvPr id="476" name="Google Shape;476;p1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
        <p:nvSpPr>
          <p:cNvPr id="477" name="Google Shape;477;p13"/>
          <p:cNvSpPr/>
          <p:nvPr/>
        </p:nvSpPr>
        <p:spPr>
          <a:xfrm rot="-8739607" flipH="1">
            <a:off x="66147" y="-500114"/>
            <a:ext cx="4508635" cy="6952737"/>
          </a:xfrm>
          <a:custGeom>
            <a:avLst/>
            <a:gdLst/>
            <a:ahLst/>
            <a:cxnLst/>
            <a:rect l="l" t="t" r="r" b="b"/>
            <a:pathLst>
              <a:path w="4508635" h="6952737" extrusionOk="0">
                <a:moveTo>
                  <a:pt x="0" y="5540776"/>
                </a:moveTo>
                <a:lnTo>
                  <a:pt x="2066766" y="6952737"/>
                </a:lnTo>
                <a:lnTo>
                  <a:pt x="2325273" y="6941248"/>
                </a:lnTo>
                <a:cubicBezTo>
                  <a:pt x="2981963" y="6882523"/>
                  <a:pt x="3618731" y="6616270"/>
                  <a:pt x="4092639" y="6114642"/>
                </a:cubicBezTo>
                <a:cubicBezTo>
                  <a:pt x="5138520" y="4700901"/>
                  <a:pt x="3576270" y="4211560"/>
                  <a:pt x="3836601" y="3042488"/>
                </a:cubicBezTo>
                <a:cubicBezTo>
                  <a:pt x="3932095" y="2797817"/>
                  <a:pt x="4136093" y="2656492"/>
                  <a:pt x="4283628" y="2449802"/>
                </a:cubicBezTo>
                <a:cubicBezTo>
                  <a:pt x="4943238" y="1438519"/>
                  <a:pt x="4031883" y="160723"/>
                  <a:pt x="3107516" y="46457"/>
                </a:cubicBezTo>
                <a:cubicBezTo>
                  <a:pt x="2873205" y="26570"/>
                  <a:pt x="2556409" y="0"/>
                  <a:pt x="2222180" y="0"/>
                </a:cubicBezTo>
                <a:cubicBezTo>
                  <a:pt x="2138639" y="0"/>
                  <a:pt x="2054015" y="1661"/>
                  <a:pt x="1969323" y="5502"/>
                </a:cubicBezTo>
                <a:lnTo>
                  <a:pt x="1807115" y="17403"/>
                </a:lnTo>
                <a:lnTo>
                  <a:pt x="435612" y="2024948"/>
                </a:lnTo>
                <a:lnTo>
                  <a:pt x="467960" y="2101738"/>
                </a:lnTo>
                <a:cubicBezTo>
                  <a:pt x="719926" y="2652360"/>
                  <a:pt x="1094182" y="3157396"/>
                  <a:pt x="681657" y="3934288"/>
                </a:cubicBezTo>
                <a:cubicBezTo>
                  <a:pt x="435108" y="4350195"/>
                  <a:pt x="97914" y="4903758"/>
                  <a:pt x="12262" y="542755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16675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478"/>
        <p:cNvGrpSpPr/>
        <p:nvPr/>
      </p:nvGrpSpPr>
      <p:grpSpPr>
        <a:xfrm>
          <a:off x="0" y="0"/>
          <a:ext cx="0" cy="0"/>
          <a:chOff x="0" y="0"/>
          <a:chExt cx="0" cy="0"/>
        </a:xfrm>
      </p:grpSpPr>
      <p:sp>
        <p:nvSpPr>
          <p:cNvPr id="479" name="Google Shape;479;p14"/>
          <p:cNvSpPr txBox="1">
            <a:spLocks noGrp="1"/>
          </p:cNvSpPr>
          <p:nvPr>
            <p:ph type="title"/>
          </p:nvPr>
        </p:nvSpPr>
        <p:spPr>
          <a:xfrm>
            <a:off x="715025" y="3902150"/>
            <a:ext cx="2948400" cy="11886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480" name="Google Shape;480;p14"/>
          <p:cNvSpPr txBox="1">
            <a:spLocks noGrp="1"/>
          </p:cNvSpPr>
          <p:nvPr>
            <p:ph type="title" idx="2"/>
          </p:nvPr>
        </p:nvSpPr>
        <p:spPr>
          <a:xfrm>
            <a:off x="715025" y="669575"/>
            <a:ext cx="10714800" cy="7635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4000"/>
              <a:buFont typeface="Aldrich"/>
              <a:buNone/>
              <a:defRPr/>
            </a:lvl1pPr>
            <a:lvl2pPr lvl="1"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481" name="Google Shape;481;p14"/>
          <p:cNvSpPr txBox="1">
            <a:spLocks noGrp="1"/>
          </p:cNvSpPr>
          <p:nvPr>
            <p:ph type="title" idx="3"/>
          </p:nvPr>
        </p:nvSpPr>
        <p:spPr>
          <a:xfrm>
            <a:off x="4516336" y="3902150"/>
            <a:ext cx="2948400" cy="11886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482" name="Google Shape;482;p14"/>
          <p:cNvSpPr txBox="1">
            <a:spLocks noGrp="1"/>
          </p:cNvSpPr>
          <p:nvPr>
            <p:ph type="title" idx="4"/>
          </p:nvPr>
        </p:nvSpPr>
        <p:spPr>
          <a:xfrm>
            <a:off x="8481454" y="3902150"/>
            <a:ext cx="2948400" cy="11886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483" name="Google Shape;483;p14"/>
          <p:cNvSpPr txBox="1">
            <a:spLocks noGrp="1"/>
          </p:cNvSpPr>
          <p:nvPr>
            <p:ph type="body" idx="1"/>
          </p:nvPr>
        </p:nvSpPr>
        <p:spPr>
          <a:xfrm>
            <a:off x="8481446" y="5143725"/>
            <a:ext cx="2948400" cy="925200"/>
          </a:xfrm>
          <a:prstGeom prst="rect">
            <a:avLst/>
          </a:prstGeom>
          <a:noFill/>
          <a:ln>
            <a:noFill/>
          </a:ln>
        </p:spPr>
        <p:txBody>
          <a:bodyPr spcFirstLastPara="1" wrap="square" lIns="121900" tIns="121900" rIns="121900" bIns="121900" anchor="t" anchorCtr="0">
            <a:noAutofit/>
          </a:bodyPr>
          <a:lstStyle>
            <a:lvl1pPr marL="457200" lvl="0" indent="-368300" algn="l">
              <a:lnSpc>
                <a:spcPct val="100000"/>
              </a:lnSpc>
              <a:spcBef>
                <a:spcPts val="0"/>
              </a:spcBef>
              <a:spcAft>
                <a:spcPts val="0"/>
              </a:spcAft>
              <a:buSzPts val="2200"/>
              <a:buChar char="●"/>
              <a:defRPr sz="2200"/>
            </a:lvl1pPr>
            <a:lvl2pPr marL="914400" lvl="1" indent="-368300" algn="l">
              <a:lnSpc>
                <a:spcPct val="100000"/>
              </a:lnSpc>
              <a:spcBef>
                <a:spcPts val="0"/>
              </a:spcBef>
              <a:spcAft>
                <a:spcPts val="0"/>
              </a:spcAft>
              <a:buSzPts val="2200"/>
              <a:buChar char="○"/>
              <a:defRPr sz="2200"/>
            </a:lvl2pPr>
            <a:lvl3pPr marL="1371600" lvl="2" indent="-368300" algn="l">
              <a:lnSpc>
                <a:spcPct val="100000"/>
              </a:lnSpc>
              <a:spcBef>
                <a:spcPts val="0"/>
              </a:spcBef>
              <a:spcAft>
                <a:spcPts val="0"/>
              </a:spcAft>
              <a:buSzPts val="2200"/>
              <a:buChar char="■"/>
              <a:defRPr sz="2200"/>
            </a:lvl3pPr>
            <a:lvl4pPr marL="1828800" lvl="3" indent="-368300" algn="l">
              <a:lnSpc>
                <a:spcPct val="100000"/>
              </a:lnSpc>
              <a:spcBef>
                <a:spcPts val="0"/>
              </a:spcBef>
              <a:spcAft>
                <a:spcPts val="0"/>
              </a:spcAft>
              <a:buSzPts val="2200"/>
              <a:buChar char="●"/>
              <a:defRPr sz="2200"/>
            </a:lvl4pPr>
            <a:lvl5pPr marL="2286000" lvl="4" indent="-368300" algn="l">
              <a:lnSpc>
                <a:spcPct val="100000"/>
              </a:lnSpc>
              <a:spcBef>
                <a:spcPts val="0"/>
              </a:spcBef>
              <a:spcAft>
                <a:spcPts val="0"/>
              </a:spcAft>
              <a:buSzPts val="2200"/>
              <a:buChar char="○"/>
              <a:defRPr sz="2200"/>
            </a:lvl5pPr>
            <a:lvl6pPr marL="2743200" lvl="5" indent="-368300" algn="l">
              <a:lnSpc>
                <a:spcPct val="100000"/>
              </a:lnSpc>
              <a:spcBef>
                <a:spcPts val="0"/>
              </a:spcBef>
              <a:spcAft>
                <a:spcPts val="0"/>
              </a:spcAft>
              <a:buSzPts val="2200"/>
              <a:buChar char="■"/>
              <a:defRPr sz="2200"/>
            </a:lvl6pPr>
            <a:lvl7pPr marL="3200400" lvl="6" indent="-368300" algn="l">
              <a:lnSpc>
                <a:spcPct val="100000"/>
              </a:lnSpc>
              <a:spcBef>
                <a:spcPts val="0"/>
              </a:spcBef>
              <a:spcAft>
                <a:spcPts val="0"/>
              </a:spcAft>
              <a:buSzPts val="2200"/>
              <a:buChar char="●"/>
              <a:defRPr sz="2200"/>
            </a:lvl7pPr>
            <a:lvl8pPr marL="3657600" lvl="7" indent="-368300" algn="l">
              <a:lnSpc>
                <a:spcPct val="100000"/>
              </a:lnSpc>
              <a:spcBef>
                <a:spcPts val="0"/>
              </a:spcBef>
              <a:spcAft>
                <a:spcPts val="0"/>
              </a:spcAft>
              <a:buSzPts val="2200"/>
              <a:buChar char="○"/>
              <a:defRPr sz="2200"/>
            </a:lvl8pPr>
            <a:lvl9pPr marL="4114800" lvl="8" indent="-368300" algn="l">
              <a:lnSpc>
                <a:spcPct val="100000"/>
              </a:lnSpc>
              <a:spcBef>
                <a:spcPts val="0"/>
              </a:spcBef>
              <a:spcAft>
                <a:spcPts val="0"/>
              </a:spcAft>
              <a:buSzPts val="2200"/>
              <a:buChar char="■"/>
              <a:defRPr sz="2200"/>
            </a:lvl9pPr>
          </a:lstStyle>
          <a:p>
            <a:endParaRPr/>
          </a:p>
        </p:txBody>
      </p:sp>
      <p:sp>
        <p:nvSpPr>
          <p:cNvPr id="484" name="Google Shape;484;p14"/>
          <p:cNvSpPr txBox="1">
            <a:spLocks noGrp="1"/>
          </p:cNvSpPr>
          <p:nvPr>
            <p:ph type="body" idx="5"/>
          </p:nvPr>
        </p:nvSpPr>
        <p:spPr>
          <a:xfrm>
            <a:off x="4516345" y="5132575"/>
            <a:ext cx="2948400" cy="925200"/>
          </a:xfrm>
          <a:prstGeom prst="rect">
            <a:avLst/>
          </a:prstGeom>
          <a:noFill/>
          <a:ln>
            <a:noFill/>
          </a:ln>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485" name="Google Shape;485;p14"/>
          <p:cNvSpPr txBox="1">
            <a:spLocks noGrp="1"/>
          </p:cNvSpPr>
          <p:nvPr>
            <p:ph type="body" idx="6"/>
          </p:nvPr>
        </p:nvSpPr>
        <p:spPr>
          <a:xfrm>
            <a:off x="715025" y="5132575"/>
            <a:ext cx="2948400" cy="925200"/>
          </a:xfrm>
          <a:prstGeom prst="rect">
            <a:avLst/>
          </a:prstGeom>
          <a:noFill/>
          <a:ln>
            <a:noFill/>
          </a:ln>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486" name="Google Shape;486;p14"/>
          <p:cNvSpPr/>
          <p:nvPr/>
        </p:nvSpPr>
        <p:spPr>
          <a:xfrm rot="4500027">
            <a:off x="263489" y="-993546"/>
            <a:ext cx="2498629" cy="3763173"/>
          </a:xfrm>
          <a:custGeom>
            <a:avLst/>
            <a:gdLst/>
            <a:ahLst/>
            <a:cxnLst/>
            <a:rect l="l" t="t" r="r" b="b"/>
            <a:pathLst>
              <a:path w="2498629" h="3763173" extrusionOk="0">
                <a:moveTo>
                  <a:pt x="0" y="3113010"/>
                </a:moveTo>
                <a:lnTo>
                  <a:pt x="834103" y="0"/>
                </a:lnTo>
                <a:lnTo>
                  <a:pt x="850377" y="76021"/>
                </a:lnTo>
                <a:cubicBezTo>
                  <a:pt x="887451" y="311123"/>
                  <a:pt x="857146" y="557594"/>
                  <a:pt x="833507" y="796562"/>
                </a:cubicBezTo>
                <a:cubicBezTo>
                  <a:pt x="806535" y="1039281"/>
                  <a:pt x="793099" y="1285752"/>
                  <a:pt x="867247" y="1513237"/>
                </a:cubicBezTo>
                <a:cubicBezTo>
                  <a:pt x="958165" y="1801431"/>
                  <a:pt x="1180610" y="2013796"/>
                  <a:pt x="1416490" y="2176935"/>
                </a:cubicBezTo>
                <a:cubicBezTo>
                  <a:pt x="1649037" y="2336209"/>
                  <a:pt x="1905121" y="2465128"/>
                  <a:pt x="2120798" y="2658508"/>
                </a:cubicBezTo>
                <a:cubicBezTo>
                  <a:pt x="2336474" y="2851888"/>
                  <a:pt x="2508308" y="3136330"/>
                  <a:pt x="2498206" y="3443509"/>
                </a:cubicBezTo>
                <a:cubicBezTo>
                  <a:pt x="2496489" y="3534514"/>
                  <a:pt x="2477952" y="3623644"/>
                  <a:pt x="2448896" y="3708510"/>
                </a:cubicBezTo>
                <a:lnTo>
                  <a:pt x="2426517" y="3763173"/>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87" name="Google Shape;487;p14"/>
          <p:cNvSpPr/>
          <p:nvPr/>
        </p:nvSpPr>
        <p:spPr>
          <a:xfrm rot="-6299973">
            <a:off x="9379427" y="3981360"/>
            <a:ext cx="2681409" cy="3766032"/>
          </a:xfrm>
          <a:custGeom>
            <a:avLst/>
            <a:gdLst/>
            <a:ahLst/>
            <a:cxnLst/>
            <a:rect l="l" t="t" r="r" b="b"/>
            <a:pathLst>
              <a:path w="2681409" h="3766032" extrusionOk="0">
                <a:moveTo>
                  <a:pt x="2681409" y="3766032"/>
                </a:moveTo>
                <a:lnTo>
                  <a:pt x="0" y="3047573"/>
                </a:lnTo>
                <a:lnTo>
                  <a:pt x="816569" y="0"/>
                </a:lnTo>
                <a:lnTo>
                  <a:pt x="824980" y="6224"/>
                </a:lnTo>
                <a:cubicBezTo>
                  <a:pt x="941686" y="114472"/>
                  <a:pt x="1010519" y="310729"/>
                  <a:pt x="1035824" y="455764"/>
                </a:cubicBezTo>
                <a:cubicBezTo>
                  <a:pt x="1072898" y="690867"/>
                  <a:pt x="1042592" y="937338"/>
                  <a:pt x="1018954" y="1176305"/>
                </a:cubicBezTo>
                <a:cubicBezTo>
                  <a:pt x="991982" y="1419024"/>
                  <a:pt x="978546" y="1665495"/>
                  <a:pt x="1052694" y="1892980"/>
                </a:cubicBezTo>
                <a:cubicBezTo>
                  <a:pt x="1143611" y="2181174"/>
                  <a:pt x="1366056" y="2393539"/>
                  <a:pt x="1601937" y="2556678"/>
                </a:cubicBezTo>
                <a:cubicBezTo>
                  <a:pt x="1834483" y="2715953"/>
                  <a:pt x="2090568" y="2844872"/>
                  <a:pt x="2306245" y="3038251"/>
                </a:cubicBezTo>
                <a:cubicBezTo>
                  <a:pt x="2494962" y="3207459"/>
                  <a:pt x="2650111" y="3446385"/>
                  <a:pt x="2679182" y="370925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54993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488"/>
        <p:cNvGrpSpPr/>
        <p:nvPr/>
      </p:nvGrpSpPr>
      <p:grpSpPr>
        <a:xfrm>
          <a:off x="0" y="0"/>
          <a:ext cx="0" cy="0"/>
          <a:chOff x="0" y="0"/>
          <a:chExt cx="0" cy="0"/>
        </a:xfrm>
      </p:grpSpPr>
      <p:sp>
        <p:nvSpPr>
          <p:cNvPr id="489" name="Google Shape;489;p15"/>
          <p:cNvSpPr/>
          <p:nvPr/>
        </p:nvSpPr>
        <p:spPr>
          <a:xfrm rot="-4500027" flipH="1">
            <a:off x="9668197" y="-807412"/>
            <a:ext cx="2397091" cy="3386289"/>
          </a:xfrm>
          <a:custGeom>
            <a:avLst/>
            <a:gdLst/>
            <a:ahLst/>
            <a:cxnLst/>
            <a:rect l="l" t="t" r="r" b="b"/>
            <a:pathLst>
              <a:path w="2397091" h="3386289" extrusionOk="0">
                <a:moveTo>
                  <a:pt x="735232" y="0"/>
                </a:moveTo>
                <a:lnTo>
                  <a:pt x="0" y="2744011"/>
                </a:lnTo>
                <a:lnTo>
                  <a:pt x="2397091" y="3386289"/>
                </a:lnTo>
                <a:lnTo>
                  <a:pt x="2394865" y="3329516"/>
                </a:lnTo>
                <a:cubicBezTo>
                  <a:pt x="2365794" y="3066642"/>
                  <a:pt x="2210644" y="2827716"/>
                  <a:pt x="2021927" y="2658508"/>
                </a:cubicBezTo>
                <a:cubicBezTo>
                  <a:pt x="1806250" y="2465129"/>
                  <a:pt x="1550166" y="2336210"/>
                  <a:pt x="1317619" y="2176935"/>
                </a:cubicBezTo>
                <a:cubicBezTo>
                  <a:pt x="1081739" y="2013796"/>
                  <a:pt x="859294" y="1801431"/>
                  <a:pt x="768376" y="1513237"/>
                </a:cubicBezTo>
                <a:cubicBezTo>
                  <a:pt x="694228" y="1285752"/>
                  <a:pt x="707664" y="1039281"/>
                  <a:pt x="734636" y="796562"/>
                </a:cubicBezTo>
                <a:cubicBezTo>
                  <a:pt x="758274" y="557595"/>
                  <a:pt x="788580" y="311124"/>
                  <a:pt x="751506" y="7602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90" name="Google Shape;490;p15"/>
          <p:cNvSpPr/>
          <p:nvPr/>
        </p:nvSpPr>
        <p:spPr>
          <a:xfrm rot="6299973" flipH="1">
            <a:off x="267941" y="3790610"/>
            <a:ext cx="2782946" cy="4142916"/>
          </a:xfrm>
          <a:custGeom>
            <a:avLst/>
            <a:gdLst/>
            <a:ahLst/>
            <a:cxnLst/>
            <a:rect l="l" t="t" r="r" b="b"/>
            <a:pathLst>
              <a:path w="2782946" h="4142916" extrusionOk="0">
                <a:moveTo>
                  <a:pt x="2768120" y="3958055"/>
                </a:moveTo>
                <a:cubicBezTo>
                  <a:pt x="2776601" y="3913788"/>
                  <a:pt x="2781664" y="3868754"/>
                  <a:pt x="2782523" y="3823252"/>
                </a:cubicBezTo>
                <a:cubicBezTo>
                  <a:pt x="2792625" y="3516073"/>
                  <a:pt x="2620791" y="3231631"/>
                  <a:pt x="2405115" y="3038251"/>
                </a:cubicBezTo>
                <a:cubicBezTo>
                  <a:pt x="2189438" y="2844871"/>
                  <a:pt x="1933354" y="2715952"/>
                  <a:pt x="1700807" y="2556678"/>
                </a:cubicBezTo>
                <a:cubicBezTo>
                  <a:pt x="1464927" y="2393539"/>
                  <a:pt x="1242481" y="2181174"/>
                  <a:pt x="1151564" y="1892980"/>
                </a:cubicBezTo>
                <a:cubicBezTo>
                  <a:pt x="1077416" y="1665495"/>
                  <a:pt x="1090852" y="1419024"/>
                  <a:pt x="1117824" y="1176305"/>
                </a:cubicBezTo>
                <a:cubicBezTo>
                  <a:pt x="1141462" y="937337"/>
                  <a:pt x="1171768" y="690866"/>
                  <a:pt x="1134694" y="455764"/>
                </a:cubicBezTo>
                <a:cubicBezTo>
                  <a:pt x="1109389" y="310729"/>
                  <a:pt x="1040556" y="114472"/>
                  <a:pt x="923850" y="6224"/>
                </a:cubicBezTo>
                <a:lnTo>
                  <a:pt x="915440" y="0"/>
                </a:lnTo>
                <a:lnTo>
                  <a:pt x="0" y="3416573"/>
                </a:lnTo>
                <a:lnTo>
                  <a:pt x="2710834" y="4142916"/>
                </a:lnTo>
                <a:lnTo>
                  <a:pt x="2733213" y="4088253"/>
                </a:lnTo>
                <a:cubicBezTo>
                  <a:pt x="2747741" y="4045820"/>
                  <a:pt x="2759639" y="4002321"/>
                  <a:pt x="2768120" y="3958055"/>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91" name="Google Shape;491;p15"/>
          <p:cNvSpPr txBox="1">
            <a:spLocks noGrp="1"/>
          </p:cNvSpPr>
          <p:nvPr>
            <p:ph type="subTitle" idx="1"/>
          </p:nvPr>
        </p:nvSpPr>
        <p:spPr>
          <a:xfrm>
            <a:off x="720400" y="2163600"/>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2" name="Google Shape;492;p15"/>
          <p:cNvSpPr txBox="1">
            <a:spLocks noGrp="1"/>
          </p:cNvSpPr>
          <p:nvPr>
            <p:ph type="subTitle" idx="2"/>
          </p:nvPr>
        </p:nvSpPr>
        <p:spPr>
          <a:xfrm>
            <a:off x="720400" y="4020325"/>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3" name="Google Shape;493;p15"/>
          <p:cNvSpPr txBox="1">
            <a:spLocks noGrp="1"/>
          </p:cNvSpPr>
          <p:nvPr>
            <p:ph type="subTitle" idx="3"/>
          </p:nvPr>
        </p:nvSpPr>
        <p:spPr>
          <a:xfrm>
            <a:off x="8381787" y="2172980"/>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4" name="Google Shape;494;p15"/>
          <p:cNvSpPr txBox="1">
            <a:spLocks noGrp="1"/>
          </p:cNvSpPr>
          <p:nvPr>
            <p:ph type="subTitle" idx="4"/>
          </p:nvPr>
        </p:nvSpPr>
        <p:spPr>
          <a:xfrm>
            <a:off x="4571787" y="2180950"/>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5" name="Google Shape;495;p15"/>
          <p:cNvSpPr txBox="1">
            <a:spLocks noGrp="1"/>
          </p:cNvSpPr>
          <p:nvPr>
            <p:ph type="subTitle" idx="5"/>
          </p:nvPr>
        </p:nvSpPr>
        <p:spPr>
          <a:xfrm>
            <a:off x="4571787" y="4020325"/>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6" name="Google Shape;496;p15"/>
          <p:cNvSpPr txBox="1">
            <a:spLocks noGrp="1"/>
          </p:cNvSpPr>
          <p:nvPr>
            <p:ph type="subTitle" idx="6"/>
          </p:nvPr>
        </p:nvSpPr>
        <p:spPr>
          <a:xfrm>
            <a:off x="8381787" y="4001780"/>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7" name="Google Shape;497;p15"/>
          <p:cNvSpPr txBox="1">
            <a:spLocks noGrp="1"/>
          </p:cNvSpPr>
          <p:nvPr>
            <p:ph type="title"/>
          </p:nvPr>
        </p:nvSpPr>
        <p:spPr>
          <a:xfrm>
            <a:off x="720400" y="898175"/>
            <a:ext cx="109119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98" name="Google Shape;498;p15"/>
          <p:cNvSpPr txBox="1">
            <a:spLocks noGrp="1"/>
          </p:cNvSpPr>
          <p:nvPr>
            <p:ph type="body" idx="7"/>
          </p:nvPr>
        </p:nvSpPr>
        <p:spPr>
          <a:xfrm>
            <a:off x="4571787" y="25898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99" name="Google Shape;499;p15"/>
          <p:cNvSpPr txBox="1">
            <a:spLocks noGrp="1"/>
          </p:cNvSpPr>
          <p:nvPr>
            <p:ph type="body" idx="8"/>
          </p:nvPr>
        </p:nvSpPr>
        <p:spPr>
          <a:xfrm>
            <a:off x="8381787" y="44186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0" name="Google Shape;500;p15"/>
          <p:cNvSpPr txBox="1">
            <a:spLocks noGrp="1"/>
          </p:cNvSpPr>
          <p:nvPr>
            <p:ph type="body" idx="9"/>
          </p:nvPr>
        </p:nvSpPr>
        <p:spPr>
          <a:xfrm>
            <a:off x="4571787" y="44186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1" name="Google Shape;501;p15"/>
          <p:cNvSpPr txBox="1">
            <a:spLocks noGrp="1"/>
          </p:cNvSpPr>
          <p:nvPr>
            <p:ph type="body" idx="13"/>
          </p:nvPr>
        </p:nvSpPr>
        <p:spPr>
          <a:xfrm>
            <a:off x="720400" y="25898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2" name="Google Shape;502;p15"/>
          <p:cNvSpPr txBox="1">
            <a:spLocks noGrp="1"/>
          </p:cNvSpPr>
          <p:nvPr>
            <p:ph type="body" idx="14"/>
          </p:nvPr>
        </p:nvSpPr>
        <p:spPr>
          <a:xfrm>
            <a:off x="8381787" y="25898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3" name="Google Shape;503;p15"/>
          <p:cNvSpPr txBox="1">
            <a:spLocks noGrp="1"/>
          </p:cNvSpPr>
          <p:nvPr>
            <p:ph type="body" idx="15"/>
          </p:nvPr>
        </p:nvSpPr>
        <p:spPr>
          <a:xfrm>
            <a:off x="720400" y="44186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4" name="Google Shape;504;p15"/>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60112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505"/>
        <p:cNvGrpSpPr/>
        <p:nvPr/>
      </p:nvGrpSpPr>
      <p:grpSpPr>
        <a:xfrm>
          <a:off x="0" y="0"/>
          <a:ext cx="0" cy="0"/>
          <a:chOff x="0" y="0"/>
          <a:chExt cx="0" cy="0"/>
        </a:xfrm>
      </p:grpSpPr>
      <p:sp>
        <p:nvSpPr>
          <p:cNvPr id="506" name="Google Shape;506;p16"/>
          <p:cNvSpPr txBox="1">
            <a:spLocks noGrp="1"/>
          </p:cNvSpPr>
          <p:nvPr>
            <p:ph type="subTitle" idx="1"/>
          </p:nvPr>
        </p:nvSpPr>
        <p:spPr>
          <a:xfrm>
            <a:off x="1189052" y="4020675"/>
            <a:ext cx="26589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507" name="Google Shape;507;p16"/>
          <p:cNvSpPr txBox="1">
            <a:spLocks noGrp="1"/>
          </p:cNvSpPr>
          <p:nvPr>
            <p:ph type="subTitle" idx="2"/>
          </p:nvPr>
        </p:nvSpPr>
        <p:spPr>
          <a:xfrm>
            <a:off x="4713302" y="4020675"/>
            <a:ext cx="26589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508" name="Google Shape;508;p16"/>
          <p:cNvSpPr txBox="1">
            <a:spLocks noGrp="1"/>
          </p:cNvSpPr>
          <p:nvPr>
            <p:ph type="subTitle" idx="3"/>
          </p:nvPr>
        </p:nvSpPr>
        <p:spPr>
          <a:xfrm>
            <a:off x="8237552" y="4020675"/>
            <a:ext cx="26586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509" name="Google Shape;509;p16"/>
          <p:cNvSpPr txBox="1">
            <a:spLocks noGrp="1"/>
          </p:cNvSpPr>
          <p:nvPr>
            <p:ph type="title"/>
          </p:nvPr>
        </p:nvSpPr>
        <p:spPr>
          <a:xfrm>
            <a:off x="1189050" y="669575"/>
            <a:ext cx="9707400" cy="7635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4000"/>
              <a:buFont typeface="Aldrich"/>
              <a:buNone/>
              <a:defRPr/>
            </a:lvl1pPr>
            <a:lvl2pPr lvl="1"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10" name="Google Shape;510;p16"/>
          <p:cNvSpPr txBox="1">
            <a:spLocks noGrp="1"/>
          </p:cNvSpPr>
          <p:nvPr>
            <p:ph type="body" idx="4"/>
          </p:nvPr>
        </p:nvSpPr>
        <p:spPr>
          <a:xfrm>
            <a:off x="1189050" y="4458625"/>
            <a:ext cx="2658900" cy="9252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sz="1700"/>
            </a:lvl1pPr>
            <a:lvl2pPr marL="914400" lvl="1" indent="-336550" algn="l">
              <a:lnSpc>
                <a:spcPct val="115000"/>
              </a:lnSpc>
              <a:spcBef>
                <a:spcPts val="2100"/>
              </a:spcBef>
              <a:spcAft>
                <a:spcPts val="0"/>
              </a:spcAft>
              <a:buSzPts val="1700"/>
              <a:buChar char="○"/>
              <a:defRPr sz="1700"/>
            </a:lvl2pPr>
            <a:lvl3pPr marL="1371600" lvl="2" indent="-336550" algn="l">
              <a:lnSpc>
                <a:spcPct val="115000"/>
              </a:lnSpc>
              <a:spcBef>
                <a:spcPts val="2100"/>
              </a:spcBef>
              <a:spcAft>
                <a:spcPts val="0"/>
              </a:spcAft>
              <a:buSzPts val="1700"/>
              <a:buChar char="■"/>
              <a:defRPr sz="1700"/>
            </a:lvl3pPr>
            <a:lvl4pPr marL="1828800" lvl="3" indent="-336550" algn="l">
              <a:lnSpc>
                <a:spcPct val="115000"/>
              </a:lnSpc>
              <a:spcBef>
                <a:spcPts val="2100"/>
              </a:spcBef>
              <a:spcAft>
                <a:spcPts val="0"/>
              </a:spcAft>
              <a:buSzPts val="1700"/>
              <a:buChar char="●"/>
              <a:defRPr sz="1700"/>
            </a:lvl4pPr>
            <a:lvl5pPr marL="2286000" lvl="4" indent="-336550" algn="l">
              <a:lnSpc>
                <a:spcPct val="115000"/>
              </a:lnSpc>
              <a:spcBef>
                <a:spcPts val="2100"/>
              </a:spcBef>
              <a:spcAft>
                <a:spcPts val="0"/>
              </a:spcAft>
              <a:buSzPts val="1700"/>
              <a:buChar char="○"/>
              <a:defRPr sz="1700"/>
            </a:lvl5pPr>
            <a:lvl6pPr marL="2743200" lvl="5" indent="-336550" algn="l">
              <a:lnSpc>
                <a:spcPct val="115000"/>
              </a:lnSpc>
              <a:spcBef>
                <a:spcPts val="2100"/>
              </a:spcBef>
              <a:spcAft>
                <a:spcPts val="0"/>
              </a:spcAft>
              <a:buSzPts val="1700"/>
              <a:buChar char="■"/>
              <a:defRPr sz="1700"/>
            </a:lvl6pPr>
            <a:lvl7pPr marL="3200400" lvl="6" indent="-336550" algn="l">
              <a:lnSpc>
                <a:spcPct val="115000"/>
              </a:lnSpc>
              <a:spcBef>
                <a:spcPts val="2100"/>
              </a:spcBef>
              <a:spcAft>
                <a:spcPts val="0"/>
              </a:spcAft>
              <a:buSzPts val="1700"/>
              <a:buChar char="●"/>
              <a:defRPr sz="1700"/>
            </a:lvl7pPr>
            <a:lvl8pPr marL="3657600" lvl="7" indent="-336550" algn="l">
              <a:lnSpc>
                <a:spcPct val="115000"/>
              </a:lnSpc>
              <a:spcBef>
                <a:spcPts val="2100"/>
              </a:spcBef>
              <a:spcAft>
                <a:spcPts val="0"/>
              </a:spcAft>
              <a:buSzPts val="1700"/>
              <a:buChar char="○"/>
              <a:defRPr sz="1700"/>
            </a:lvl8pPr>
            <a:lvl9pPr marL="4114800" lvl="8" indent="-336550" algn="l">
              <a:lnSpc>
                <a:spcPct val="115000"/>
              </a:lnSpc>
              <a:spcBef>
                <a:spcPts val="2100"/>
              </a:spcBef>
              <a:spcAft>
                <a:spcPts val="2100"/>
              </a:spcAft>
              <a:buSzPts val="1700"/>
              <a:buChar char="■"/>
              <a:defRPr sz="1700"/>
            </a:lvl9pPr>
          </a:lstStyle>
          <a:p>
            <a:endParaRPr/>
          </a:p>
        </p:txBody>
      </p:sp>
      <p:sp>
        <p:nvSpPr>
          <p:cNvPr id="511" name="Google Shape;511;p16"/>
          <p:cNvSpPr txBox="1">
            <a:spLocks noGrp="1"/>
          </p:cNvSpPr>
          <p:nvPr>
            <p:ph type="body" idx="5"/>
          </p:nvPr>
        </p:nvSpPr>
        <p:spPr>
          <a:xfrm>
            <a:off x="4713300" y="4447196"/>
            <a:ext cx="2658900" cy="9234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sz="1700"/>
            </a:lvl1pPr>
            <a:lvl2pPr marL="914400" lvl="1" indent="-336550" algn="l">
              <a:lnSpc>
                <a:spcPct val="115000"/>
              </a:lnSpc>
              <a:spcBef>
                <a:spcPts val="2100"/>
              </a:spcBef>
              <a:spcAft>
                <a:spcPts val="0"/>
              </a:spcAft>
              <a:buSzPts val="1700"/>
              <a:buChar char="○"/>
              <a:defRPr sz="1700"/>
            </a:lvl2pPr>
            <a:lvl3pPr marL="1371600" lvl="2" indent="-336550" algn="l">
              <a:lnSpc>
                <a:spcPct val="115000"/>
              </a:lnSpc>
              <a:spcBef>
                <a:spcPts val="2100"/>
              </a:spcBef>
              <a:spcAft>
                <a:spcPts val="0"/>
              </a:spcAft>
              <a:buSzPts val="1700"/>
              <a:buChar char="■"/>
              <a:defRPr sz="1700"/>
            </a:lvl3pPr>
            <a:lvl4pPr marL="1828800" lvl="3" indent="-336550" algn="l">
              <a:lnSpc>
                <a:spcPct val="115000"/>
              </a:lnSpc>
              <a:spcBef>
                <a:spcPts val="2100"/>
              </a:spcBef>
              <a:spcAft>
                <a:spcPts val="0"/>
              </a:spcAft>
              <a:buSzPts val="1700"/>
              <a:buChar char="●"/>
              <a:defRPr sz="1700"/>
            </a:lvl4pPr>
            <a:lvl5pPr marL="2286000" lvl="4" indent="-336550" algn="l">
              <a:lnSpc>
                <a:spcPct val="115000"/>
              </a:lnSpc>
              <a:spcBef>
                <a:spcPts val="2100"/>
              </a:spcBef>
              <a:spcAft>
                <a:spcPts val="0"/>
              </a:spcAft>
              <a:buSzPts val="1700"/>
              <a:buChar char="○"/>
              <a:defRPr sz="1700"/>
            </a:lvl5pPr>
            <a:lvl6pPr marL="2743200" lvl="5" indent="-336550" algn="l">
              <a:lnSpc>
                <a:spcPct val="115000"/>
              </a:lnSpc>
              <a:spcBef>
                <a:spcPts val="2100"/>
              </a:spcBef>
              <a:spcAft>
                <a:spcPts val="0"/>
              </a:spcAft>
              <a:buSzPts val="1700"/>
              <a:buChar char="■"/>
              <a:defRPr sz="1700"/>
            </a:lvl6pPr>
            <a:lvl7pPr marL="3200400" lvl="6" indent="-336550" algn="l">
              <a:lnSpc>
                <a:spcPct val="115000"/>
              </a:lnSpc>
              <a:spcBef>
                <a:spcPts val="2100"/>
              </a:spcBef>
              <a:spcAft>
                <a:spcPts val="0"/>
              </a:spcAft>
              <a:buSzPts val="1700"/>
              <a:buChar char="●"/>
              <a:defRPr sz="1700"/>
            </a:lvl7pPr>
            <a:lvl8pPr marL="3657600" lvl="7" indent="-336550" algn="l">
              <a:lnSpc>
                <a:spcPct val="115000"/>
              </a:lnSpc>
              <a:spcBef>
                <a:spcPts val="2100"/>
              </a:spcBef>
              <a:spcAft>
                <a:spcPts val="0"/>
              </a:spcAft>
              <a:buSzPts val="1700"/>
              <a:buChar char="○"/>
              <a:defRPr sz="1700"/>
            </a:lvl8pPr>
            <a:lvl9pPr marL="4114800" lvl="8" indent="-336550" algn="l">
              <a:lnSpc>
                <a:spcPct val="115000"/>
              </a:lnSpc>
              <a:spcBef>
                <a:spcPts val="2100"/>
              </a:spcBef>
              <a:spcAft>
                <a:spcPts val="2100"/>
              </a:spcAft>
              <a:buSzPts val="1700"/>
              <a:buChar char="■"/>
              <a:defRPr sz="1700"/>
            </a:lvl9pPr>
          </a:lstStyle>
          <a:p>
            <a:endParaRPr/>
          </a:p>
        </p:txBody>
      </p:sp>
      <p:sp>
        <p:nvSpPr>
          <p:cNvPr id="512" name="Google Shape;512;p16"/>
          <p:cNvSpPr txBox="1">
            <a:spLocks noGrp="1"/>
          </p:cNvSpPr>
          <p:nvPr>
            <p:ph type="body" idx="6"/>
          </p:nvPr>
        </p:nvSpPr>
        <p:spPr>
          <a:xfrm>
            <a:off x="8237550" y="4433967"/>
            <a:ext cx="2658900" cy="9234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sz="1700"/>
            </a:lvl1pPr>
            <a:lvl2pPr marL="914400" lvl="1" indent="-336550" algn="l">
              <a:lnSpc>
                <a:spcPct val="115000"/>
              </a:lnSpc>
              <a:spcBef>
                <a:spcPts val="2100"/>
              </a:spcBef>
              <a:spcAft>
                <a:spcPts val="0"/>
              </a:spcAft>
              <a:buSzPts val="1700"/>
              <a:buChar char="○"/>
              <a:defRPr sz="1700"/>
            </a:lvl2pPr>
            <a:lvl3pPr marL="1371600" lvl="2" indent="-336550" algn="l">
              <a:lnSpc>
                <a:spcPct val="115000"/>
              </a:lnSpc>
              <a:spcBef>
                <a:spcPts val="2100"/>
              </a:spcBef>
              <a:spcAft>
                <a:spcPts val="0"/>
              </a:spcAft>
              <a:buSzPts val="1700"/>
              <a:buChar char="■"/>
              <a:defRPr sz="1700"/>
            </a:lvl3pPr>
            <a:lvl4pPr marL="1828800" lvl="3" indent="-336550" algn="l">
              <a:lnSpc>
                <a:spcPct val="115000"/>
              </a:lnSpc>
              <a:spcBef>
                <a:spcPts val="2100"/>
              </a:spcBef>
              <a:spcAft>
                <a:spcPts val="0"/>
              </a:spcAft>
              <a:buSzPts val="1700"/>
              <a:buChar char="●"/>
              <a:defRPr sz="1700"/>
            </a:lvl4pPr>
            <a:lvl5pPr marL="2286000" lvl="4" indent="-336550" algn="l">
              <a:lnSpc>
                <a:spcPct val="115000"/>
              </a:lnSpc>
              <a:spcBef>
                <a:spcPts val="2100"/>
              </a:spcBef>
              <a:spcAft>
                <a:spcPts val="0"/>
              </a:spcAft>
              <a:buSzPts val="1700"/>
              <a:buChar char="○"/>
              <a:defRPr sz="1700"/>
            </a:lvl5pPr>
            <a:lvl6pPr marL="2743200" lvl="5" indent="-336550" algn="l">
              <a:lnSpc>
                <a:spcPct val="115000"/>
              </a:lnSpc>
              <a:spcBef>
                <a:spcPts val="2100"/>
              </a:spcBef>
              <a:spcAft>
                <a:spcPts val="0"/>
              </a:spcAft>
              <a:buSzPts val="1700"/>
              <a:buChar char="■"/>
              <a:defRPr sz="1700"/>
            </a:lvl6pPr>
            <a:lvl7pPr marL="3200400" lvl="6" indent="-336550" algn="l">
              <a:lnSpc>
                <a:spcPct val="115000"/>
              </a:lnSpc>
              <a:spcBef>
                <a:spcPts val="2100"/>
              </a:spcBef>
              <a:spcAft>
                <a:spcPts val="0"/>
              </a:spcAft>
              <a:buSzPts val="1700"/>
              <a:buChar char="●"/>
              <a:defRPr sz="1700"/>
            </a:lvl7pPr>
            <a:lvl8pPr marL="3657600" lvl="7" indent="-336550" algn="l">
              <a:lnSpc>
                <a:spcPct val="115000"/>
              </a:lnSpc>
              <a:spcBef>
                <a:spcPts val="2100"/>
              </a:spcBef>
              <a:spcAft>
                <a:spcPts val="0"/>
              </a:spcAft>
              <a:buSzPts val="1700"/>
              <a:buChar char="○"/>
              <a:defRPr sz="1700"/>
            </a:lvl8pPr>
            <a:lvl9pPr marL="4114800" lvl="8" indent="-336550" algn="l">
              <a:lnSpc>
                <a:spcPct val="115000"/>
              </a:lnSpc>
              <a:spcBef>
                <a:spcPts val="2100"/>
              </a:spcBef>
              <a:spcAft>
                <a:spcPts val="2100"/>
              </a:spcAft>
              <a:buSzPts val="1700"/>
              <a:buChar char="■"/>
              <a:defRPr sz="1700"/>
            </a:lvl9pPr>
          </a:lstStyle>
          <a:p>
            <a:endParaRPr/>
          </a:p>
        </p:txBody>
      </p:sp>
      <p:sp>
        <p:nvSpPr>
          <p:cNvPr id="513" name="Google Shape;513;p16"/>
          <p:cNvSpPr/>
          <p:nvPr/>
        </p:nvSpPr>
        <p:spPr>
          <a:xfrm rot="4500027">
            <a:off x="263489" y="-993546"/>
            <a:ext cx="2498629" cy="3763173"/>
          </a:xfrm>
          <a:custGeom>
            <a:avLst/>
            <a:gdLst/>
            <a:ahLst/>
            <a:cxnLst/>
            <a:rect l="l" t="t" r="r" b="b"/>
            <a:pathLst>
              <a:path w="2498629" h="3763173" extrusionOk="0">
                <a:moveTo>
                  <a:pt x="0" y="3113010"/>
                </a:moveTo>
                <a:lnTo>
                  <a:pt x="834103" y="0"/>
                </a:lnTo>
                <a:lnTo>
                  <a:pt x="850377" y="76021"/>
                </a:lnTo>
                <a:cubicBezTo>
                  <a:pt x="887451" y="311123"/>
                  <a:pt x="857146" y="557594"/>
                  <a:pt x="833507" y="796562"/>
                </a:cubicBezTo>
                <a:cubicBezTo>
                  <a:pt x="806535" y="1039281"/>
                  <a:pt x="793099" y="1285752"/>
                  <a:pt x="867247" y="1513237"/>
                </a:cubicBezTo>
                <a:cubicBezTo>
                  <a:pt x="958165" y="1801431"/>
                  <a:pt x="1180610" y="2013796"/>
                  <a:pt x="1416490" y="2176935"/>
                </a:cubicBezTo>
                <a:cubicBezTo>
                  <a:pt x="1649037" y="2336209"/>
                  <a:pt x="1905121" y="2465128"/>
                  <a:pt x="2120798" y="2658508"/>
                </a:cubicBezTo>
                <a:cubicBezTo>
                  <a:pt x="2336474" y="2851888"/>
                  <a:pt x="2508308" y="3136330"/>
                  <a:pt x="2498206" y="3443509"/>
                </a:cubicBezTo>
                <a:cubicBezTo>
                  <a:pt x="2496489" y="3534514"/>
                  <a:pt x="2477952" y="3623644"/>
                  <a:pt x="2448896" y="3708510"/>
                </a:cubicBezTo>
                <a:lnTo>
                  <a:pt x="2426517" y="3763173"/>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14" name="Google Shape;514;p16"/>
          <p:cNvSpPr/>
          <p:nvPr/>
        </p:nvSpPr>
        <p:spPr>
          <a:xfrm rot="-6299973">
            <a:off x="9379427" y="3981360"/>
            <a:ext cx="2681409" cy="3766032"/>
          </a:xfrm>
          <a:custGeom>
            <a:avLst/>
            <a:gdLst/>
            <a:ahLst/>
            <a:cxnLst/>
            <a:rect l="l" t="t" r="r" b="b"/>
            <a:pathLst>
              <a:path w="2681409" h="3766032" extrusionOk="0">
                <a:moveTo>
                  <a:pt x="2681409" y="3766032"/>
                </a:moveTo>
                <a:lnTo>
                  <a:pt x="0" y="3047573"/>
                </a:lnTo>
                <a:lnTo>
                  <a:pt x="816569" y="0"/>
                </a:lnTo>
                <a:lnTo>
                  <a:pt x="824980" y="6224"/>
                </a:lnTo>
                <a:cubicBezTo>
                  <a:pt x="941686" y="114472"/>
                  <a:pt x="1010519" y="310729"/>
                  <a:pt x="1035824" y="455764"/>
                </a:cubicBezTo>
                <a:cubicBezTo>
                  <a:pt x="1072898" y="690867"/>
                  <a:pt x="1042592" y="937338"/>
                  <a:pt x="1018954" y="1176305"/>
                </a:cubicBezTo>
                <a:cubicBezTo>
                  <a:pt x="991982" y="1419024"/>
                  <a:pt x="978546" y="1665495"/>
                  <a:pt x="1052694" y="1892980"/>
                </a:cubicBezTo>
                <a:cubicBezTo>
                  <a:pt x="1143611" y="2181174"/>
                  <a:pt x="1366056" y="2393539"/>
                  <a:pt x="1601937" y="2556678"/>
                </a:cubicBezTo>
                <a:cubicBezTo>
                  <a:pt x="1834483" y="2715953"/>
                  <a:pt x="2090568" y="2844872"/>
                  <a:pt x="2306245" y="3038251"/>
                </a:cubicBezTo>
                <a:cubicBezTo>
                  <a:pt x="2494962" y="3207459"/>
                  <a:pt x="2650111" y="3446385"/>
                  <a:pt x="2679182" y="370925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16330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515"/>
        <p:cNvGrpSpPr/>
        <p:nvPr/>
      </p:nvGrpSpPr>
      <p:grpSpPr>
        <a:xfrm>
          <a:off x="0" y="0"/>
          <a:ext cx="0" cy="0"/>
          <a:chOff x="0" y="0"/>
          <a:chExt cx="0" cy="0"/>
        </a:xfrm>
      </p:grpSpPr>
      <p:sp>
        <p:nvSpPr>
          <p:cNvPr id="516" name="Google Shape;516;p17"/>
          <p:cNvSpPr txBox="1">
            <a:spLocks noGrp="1"/>
          </p:cNvSpPr>
          <p:nvPr>
            <p:ph type="subTitle" idx="1"/>
          </p:nvPr>
        </p:nvSpPr>
        <p:spPr>
          <a:xfrm>
            <a:off x="8378500" y="1882375"/>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517" name="Google Shape;517;p17"/>
          <p:cNvSpPr txBox="1">
            <a:spLocks noGrp="1"/>
          </p:cNvSpPr>
          <p:nvPr>
            <p:ph type="subTitle" idx="2"/>
          </p:nvPr>
        </p:nvSpPr>
        <p:spPr>
          <a:xfrm>
            <a:off x="8378500" y="4102757"/>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518" name="Google Shape;518;p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19" name="Google Shape;519;p17"/>
          <p:cNvSpPr txBox="1">
            <a:spLocks noGrp="1"/>
          </p:cNvSpPr>
          <p:nvPr>
            <p:ph type="body" idx="3"/>
          </p:nvPr>
        </p:nvSpPr>
        <p:spPr>
          <a:xfrm>
            <a:off x="8378500" y="2318375"/>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520" name="Google Shape;520;p17"/>
          <p:cNvSpPr txBox="1">
            <a:spLocks noGrp="1"/>
          </p:cNvSpPr>
          <p:nvPr>
            <p:ph type="body" idx="4"/>
          </p:nvPr>
        </p:nvSpPr>
        <p:spPr>
          <a:xfrm>
            <a:off x="8378500" y="4506700"/>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521" name="Google Shape;521;p17"/>
          <p:cNvSpPr/>
          <p:nvPr/>
        </p:nvSpPr>
        <p:spPr>
          <a:xfrm rot="-4500027" flipH="1">
            <a:off x="9668197" y="-807412"/>
            <a:ext cx="2397091" cy="3386289"/>
          </a:xfrm>
          <a:custGeom>
            <a:avLst/>
            <a:gdLst/>
            <a:ahLst/>
            <a:cxnLst/>
            <a:rect l="l" t="t" r="r" b="b"/>
            <a:pathLst>
              <a:path w="2397091" h="3386289" extrusionOk="0">
                <a:moveTo>
                  <a:pt x="735232" y="0"/>
                </a:moveTo>
                <a:lnTo>
                  <a:pt x="0" y="2744011"/>
                </a:lnTo>
                <a:lnTo>
                  <a:pt x="2397091" y="3386289"/>
                </a:lnTo>
                <a:lnTo>
                  <a:pt x="2394865" y="3329516"/>
                </a:lnTo>
                <a:cubicBezTo>
                  <a:pt x="2365794" y="3066642"/>
                  <a:pt x="2210644" y="2827716"/>
                  <a:pt x="2021927" y="2658508"/>
                </a:cubicBezTo>
                <a:cubicBezTo>
                  <a:pt x="1806250" y="2465129"/>
                  <a:pt x="1550166" y="2336210"/>
                  <a:pt x="1317619" y="2176935"/>
                </a:cubicBezTo>
                <a:cubicBezTo>
                  <a:pt x="1081739" y="2013796"/>
                  <a:pt x="859294" y="1801431"/>
                  <a:pt x="768376" y="1513237"/>
                </a:cubicBezTo>
                <a:cubicBezTo>
                  <a:pt x="694228" y="1285752"/>
                  <a:pt x="707664" y="1039281"/>
                  <a:pt x="734636" y="796562"/>
                </a:cubicBezTo>
                <a:cubicBezTo>
                  <a:pt x="758274" y="557595"/>
                  <a:pt x="788580" y="311124"/>
                  <a:pt x="751506" y="7602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41612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15 Timeline">
  <p:cSld name="015 Timeline">
    <p:spTree>
      <p:nvGrpSpPr>
        <p:cNvPr id="1" name="Shape 522"/>
        <p:cNvGrpSpPr/>
        <p:nvPr/>
      </p:nvGrpSpPr>
      <p:grpSpPr>
        <a:xfrm>
          <a:off x="0" y="0"/>
          <a:ext cx="0" cy="0"/>
          <a:chOff x="0" y="0"/>
          <a:chExt cx="0" cy="0"/>
        </a:xfrm>
      </p:grpSpPr>
      <p:sp>
        <p:nvSpPr>
          <p:cNvPr id="523" name="Google Shape;523;p18"/>
          <p:cNvSpPr/>
          <p:nvPr/>
        </p:nvSpPr>
        <p:spPr>
          <a:xfrm rot="4063352" flipH="1">
            <a:off x="7288101" y="556381"/>
            <a:ext cx="6015017" cy="5039112"/>
          </a:xfrm>
          <a:custGeom>
            <a:avLst/>
            <a:gdLst/>
            <a:ahLst/>
            <a:cxnLst/>
            <a:rect l="l" t="t" r="r" b="b"/>
            <a:pathLst>
              <a:path w="6015017" h="5039112" extrusionOk="0">
                <a:moveTo>
                  <a:pt x="5872751" y="1766395"/>
                </a:moveTo>
                <a:cubicBezTo>
                  <a:pt x="5677541" y="1258105"/>
                  <a:pt x="5302861" y="814690"/>
                  <a:pt x="4877375" y="475118"/>
                </a:cubicBezTo>
                <a:cubicBezTo>
                  <a:pt x="4712676" y="343809"/>
                  <a:pt x="4533925" y="218850"/>
                  <a:pt x="4344996" y="105272"/>
                </a:cubicBezTo>
                <a:lnTo>
                  <a:pt x="4155259" y="0"/>
                </a:lnTo>
                <a:lnTo>
                  <a:pt x="58460" y="1678338"/>
                </a:lnTo>
                <a:lnTo>
                  <a:pt x="56310" y="1688092"/>
                </a:lnTo>
                <a:cubicBezTo>
                  <a:pt x="-122273" y="2639398"/>
                  <a:pt x="136681" y="3697897"/>
                  <a:pt x="652473" y="4501490"/>
                </a:cubicBezTo>
                <a:cubicBezTo>
                  <a:pt x="755550" y="4655266"/>
                  <a:pt x="867261" y="4809173"/>
                  <a:pt x="1017754" y="4914589"/>
                </a:cubicBezTo>
                <a:cubicBezTo>
                  <a:pt x="1125986" y="4990489"/>
                  <a:pt x="1260890" y="5039112"/>
                  <a:pt x="1392185" y="5039112"/>
                </a:cubicBezTo>
                <a:cubicBezTo>
                  <a:pt x="1443337" y="5039112"/>
                  <a:pt x="1493845" y="5031733"/>
                  <a:pt x="1542034" y="5015657"/>
                </a:cubicBezTo>
                <a:cubicBezTo>
                  <a:pt x="1842893" y="4910240"/>
                  <a:pt x="1950351" y="4541021"/>
                  <a:pt x="2165269" y="4299222"/>
                </a:cubicBezTo>
                <a:cubicBezTo>
                  <a:pt x="2400415" y="4036867"/>
                  <a:pt x="2750751" y="3949899"/>
                  <a:pt x="3109462" y="3949900"/>
                </a:cubicBezTo>
                <a:cubicBezTo>
                  <a:pt x="3255574" y="3949900"/>
                  <a:pt x="3403104" y="3964262"/>
                  <a:pt x="3544965" y="3987190"/>
                </a:cubicBezTo>
                <a:cubicBezTo>
                  <a:pt x="3879839" y="4035287"/>
                  <a:pt x="4218708" y="4118170"/>
                  <a:pt x="4550618" y="4118170"/>
                </a:cubicBezTo>
                <a:cubicBezTo>
                  <a:pt x="4704333" y="4118170"/>
                  <a:pt x="4856631" y="4100381"/>
                  <a:pt x="5006222" y="4053076"/>
                </a:cubicBezTo>
                <a:cubicBezTo>
                  <a:pt x="5693881" y="3837763"/>
                  <a:pt x="6089313" y="3024609"/>
                  <a:pt x="6003372" y="2294865"/>
                </a:cubicBezTo>
                <a:cubicBezTo>
                  <a:pt x="5982950" y="2112462"/>
                  <a:pt x="5937821" y="1935825"/>
                  <a:pt x="5872751" y="1766395"/>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524" name="Google Shape;524;p18"/>
          <p:cNvGrpSpPr/>
          <p:nvPr/>
        </p:nvGrpSpPr>
        <p:grpSpPr>
          <a:xfrm>
            <a:off x="9727690" y="1234440"/>
            <a:ext cx="2207165" cy="5623563"/>
            <a:chOff x="9727690" y="1234440"/>
            <a:chExt cx="2207165" cy="5623563"/>
          </a:xfrm>
        </p:grpSpPr>
        <p:sp>
          <p:nvSpPr>
            <p:cNvPr id="525" name="Google Shape;525;p18"/>
            <p:cNvSpPr/>
            <p:nvPr/>
          </p:nvSpPr>
          <p:spPr>
            <a:xfrm>
              <a:off x="10056723" y="2015826"/>
              <a:ext cx="1549335" cy="3607118"/>
            </a:xfrm>
            <a:custGeom>
              <a:avLst/>
              <a:gdLst/>
              <a:ahLst/>
              <a:cxnLst/>
              <a:rect l="l" t="t" r="r" b="b"/>
              <a:pathLst>
                <a:path w="1032890" h="2667000" extrusionOk="0">
                  <a:moveTo>
                    <a:pt x="0" y="0"/>
                  </a:moveTo>
                  <a:lnTo>
                    <a:pt x="1032891" y="0"/>
                  </a:lnTo>
                  <a:lnTo>
                    <a:pt x="1032891" y="2667000"/>
                  </a:lnTo>
                  <a:lnTo>
                    <a:pt x="0" y="266700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26" name="Google Shape;526;p18"/>
            <p:cNvSpPr/>
            <p:nvPr/>
          </p:nvSpPr>
          <p:spPr>
            <a:xfrm>
              <a:off x="9727690" y="1335037"/>
              <a:ext cx="2205132" cy="206378"/>
            </a:xfrm>
            <a:custGeom>
              <a:avLst/>
              <a:gdLst/>
              <a:ahLst/>
              <a:cxnLst/>
              <a:rect l="l" t="t" r="r" b="b"/>
              <a:pathLst>
                <a:path w="1470088" h="152590" extrusionOk="0">
                  <a:moveTo>
                    <a:pt x="1470089" y="152591"/>
                  </a:moveTo>
                  <a:lnTo>
                    <a:pt x="0" y="152591"/>
                  </a:lnTo>
                  <a:cubicBezTo>
                    <a:pt x="171926" y="61817"/>
                    <a:pt x="426149" y="3239"/>
                    <a:pt x="711041" y="190"/>
                  </a:cubicBezTo>
                  <a:cubicBezTo>
                    <a:pt x="719042" y="0"/>
                    <a:pt x="727043" y="0"/>
                    <a:pt x="735044" y="0"/>
                  </a:cubicBezTo>
                  <a:cubicBezTo>
                    <a:pt x="743045" y="0"/>
                    <a:pt x="751046" y="0"/>
                    <a:pt x="758952" y="190"/>
                  </a:cubicBezTo>
                  <a:cubicBezTo>
                    <a:pt x="1043940" y="3239"/>
                    <a:pt x="1298067" y="61817"/>
                    <a:pt x="1470089" y="152591"/>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27" name="Google Shape;527;p18"/>
            <p:cNvSpPr/>
            <p:nvPr/>
          </p:nvSpPr>
          <p:spPr>
            <a:xfrm>
              <a:off x="9729002" y="1529042"/>
              <a:ext cx="2205132" cy="62995"/>
            </a:xfrm>
            <a:custGeom>
              <a:avLst/>
              <a:gdLst/>
              <a:ahLst/>
              <a:cxnLst/>
              <a:rect l="l" t="t" r="r" b="b"/>
              <a:pathLst>
                <a:path w="1470088" h="46577" extrusionOk="0">
                  <a:moveTo>
                    <a:pt x="0" y="0"/>
                  </a:moveTo>
                  <a:lnTo>
                    <a:pt x="1470089" y="0"/>
                  </a:lnTo>
                  <a:lnTo>
                    <a:pt x="1470089" y="46577"/>
                  </a:lnTo>
                  <a:lnTo>
                    <a:pt x="0" y="46577"/>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28" name="Google Shape;528;p18"/>
            <p:cNvSpPr/>
            <p:nvPr/>
          </p:nvSpPr>
          <p:spPr>
            <a:xfrm>
              <a:off x="9799679" y="1582873"/>
              <a:ext cx="2063687" cy="125991"/>
            </a:xfrm>
            <a:custGeom>
              <a:avLst/>
              <a:gdLst/>
              <a:ahLst/>
              <a:cxnLst/>
              <a:rect l="l" t="t" r="r" b="b"/>
              <a:pathLst>
                <a:path w="1375791" h="93154" extrusionOk="0">
                  <a:moveTo>
                    <a:pt x="0" y="0"/>
                  </a:moveTo>
                  <a:lnTo>
                    <a:pt x="1375791" y="0"/>
                  </a:lnTo>
                  <a:lnTo>
                    <a:pt x="1375791" y="93155"/>
                  </a:lnTo>
                  <a:lnTo>
                    <a:pt x="0" y="9315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29" name="Google Shape;529;p18"/>
            <p:cNvSpPr/>
            <p:nvPr/>
          </p:nvSpPr>
          <p:spPr>
            <a:xfrm>
              <a:off x="9911464" y="1692664"/>
              <a:ext cx="1840026" cy="340724"/>
            </a:xfrm>
            <a:custGeom>
              <a:avLst/>
              <a:gdLst/>
              <a:ahLst/>
              <a:cxnLst/>
              <a:rect l="l" t="t" r="r" b="b"/>
              <a:pathLst>
                <a:path w="1226684" h="230219" extrusionOk="0">
                  <a:moveTo>
                    <a:pt x="1220363" y="0"/>
                  </a:moveTo>
                  <a:cubicBezTo>
                    <a:pt x="1220363" y="0"/>
                    <a:pt x="861937" y="0"/>
                    <a:pt x="695916" y="0"/>
                  </a:cubicBezTo>
                  <a:cubicBezTo>
                    <a:pt x="645910" y="0"/>
                    <a:pt x="613334" y="0"/>
                    <a:pt x="613334" y="0"/>
                  </a:cubicBezTo>
                  <a:cubicBezTo>
                    <a:pt x="613334" y="0"/>
                    <a:pt x="580759" y="0"/>
                    <a:pt x="530753" y="0"/>
                  </a:cubicBezTo>
                  <a:cubicBezTo>
                    <a:pt x="364732" y="0"/>
                    <a:pt x="6306" y="0"/>
                    <a:pt x="6306" y="0"/>
                  </a:cubicBezTo>
                  <a:cubicBezTo>
                    <a:pt x="-9410" y="22003"/>
                    <a:pt x="6592" y="54007"/>
                    <a:pt x="28595" y="69437"/>
                  </a:cubicBezTo>
                  <a:cubicBezTo>
                    <a:pt x="50597" y="84868"/>
                    <a:pt x="78029" y="91345"/>
                    <a:pt x="99175" y="108013"/>
                  </a:cubicBezTo>
                  <a:cubicBezTo>
                    <a:pt x="120320" y="124682"/>
                    <a:pt x="132417" y="159448"/>
                    <a:pt x="113177" y="178403"/>
                  </a:cubicBezTo>
                  <a:cubicBezTo>
                    <a:pt x="103747" y="187738"/>
                    <a:pt x="89459" y="190310"/>
                    <a:pt x="79649" y="199168"/>
                  </a:cubicBezTo>
                  <a:cubicBezTo>
                    <a:pt x="69838" y="208026"/>
                    <a:pt x="70124" y="229552"/>
                    <a:pt x="83268" y="230219"/>
                  </a:cubicBezTo>
                  <a:cubicBezTo>
                    <a:pt x="113843" y="230219"/>
                    <a:pt x="613334" y="230219"/>
                    <a:pt x="613334" y="230219"/>
                  </a:cubicBezTo>
                  <a:cubicBezTo>
                    <a:pt x="613334" y="230219"/>
                    <a:pt x="1112825" y="230219"/>
                    <a:pt x="1143401" y="230219"/>
                  </a:cubicBezTo>
                  <a:cubicBezTo>
                    <a:pt x="1156545" y="229552"/>
                    <a:pt x="1156831" y="208026"/>
                    <a:pt x="1147020" y="199168"/>
                  </a:cubicBezTo>
                  <a:cubicBezTo>
                    <a:pt x="1137209" y="190310"/>
                    <a:pt x="1122922" y="187642"/>
                    <a:pt x="1113492" y="178403"/>
                  </a:cubicBezTo>
                  <a:cubicBezTo>
                    <a:pt x="1094252" y="159448"/>
                    <a:pt x="1106444" y="124682"/>
                    <a:pt x="1127494" y="108013"/>
                  </a:cubicBezTo>
                  <a:cubicBezTo>
                    <a:pt x="1148639" y="91345"/>
                    <a:pt x="1175976" y="84868"/>
                    <a:pt x="1198074" y="69437"/>
                  </a:cubicBezTo>
                  <a:cubicBezTo>
                    <a:pt x="1220172" y="54007"/>
                    <a:pt x="1236079" y="22003"/>
                    <a:pt x="1220363" y="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0" name="Google Shape;530;p18"/>
            <p:cNvSpPr/>
            <p:nvPr/>
          </p:nvSpPr>
          <p:spPr>
            <a:xfrm>
              <a:off x="10795009" y="1234440"/>
              <a:ext cx="71865" cy="102802"/>
            </a:xfrm>
            <a:custGeom>
              <a:avLst/>
              <a:gdLst/>
              <a:ahLst/>
              <a:cxnLst/>
              <a:rect l="l" t="t" r="r" b="b"/>
              <a:pathLst>
                <a:path w="47910" h="76009" extrusionOk="0">
                  <a:moveTo>
                    <a:pt x="47911" y="24003"/>
                  </a:moveTo>
                  <a:lnTo>
                    <a:pt x="47911" y="76010"/>
                  </a:lnTo>
                  <a:cubicBezTo>
                    <a:pt x="40005" y="75819"/>
                    <a:pt x="32004" y="75819"/>
                    <a:pt x="24003" y="75819"/>
                  </a:cubicBezTo>
                  <a:cubicBezTo>
                    <a:pt x="16002" y="75819"/>
                    <a:pt x="8001" y="75819"/>
                    <a:pt x="0" y="76010"/>
                  </a:cubicBezTo>
                  <a:lnTo>
                    <a:pt x="0" y="24003"/>
                  </a:lnTo>
                  <a:cubicBezTo>
                    <a:pt x="0" y="10763"/>
                    <a:pt x="10668" y="0"/>
                    <a:pt x="24003" y="0"/>
                  </a:cubicBezTo>
                  <a:cubicBezTo>
                    <a:pt x="30671" y="0"/>
                    <a:pt x="36576" y="2667"/>
                    <a:pt x="40957" y="7049"/>
                  </a:cubicBezTo>
                  <a:cubicBezTo>
                    <a:pt x="45244" y="11335"/>
                    <a:pt x="47911" y="17431"/>
                    <a:pt x="47911" y="24003"/>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1" name="Google Shape;531;p18"/>
            <p:cNvSpPr/>
            <p:nvPr/>
          </p:nvSpPr>
          <p:spPr>
            <a:xfrm>
              <a:off x="10832280" y="2015826"/>
              <a:ext cx="774668" cy="3607116"/>
            </a:xfrm>
            <a:custGeom>
              <a:avLst/>
              <a:gdLst/>
              <a:ahLst/>
              <a:cxnLst/>
              <a:rect l="l" t="t" r="r" b="b"/>
              <a:pathLst>
                <a:path w="516445" h="2666999" extrusionOk="0">
                  <a:moveTo>
                    <a:pt x="516445" y="0"/>
                  </a:moveTo>
                  <a:lnTo>
                    <a:pt x="516445" y="2667000"/>
                  </a:lnTo>
                  <a:lnTo>
                    <a:pt x="0" y="2667000"/>
                  </a:lnTo>
                  <a:lnTo>
                    <a:pt x="0" y="0"/>
                  </a:lnTo>
                  <a:cubicBezTo>
                    <a:pt x="0" y="0"/>
                    <a:pt x="429863" y="0"/>
                    <a:pt x="516445"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2" name="Google Shape;532;p18"/>
            <p:cNvSpPr/>
            <p:nvPr/>
          </p:nvSpPr>
          <p:spPr>
            <a:xfrm>
              <a:off x="10830977" y="1335037"/>
              <a:ext cx="1102566" cy="206378"/>
            </a:xfrm>
            <a:custGeom>
              <a:avLst/>
              <a:gdLst/>
              <a:ahLst/>
              <a:cxnLst/>
              <a:rect l="l" t="t" r="r" b="b"/>
              <a:pathLst>
                <a:path w="735044" h="152590" extrusionOk="0">
                  <a:moveTo>
                    <a:pt x="735044" y="152591"/>
                  </a:moveTo>
                  <a:lnTo>
                    <a:pt x="0" y="152591"/>
                  </a:lnTo>
                  <a:lnTo>
                    <a:pt x="0" y="0"/>
                  </a:lnTo>
                  <a:lnTo>
                    <a:pt x="95" y="0"/>
                  </a:lnTo>
                  <a:cubicBezTo>
                    <a:pt x="8096" y="0"/>
                    <a:pt x="16097" y="0"/>
                    <a:pt x="24003" y="190"/>
                  </a:cubicBezTo>
                  <a:cubicBezTo>
                    <a:pt x="308896" y="3239"/>
                    <a:pt x="563023" y="61817"/>
                    <a:pt x="735044" y="15259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3" name="Google Shape;533;p18"/>
            <p:cNvSpPr/>
            <p:nvPr/>
          </p:nvSpPr>
          <p:spPr>
            <a:xfrm>
              <a:off x="10832289" y="1529042"/>
              <a:ext cx="1102566" cy="62995"/>
            </a:xfrm>
            <a:custGeom>
              <a:avLst/>
              <a:gdLst/>
              <a:ahLst/>
              <a:cxnLst/>
              <a:rect l="l" t="t" r="r" b="b"/>
              <a:pathLst>
                <a:path w="735044" h="46577" extrusionOk="0">
                  <a:moveTo>
                    <a:pt x="0" y="0"/>
                  </a:moveTo>
                  <a:lnTo>
                    <a:pt x="735044" y="0"/>
                  </a:lnTo>
                  <a:lnTo>
                    <a:pt x="735044" y="46577"/>
                  </a:lnTo>
                  <a:lnTo>
                    <a:pt x="0" y="46577"/>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4" name="Google Shape;534;p18"/>
            <p:cNvSpPr/>
            <p:nvPr/>
          </p:nvSpPr>
          <p:spPr>
            <a:xfrm>
              <a:off x="10832280" y="1582873"/>
              <a:ext cx="1031843" cy="125991"/>
            </a:xfrm>
            <a:custGeom>
              <a:avLst/>
              <a:gdLst/>
              <a:ahLst/>
              <a:cxnLst/>
              <a:rect l="l" t="t" r="r" b="b"/>
              <a:pathLst>
                <a:path w="687895" h="93154" extrusionOk="0">
                  <a:moveTo>
                    <a:pt x="0" y="0"/>
                  </a:moveTo>
                  <a:lnTo>
                    <a:pt x="687895" y="0"/>
                  </a:lnTo>
                  <a:lnTo>
                    <a:pt x="687895" y="93155"/>
                  </a:lnTo>
                  <a:lnTo>
                    <a:pt x="0" y="9315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5" name="Google Shape;535;p18"/>
            <p:cNvSpPr/>
            <p:nvPr/>
          </p:nvSpPr>
          <p:spPr>
            <a:xfrm>
              <a:off x="10832280" y="1704698"/>
              <a:ext cx="920026" cy="311241"/>
            </a:xfrm>
            <a:custGeom>
              <a:avLst/>
              <a:gdLst/>
              <a:ahLst/>
              <a:cxnLst/>
              <a:rect l="l" t="t" r="r" b="b"/>
              <a:pathLst>
                <a:path w="613351" h="230123" extrusionOk="0">
                  <a:moveTo>
                    <a:pt x="584740" y="69342"/>
                  </a:moveTo>
                  <a:cubicBezTo>
                    <a:pt x="562737" y="84772"/>
                    <a:pt x="535400" y="91249"/>
                    <a:pt x="514255" y="107918"/>
                  </a:cubicBezTo>
                  <a:cubicBezTo>
                    <a:pt x="493109" y="124587"/>
                    <a:pt x="481013" y="159353"/>
                    <a:pt x="500158" y="178308"/>
                  </a:cubicBezTo>
                  <a:cubicBezTo>
                    <a:pt x="509587" y="187547"/>
                    <a:pt x="523875" y="190214"/>
                    <a:pt x="533686" y="199072"/>
                  </a:cubicBezTo>
                  <a:cubicBezTo>
                    <a:pt x="543497" y="208026"/>
                    <a:pt x="543211" y="229457"/>
                    <a:pt x="530066" y="230124"/>
                  </a:cubicBezTo>
                  <a:lnTo>
                    <a:pt x="516445" y="230124"/>
                  </a:lnTo>
                  <a:cubicBezTo>
                    <a:pt x="429863" y="230124"/>
                    <a:pt x="0" y="230124"/>
                    <a:pt x="0" y="230124"/>
                  </a:cubicBezTo>
                  <a:lnTo>
                    <a:pt x="0" y="0"/>
                  </a:lnTo>
                  <a:cubicBezTo>
                    <a:pt x="0" y="0"/>
                    <a:pt x="32575" y="0"/>
                    <a:pt x="82677" y="0"/>
                  </a:cubicBezTo>
                  <a:cubicBezTo>
                    <a:pt x="248698" y="0"/>
                    <a:pt x="607028" y="0"/>
                    <a:pt x="607028" y="0"/>
                  </a:cubicBezTo>
                  <a:cubicBezTo>
                    <a:pt x="607695" y="952"/>
                    <a:pt x="608362" y="2000"/>
                    <a:pt x="608933" y="3048"/>
                  </a:cubicBezTo>
                  <a:cubicBezTo>
                    <a:pt x="621316" y="24860"/>
                    <a:pt x="605885" y="54673"/>
                    <a:pt x="584740" y="6934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536" name="Google Shape;536;p18"/>
            <p:cNvGrpSpPr/>
            <p:nvPr/>
          </p:nvGrpSpPr>
          <p:grpSpPr>
            <a:xfrm>
              <a:off x="9806789" y="1588537"/>
              <a:ext cx="995594" cy="110491"/>
              <a:chOff x="5414581" y="1622202"/>
              <a:chExt cx="664083" cy="81724"/>
            </a:xfrm>
          </p:grpSpPr>
          <p:sp>
            <p:nvSpPr>
              <p:cNvPr id="537" name="Google Shape;537;p18"/>
              <p:cNvSpPr/>
              <p:nvPr/>
            </p:nvSpPr>
            <p:spPr>
              <a:xfrm>
                <a:off x="5414581"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8" name="Google Shape;538;p18"/>
              <p:cNvSpPr/>
              <p:nvPr/>
            </p:nvSpPr>
            <p:spPr>
              <a:xfrm>
                <a:off x="5464206"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9" name="Google Shape;539;p18"/>
              <p:cNvSpPr/>
              <p:nvPr/>
            </p:nvSpPr>
            <p:spPr>
              <a:xfrm>
                <a:off x="5513832"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0" name="Google Shape;540;p18"/>
              <p:cNvSpPr/>
              <p:nvPr/>
            </p:nvSpPr>
            <p:spPr>
              <a:xfrm>
                <a:off x="556345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1" name="Google Shape;541;p18"/>
              <p:cNvSpPr/>
              <p:nvPr/>
            </p:nvSpPr>
            <p:spPr>
              <a:xfrm>
                <a:off x="561298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2" name="Google Shape;542;p18"/>
              <p:cNvSpPr/>
              <p:nvPr/>
            </p:nvSpPr>
            <p:spPr>
              <a:xfrm>
                <a:off x="5662612"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3" name="Google Shape;543;p18"/>
              <p:cNvSpPr/>
              <p:nvPr/>
            </p:nvSpPr>
            <p:spPr>
              <a:xfrm>
                <a:off x="571223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4" name="Google Shape;544;p18"/>
              <p:cNvSpPr/>
              <p:nvPr/>
            </p:nvSpPr>
            <p:spPr>
              <a:xfrm>
                <a:off x="5761863"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5" name="Google Shape;545;p18"/>
              <p:cNvSpPr/>
              <p:nvPr/>
            </p:nvSpPr>
            <p:spPr>
              <a:xfrm>
                <a:off x="5811488"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6" name="Google Shape;546;p18"/>
              <p:cNvSpPr/>
              <p:nvPr/>
            </p:nvSpPr>
            <p:spPr>
              <a:xfrm>
                <a:off x="5861113" y="1622202"/>
                <a:ext cx="19050" cy="77914"/>
              </a:xfrm>
              <a:custGeom>
                <a:avLst/>
                <a:gdLst/>
                <a:ahLst/>
                <a:cxnLst/>
                <a:rect l="l" t="t" r="r" b="b"/>
                <a:pathLst>
                  <a:path w="19050" h="77914" extrusionOk="0">
                    <a:moveTo>
                      <a:pt x="0" y="0"/>
                    </a:moveTo>
                    <a:lnTo>
                      <a:pt x="19050" y="0"/>
                    </a:lnTo>
                    <a:lnTo>
                      <a:pt x="19050" y="77914"/>
                    </a:lnTo>
                    <a:lnTo>
                      <a:pt x="0" y="7791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7" name="Google Shape;547;p18"/>
              <p:cNvSpPr/>
              <p:nvPr/>
            </p:nvSpPr>
            <p:spPr>
              <a:xfrm>
                <a:off x="5910738"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8" name="Google Shape;548;p18"/>
              <p:cNvSpPr/>
              <p:nvPr/>
            </p:nvSpPr>
            <p:spPr>
              <a:xfrm>
                <a:off x="5960364" y="1622202"/>
                <a:ext cx="19049" cy="81724"/>
              </a:xfrm>
              <a:custGeom>
                <a:avLst/>
                <a:gdLst/>
                <a:ahLst/>
                <a:cxnLst/>
                <a:rect l="l" t="t" r="r" b="b"/>
                <a:pathLst>
                  <a:path w="19049"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9" name="Google Shape;549;p18"/>
              <p:cNvSpPr/>
              <p:nvPr/>
            </p:nvSpPr>
            <p:spPr>
              <a:xfrm>
                <a:off x="6009989"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50" name="Google Shape;550;p18"/>
              <p:cNvSpPr/>
              <p:nvPr/>
            </p:nvSpPr>
            <p:spPr>
              <a:xfrm>
                <a:off x="6059614"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51" name="Google Shape;551;p18"/>
            <p:cNvGrpSpPr/>
            <p:nvPr/>
          </p:nvGrpSpPr>
          <p:grpSpPr>
            <a:xfrm>
              <a:off x="10849934" y="1590597"/>
              <a:ext cx="995593" cy="110491"/>
              <a:chOff x="6110382" y="1623726"/>
              <a:chExt cx="664083" cy="81724"/>
            </a:xfrm>
          </p:grpSpPr>
          <p:grpSp>
            <p:nvGrpSpPr>
              <p:cNvPr id="552" name="Google Shape;552;p18"/>
              <p:cNvGrpSpPr/>
              <p:nvPr/>
            </p:nvGrpSpPr>
            <p:grpSpPr>
              <a:xfrm>
                <a:off x="6110382" y="1623726"/>
                <a:ext cx="19050" cy="81724"/>
                <a:chOff x="6110382" y="1623726"/>
                <a:chExt cx="19050" cy="81724"/>
              </a:xfrm>
            </p:grpSpPr>
            <p:sp>
              <p:nvSpPr>
                <p:cNvPr id="553" name="Google Shape;553;p18"/>
                <p:cNvSpPr/>
                <p:nvPr/>
              </p:nvSpPr>
              <p:spPr>
                <a:xfrm>
                  <a:off x="6119907"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54" name="Google Shape;554;p18"/>
                <p:cNvSpPr/>
                <p:nvPr/>
              </p:nvSpPr>
              <p:spPr>
                <a:xfrm>
                  <a:off x="6110382"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55" name="Google Shape;555;p18"/>
              <p:cNvGrpSpPr/>
              <p:nvPr/>
            </p:nvGrpSpPr>
            <p:grpSpPr>
              <a:xfrm>
                <a:off x="6160008" y="1623726"/>
                <a:ext cx="19050" cy="81724"/>
                <a:chOff x="6160008" y="1623726"/>
                <a:chExt cx="19050" cy="81724"/>
              </a:xfrm>
            </p:grpSpPr>
            <p:sp>
              <p:nvSpPr>
                <p:cNvPr id="556" name="Google Shape;556;p18"/>
                <p:cNvSpPr/>
                <p:nvPr/>
              </p:nvSpPr>
              <p:spPr>
                <a:xfrm>
                  <a:off x="6169533"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57" name="Google Shape;557;p18"/>
                <p:cNvSpPr/>
                <p:nvPr/>
              </p:nvSpPr>
              <p:spPr>
                <a:xfrm>
                  <a:off x="6160008"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58" name="Google Shape;558;p18"/>
              <p:cNvGrpSpPr/>
              <p:nvPr/>
            </p:nvGrpSpPr>
            <p:grpSpPr>
              <a:xfrm>
                <a:off x="6209633" y="1623726"/>
                <a:ext cx="19050" cy="81724"/>
                <a:chOff x="6209633" y="1623726"/>
                <a:chExt cx="19050" cy="81724"/>
              </a:xfrm>
            </p:grpSpPr>
            <p:sp>
              <p:nvSpPr>
                <p:cNvPr id="559" name="Google Shape;559;p18"/>
                <p:cNvSpPr/>
                <p:nvPr/>
              </p:nvSpPr>
              <p:spPr>
                <a:xfrm>
                  <a:off x="6219158"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0" name="Google Shape;560;p18"/>
                <p:cNvSpPr/>
                <p:nvPr/>
              </p:nvSpPr>
              <p:spPr>
                <a:xfrm>
                  <a:off x="6209633"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61" name="Google Shape;561;p18"/>
              <p:cNvGrpSpPr/>
              <p:nvPr/>
            </p:nvGrpSpPr>
            <p:grpSpPr>
              <a:xfrm>
                <a:off x="6259258" y="1623726"/>
                <a:ext cx="19050" cy="81724"/>
                <a:chOff x="6259258" y="1623726"/>
                <a:chExt cx="19050" cy="81724"/>
              </a:xfrm>
            </p:grpSpPr>
            <p:sp>
              <p:nvSpPr>
                <p:cNvPr id="562" name="Google Shape;562;p18"/>
                <p:cNvSpPr/>
                <p:nvPr/>
              </p:nvSpPr>
              <p:spPr>
                <a:xfrm>
                  <a:off x="6268783"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3" name="Google Shape;563;p18"/>
                <p:cNvSpPr/>
                <p:nvPr/>
              </p:nvSpPr>
              <p:spPr>
                <a:xfrm>
                  <a:off x="6259258"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64" name="Google Shape;564;p18"/>
              <p:cNvGrpSpPr/>
              <p:nvPr/>
            </p:nvGrpSpPr>
            <p:grpSpPr>
              <a:xfrm>
                <a:off x="6308883" y="1623726"/>
                <a:ext cx="19050" cy="81724"/>
                <a:chOff x="6308883" y="1623726"/>
                <a:chExt cx="19050" cy="81724"/>
              </a:xfrm>
            </p:grpSpPr>
            <p:sp>
              <p:nvSpPr>
                <p:cNvPr id="565" name="Google Shape;565;p18"/>
                <p:cNvSpPr/>
                <p:nvPr/>
              </p:nvSpPr>
              <p:spPr>
                <a:xfrm>
                  <a:off x="6318408"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6" name="Google Shape;566;p18"/>
                <p:cNvSpPr/>
                <p:nvPr/>
              </p:nvSpPr>
              <p:spPr>
                <a:xfrm>
                  <a:off x="6308883"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67" name="Google Shape;567;p18"/>
              <p:cNvGrpSpPr/>
              <p:nvPr/>
            </p:nvGrpSpPr>
            <p:grpSpPr>
              <a:xfrm>
                <a:off x="6358509" y="1623726"/>
                <a:ext cx="19050" cy="81724"/>
                <a:chOff x="6358509" y="1623726"/>
                <a:chExt cx="19050" cy="81724"/>
              </a:xfrm>
            </p:grpSpPr>
            <p:sp>
              <p:nvSpPr>
                <p:cNvPr id="568" name="Google Shape;568;p18"/>
                <p:cNvSpPr/>
                <p:nvPr/>
              </p:nvSpPr>
              <p:spPr>
                <a:xfrm>
                  <a:off x="636803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9" name="Google Shape;569;p18"/>
                <p:cNvSpPr/>
                <p:nvPr/>
              </p:nvSpPr>
              <p:spPr>
                <a:xfrm>
                  <a:off x="635850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70" name="Google Shape;570;p18"/>
              <p:cNvGrpSpPr/>
              <p:nvPr/>
            </p:nvGrpSpPr>
            <p:grpSpPr>
              <a:xfrm>
                <a:off x="6408039" y="1623726"/>
                <a:ext cx="19050" cy="81724"/>
                <a:chOff x="6408039" y="1623726"/>
                <a:chExt cx="19050" cy="81724"/>
              </a:xfrm>
            </p:grpSpPr>
            <p:sp>
              <p:nvSpPr>
                <p:cNvPr id="571" name="Google Shape;571;p18"/>
                <p:cNvSpPr/>
                <p:nvPr/>
              </p:nvSpPr>
              <p:spPr>
                <a:xfrm>
                  <a:off x="641756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72" name="Google Shape;572;p18"/>
                <p:cNvSpPr/>
                <p:nvPr/>
              </p:nvSpPr>
              <p:spPr>
                <a:xfrm>
                  <a:off x="640803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73" name="Google Shape;573;p18"/>
              <p:cNvGrpSpPr/>
              <p:nvPr/>
            </p:nvGrpSpPr>
            <p:grpSpPr>
              <a:xfrm>
                <a:off x="6457664" y="1623726"/>
                <a:ext cx="19050" cy="81724"/>
                <a:chOff x="6457664" y="1623726"/>
                <a:chExt cx="19050" cy="81724"/>
              </a:xfrm>
            </p:grpSpPr>
            <p:sp>
              <p:nvSpPr>
                <p:cNvPr id="574" name="Google Shape;574;p18"/>
                <p:cNvSpPr/>
                <p:nvPr/>
              </p:nvSpPr>
              <p:spPr>
                <a:xfrm>
                  <a:off x="6467189"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75" name="Google Shape;575;p18"/>
                <p:cNvSpPr/>
                <p:nvPr/>
              </p:nvSpPr>
              <p:spPr>
                <a:xfrm>
                  <a:off x="6457664"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76" name="Google Shape;576;p18"/>
              <p:cNvGrpSpPr/>
              <p:nvPr/>
            </p:nvGrpSpPr>
            <p:grpSpPr>
              <a:xfrm>
                <a:off x="6507289" y="1623726"/>
                <a:ext cx="19050" cy="81724"/>
                <a:chOff x="6507289" y="1623726"/>
                <a:chExt cx="19050" cy="81724"/>
              </a:xfrm>
            </p:grpSpPr>
            <p:sp>
              <p:nvSpPr>
                <p:cNvPr id="577" name="Google Shape;577;p18"/>
                <p:cNvSpPr/>
                <p:nvPr/>
              </p:nvSpPr>
              <p:spPr>
                <a:xfrm>
                  <a:off x="651681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78" name="Google Shape;578;p18"/>
                <p:cNvSpPr/>
                <p:nvPr/>
              </p:nvSpPr>
              <p:spPr>
                <a:xfrm>
                  <a:off x="650728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79" name="Google Shape;579;p18"/>
              <p:cNvGrpSpPr/>
              <p:nvPr/>
            </p:nvGrpSpPr>
            <p:grpSpPr>
              <a:xfrm>
                <a:off x="6556914" y="1623726"/>
                <a:ext cx="19050" cy="81724"/>
                <a:chOff x="6556914" y="1623726"/>
                <a:chExt cx="19050" cy="81724"/>
              </a:xfrm>
            </p:grpSpPr>
            <p:sp>
              <p:nvSpPr>
                <p:cNvPr id="580" name="Google Shape;580;p18"/>
                <p:cNvSpPr/>
                <p:nvPr/>
              </p:nvSpPr>
              <p:spPr>
                <a:xfrm>
                  <a:off x="6566439"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81" name="Google Shape;581;p18"/>
                <p:cNvSpPr/>
                <p:nvPr/>
              </p:nvSpPr>
              <p:spPr>
                <a:xfrm>
                  <a:off x="6556914"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82" name="Google Shape;582;p18"/>
              <p:cNvGrpSpPr/>
              <p:nvPr/>
            </p:nvGrpSpPr>
            <p:grpSpPr>
              <a:xfrm>
                <a:off x="6606540" y="1623726"/>
                <a:ext cx="19050" cy="81724"/>
                <a:chOff x="6606540" y="1623726"/>
                <a:chExt cx="19050" cy="81724"/>
              </a:xfrm>
            </p:grpSpPr>
            <p:sp>
              <p:nvSpPr>
                <p:cNvPr id="583" name="Google Shape;583;p18"/>
                <p:cNvSpPr/>
                <p:nvPr/>
              </p:nvSpPr>
              <p:spPr>
                <a:xfrm>
                  <a:off x="6616065"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84" name="Google Shape;584;p18"/>
                <p:cNvSpPr/>
                <p:nvPr/>
              </p:nvSpPr>
              <p:spPr>
                <a:xfrm>
                  <a:off x="6606540"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85" name="Google Shape;585;p18"/>
              <p:cNvGrpSpPr/>
              <p:nvPr/>
            </p:nvGrpSpPr>
            <p:grpSpPr>
              <a:xfrm>
                <a:off x="6656165" y="1623726"/>
                <a:ext cx="19050" cy="81724"/>
                <a:chOff x="6656165" y="1623726"/>
                <a:chExt cx="19050" cy="81724"/>
              </a:xfrm>
            </p:grpSpPr>
            <p:sp>
              <p:nvSpPr>
                <p:cNvPr id="586" name="Google Shape;586;p18"/>
                <p:cNvSpPr/>
                <p:nvPr/>
              </p:nvSpPr>
              <p:spPr>
                <a:xfrm>
                  <a:off x="6665690"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87" name="Google Shape;587;p18"/>
                <p:cNvSpPr/>
                <p:nvPr/>
              </p:nvSpPr>
              <p:spPr>
                <a:xfrm>
                  <a:off x="6656165"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88" name="Google Shape;588;p18"/>
              <p:cNvGrpSpPr/>
              <p:nvPr/>
            </p:nvGrpSpPr>
            <p:grpSpPr>
              <a:xfrm>
                <a:off x="6705790" y="1623726"/>
                <a:ext cx="19050" cy="81724"/>
                <a:chOff x="6705790" y="1623726"/>
                <a:chExt cx="19050" cy="81724"/>
              </a:xfrm>
            </p:grpSpPr>
            <p:sp>
              <p:nvSpPr>
                <p:cNvPr id="589" name="Google Shape;589;p18"/>
                <p:cNvSpPr/>
                <p:nvPr/>
              </p:nvSpPr>
              <p:spPr>
                <a:xfrm>
                  <a:off x="6715315"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0" name="Google Shape;590;p18"/>
                <p:cNvSpPr/>
                <p:nvPr/>
              </p:nvSpPr>
              <p:spPr>
                <a:xfrm>
                  <a:off x="6705790"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91" name="Google Shape;591;p18"/>
              <p:cNvGrpSpPr/>
              <p:nvPr/>
            </p:nvGrpSpPr>
            <p:grpSpPr>
              <a:xfrm>
                <a:off x="6755415" y="1623726"/>
                <a:ext cx="19050" cy="81724"/>
                <a:chOff x="6755415" y="1623726"/>
                <a:chExt cx="19050" cy="81724"/>
              </a:xfrm>
            </p:grpSpPr>
            <p:sp>
              <p:nvSpPr>
                <p:cNvPr id="592" name="Google Shape;592;p18"/>
                <p:cNvSpPr/>
                <p:nvPr/>
              </p:nvSpPr>
              <p:spPr>
                <a:xfrm>
                  <a:off x="6764940"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3" name="Google Shape;593;p18"/>
                <p:cNvSpPr/>
                <p:nvPr/>
              </p:nvSpPr>
              <p:spPr>
                <a:xfrm>
                  <a:off x="6755415"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grpSp>
          <p:nvGrpSpPr>
            <p:cNvPr id="594" name="Google Shape;594;p18"/>
            <p:cNvGrpSpPr/>
            <p:nvPr/>
          </p:nvGrpSpPr>
          <p:grpSpPr>
            <a:xfrm>
              <a:off x="10230615" y="2148078"/>
              <a:ext cx="1201651" cy="385304"/>
              <a:chOff x="5697283" y="2036064"/>
              <a:chExt cx="801528" cy="284988"/>
            </a:xfrm>
          </p:grpSpPr>
          <p:grpSp>
            <p:nvGrpSpPr>
              <p:cNvPr id="595" name="Google Shape;595;p18"/>
              <p:cNvGrpSpPr/>
              <p:nvPr/>
            </p:nvGrpSpPr>
            <p:grpSpPr>
              <a:xfrm>
                <a:off x="5697283" y="2036826"/>
                <a:ext cx="801433" cy="284226"/>
                <a:chOff x="5697283" y="2036826"/>
                <a:chExt cx="801433" cy="284226"/>
              </a:xfrm>
            </p:grpSpPr>
            <p:sp>
              <p:nvSpPr>
                <p:cNvPr id="596" name="Google Shape;596;p18"/>
                <p:cNvSpPr/>
                <p:nvPr/>
              </p:nvSpPr>
              <p:spPr>
                <a:xfrm>
                  <a:off x="5697283" y="2036826"/>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7" name="Google Shape;597;p18"/>
                <p:cNvSpPr/>
                <p:nvPr/>
              </p:nvSpPr>
              <p:spPr>
                <a:xfrm>
                  <a:off x="5697283" y="2178939"/>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8" name="Google Shape;598;p18"/>
                <p:cNvSpPr/>
                <p:nvPr/>
              </p:nvSpPr>
              <p:spPr>
                <a:xfrm>
                  <a:off x="6098000" y="2178939"/>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9" name="Google Shape;599;p18"/>
                <p:cNvSpPr/>
                <p:nvPr/>
              </p:nvSpPr>
              <p:spPr>
                <a:xfrm>
                  <a:off x="6098000" y="2036826"/>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00" name="Google Shape;600;p18"/>
              <p:cNvSpPr/>
              <p:nvPr/>
            </p:nvSpPr>
            <p:spPr>
              <a:xfrm>
                <a:off x="5776341" y="2094166"/>
                <a:ext cx="643509" cy="167830"/>
              </a:xfrm>
              <a:custGeom>
                <a:avLst/>
                <a:gdLst/>
                <a:ahLst/>
                <a:cxnLst/>
                <a:rect l="l" t="t" r="r" b="b"/>
                <a:pathLst>
                  <a:path w="643509" h="167830" extrusionOk="0">
                    <a:moveTo>
                      <a:pt x="0" y="0"/>
                    </a:moveTo>
                    <a:lnTo>
                      <a:pt x="643509" y="0"/>
                    </a:lnTo>
                    <a:lnTo>
                      <a:pt x="643509" y="167831"/>
                    </a:lnTo>
                    <a:lnTo>
                      <a:pt x="0" y="167831"/>
                    </a:lnTo>
                    <a:close/>
                  </a:path>
                </a:pathLst>
              </a:custGeom>
              <a:solidFill>
                <a:srgbClr val="17333D"/>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01" name="Google Shape;601;p18"/>
              <p:cNvSpPr/>
              <p:nvPr/>
            </p:nvSpPr>
            <p:spPr>
              <a:xfrm>
                <a:off x="5697283" y="2036825"/>
                <a:ext cx="79057" cy="284226"/>
              </a:xfrm>
              <a:custGeom>
                <a:avLst/>
                <a:gdLst/>
                <a:ahLst/>
                <a:cxnLst/>
                <a:rect l="l" t="t" r="r" b="b"/>
                <a:pathLst>
                  <a:path w="79057" h="284226" extrusionOk="0">
                    <a:moveTo>
                      <a:pt x="79057" y="225171"/>
                    </a:moveTo>
                    <a:lnTo>
                      <a:pt x="0" y="284226"/>
                    </a:lnTo>
                    <a:lnTo>
                      <a:pt x="0" y="0"/>
                    </a:lnTo>
                    <a:lnTo>
                      <a:pt x="79057" y="57341"/>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02" name="Google Shape;602;p18"/>
              <p:cNvSpPr/>
              <p:nvPr/>
            </p:nvSpPr>
            <p:spPr>
              <a:xfrm>
                <a:off x="6419754" y="2036064"/>
                <a:ext cx="79057" cy="284130"/>
              </a:xfrm>
              <a:custGeom>
                <a:avLst/>
                <a:gdLst/>
                <a:ahLst/>
                <a:cxnLst/>
                <a:rect l="l" t="t" r="r" b="b"/>
                <a:pathLst>
                  <a:path w="79057" h="284130" extrusionOk="0">
                    <a:moveTo>
                      <a:pt x="0" y="225171"/>
                    </a:moveTo>
                    <a:lnTo>
                      <a:pt x="79058" y="284131"/>
                    </a:lnTo>
                    <a:lnTo>
                      <a:pt x="79058" y="0"/>
                    </a:lnTo>
                    <a:lnTo>
                      <a:pt x="0" y="5734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03" name="Google Shape;603;p18"/>
            <p:cNvGrpSpPr/>
            <p:nvPr/>
          </p:nvGrpSpPr>
          <p:grpSpPr>
            <a:xfrm>
              <a:off x="10022416" y="5484201"/>
              <a:ext cx="1618052" cy="1373802"/>
              <a:chOff x="5558409" y="4503610"/>
              <a:chExt cx="1079277" cy="1016126"/>
            </a:xfrm>
          </p:grpSpPr>
          <p:sp>
            <p:nvSpPr>
              <p:cNvPr id="604" name="Google Shape;604;p18"/>
              <p:cNvSpPr/>
              <p:nvPr/>
            </p:nvSpPr>
            <p:spPr>
              <a:xfrm>
                <a:off x="5558409" y="4503705"/>
                <a:ext cx="1078420" cy="1016031"/>
              </a:xfrm>
              <a:custGeom>
                <a:avLst/>
                <a:gdLst/>
                <a:ahLst/>
                <a:cxnLst/>
                <a:rect l="l" t="t" r="r" b="b"/>
                <a:pathLst>
                  <a:path w="1078420" h="1016031" extrusionOk="0">
                    <a:moveTo>
                      <a:pt x="0" y="0"/>
                    </a:moveTo>
                    <a:lnTo>
                      <a:pt x="1078421" y="0"/>
                    </a:lnTo>
                    <a:lnTo>
                      <a:pt x="1078421" y="1016032"/>
                    </a:lnTo>
                    <a:lnTo>
                      <a:pt x="0" y="1016032"/>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05" name="Google Shape;605;p18"/>
              <p:cNvSpPr/>
              <p:nvPr/>
            </p:nvSpPr>
            <p:spPr>
              <a:xfrm>
                <a:off x="6098476" y="4503610"/>
                <a:ext cx="539210" cy="1016031"/>
              </a:xfrm>
              <a:custGeom>
                <a:avLst/>
                <a:gdLst/>
                <a:ahLst/>
                <a:cxnLst/>
                <a:rect l="l" t="t" r="r" b="b"/>
                <a:pathLst>
                  <a:path w="539210" h="1016031" extrusionOk="0">
                    <a:moveTo>
                      <a:pt x="0" y="0"/>
                    </a:moveTo>
                    <a:lnTo>
                      <a:pt x="539210" y="0"/>
                    </a:lnTo>
                    <a:lnTo>
                      <a:pt x="539210" y="1016032"/>
                    </a:lnTo>
                    <a:lnTo>
                      <a:pt x="0" y="1016032"/>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06" name="Google Shape;606;p18"/>
            <p:cNvGrpSpPr/>
            <p:nvPr/>
          </p:nvGrpSpPr>
          <p:grpSpPr>
            <a:xfrm>
              <a:off x="10022416" y="5548074"/>
              <a:ext cx="1618052" cy="40049"/>
              <a:chOff x="5558409" y="4550854"/>
              <a:chExt cx="1079277" cy="29622"/>
            </a:xfrm>
          </p:grpSpPr>
          <p:sp>
            <p:nvSpPr>
              <p:cNvPr id="607" name="Google Shape;607;p18"/>
              <p:cNvSpPr/>
              <p:nvPr/>
            </p:nvSpPr>
            <p:spPr>
              <a:xfrm>
                <a:off x="5559266" y="4550854"/>
                <a:ext cx="1078420" cy="29622"/>
              </a:xfrm>
              <a:custGeom>
                <a:avLst/>
                <a:gdLst/>
                <a:ahLst/>
                <a:cxnLst/>
                <a:rect l="l" t="t" r="r" b="b"/>
                <a:pathLst>
                  <a:path w="1078420" h="29622" extrusionOk="0">
                    <a:moveTo>
                      <a:pt x="0" y="0"/>
                    </a:moveTo>
                    <a:lnTo>
                      <a:pt x="1078421" y="0"/>
                    </a:lnTo>
                    <a:lnTo>
                      <a:pt x="1078421" y="29623"/>
                    </a:lnTo>
                    <a:lnTo>
                      <a:pt x="0" y="29623"/>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08" name="Google Shape;608;p18"/>
              <p:cNvSpPr/>
              <p:nvPr/>
            </p:nvSpPr>
            <p:spPr>
              <a:xfrm>
                <a:off x="5558409" y="4550854"/>
                <a:ext cx="539210" cy="29622"/>
              </a:xfrm>
              <a:custGeom>
                <a:avLst/>
                <a:gdLst/>
                <a:ahLst/>
                <a:cxnLst/>
                <a:rect l="l" t="t" r="r" b="b"/>
                <a:pathLst>
                  <a:path w="539210" h="29622" extrusionOk="0">
                    <a:moveTo>
                      <a:pt x="0" y="0"/>
                    </a:moveTo>
                    <a:lnTo>
                      <a:pt x="539210" y="0"/>
                    </a:lnTo>
                    <a:lnTo>
                      <a:pt x="539210" y="29623"/>
                    </a:lnTo>
                    <a:lnTo>
                      <a:pt x="0" y="29623"/>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09" name="Google Shape;609;p18"/>
            <p:cNvGrpSpPr/>
            <p:nvPr/>
          </p:nvGrpSpPr>
          <p:grpSpPr>
            <a:xfrm>
              <a:off x="10022416" y="5621607"/>
              <a:ext cx="1618052" cy="40049"/>
              <a:chOff x="5558409" y="4605242"/>
              <a:chExt cx="1079277" cy="29622"/>
            </a:xfrm>
          </p:grpSpPr>
          <p:sp>
            <p:nvSpPr>
              <p:cNvPr id="610" name="Google Shape;610;p18"/>
              <p:cNvSpPr/>
              <p:nvPr/>
            </p:nvSpPr>
            <p:spPr>
              <a:xfrm>
                <a:off x="5559266" y="4605242"/>
                <a:ext cx="1078420" cy="29622"/>
              </a:xfrm>
              <a:custGeom>
                <a:avLst/>
                <a:gdLst/>
                <a:ahLst/>
                <a:cxnLst/>
                <a:rect l="l" t="t" r="r" b="b"/>
                <a:pathLst>
                  <a:path w="1078420" h="29622" extrusionOk="0">
                    <a:moveTo>
                      <a:pt x="0" y="0"/>
                    </a:moveTo>
                    <a:lnTo>
                      <a:pt x="1078421" y="0"/>
                    </a:lnTo>
                    <a:lnTo>
                      <a:pt x="1078421" y="29623"/>
                    </a:lnTo>
                    <a:lnTo>
                      <a:pt x="0" y="29623"/>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11" name="Google Shape;611;p18"/>
              <p:cNvSpPr/>
              <p:nvPr/>
            </p:nvSpPr>
            <p:spPr>
              <a:xfrm>
                <a:off x="5558409" y="4605242"/>
                <a:ext cx="539210" cy="29622"/>
              </a:xfrm>
              <a:custGeom>
                <a:avLst/>
                <a:gdLst/>
                <a:ahLst/>
                <a:cxnLst/>
                <a:rect l="l" t="t" r="r" b="b"/>
                <a:pathLst>
                  <a:path w="539210" h="29622" extrusionOk="0">
                    <a:moveTo>
                      <a:pt x="0" y="0"/>
                    </a:moveTo>
                    <a:lnTo>
                      <a:pt x="539210" y="0"/>
                    </a:lnTo>
                    <a:lnTo>
                      <a:pt x="539210" y="29623"/>
                    </a:lnTo>
                    <a:lnTo>
                      <a:pt x="0" y="29623"/>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12" name="Google Shape;612;p18"/>
            <p:cNvGrpSpPr/>
            <p:nvPr/>
          </p:nvGrpSpPr>
          <p:grpSpPr>
            <a:xfrm>
              <a:off x="10056544" y="5414532"/>
              <a:ext cx="1549796" cy="41853"/>
              <a:chOff x="5581173" y="4452080"/>
              <a:chExt cx="1033749" cy="30956"/>
            </a:xfrm>
          </p:grpSpPr>
          <p:sp>
            <p:nvSpPr>
              <p:cNvPr id="613" name="Google Shape;613;p18"/>
              <p:cNvSpPr/>
              <p:nvPr/>
            </p:nvSpPr>
            <p:spPr>
              <a:xfrm>
                <a:off x="5582031" y="4452080"/>
                <a:ext cx="1032891" cy="30956"/>
              </a:xfrm>
              <a:custGeom>
                <a:avLst/>
                <a:gdLst/>
                <a:ahLst/>
                <a:cxnLst/>
                <a:rect l="l" t="t" r="r" b="b"/>
                <a:pathLst>
                  <a:path w="1032891" h="30956" extrusionOk="0">
                    <a:moveTo>
                      <a:pt x="0" y="0"/>
                    </a:moveTo>
                    <a:lnTo>
                      <a:pt x="1032891" y="0"/>
                    </a:lnTo>
                    <a:lnTo>
                      <a:pt x="1032891" y="30956"/>
                    </a:lnTo>
                    <a:lnTo>
                      <a:pt x="0" y="30956"/>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14" name="Google Shape;614;p18"/>
              <p:cNvSpPr/>
              <p:nvPr/>
            </p:nvSpPr>
            <p:spPr>
              <a:xfrm>
                <a:off x="5581173" y="4452080"/>
                <a:ext cx="516445" cy="30956"/>
              </a:xfrm>
              <a:custGeom>
                <a:avLst/>
                <a:gdLst/>
                <a:ahLst/>
                <a:cxnLst/>
                <a:rect l="l" t="t" r="r" b="b"/>
                <a:pathLst>
                  <a:path w="516445" h="30956" extrusionOk="0">
                    <a:moveTo>
                      <a:pt x="0" y="30956"/>
                    </a:moveTo>
                    <a:lnTo>
                      <a:pt x="0" y="0"/>
                    </a:lnTo>
                    <a:lnTo>
                      <a:pt x="516445" y="0"/>
                    </a:lnTo>
                    <a:lnTo>
                      <a:pt x="516445" y="30956"/>
                    </a:lnTo>
                    <a:cubicBezTo>
                      <a:pt x="516445" y="30956"/>
                      <a:pt x="86582" y="30956"/>
                      <a:pt x="0" y="30956"/>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15" name="Google Shape;615;p18"/>
            <p:cNvGrpSpPr/>
            <p:nvPr/>
          </p:nvGrpSpPr>
          <p:grpSpPr>
            <a:xfrm>
              <a:off x="10056544" y="2015823"/>
              <a:ext cx="1549796" cy="132254"/>
              <a:chOff x="5581173" y="1938242"/>
              <a:chExt cx="1033749" cy="97821"/>
            </a:xfrm>
          </p:grpSpPr>
          <p:sp>
            <p:nvSpPr>
              <p:cNvPr id="616" name="Google Shape;616;p18"/>
              <p:cNvSpPr/>
              <p:nvPr/>
            </p:nvSpPr>
            <p:spPr>
              <a:xfrm>
                <a:off x="5582031" y="1938242"/>
                <a:ext cx="1032891" cy="97726"/>
              </a:xfrm>
              <a:custGeom>
                <a:avLst/>
                <a:gdLst/>
                <a:ahLst/>
                <a:cxnLst/>
                <a:rect l="l" t="t" r="r" b="b"/>
                <a:pathLst>
                  <a:path w="1032891" h="97726" extrusionOk="0">
                    <a:moveTo>
                      <a:pt x="0" y="0"/>
                    </a:moveTo>
                    <a:lnTo>
                      <a:pt x="1032891" y="0"/>
                    </a:lnTo>
                    <a:lnTo>
                      <a:pt x="1032891" y="97727"/>
                    </a:lnTo>
                    <a:lnTo>
                      <a:pt x="0" y="97727"/>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17" name="Google Shape;617;p18"/>
              <p:cNvSpPr/>
              <p:nvPr/>
            </p:nvSpPr>
            <p:spPr>
              <a:xfrm>
                <a:off x="5581173" y="1938242"/>
                <a:ext cx="516445" cy="97821"/>
              </a:xfrm>
              <a:custGeom>
                <a:avLst/>
                <a:gdLst/>
                <a:ahLst/>
                <a:cxnLst/>
                <a:rect l="l" t="t" r="r" b="b"/>
                <a:pathLst>
                  <a:path w="516445" h="97821" extrusionOk="0">
                    <a:moveTo>
                      <a:pt x="0" y="97822"/>
                    </a:moveTo>
                    <a:lnTo>
                      <a:pt x="0" y="0"/>
                    </a:lnTo>
                    <a:lnTo>
                      <a:pt x="516445" y="0"/>
                    </a:lnTo>
                    <a:lnTo>
                      <a:pt x="516445" y="97726"/>
                    </a:lnTo>
                    <a:cubicBezTo>
                      <a:pt x="516445" y="97822"/>
                      <a:pt x="86582" y="97822"/>
                      <a:pt x="0" y="9782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18" name="Google Shape;618;p18"/>
            <p:cNvGrpSpPr/>
            <p:nvPr/>
          </p:nvGrpSpPr>
          <p:grpSpPr>
            <a:xfrm>
              <a:off x="10550057" y="2585278"/>
              <a:ext cx="562770" cy="814264"/>
              <a:chOff x="5910357" y="2359437"/>
              <a:chExt cx="375380" cy="602266"/>
            </a:xfrm>
          </p:grpSpPr>
          <p:grpSp>
            <p:nvGrpSpPr>
              <p:cNvPr id="619" name="Google Shape;619;p18"/>
              <p:cNvGrpSpPr/>
              <p:nvPr/>
            </p:nvGrpSpPr>
            <p:grpSpPr>
              <a:xfrm>
                <a:off x="5910357" y="2361247"/>
                <a:ext cx="375285" cy="600456"/>
                <a:chOff x="5910357" y="2361247"/>
                <a:chExt cx="375285" cy="600456"/>
              </a:xfrm>
            </p:grpSpPr>
            <p:sp>
              <p:nvSpPr>
                <p:cNvPr id="620" name="Google Shape;620;p18"/>
                <p:cNvSpPr/>
                <p:nvPr/>
              </p:nvSpPr>
              <p:spPr>
                <a:xfrm>
                  <a:off x="5910357" y="2361247"/>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1" name="Google Shape;621;p18"/>
                <p:cNvSpPr/>
                <p:nvPr/>
              </p:nvSpPr>
              <p:spPr>
                <a:xfrm>
                  <a:off x="5910357" y="2661475"/>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2" name="Google Shape;622;p18"/>
                <p:cNvSpPr/>
                <p:nvPr/>
              </p:nvSpPr>
              <p:spPr>
                <a:xfrm>
                  <a:off x="6098000" y="2661475"/>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3" name="Google Shape;623;p18"/>
                <p:cNvSpPr/>
                <p:nvPr/>
              </p:nvSpPr>
              <p:spPr>
                <a:xfrm>
                  <a:off x="6098000" y="2361247"/>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24" name="Google Shape;624;p18"/>
              <p:cNvSpPr/>
              <p:nvPr/>
            </p:nvSpPr>
            <p:spPr>
              <a:xfrm>
                <a:off x="5947410" y="2393823"/>
                <a:ext cx="301370" cy="527113"/>
              </a:xfrm>
              <a:custGeom>
                <a:avLst/>
                <a:gdLst/>
                <a:ahLst/>
                <a:cxnLst/>
                <a:rect l="l" t="t" r="r" b="b"/>
                <a:pathLst>
                  <a:path w="301370" h="527113" extrusionOk="0">
                    <a:moveTo>
                      <a:pt x="0" y="0"/>
                    </a:moveTo>
                    <a:lnTo>
                      <a:pt x="301371" y="0"/>
                    </a:lnTo>
                    <a:lnTo>
                      <a:pt x="301371" y="527114"/>
                    </a:lnTo>
                    <a:lnTo>
                      <a:pt x="0" y="527114"/>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5" name="Google Shape;625;p18"/>
              <p:cNvSpPr/>
              <p:nvPr/>
            </p:nvSpPr>
            <p:spPr>
              <a:xfrm>
                <a:off x="5910357" y="2361247"/>
                <a:ext cx="37052" cy="600456"/>
              </a:xfrm>
              <a:custGeom>
                <a:avLst/>
                <a:gdLst/>
                <a:ahLst/>
                <a:cxnLst/>
                <a:rect l="l" t="t" r="r" b="b"/>
                <a:pathLst>
                  <a:path w="37052" h="600456" extrusionOk="0">
                    <a:moveTo>
                      <a:pt x="37052" y="559689"/>
                    </a:moveTo>
                    <a:lnTo>
                      <a:pt x="0" y="600456"/>
                    </a:lnTo>
                    <a:lnTo>
                      <a:pt x="0" y="0"/>
                    </a:lnTo>
                    <a:lnTo>
                      <a:pt x="37052" y="32575"/>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6" name="Google Shape;626;p18"/>
              <p:cNvSpPr/>
              <p:nvPr/>
            </p:nvSpPr>
            <p:spPr>
              <a:xfrm>
                <a:off x="6248685" y="2359437"/>
                <a:ext cx="37052" cy="600456"/>
              </a:xfrm>
              <a:custGeom>
                <a:avLst/>
                <a:gdLst/>
                <a:ahLst/>
                <a:cxnLst/>
                <a:rect l="l" t="t" r="r" b="b"/>
                <a:pathLst>
                  <a:path w="37052" h="600456" extrusionOk="0">
                    <a:moveTo>
                      <a:pt x="0" y="561499"/>
                    </a:moveTo>
                    <a:lnTo>
                      <a:pt x="37052" y="600456"/>
                    </a:lnTo>
                    <a:lnTo>
                      <a:pt x="37052" y="0"/>
                    </a:lnTo>
                    <a:lnTo>
                      <a:pt x="0" y="3438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27" name="Google Shape;627;p18"/>
            <p:cNvGrpSpPr/>
            <p:nvPr/>
          </p:nvGrpSpPr>
          <p:grpSpPr>
            <a:xfrm>
              <a:off x="10443028" y="4081386"/>
              <a:ext cx="806386" cy="594398"/>
              <a:chOff x="5717721" y="3118847"/>
              <a:chExt cx="727195" cy="594398"/>
            </a:xfrm>
          </p:grpSpPr>
          <p:sp>
            <p:nvSpPr>
              <p:cNvPr id="628" name="Google Shape;628;p18" descr="Crown with solid fill"/>
              <p:cNvSpPr/>
              <p:nvPr/>
            </p:nvSpPr>
            <p:spPr>
              <a:xfrm>
                <a:off x="5717721" y="3118847"/>
                <a:ext cx="370258" cy="594398"/>
              </a:xfrm>
              <a:custGeom>
                <a:avLst/>
                <a:gdLst/>
                <a:ahLst/>
                <a:cxnLst/>
                <a:rect l="l" t="t" r="r" b="b"/>
                <a:pathLst>
                  <a:path w="370258" h="594398" extrusionOk="0">
                    <a:moveTo>
                      <a:pt x="83004" y="461048"/>
                    </a:moveTo>
                    <a:lnTo>
                      <a:pt x="370258" y="461048"/>
                    </a:lnTo>
                    <a:lnTo>
                      <a:pt x="370258" y="594398"/>
                    </a:lnTo>
                    <a:lnTo>
                      <a:pt x="83004" y="594398"/>
                    </a:lnTo>
                    <a:close/>
                    <a:moveTo>
                      <a:pt x="185502" y="120462"/>
                    </a:moveTo>
                    <a:lnTo>
                      <a:pt x="163747" y="142217"/>
                    </a:lnTo>
                    <a:lnTo>
                      <a:pt x="185502" y="163981"/>
                    </a:lnTo>
                    <a:lnTo>
                      <a:pt x="207257" y="142217"/>
                    </a:lnTo>
                    <a:close/>
                    <a:moveTo>
                      <a:pt x="370258" y="0"/>
                    </a:moveTo>
                    <a:lnTo>
                      <a:pt x="370258" y="65356"/>
                    </a:lnTo>
                    <a:lnTo>
                      <a:pt x="337778" y="97859"/>
                    </a:lnTo>
                    <a:lnTo>
                      <a:pt x="370258" y="130354"/>
                    </a:lnTo>
                    <a:lnTo>
                      <a:pt x="370258" y="422947"/>
                    </a:lnTo>
                    <a:lnTo>
                      <a:pt x="99196" y="422947"/>
                    </a:lnTo>
                    <a:cubicBezTo>
                      <a:pt x="90253" y="422947"/>
                      <a:pt x="83003" y="415698"/>
                      <a:pt x="83003" y="406755"/>
                    </a:cubicBezTo>
                    <a:lnTo>
                      <a:pt x="83003" y="391096"/>
                    </a:lnTo>
                    <a:cubicBezTo>
                      <a:pt x="82080" y="350241"/>
                      <a:pt x="75673" y="309696"/>
                      <a:pt x="63953" y="270547"/>
                    </a:cubicBezTo>
                    <a:cubicBezTo>
                      <a:pt x="51619" y="234804"/>
                      <a:pt x="30626" y="202669"/>
                      <a:pt x="2851" y="177012"/>
                    </a:cubicBezTo>
                    <a:cubicBezTo>
                      <a:pt x="637" y="174838"/>
                      <a:pt x="-379" y="171722"/>
                      <a:pt x="128" y="168661"/>
                    </a:cubicBezTo>
                    <a:cubicBezTo>
                      <a:pt x="987" y="163471"/>
                      <a:pt x="5890" y="159960"/>
                      <a:pt x="11080" y="160819"/>
                    </a:cubicBezTo>
                    <a:cubicBezTo>
                      <a:pt x="25269" y="163047"/>
                      <a:pt x="39202" y="166675"/>
                      <a:pt x="52676" y="171649"/>
                    </a:cubicBezTo>
                    <a:cubicBezTo>
                      <a:pt x="71231" y="179673"/>
                      <a:pt x="88013" y="191292"/>
                      <a:pt x="102053" y="205834"/>
                    </a:cubicBezTo>
                    <a:cubicBezTo>
                      <a:pt x="110859" y="214424"/>
                      <a:pt x="122232" y="219900"/>
                      <a:pt x="134438" y="221427"/>
                    </a:cubicBezTo>
                    <a:lnTo>
                      <a:pt x="176825" y="227180"/>
                    </a:lnTo>
                    <a:cubicBezTo>
                      <a:pt x="177619" y="227287"/>
                      <a:pt x="178428" y="227193"/>
                      <a:pt x="179176" y="226906"/>
                    </a:cubicBezTo>
                    <a:cubicBezTo>
                      <a:pt x="181631" y="225961"/>
                      <a:pt x="182856" y="223205"/>
                      <a:pt x="181911" y="220750"/>
                    </a:cubicBezTo>
                    <a:lnTo>
                      <a:pt x="174901" y="202481"/>
                    </a:lnTo>
                    <a:cubicBezTo>
                      <a:pt x="174091" y="200367"/>
                      <a:pt x="172840" y="198448"/>
                      <a:pt x="171234" y="196852"/>
                    </a:cubicBezTo>
                    <a:lnTo>
                      <a:pt x="128000" y="153609"/>
                    </a:lnTo>
                    <a:cubicBezTo>
                      <a:pt x="121703" y="147290"/>
                      <a:pt x="121703" y="137068"/>
                      <a:pt x="128000" y="130749"/>
                    </a:cubicBezTo>
                    <a:lnTo>
                      <a:pt x="174043" y="84705"/>
                    </a:lnTo>
                    <a:cubicBezTo>
                      <a:pt x="180362" y="78408"/>
                      <a:pt x="190585" y="78408"/>
                      <a:pt x="196903" y="84705"/>
                    </a:cubicBezTo>
                    <a:lnTo>
                      <a:pt x="242947" y="130749"/>
                    </a:lnTo>
                    <a:cubicBezTo>
                      <a:pt x="249244" y="137068"/>
                      <a:pt x="249244" y="147290"/>
                      <a:pt x="242947" y="153609"/>
                    </a:cubicBezTo>
                    <a:lnTo>
                      <a:pt x="241995" y="154561"/>
                    </a:lnTo>
                    <a:cubicBezTo>
                      <a:pt x="237523" y="159042"/>
                      <a:pt x="236072" y="165717"/>
                      <a:pt x="238280" y="171649"/>
                    </a:cubicBezTo>
                    <a:lnTo>
                      <a:pt x="260054" y="229961"/>
                    </a:lnTo>
                    <a:cubicBezTo>
                      <a:pt x="262142" y="235536"/>
                      <a:pt x="267120" y="239516"/>
                      <a:pt x="273018" y="240324"/>
                    </a:cubicBezTo>
                    <a:lnTo>
                      <a:pt x="281590" y="241486"/>
                    </a:lnTo>
                    <a:cubicBezTo>
                      <a:pt x="283649" y="241770"/>
                      <a:pt x="285653" y="240687"/>
                      <a:pt x="286543" y="238810"/>
                    </a:cubicBezTo>
                    <a:lnTo>
                      <a:pt x="321738" y="164334"/>
                    </a:lnTo>
                    <a:cubicBezTo>
                      <a:pt x="324644" y="158160"/>
                      <a:pt x="323368" y="150827"/>
                      <a:pt x="318547" y="145998"/>
                    </a:cubicBezTo>
                    <a:lnTo>
                      <a:pt x="281838" y="109279"/>
                    </a:lnTo>
                    <a:cubicBezTo>
                      <a:pt x="275541" y="102960"/>
                      <a:pt x="275541" y="92738"/>
                      <a:pt x="281838" y="86419"/>
                    </a:cubicBezTo>
                    <a:lnTo>
                      <a:pt x="366848" y="1409"/>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9" name="Google Shape;629;p18" descr="Crown with solid fill"/>
              <p:cNvSpPr/>
              <p:nvPr/>
            </p:nvSpPr>
            <p:spPr>
              <a:xfrm flipH="1">
                <a:off x="6074658" y="3118847"/>
                <a:ext cx="370258" cy="594398"/>
              </a:xfrm>
              <a:custGeom>
                <a:avLst/>
                <a:gdLst/>
                <a:ahLst/>
                <a:cxnLst/>
                <a:rect l="l" t="t" r="r" b="b"/>
                <a:pathLst>
                  <a:path w="370258" h="594398" extrusionOk="0">
                    <a:moveTo>
                      <a:pt x="83004" y="461048"/>
                    </a:moveTo>
                    <a:lnTo>
                      <a:pt x="370258" y="461048"/>
                    </a:lnTo>
                    <a:lnTo>
                      <a:pt x="370258" y="594398"/>
                    </a:lnTo>
                    <a:lnTo>
                      <a:pt x="83004" y="594398"/>
                    </a:lnTo>
                    <a:close/>
                    <a:moveTo>
                      <a:pt x="185502" y="120462"/>
                    </a:moveTo>
                    <a:lnTo>
                      <a:pt x="163747" y="142217"/>
                    </a:lnTo>
                    <a:lnTo>
                      <a:pt x="185502" y="163981"/>
                    </a:lnTo>
                    <a:lnTo>
                      <a:pt x="207257" y="142217"/>
                    </a:lnTo>
                    <a:close/>
                    <a:moveTo>
                      <a:pt x="370258" y="0"/>
                    </a:moveTo>
                    <a:lnTo>
                      <a:pt x="370258" y="65356"/>
                    </a:lnTo>
                    <a:lnTo>
                      <a:pt x="337778" y="97859"/>
                    </a:lnTo>
                    <a:lnTo>
                      <a:pt x="370258" y="130354"/>
                    </a:lnTo>
                    <a:lnTo>
                      <a:pt x="370258" y="422947"/>
                    </a:lnTo>
                    <a:lnTo>
                      <a:pt x="99196" y="422947"/>
                    </a:lnTo>
                    <a:cubicBezTo>
                      <a:pt x="90253" y="422947"/>
                      <a:pt x="83003" y="415698"/>
                      <a:pt x="83003" y="406755"/>
                    </a:cubicBezTo>
                    <a:lnTo>
                      <a:pt x="83003" y="391096"/>
                    </a:lnTo>
                    <a:cubicBezTo>
                      <a:pt x="82080" y="350241"/>
                      <a:pt x="75673" y="309696"/>
                      <a:pt x="63953" y="270547"/>
                    </a:cubicBezTo>
                    <a:cubicBezTo>
                      <a:pt x="51619" y="234804"/>
                      <a:pt x="30626" y="202669"/>
                      <a:pt x="2851" y="177012"/>
                    </a:cubicBezTo>
                    <a:cubicBezTo>
                      <a:pt x="637" y="174838"/>
                      <a:pt x="-379" y="171722"/>
                      <a:pt x="128" y="168661"/>
                    </a:cubicBezTo>
                    <a:cubicBezTo>
                      <a:pt x="987" y="163471"/>
                      <a:pt x="5890" y="159960"/>
                      <a:pt x="11080" y="160819"/>
                    </a:cubicBezTo>
                    <a:cubicBezTo>
                      <a:pt x="25269" y="163047"/>
                      <a:pt x="39202" y="166675"/>
                      <a:pt x="52676" y="171649"/>
                    </a:cubicBezTo>
                    <a:cubicBezTo>
                      <a:pt x="71231" y="179673"/>
                      <a:pt x="88013" y="191292"/>
                      <a:pt x="102053" y="205834"/>
                    </a:cubicBezTo>
                    <a:cubicBezTo>
                      <a:pt x="110859" y="214424"/>
                      <a:pt x="122232" y="219900"/>
                      <a:pt x="134438" y="221427"/>
                    </a:cubicBezTo>
                    <a:lnTo>
                      <a:pt x="176825" y="227180"/>
                    </a:lnTo>
                    <a:cubicBezTo>
                      <a:pt x="177619" y="227287"/>
                      <a:pt x="178428" y="227193"/>
                      <a:pt x="179176" y="226906"/>
                    </a:cubicBezTo>
                    <a:cubicBezTo>
                      <a:pt x="181631" y="225961"/>
                      <a:pt x="182856" y="223205"/>
                      <a:pt x="181911" y="220750"/>
                    </a:cubicBezTo>
                    <a:lnTo>
                      <a:pt x="174901" y="202481"/>
                    </a:lnTo>
                    <a:cubicBezTo>
                      <a:pt x="174091" y="200367"/>
                      <a:pt x="172840" y="198448"/>
                      <a:pt x="171234" y="196852"/>
                    </a:cubicBezTo>
                    <a:lnTo>
                      <a:pt x="128000" y="153609"/>
                    </a:lnTo>
                    <a:cubicBezTo>
                      <a:pt x="121703" y="147290"/>
                      <a:pt x="121703" y="137068"/>
                      <a:pt x="128000" y="130749"/>
                    </a:cubicBezTo>
                    <a:lnTo>
                      <a:pt x="174043" y="84705"/>
                    </a:lnTo>
                    <a:cubicBezTo>
                      <a:pt x="180362" y="78408"/>
                      <a:pt x="190585" y="78408"/>
                      <a:pt x="196903" y="84705"/>
                    </a:cubicBezTo>
                    <a:lnTo>
                      <a:pt x="242947" y="130749"/>
                    </a:lnTo>
                    <a:cubicBezTo>
                      <a:pt x="249244" y="137068"/>
                      <a:pt x="249244" y="147290"/>
                      <a:pt x="242947" y="153609"/>
                    </a:cubicBezTo>
                    <a:lnTo>
                      <a:pt x="241995" y="154561"/>
                    </a:lnTo>
                    <a:cubicBezTo>
                      <a:pt x="237523" y="159042"/>
                      <a:pt x="236072" y="165717"/>
                      <a:pt x="238280" y="171649"/>
                    </a:cubicBezTo>
                    <a:lnTo>
                      <a:pt x="260054" y="229961"/>
                    </a:lnTo>
                    <a:cubicBezTo>
                      <a:pt x="262142" y="235536"/>
                      <a:pt x="267120" y="239516"/>
                      <a:pt x="273018" y="240324"/>
                    </a:cubicBezTo>
                    <a:lnTo>
                      <a:pt x="281590" y="241486"/>
                    </a:lnTo>
                    <a:cubicBezTo>
                      <a:pt x="283649" y="241770"/>
                      <a:pt x="285653" y="240687"/>
                      <a:pt x="286543" y="238810"/>
                    </a:cubicBezTo>
                    <a:lnTo>
                      <a:pt x="321738" y="164334"/>
                    </a:lnTo>
                    <a:cubicBezTo>
                      <a:pt x="324644" y="158160"/>
                      <a:pt x="323368" y="150827"/>
                      <a:pt x="318547" y="145998"/>
                    </a:cubicBezTo>
                    <a:lnTo>
                      <a:pt x="281838" y="109279"/>
                    </a:lnTo>
                    <a:cubicBezTo>
                      <a:pt x="275541" y="102960"/>
                      <a:pt x="275541" y="92738"/>
                      <a:pt x="281838" y="86419"/>
                    </a:cubicBezTo>
                    <a:lnTo>
                      <a:pt x="366848" y="1409"/>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grpSp>
        <p:nvGrpSpPr>
          <p:cNvPr id="630" name="Google Shape;630;p18"/>
          <p:cNvGrpSpPr/>
          <p:nvPr/>
        </p:nvGrpSpPr>
        <p:grpSpPr>
          <a:xfrm>
            <a:off x="9673954" y="2330612"/>
            <a:ext cx="1065677" cy="326130"/>
            <a:chOff x="6551993" y="1927595"/>
            <a:chExt cx="2643703" cy="2139960"/>
          </a:xfrm>
        </p:grpSpPr>
        <p:grpSp>
          <p:nvGrpSpPr>
            <p:cNvPr id="631" name="Google Shape;631;p18"/>
            <p:cNvGrpSpPr/>
            <p:nvPr/>
          </p:nvGrpSpPr>
          <p:grpSpPr>
            <a:xfrm>
              <a:off x="6551993" y="1927719"/>
              <a:ext cx="2643703" cy="2139836"/>
              <a:chOff x="6551993" y="1927719"/>
              <a:chExt cx="2643703" cy="2139836"/>
            </a:xfrm>
          </p:grpSpPr>
          <p:sp>
            <p:nvSpPr>
              <p:cNvPr id="632" name="Google Shape;632;p18"/>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33" name="Google Shape;633;p18"/>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34" name="Google Shape;634;p18"/>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35" name="Google Shape;635;p18"/>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36" name="Google Shape;636;p18"/>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37" name="Google Shape;637;p18"/>
          <p:cNvSpPr/>
          <p:nvPr/>
        </p:nvSpPr>
        <p:spPr>
          <a:xfrm>
            <a:off x="10612400" y="2632800"/>
            <a:ext cx="437740" cy="695789"/>
          </a:xfrm>
          <a:custGeom>
            <a:avLst/>
            <a:gdLst/>
            <a:ahLst/>
            <a:cxnLst/>
            <a:rect l="l" t="t" r="r" b="b"/>
            <a:pathLst>
              <a:path w="301370" h="527113" extrusionOk="0">
                <a:moveTo>
                  <a:pt x="0" y="0"/>
                </a:moveTo>
                <a:lnTo>
                  <a:pt x="301371" y="0"/>
                </a:lnTo>
                <a:lnTo>
                  <a:pt x="301371" y="527114"/>
                </a:lnTo>
                <a:lnTo>
                  <a:pt x="0" y="527114"/>
                </a:lnTo>
                <a:close/>
              </a:path>
            </a:pathLst>
          </a:custGeom>
          <a:solidFill>
            <a:srgbClr val="FFFFFF">
              <a:alpha val="47843"/>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pic>
        <p:nvPicPr>
          <p:cNvPr id="638" name="Google Shape;638;p18"/>
          <p:cNvPicPr preferRelativeResize="0"/>
          <p:nvPr/>
        </p:nvPicPr>
        <p:blipFill rotWithShape="1">
          <a:blip r:embed="rId2">
            <a:alphaModFix/>
          </a:blip>
          <a:srcRect l="60626"/>
          <a:stretch/>
        </p:blipFill>
        <p:spPr>
          <a:xfrm>
            <a:off x="10833053" y="4958850"/>
            <a:ext cx="381575" cy="314075"/>
          </a:xfrm>
          <a:prstGeom prst="rect">
            <a:avLst/>
          </a:prstGeom>
          <a:noFill/>
          <a:ln>
            <a:noFill/>
          </a:ln>
        </p:spPr>
      </p:pic>
      <p:pic>
        <p:nvPicPr>
          <p:cNvPr id="639" name="Google Shape;639;p18"/>
          <p:cNvPicPr preferRelativeResize="0"/>
          <p:nvPr/>
        </p:nvPicPr>
        <p:blipFill rotWithShape="1">
          <a:blip r:embed="rId3">
            <a:alphaModFix/>
          </a:blip>
          <a:srcRect r="38469"/>
          <a:stretch/>
        </p:blipFill>
        <p:spPr>
          <a:xfrm>
            <a:off x="10232112" y="4958850"/>
            <a:ext cx="596300" cy="314075"/>
          </a:xfrm>
          <a:prstGeom prst="rect">
            <a:avLst/>
          </a:prstGeom>
          <a:noFill/>
          <a:ln>
            <a:noFill/>
          </a:ln>
        </p:spPr>
      </p:pic>
      <p:sp>
        <p:nvSpPr>
          <p:cNvPr id="640" name="Google Shape;640;p18"/>
          <p:cNvSpPr txBox="1">
            <a:spLocks noGrp="1"/>
          </p:cNvSpPr>
          <p:nvPr>
            <p:ph type="subTitle" idx="1"/>
          </p:nvPr>
        </p:nvSpPr>
        <p:spPr>
          <a:xfrm>
            <a:off x="415600" y="23160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1" name="Google Shape;641;p18"/>
          <p:cNvSpPr txBox="1">
            <a:spLocks noGrp="1"/>
          </p:cNvSpPr>
          <p:nvPr>
            <p:ph type="subTitle" idx="2"/>
          </p:nvPr>
        </p:nvSpPr>
        <p:spPr>
          <a:xfrm>
            <a:off x="2320171" y="23160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2" name="Google Shape;642;p18"/>
          <p:cNvSpPr txBox="1">
            <a:spLocks noGrp="1"/>
          </p:cNvSpPr>
          <p:nvPr>
            <p:ph type="subTitle" idx="3"/>
          </p:nvPr>
        </p:nvSpPr>
        <p:spPr>
          <a:xfrm>
            <a:off x="4224742" y="23425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3" name="Google Shape;643;p18"/>
          <p:cNvSpPr txBox="1">
            <a:spLocks noGrp="1"/>
          </p:cNvSpPr>
          <p:nvPr>
            <p:ph type="subTitle" idx="4"/>
          </p:nvPr>
        </p:nvSpPr>
        <p:spPr>
          <a:xfrm>
            <a:off x="6129313" y="23425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4" name="Google Shape;644;p18"/>
          <p:cNvSpPr txBox="1">
            <a:spLocks noGrp="1"/>
          </p:cNvSpPr>
          <p:nvPr>
            <p:ph type="subTitle" idx="5"/>
          </p:nvPr>
        </p:nvSpPr>
        <p:spPr>
          <a:xfrm>
            <a:off x="8033883" y="23160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5" name="Google Shape;645;p18"/>
          <p:cNvSpPr txBox="1">
            <a:spLocks noGrp="1"/>
          </p:cNvSpPr>
          <p:nvPr>
            <p:ph type="title"/>
          </p:nvPr>
        </p:nvSpPr>
        <p:spPr>
          <a:xfrm>
            <a:off x="415600" y="974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46" name="Google Shape;646;p18"/>
          <p:cNvSpPr txBox="1">
            <a:spLocks noGrp="1"/>
          </p:cNvSpPr>
          <p:nvPr>
            <p:ph type="body" idx="6"/>
          </p:nvPr>
        </p:nvSpPr>
        <p:spPr>
          <a:xfrm>
            <a:off x="415600"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47" name="Google Shape;647;p18"/>
          <p:cNvSpPr txBox="1">
            <a:spLocks noGrp="1"/>
          </p:cNvSpPr>
          <p:nvPr>
            <p:ph type="body" idx="7"/>
          </p:nvPr>
        </p:nvSpPr>
        <p:spPr>
          <a:xfrm>
            <a:off x="2320169"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48" name="Google Shape;648;p18"/>
          <p:cNvSpPr txBox="1">
            <a:spLocks noGrp="1"/>
          </p:cNvSpPr>
          <p:nvPr>
            <p:ph type="body" idx="8"/>
          </p:nvPr>
        </p:nvSpPr>
        <p:spPr>
          <a:xfrm>
            <a:off x="4224739"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49" name="Google Shape;649;p18"/>
          <p:cNvSpPr txBox="1">
            <a:spLocks noGrp="1"/>
          </p:cNvSpPr>
          <p:nvPr>
            <p:ph type="body" idx="9"/>
          </p:nvPr>
        </p:nvSpPr>
        <p:spPr>
          <a:xfrm>
            <a:off x="6129308"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50" name="Google Shape;650;p18"/>
          <p:cNvSpPr txBox="1">
            <a:spLocks noGrp="1"/>
          </p:cNvSpPr>
          <p:nvPr>
            <p:ph type="body" idx="13"/>
          </p:nvPr>
        </p:nvSpPr>
        <p:spPr>
          <a:xfrm>
            <a:off x="8033878"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Tree>
    <p:extLst>
      <p:ext uri="{BB962C8B-B14F-4D97-AF65-F5344CB8AC3E}">
        <p14:creationId xmlns:p14="http://schemas.microsoft.com/office/powerpoint/2010/main" val="2499845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651"/>
        <p:cNvGrpSpPr/>
        <p:nvPr/>
      </p:nvGrpSpPr>
      <p:grpSpPr>
        <a:xfrm>
          <a:off x="0" y="0"/>
          <a:ext cx="0" cy="0"/>
          <a:chOff x="0" y="0"/>
          <a:chExt cx="0" cy="0"/>
        </a:xfrm>
      </p:grpSpPr>
      <p:sp>
        <p:nvSpPr>
          <p:cNvPr id="652" name="Google Shape;652;p19"/>
          <p:cNvSpPr/>
          <p:nvPr/>
        </p:nvSpPr>
        <p:spPr>
          <a:xfrm rot="8376575">
            <a:off x="6947389" y="-633893"/>
            <a:ext cx="5488011" cy="8317840"/>
          </a:xfrm>
          <a:custGeom>
            <a:avLst/>
            <a:gdLst/>
            <a:ahLst/>
            <a:cxnLst/>
            <a:rect l="l" t="t" r="r" b="b"/>
            <a:pathLst>
              <a:path w="5488011" h="8317840" extrusionOk="0">
                <a:moveTo>
                  <a:pt x="2177864" y="8305427"/>
                </a:moveTo>
                <a:lnTo>
                  <a:pt x="0" y="6452547"/>
                </a:lnTo>
                <a:lnTo>
                  <a:pt x="39358" y="6271037"/>
                </a:lnTo>
                <a:cubicBezTo>
                  <a:pt x="188737" y="5706161"/>
                  <a:pt x="544574" y="5130673"/>
                  <a:pt x="812765" y="4686008"/>
                </a:cubicBezTo>
                <a:cubicBezTo>
                  <a:pt x="1205409" y="3959222"/>
                  <a:pt x="1015604" y="3430242"/>
                  <a:pt x="766779" y="2919422"/>
                </a:cubicBezTo>
                <a:lnTo>
                  <a:pt x="673962" y="2733035"/>
                </a:lnTo>
                <a:lnTo>
                  <a:pt x="2999168" y="0"/>
                </a:lnTo>
                <a:lnTo>
                  <a:pt x="5488011" y="2117454"/>
                </a:lnTo>
                <a:lnTo>
                  <a:pt x="5484536" y="2193806"/>
                </a:lnTo>
                <a:cubicBezTo>
                  <a:pt x="5455792" y="2433076"/>
                  <a:pt x="5372029" y="2672413"/>
                  <a:pt x="5220679" y="2900481"/>
                </a:cubicBezTo>
                <a:cubicBezTo>
                  <a:pt x="5040135" y="3149086"/>
                  <a:pt x="4790492" y="3319070"/>
                  <a:pt x="4673631" y="3613358"/>
                </a:cubicBezTo>
                <a:cubicBezTo>
                  <a:pt x="4355049" y="5019507"/>
                  <a:pt x="6266855" y="5608082"/>
                  <a:pt x="4986958" y="7308518"/>
                </a:cubicBezTo>
                <a:cubicBezTo>
                  <a:pt x="4324163" y="7998064"/>
                  <a:pt x="3401058" y="8317840"/>
                  <a:pt x="2478749" y="8317840"/>
                </a:cubicBezTo>
                <a:cubicBezTo>
                  <a:pt x="2391740" y="8317840"/>
                  <a:pt x="2304741" y="8314994"/>
                  <a:pt x="2217971" y="830934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653" name="Google Shape;653;p19"/>
          <p:cNvGrpSpPr/>
          <p:nvPr/>
        </p:nvGrpSpPr>
        <p:grpSpPr>
          <a:xfrm rot="-379778">
            <a:off x="544541" y="892940"/>
            <a:ext cx="8185377" cy="5072107"/>
            <a:chOff x="854242" y="649704"/>
            <a:chExt cx="9106200" cy="5642700"/>
          </a:xfrm>
        </p:grpSpPr>
        <p:sp>
          <p:nvSpPr>
            <p:cNvPr id="654" name="Google Shape;654;p19"/>
            <p:cNvSpPr/>
            <p:nvPr/>
          </p:nvSpPr>
          <p:spPr>
            <a:xfrm>
              <a:off x="854242" y="649704"/>
              <a:ext cx="9106200" cy="5642700"/>
            </a:xfrm>
            <a:prstGeom prst="rect">
              <a:avLst/>
            </a:prstGeom>
            <a:solidFill>
              <a:srgbClr val="F4F4F4"/>
            </a:solidFill>
            <a:ln>
              <a:noFill/>
            </a:ln>
            <a:effectLst>
              <a:outerShdw blurRad="127000" dist="38100" algn="l" rotWithShape="0">
                <a:srgbClr val="000000">
                  <a:alpha val="2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655" name="Google Shape;655;p19"/>
            <p:cNvSpPr/>
            <p:nvPr/>
          </p:nvSpPr>
          <p:spPr>
            <a:xfrm>
              <a:off x="1310550" y="932446"/>
              <a:ext cx="8193600" cy="5077200"/>
            </a:xfrm>
            <a:prstGeom prst="rect">
              <a:avLst/>
            </a:prstGeom>
            <a:noFill/>
            <a:ln w="31750" cap="flat" cmpd="sng">
              <a:solidFill>
                <a:srgbClr val="B9B9B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cxnSp>
          <p:nvCxnSpPr>
            <p:cNvPr id="656" name="Google Shape;656;p19"/>
            <p:cNvCxnSpPr/>
            <p:nvPr/>
          </p:nvCxnSpPr>
          <p:spPr>
            <a:xfrm flipH="1">
              <a:off x="5390202" y="1179095"/>
              <a:ext cx="17100" cy="4644000"/>
            </a:xfrm>
            <a:prstGeom prst="straightConnector1">
              <a:avLst/>
            </a:prstGeom>
            <a:noFill/>
            <a:ln w="31750" cap="flat" cmpd="sng">
              <a:solidFill>
                <a:srgbClr val="B9B9B9"/>
              </a:solidFill>
              <a:prstDash val="solid"/>
              <a:miter lim="800000"/>
              <a:headEnd type="none" w="sm" len="sm"/>
              <a:tailEnd type="none" w="sm" len="sm"/>
            </a:ln>
          </p:spPr>
        </p:cxnSp>
        <p:grpSp>
          <p:nvGrpSpPr>
            <p:cNvPr id="657" name="Google Shape;657;p19"/>
            <p:cNvGrpSpPr/>
            <p:nvPr/>
          </p:nvGrpSpPr>
          <p:grpSpPr>
            <a:xfrm rot="-82582">
              <a:off x="8081838" y="972056"/>
              <a:ext cx="1324375" cy="1514343"/>
              <a:chOff x="9204036" y="1284493"/>
              <a:chExt cx="2465995" cy="2819717"/>
            </a:xfrm>
          </p:grpSpPr>
          <p:sp>
            <p:nvSpPr>
              <p:cNvPr id="658" name="Google Shape;658;p19"/>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D8D8D8"/>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59" name="Google Shape;659;p19"/>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4F4F4"/>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60" name="Google Shape;660;p19"/>
            <p:cNvSpPr/>
            <p:nvPr/>
          </p:nvSpPr>
          <p:spPr>
            <a:xfrm rot="928949">
              <a:off x="6755326" y="1384860"/>
              <a:ext cx="1208042" cy="569263"/>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661" name="Google Shape;661;p19"/>
            <p:cNvGrpSpPr/>
            <p:nvPr/>
          </p:nvGrpSpPr>
          <p:grpSpPr>
            <a:xfrm rot="-82569">
              <a:off x="7486566" y="997331"/>
              <a:ext cx="1124649" cy="1466989"/>
              <a:chOff x="5637109" y="2191514"/>
              <a:chExt cx="2143612" cy="2796121"/>
            </a:xfrm>
          </p:grpSpPr>
          <p:grpSp>
            <p:nvGrpSpPr>
              <p:cNvPr id="662" name="Google Shape;662;p19"/>
              <p:cNvGrpSpPr/>
              <p:nvPr/>
            </p:nvGrpSpPr>
            <p:grpSpPr>
              <a:xfrm>
                <a:off x="5637109" y="2191514"/>
                <a:ext cx="2143612" cy="2796121"/>
                <a:chOff x="5637109" y="2191514"/>
                <a:chExt cx="2143612" cy="2796121"/>
              </a:xfrm>
            </p:grpSpPr>
            <p:sp>
              <p:nvSpPr>
                <p:cNvPr id="663" name="Google Shape;663;p19"/>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64" name="Google Shape;664;p19"/>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665" name="Google Shape;665;p19"/>
                <p:cNvGrpSpPr/>
                <p:nvPr/>
              </p:nvGrpSpPr>
              <p:grpSpPr>
                <a:xfrm rot="-2276354">
                  <a:off x="6335118" y="2383918"/>
                  <a:ext cx="919933" cy="855459"/>
                  <a:chOff x="5781651" y="3138498"/>
                  <a:chExt cx="625662" cy="581812"/>
                </a:xfrm>
              </p:grpSpPr>
              <p:sp>
                <p:nvSpPr>
                  <p:cNvPr id="666" name="Google Shape;666;p19"/>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67" name="Google Shape;667;p19"/>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68" name="Google Shape;668;p19"/>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69" name="Google Shape;669;p19"/>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0" name="Google Shape;670;p19"/>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1" name="Google Shape;671;p19"/>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2" name="Google Shape;672;p19"/>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3" name="Google Shape;673;p19"/>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4" name="Google Shape;674;p19"/>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5" name="Google Shape;675;p19"/>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6" name="Google Shape;676;p19"/>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7" name="Google Shape;677;p19"/>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8" name="Google Shape;678;p19"/>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9" name="Google Shape;679;p19"/>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0" name="Google Shape;680;p19"/>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81" name="Google Shape;681;p19"/>
                <p:cNvGrpSpPr/>
                <p:nvPr/>
              </p:nvGrpSpPr>
              <p:grpSpPr>
                <a:xfrm rot="8013194">
                  <a:off x="6331224" y="3931838"/>
                  <a:ext cx="919930" cy="855457"/>
                  <a:chOff x="5781651" y="3138498"/>
                  <a:chExt cx="625662" cy="581812"/>
                </a:xfrm>
              </p:grpSpPr>
              <p:sp>
                <p:nvSpPr>
                  <p:cNvPr id="682" name="Google Shape;682;p19"/>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3" name="Google Shape;683;p19"/>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4" name="Google Shape;684;p19"/>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5" name="Google Shape;685;p19"/>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6" name="Google Shape;686;p19"/>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7" name="Google Shape;687;p19"/>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8" name="Google Shape;688;p19"/>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9" name="Google Shape;689;p19"/>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0" name="Google Shape;690;p19"/>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1" name="Google Shape;691;p19"/>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2" name="Google Shape;692;p19"/>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3" name="Google Shape;693;p19"/>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4" name="Google Shape;694;p19"/>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5" name="Google Shape;695;p19"/>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6" name="Google Shape;696;p19"/>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697" name="Google Shape;697;p19"/>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98" name="Google Shape;698;p19"/>
            <p:cNvGrpSpPr/>
            <p:nvPr/>
          </p:nvGrpSpPr>
          <p:grpSpPr>
            <a:xfrm>
              <a:off x="5704996" y="3220263"/>
              <a:ext cx="3463176" cy="1776663"/>
              <a:chOff x="5704926" y="3220263"/>
              <a:chExt cx="3830100" cy="1776663"/>
            </a:xfrm>
          </p:grpSpPr>
          <p:cxnSp>
            <p:nvCxnSpPr>
              <p:cNvPr id="699" name="Google Shape;699;p19"/>
              <p:cNvCxnSpPr/>
              <p:nvPr/>
            </p:nvCxnSpPr>
            <p:spPr>
              <a:xfrm rot="10800000">
                <a:off x="5704926" y="3220263"/>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700" name="Google Shape;700;p19"/>
              <p:cNvCxnSpPr/>
              <p:nvPr/>
            </p:nvCxnSpPr>
            <p:spPr>
              <a:xfrm rot="10800000">
                <a:off x="5704926" y="4996926"/>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701" name="Google Shape;701;p19"/>
              <p:cNvCxnSpPr/>
              <p:nvPr/>
            </p:nvCxnSpPr>
            <p:spPr>
              <a:xfrm rot="10800000">
                <a:off x="5704926" y="4552761"/>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702" name="Google Shape;702;p19"/>
              <p:cNvCxnSpPr/>
              <p:nvPr/>
            </p:nvCxnSpPr>
            <p:spPr>
              <a:xfrm rot="10800000">
                <a:off x="5704926" y="4108595"/>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703" name="Google Shape;703;p19"/>
              <p:cNvCxnSpPr/>
              <p:nvPr/>
            </p:nvCxnSpPr>
            <p:spPr>
              <a:xfrm rot="10800000">
                <a:off x="5704926" y="3664429"/>
                <a:ext cx="3830100" cy="0"/>
              </a:xfrm>
              <a:prstGeom prst="straightConnector1">
                <a:avLst/>
              </a:prstGeom>
              <a:noFill/>
              <a:ln w="19050" cap="flat" cmpd="sng">
                <a:solidFill>
                  <a:srgbClr val="B9B9B9"/>
                </a:solidFill>
                <a:prstDash val="solid"/>
                <a:miter lim="800000"/>
                <a:headEnd type="none" w="sm" len="sm"/>
                <a:tailEnd type="none" w="sm" len="sm"/>
              </a:ln>
            </p:spPr>
          </p:cxnSp>
        </p:grpSp>
      </p:grpSp>
      <p:sp>
        <p:nvSpPr>
          <p:cNvPr id="704" name="Google Shape;704;p19"/>
          <p:cNvSpPr/>
          <p:nvPr/>
        </p:nvSpPr>
        <p:spPr>
          <a:xfrm rot="-9434754">
            <a:off x="-142764" y="-273978"/>
            <a:ext cx="1349036" cy="1500181"/>
          </a:xfrm>
          <a:custGeom>
            <a:avLst/>
            <a:gdLst/>
            <a:ahLst/>
            <a:cxnLst/>
            <a:rect l="l" t="t" r="r" b="b"/>
            <a:pathLst>
              <a:path w="1349036" h="1500181" extrusionOk="0">
                <a:moveTo>
                  <a:pt x="1349036" y="983480"/>
                </a:moveTo>
                <a:lnTo>
                  <a:pt x="117092" y="1500181"/>
                </a:lnTo>
                <a:lnTo>
                  <a:pt x="78200" y="1476177"/>
                </a:lnTo>
                <a:cubicBezTo>
                  <a:pt x="10470" y="1408202"/>
                  <a:pt x="-36528" y="1270998"/>
                  <a:pt x="37785" y="1186019"/>
                </a:cubicBezTo>
                <a:cubicBezTo>
                  <a:pt x="60710" y="1158594"/>
                  <a:pt x="92414" y="1142923"/>
                  <a:pt x="121890" y="1127212"/>
                </a:cubicBezTo>
                <a:cubicBezTo>
                  <a:pt x="187459" y="1094537"/>
                  <a:pt x="252994" y="1064487"/>
                  <a:pt x="310899" y="1016140"/>
                </a:cubicBezTo>
                <a:cubicBezTo>
                  <a:pt x="367722" y="967794"/>
                  <a:pt x="416882" y="898526"/>
                  <a:pt x="431064" y="817504"/>
                </a:cubicBezTo>
                <a:cubicBezTo>
                  <a:pt x="447472" y="718186"/>
                  <a:pt x="411413" y="617536"/>
                  <a:pt x="405943" y="516924"/>
                </a:cubicBezTo>
                <a:cubicBezTo>
                  <a:pt x="398312" y="349631"/>
                  <a:pt x="480224" y="188881"/>
                  <a:pt x="596033" y="98691"/>
                </a:cubicBezTo>
                <a:cubicBezTo>
                  <a:pt x="683152" y="30873"/>
                  <a:pt x="788185" y="0"/>
                  <a:pt x="893481" y="0"/>
                </a:cubicBezTo>
                <a:lnTo>
                  <a:pt x="938333" y="4262"/>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19"/>
          <p:cNvSpPr txBox="1">
            <a:spLocks noGrp="1"/>
          </p:cNvSpPr>
          <p:nvPr>
            <p:ph type="title"/>
          </p:nvPr>
        </p:nvSpPr>
        <p:spPr>
          <a:xfrm rot="-412530">
            <a:off x="952249" y="1603913"/>
            <a:ext cx="3212704" cy="678427"/>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06" name="Google Shape;706;p19"/>
          <p:cNvSpPr txBox="1">
            <a:spLocks noGrp="1"/>
          </p:cNvSpPr>
          <p:nvPr>
            <p:ph type="body" idx="1"/>
          </p:nvPr>
        </p:nvSpPr>
        <p:spPr>
          <a:xfrm rot="-412530">
            <a:off x="1194061" y="2954776"/>
            <a:ext cx="3212704" cy="2760483"/>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2233266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707"/>
        <p:cNvGrpSpPr/>
        <p:nvPr/>
      </p:nvGrpSpPr>
      <p:grpSpPr>
        <a:xfrm>
          <a:off x="0" y="0"/>
          <a:ext cx="0" cy="0"/>
          <a:chOff x="0" y="0"/>
          <a:chExt cx="0" cy="0"/>
        </a:xfrm>
      </p:grpSpPr>
      <p:sp>
        <p:nvSpPr>
          <p:cNvPr id="708" name="Google Shape;708;p20"/>
          <p:cNvSpPr/>
          <p:nvPr/>
        </p:nvSpPr>
        <p:spPr>
          <a:xfrm rot="-8376575" flipH="1">
            <a:off x="505285" y="-791687"/>
            <a:ext cx="5455284" cy="8363959"/>
          </a:xfrm>
          <a:custGeom>
            <a:avLst/>
            <a:gdLst/>
            <a:ahLst/>
            <a:cxnLst/>
            <a:rect l="l" t="t" r="r" b="b"/>
            <a:pathLst>
              <a:path w="5455284" h="8363959" extrusionOk="0">
                <a:moveTo>
                  <a:pt x="0" y="6312629"/>
                </a:moveTo>
                <a:lnTo>
                  <a:pt x="2410052" y="8363048"/>
                </a:lnTo>
                <a:lnTo>
                  <a:pt x="2438000" y="8363959"/>
                </a:lnTo>
                <a:cubicBezTo>
                  <a:pt x="3360309" y="8363959"/>
                  <a:pt x="4283414" y="8044183"/>
                  <a:pt x="4946209" y="7354637"/>
                </a:cubicBezTo>
                <a:cubicBezTo>
                  <a:pt x="6226106" y="5654201"/>
                  <a:pt x="4314301" y="5065626"/>
                  <a:pt x="4632883" y="3659478"/>
                </a:cubicBezTo>
                <a:cubicBezTo>
                  <a:pt x="4749743" y="3365190"/>
                  <a:pt x="4999386" y="3195205"/>
                  <a:pt x="5179931" y="2946600"/>
                </a:cubicBezTo>
                <a:cubicBezTo>
                  <a:pt x="5381731" y="2642509"/>
                  <a:pt x="5463376" y="2318384"/>
                  <a:pt x="5454657" y="2001099"/>
                </a:cubicBezTo>
                <a:lnTo>
                  <a:pt x="5449139" y="1944463"/>
                </a:lnTo>
                <a:lnTo>
                  <a:pt x="3182439" y="16004"/>
                </a:lnTo>
                <a:lnTo>
                  <a:pt x="2958749" y="5367"/>
                </a:lnTo>
                <a:cubicBezTo>
                  <a:pt x="2860406" y="1998"/>
                  <a:pt x="2759486" y="0"/>
                  <a:pt x="2657233" y="0"/>
                </a:cubicBezTo>
                <a:cubicBezTo>
                  <a:pt x="2452767" y="0"/>
                  <a:pt x="2242996" y="7990"/>
                  <a:pt x="2037875" y="28968"/>
                </a:cubicBezTo>
                <a:lnTo>
                  <a:pt x="2013407" y="32347"/>
                </a:lnTo>
                <a:lnTo>
                  <a:pt x="325942" y="2015784"/>
                </a:lnTo>
                <a:lnTo>
                  <a:pt x="339322" y="2074116"/>
                </a:lnTo>
                <a:cubicBezTo>
                  <a:pt x="567748" y="2936404"/>
                  <a:pt x="1389029" y="3590035"/>
                  <a:pt x="772016" y="4732127"/>
                </a:cubicBezTo>
                <a:cubicBezTo>
                  <a:pt x="537350" y="5121210"/>
                  <a:pt x="235579" y="5610453"/>
                  <a:pt x="63730" y="6105107"/>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9" name="Google Shape;709;p20"/>
          <p:cNvSpPr/>
          <p:nvPr/>
        </p:nvSpPr>
        <p:spPr>
          <a:xfrm rot="741824" flipH="1">
            <a:off x="4363882" y="1598255"/>
            <a:ext cx="4788966" cy="3405703"/>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10" name="Google Shape;710;p20"/>
          <p:cNvGrpSpPr/>
          <p:nvPr/>
        </p:nvGrpSpPr>
        <p:grpSpPr>
          <a:xfrm rot="774016">
            <a:off x="4573882" y="1218576"/>
            <a:ext cx="1324376" cy="1514344"/>
            <a:chOff x="9204036" y="1284493"/>
            <a:chExt cx="2465995" cy="2819717"/>
          </a:xfrm>
        </p:grpSpPr>
        <p:sp>
          <p:nvSpPr>
            <p:cNvPr id="711" name="Google Shape;711;p20"/>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595959"/>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12" name="Google Shape;712;p20"/>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2F2F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13" name="Google Shape;713;p20"/>
          <p:cNvSpPr/>
          <p:nvPr/>
        </p:nvSpPr>
        <p:spPr>
          <a:xfrm rot="741094" flipH="1">
            <a:off x="5592125" y="1873814"/>
            <a:ext cx="766551" cy="519860"/>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14" name="Google Shape;714;p20"/>
          <p:cNvGrpSpPr/>
          <p:nvPr/>
        </p:nvGrpSpPr>
        <p:grpSpPr>
          <a:xfrm rot="-741817">
            <a:off x="5094118" y="1373232"/>
            <a:ext cx="870999" cy="1136129"/>
            <a:chOff x="5637109" y="2191514"/>
            <a:chExt cx="2143612" cy="2796121"/>
          </a:xfrm>
        </p:grpSpPr>
        <p:grpSp>
          <p:nvGrpSpPr>
            <p:cNvPr id="715" name="Google Shape;715;p20"/>
            <p:cNvGrpSpPr/>
            <p:nvPr/>
          </p:nvGrpSpPr>
          <p:grpSpPr>
            <a:xfrm>
              <a:off x="5637109" y="2191514"/>
              <a:ext cx="2143612" cy="2796121"/>
              <a:chOff x="5637109" y="2191514"/>
              <a:chExt cx="2143612" cy="2796121"/>
            </a:xfrm>
          </p:grpSpPr>
          <p:sp>
            <p:nvSpPr>
              <p:cNvPr id="716" name="Google Shape;716;p20"/>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17" name="Google Shape;717;p20"/>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18" name="Google Shape;718;p20"/>
              <p:cNvGrpSpPr/>
              <p:nvPr/>
            </p:nvGrpSpPr>
            <p:grpSpPr>
              <a:xfrm rot="-2276354">
                <a:off x="6335118" y="2383918"/>
                <a:ext cx="919933" cy="855459"/>
                <a:chOff x="5781651" y="3138498"/>
                <a:chExt cx="625662" cy="581812"/>
              </a:xfrm>
            </p:grpSpPr>
            <p:sp>
              <p:nvSpPr>
                <p:cNvPr id="719" name="Google Shape;719;p20"/>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0" name="Google Shape;720;p20"/>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1" name="Google Shape;721;p20"/>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2" name="Google Shape;722;p20"/>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3" name="Google Shape;723;p20"/>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4" name="Google Shape;724;p20"/>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5" name="Google Shape;725;p20"/>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6" name="Google Shape;726;p20"/>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7" name="Google Shape;727;p20"/>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8" name="Google Shape;728;p20"/>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9" name="Google Shape;729;p20"/>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0" name="Google Shape;730;p20"/>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1" name="Google Shape;731;p20"/>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2" name="Google Shape;732;p20"/>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3" name="Google Shape;733;p20"/>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734" name="Google Shape;734;p20"/>
              <p:cNvGrpSpPr/>
              <p:nvPr/>
            </p:nvGrpSpPr>
            <p:grpSpPr>
              <a:xfrm rot="8013194">
                <a:off x="6331224" y="3931838"/>
                <a:ext cx="919930" cy="855457"/>
                <a:chOff x="5781651" y="3138498"/>
                <a:chExt cx="625662" cy="581812"/>
              </a:xfrm>
            </p:grpSpPr>
            <p:sp>
              <p:nvSpPr>
                <p:cNvPr id="735" name="Google Shape;735;p20"/>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6" name="Google Shape;736;p20"/>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7" name="Google Shape;737;p20"/>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8" name="Google Shape;738;p20"/>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9" name="Google Shape;739;p20"/>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0" name="Google Shape;740;p20"/>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1" name="Google Shape;741;p20"/>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2" name="Google Shape;742;p20"/>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3" name="Google Shape;743;p20"/>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4" name="Google Shape;744;p20"/>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5" name="Google Shape;745;p20"/>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6" name="Google Shape;746;p20"/>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7" name="Google Shape;747;p20"/>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8" name="Google Shape;748;p20"/>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9" name="Google Shape;749;p20"/>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750" name="Google Shape;750;p20"/>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51" name="Google Shape;751;p20"/>
          <p:cNvSpPr/>
          <p:nvPr/>
        </p:nvSpPr>
        <p:spPr>
          <a:xfrm flipH="1">
            <a:off x="6726896" y="36438"/>
            <a:ext cx="5015469" cy="6529325"/>
          </a:xfrm>
          <a:custGeom>
            <a:avLst/>
            <a:gdLst/>
            <a:ahLst/>
            <a:cxnLst/>
            <a:rect l="l" t="t" r="r" b="b"/>
            <a:pathLst>
              <a:path w="5748389" h="6611975" extrusionOk="0">
                <a:moveTo>
                  <a:pt x="5748389" y="6543050"/>
                </a:moveTo>
                <a:cubicBezTo>
                  <a:pt x="5363922" y="5069730"/>
                  <a:pt x="5398736" y="1236742"/>
                  <a:pt x="5244297" y="154305"/>
                </a:cubicBezTo>
                <a:cubicBezTo>
                  <a:pt x="4672744" y="125769"/>
                  <a:pt x="1331421" y="367511"/>
                  <a:pt x="0" y="0"/>
                </a:cubicBezTo>
                <a:cubicBezTo>
                  <a:pt x="199521" y="2197474"/>
                  <a:pt x="220700" y="4411084"/>
                  <a:pt x="63593" y="6611975"/>
                </a:cubicBezTo>
                <a:cubicBezTo>
                  <a:pt x="2088497" y="6519022"/>
                  <a:pt x="3737437" y="6287892"/>
                  <a:pt x="5748389" y="654305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52" name="Google Shape;752;p20"/>
          <p:cNvSpPr txBox="1">
            <a:spLocks noGrp="1"/>
          </p:cNvSpPr>
          <p:nvPr>
            <p:ph type="title"/>
          </p:nvPr>
        </p:nvSpPr>
        <p:spPr>
          <a:xfrm>
            <a:off x="7358700" y="974375"/>
            <a:ext cx="39456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53" name="Google Shape;753;p20"/>
          <p:cNvSpPr txBox="1">
            <a:spLocks noGrp="1"/>
          </p:cNvSpPr>
          <p:nvPr>
            <p:ph type="body" idx="1"/>
          </p:nvPr>
        </p:nvSpPr>
        <p:spPr>
          <a:xfrm>
            <a:off x="7358771" y="2508425"/>
            <a:ext cx="3945600" cy="31068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754" name="Google Shape;754;p20"/>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90206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755"/>
        <p:cNvGrpSpPr/>
        <p:nvPr/>
      </p:nvGrpSpPr>
      <p:grpSpPr>
        <a:xfrm>
          <a:off x="0" y="0"/>
          <a:ext cx="0" cy="0"/>
          <a:chOff x="0" y="0"/>
          <a:chExt cx="0" cy="0"/>
        </a:xfrm>
      </p:grpSpPr>
      <p:sp>
        <p:nvSpPr>
          <p:cNvPr id="756" name="Google Shape;756;p21"/>
          <p:cNvSpPr/>
          <p:nvPr/>
        </p:nvSpPr>
        <p:spPr>
          <a:xfrm rot="4063374" flipH="1">
            <a:off x="4679633" y="-310982"/>
            <a:ext cx="6553331" cy="73233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7" name="Google Shape;757;p21"/>
          <p:cNvSpPr/>
          <p:nvPr/>
        </p:nvSpPr>
        <p:spPr>
          <a:xfrm flipH="1">
            <a:off x="1441654" y="1763091"/>
            <a:ext cx="743140" cy="5074634"/>
          </a:xfrm>
          <a:custGeom>
            <a:avLst/>
            <a:gdLst/>
            <a:ahLst/>
            <a:cxnLst/>
            <a:rect l="l" t="t" r="r" b="b"/>
            <a:pathLst>
              <a:path w="743140" h="5074634" extrusionOk="0">
                <a:moveTo>
                  <a:pt x="0" y="0"/>
                </a:moveTo>
                <a:lnTo>
                  <a:pt x="743140" y="0"/>
                </a:lnTo>
                <a:lnTo>
                  <a:pt x="743140" y="5074634"/>
                </a:lnTo>
                <a:lnTo>
                  <a:pt x="0" y="5074634"/>
                </a:lnTo>
                <a:close/>
              </a:path>
            </a:pathLst>
          </a:custGeom>
          <a:solidFill>
            <a:srgbClr val="43434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58" name="Google Shape;758;p21"/>
          <p:cNvSpPr/>
          <p:nvPr/>
        </p:nvSpPr>
        <p:spPr>
          <a:xfrm flipH="1">
            <a:off x="1753048" y="4007658"/>
            <a:ext cx="3256806" cy="950258"/>
          </a:xfrm>
          <a:custGeom>
            <a:avLst/>
            <a:gdLst/>
            <a:ahLst/>
            <a:cxnLst/>
            <a:rect l="l" t="t" r="r" b="b"/>
            <a:pathLst>
              <a:path w="3256806" h="950258" extrusionOk="0">
                <a:moveTo>
                  <a:pt x="160346" y="453390"/>
                </a:moveTo>
                <a:lnTo>
                  <a:pt x="1257340" y="0"/>
                </a:lnTo>
                <a:lnTo>
                  <a:pt x="3255876" y="146590"/>
                </a:lnTo>
                <a:cubicBezTo>
                  <a:pt x="3255876" y="200882"/>
                  <a:pt x="3257971" y="236411"/>
                  <a:pt x="3255876" y="305467"/>
                </a:cubicBezTo>
                <a:lnTo>
                  <a:pt x="2787341" y="588359"/>
                </a:lnTo>
                <a:cubicBezTo>
                  <a:pt x="1894848" y="1085088"/>
                  <a:pt x="792139" y="934593"/>
                  <a:pt x="623356" y="908971"/>
                </a:cubicBezTo>
                <a:cubicBezTo>
                  <a:pt x="479719" y="887158"/>
                  <a:pt x="36807" y="777812"/>
                  <a:pt x="12518" y="610362"/>
                </a:cubicBezTo>
                <a:cubicBezTo>
                  <a:pt x="-33202" y="295180"/>
                  <a:pt x="53190" y="507016"/>
                  <a:pt x="160346" y="45339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59" name="Google Shape;759;p21"/>
          <p:cNvSpPr/>
          <p:nvPr/>
        </p:nvSpPr>
        <p:spPr>
          <a:xfrm flipH="1">
            <a:off x="1753884" y="3933934"/>
            <a:ext cx="3261364" cy="866091"/>
          </a:xfrm>
          <a:custGeom>
            <a:avLst/>
            <a:gdLst/>
            <a:ahLst/>
            <a:cxnLst/>
            <a:rect l="l" t="t" r="r" b="b"/>
            <a:pathLst>
              <a:path w="3261364" h="866091" extrusionOk="0">
                <a:moveTo>
                  <a:pt x="147357" y="404336"/>
                </a:moveTo>
                <a:lnTo>
                  <a:pt x="1240446" y="0"/>
                </a:lnTo>
                <a:lnTo>
                  <a:pt x="3261365" y="220218"/>
                </a:lnTo>
                <a:lnTo>
                  <a:pt x="2765017" y="524733"/>
                </a:lnTo>
                <a:cubicBezTo>
                  <a:pt x="1893384" y="976884"/>
                  <a:pt x="940408" y="862108"/>
                  <a:pt x="591126" y="827056"/>
                </a:cubicBezTo>
                <a:cubicBezTo>
                  <a:pt x="458157" y="813816"/>
                  <a:pt x="-318797" y="613125"/>
                  <a:pt x="147357" y="404336"/>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0" name="Google Shape;760;p21"/>
          <p:cNvSpPr/>
          <p:nvPr/>
        </p:nvSpPr>
        <p:spPr>
          <a:xfrm flipH="1">
            <a:off x="1939336" y="4133102"/>
            <a:ext cx="3039808" cy="434340"/>
          </a:xfrm>
          <a:custGeom>
            <a:avLst/>
            <a:gdLst/>
            <a:ahLst/>
            <a:cxnLst/>
            <a:rect l="l" t="t" r="r" b="b"/>
            <a:pathLst>
              <a:path w="3039808" h="434340" extrusionOk="0">
                <a:moveTo>
                  <a:pt x="10287" y="434340"/>
                </a:moveTo>
                <a:lnTo>
                  <a:pt x="0" y="407670"/>
                </a:lnTo>
                <a:lnTo>
                  <a:pt x="1055370" y="0"/>
                </a:lnTo>
                <a:lnTo>
                  <a:pt x="1058609" y="286"/>
                </a:lnTo>
                <a:lnTo>
                  <a:pt x="3039809" y="170212"/>
                </a:lnTo>
                <a:lnTo>
                  <a:pt x="2885027" y="271939"/>
                </a:lnTo>
                <a:lnTo>
                  <a:pt x="2869311" y="248126"/>
                </a:lnTo>
                <a:lnTo>
                  <a:pt x="2955131" y="191643"/>
                </a:lnTo>
                <a:lnTo>
                  <a:pt x="1059466" y="29051"/>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1" name="Google Shape;761;p21"/>
          <p:cNvSpPr/>
          <p:nvPr/>
        </p:nvSpPr>
        <p:spPr>
          <a:xfrm flipH="1">
            <a:off x="1742263" y="1507631"/>
            <a:ext cx="952595" cy="2646616"/>
          </a:xfrm>
          <a:custGeom>
            <a:avLst/>
            <a:gdLst/>
            <a:ahLst/>
            <a:cxnLst/>
            <a:rect l="l" t="t" r="r" b="b"/>
            <a:pathLst>
              <a:path w="952595" h="2646616" extrusionOk="0">
                <a:moveTo>
                  <a:pt x="952595" y="1065848"/>
                </a:moveTo>
                <a:lnTo>
                  <a:pt x="952595" y="2642045"/>
                </a:lnTo>
                <a:lnTo>
                  <a:pt x="942880" y="2645855"/>
                </a:lnTo>
                <a:lnTo>
                  <a:pt x="940880" y="2646617"/>
                </a:lnTo>
                <a:lnTo>
                  <a:pt x="940499" y="2645664"/>
                </a:lnTo>
                <a:lnTo>
                  <a:pt x="0" y="0"/>
                </a:lnTo>
                <a:lnTo>
                  <a:pt x="113443" y="8287"/>
                </a:lnTo>
                <a:cubicBezTo>
                  <a:pt x="592169" y="107823"/>
                  <a:pt x="952595" y="543497"/>
                  <a:pt x="952595" y="1065848"/>
                </a:cubicBezTo>
                <a:close/>
              </a:path>
            </a:pathLst>
          </a:custGeom>
          <a:solidFill>
            <a:srgbClr val="D64C4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2" name="Google Shape;762;p21"/>
          <p:cNvSpPr/>
          <p:nvPr/>
        </p:nvSpPr>
        <p:spPr>
          <a:xfrm flipH="1">
            <a:off x="1742263" y="1494581"/>
            <a:ext cx="2095214" cy="2659665"/>
          </a:xfrm>
          <a:custGeom>
            <a:avLst/>
            <a:gdLst/>
            <a:ahLst/>
            <a:cxnLst/>
            <a:rect l="l" t="t" r="r" b="b"/>
            <a:pathLst>
              <a:path w="2095214" h="2659665" extrusionOk="0">
                <a:moveTo>
                  <a:pt x="2095214" y="1078897"/>
                </a:moveTo>
                <a:lnTo>
                  <a:pt x="2095214" y="2659666"/>
                </a:lnTo>
                <a:lnTo>
                  <a:pt x="2085499" y="2658904"/>
                </a:lnTo>
                <a:lnTo>
                  <a:pt x="2083118" y="2658714"/>
                </a:lnTo>
                <a:lnTo>
                  <a:pt x="0" y="2491359"/>
                </a:lnTo>
                <a:lnTo>
                  <a:pt x="0" y="1078897"/>
                </a:lnTo>
                <a:cubicBezTo>
                  <a:pt x="0" y="483013"/>
                  <a:pt x="469011" y="0"/>
                  <a:pt x="1047560" y="0"/>
                </a:cubicBezTo>
                <a:lnTo>
                  <a:pt x="1047655" y="0"/>
                </a:lnTo>
                <a:cubicBezTo>
                  <a:pt x="1118997" y="0"/>
                  <a:pt x="1188720" y="7334"/>
                  <a:pt x="1256062" y="21336"/>
                </a:cubicBezTo>
                <a:cubicBezTo>
                  <a:pt x="1734788" y="120872"/>
                  <a:pt x="2095214" y="556546"/>
                  <a:pt x="2095214" y="1078897"/>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3" name="Google Shape;763;p21"/>
          <p:cNvSpPr/>
          <p:nvPr/>
        </p:nvSpPr>
        <p:spPr>
          <a:xfrm flipH="1">
            <a:off x="2694857" y="1494486"/>
            <a:ext cx="1235583" cy="2520696"/>
          </a:xfrm>
          <a:custGeom>
            <a:avLst/>
            <a:gdLst/>
            <a:ahLst/>
            <a:cxnLst/>
            <a:rect l="l" t="t" r="r" b="b"/>
            <a:pathLst>
              <a:path w="1235583" h="2520696" extrusionOk="0">
                <a:moveTo>
                  <a:pt x="1235583" y="17335"/>
                </a:moveTo>
                <a:cubicBezTo>
                  <a:pt x="740664" y="116015"/>
                  <a:pt x="363855" y="624173"/>
                  <a:pt x="363855" y="1236155"/>
                </a:cubicBezTo>
                <a:lnTo>
                  <a:pt x="363855" y="2520696"/>
                </a:lnTo>
                <a:lnTo>
                  <a:pt x="0" y="2491454"/>
                </a:lnTo>
                <a:lnTo>
                  <a:pt x="0" y="1078992"/>
                </a:lnTo>
                <a:cubicBezTo>
                  <a:pt x="0" y="483203"/>
                  <a:pt x="468916" y="0"/>
                  <a:pt x="1047559" y="0"/>
                </a:cubicBezTo>
                <a:cubicBezTo>
                  <a:pt x="1111758" y="0"/>
                  <a:pt x="1174623" y="6001"/>
                  <a:pt x="1235583" y="17335"/>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4" name="Google Shape;764;p21"/>
          <p:cNvSpPr/>
          <p:nvPr/>
        </p:nvSpPr>
        <p:spPr>
          <a:xfrm rot="42970" flipH="1">
            <a:off x="3908335" y="3988884"/>
            <a:ext cx="28576" cy="158693"/>
          </a:xfrm>
          <a:custGeom>
            <a:avLst/>
            <a:gdLst/>
            <a:ahLst/>
            <a:cxnLst/>
            <a:rect l="l" t="t" r="r" b="b"/>
            <a:pathLst>
              <a:path w="28574" h="158681" extrusionOk="0">
                <a:moveTo>
                  <a:pt x="0" y="0"/>
                </a:moveTo>
                <a:lnTo>
                  <a:pt x="28574" y="0"/>
                </a:lnTo>
                <a:lnTo>
                  <a:pt x="28574" y="158681"/>
                </a:lnTo>
                <a:lnTo>
                  <a:pt x="0" y="158681"/>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5" name="Google Shape;765;p21"/>
          <p:cNvSpPr/>
          <p:nvPr/>
        </p:nvSpPr>
        <p:spPr>
          <a:xfrm flipH="1">
            <a:off x="1441654" y="4309239"/>
            <a:ext cx="540067" cy="2527078"/>
          </a:xfrm>
          <a:custGeom>
            <a:avLst/>
            <a:gdLst/>
            <a:ahLst/>
            <a:cxnLst/>
            <a:rect l="l" t="t" r="r" b="b"/>
            <a:pathLst>
              <a:path w="540067" h="2527078" extrusionOk="0">
                <a:moveTo>
                  <a:pt x="0" y="2527078"/>
                </a:moveTo>
                <a:lnTo>
                  <a:pt x="540067" y="2527078"/>
                </a:lnTo>
                <a:lnTo>
                  <a:pt x="540067" y="0"/>
                </a:lnTo>
                <a:lnTo>
                  <a:pt x="483394" y="0"/>
                </a:lnTo>
                <a:cubicBezTo>
                  <a:pt x="216408" y="0"/>
                  <a:pt x="95" y="216408"/>
                  <a:pt x="95" y="483299"/>
                </a:cubicBezTo>
                <a:lnTo>
                  <a:pt x="95" y="2527078"/>
                </a:lnTo>
                <a:close/>
              </a:path>
            </a:pathLst>
          </a:custGeom>
          <a:solidFill>
            <a:srgbClr val="666666"/>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6" name="Google Shape;766;p21"/>
          <p:cNvSpPr/>
          <p:nvPr/>
        </p:nvSpPr>
        <p:spPr>
          <a:xfrm flipH="1">
            <a:off x="1540714" y="4703364"/>
            <a:ext cx="88963" cy="2006631"/>
          </a:xfrm>
          <a:custGeom>
            <a:avLst/>
            <a:gdLst/>
            <a:ahLst/>
            <a:cxnLst/>
            <a:rect l="l" t="t" r="r" b="b"/>
            <a:pathLst>
              <a:path w="88963" h="2006631" extrusionOk="0">
                <a:moveTo>
                  <a:pt x="44482" y="2006632"/>
                </a:moveTo>
                <a:lnTo>
                  <a:pt x="44482" y="2006632"/>
                </a:lnTo>
                <a:cubicBezTo>
                  <a:pt x="20003" y="2006632"/>
                  <a:pt x="0" y="1986629"/>
                  <a:pt x="0" y="1962150"/>
                </a:cubicBezTo>
                <a:lnTo>
                  <a:pt x="0" y="44482"/>
                </a:lnTo>
                <a:cubicBezTo>
                  <a:pt x="0" y="20002"/>
                  <a:pt x="20003" y="0"/>
                  <a:pt x="44482" y="0"/>
                </a:cubicBezTo>
                <a:lnTo>
                  <a:pt x="44482" y="0"/>
                </a:lnTo>
                <a:cubicBezTo>
                  <a:pt x="68961" y="0"/>
                  <a:pt x="88963" y="20002"/>
                  <a:pt x="88963" y="44482"/>
                </a:cubicBezTo>
                <a:lnTo>
                  <a:pt x="88963" y="1962055"/>
                </a:lnTo>
                <a:cubicBezTo>
                  <a:pt x="88963" y="1986629"/>
                  <a:pt x="68961" y="2006632"/>
                  <a:pt x="44482" y="2006632"/>
                </a:cubicBezTo>
                <a:close/>
              </a:path>
            </a:pathLst>
          </a:custGeom>
          <a:solidFill>
            <a:srgbClr val="E0E0E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67" name="Google Shape;767;p21"/>
          <p:cNvGrpSpPr/>
          <p:nvPr/>
        </p:nvGrpSpPr>
        <p:grpSpPr>
          <a:xfrm flipH="1">
            <a:off x="1467872" y="2367188"/>
            <a:ext cx="2643703" cy="2139960"/>
            <a:chOff x="6551993" y="1927595"/>
            <a:chExt cx="2643703" cy="2139960"/>
          </a:xfrm>
        </p:grpSpPr>
        <p:grpSp>
          <p:nvGrpSpPr>
            <p:cNvPr id="768" name="Google Shape;768;p21"/>
            <p:cNvGrpSpPr/>
            <p:nvPr/>
          </p:nvGrpSpPr>
          <p:grpSpPr>
            <a:xfrm>
              <a:off x="6551993" y="1927719"/>
              <a:ext cx="2643703" cy="2139836"/>
              <a:chOff x="6551993" y="1927719"/>
              <a:chExt cx="2643703" cy="2139836"/>
            </a:xfrm>
          </p:grpSpPr>
          <p:sp>
            <p:nvSpPr>
              <p:cNvPr id="769" name="Google Shape;769;p21"/>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0" name="Google Shape;770;p21"/>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71" name="Google Shape;771;p21"/>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2" name="Google Shape;772;p21"/>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3" name="Google Shape;773;p21"/>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74" name="Google Shape;774;p21"/>
          <p:cNvSpPr/>
          <p:nvPr/>
        </p:nvSpPr>
        <p:spPr>
          <a:xfrm flipH="1">
            <a:off x="386475" y="1515918"/>
            <a:ext cx="2194940" cy="2633757"/>
          </a:xfrm>
          <a:custGeom>
            <a:avLst/>
            <a:gdLst/>
            <a:ahLst/>
            <a:cxnLst/>
            <a:rect l="l" t="t" r="r" b="b"/>
            <a:pathLst>
              <a:path w="2194940" h="2633757" extrusionOk="0">
                <a:moveTo>
                  <a:pt x="2194941" y="947357"/>
                </a:moveTo>
                <a:lnTo>
                  <a:pt x="2194941" y="2101501"/>
                </a:lnTo>
                <a:lnTo>
                  <a:pt x="839152" y="2633758"/>
                </a:lnTo>
                <a:lnTo>
                  <a:pt x="839152" y="1057561"/>
                </a:lnTo>
                <a:cubicBezTo>
                  <a:pt x="839152" y="535210"/>
                  <a:pt x="478726" y="99536"/>
                  <a:pt x="0" y="0"/>
                </a:cubicBezTo>
                <a:lnTo>
                  <a:pt x="1484185" y="108775"/>
                </a:lnTo>
                <a:cubicBezTo>
                  <a:pt x="1887665" y="151924"/>
                  <a:pt x="2194941" y="514350"/>
                  <a:pt x="2194941" y="947357"/>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5" name="Google Shape;775;p21"/>
          <p:cNvSpPr/>
          <p:nvPr/>
        </p:nvSpPr>
        <p:spPr>
          <a:xfrm flipH="1">
            <a:off x="1500231" y="1558427"/>
            <a:ext cx="559852" cy="2263207"/>
          </a:xfrm>
          <a:custGeom>
            <a:avLst/>
            <a:gdLst/>
            <a:ahLst/>
            <a:cxnLst/>
            <a:rect l="l" t="t" r="r" b="b"/>
            <a:pathLst>
              <a:path w="559852" h="2263207" extrusionOk="0">
                <a:moveTo>
                  <a:pt x="545659" y="2263207"/>
                </a:moveTo>
                <a:cubicBezTo>
                  <a:pt x="537753" y="2263207"/>
                  <a:pt x="531372" y="2256825"/>
                  <a:pt x="531372" y="2248920"/>
                </a:cubicBezTo>
                <a:lnTo>
                  <a:pt x="531372" y="963711"/>
                </a:lnTo>
                <a:cubicBezTo>
                  <a:pt x="531372" y="576711"/>
                  <a:pt x="330489" y="217618"/>
                  <a:pt x="7020" y="26547"/>
                </a:cubicBezTo>
                <a:cubicBezTo>
                  <a:pt x="258" y="22546"/>
                  <a:pt x="-2028" y="13783"/>
                  <a:pt x="1972" y="7020"/>
                </a:cubicBezTo>
                <a:cubicBezTo>
                  <a:pt x="5973" y="258"/>
                  <a:pt x="14735" y="-2028"/>
                  <a:pt x="21498" y="1972"/>
                </a:cubicBezTo>
                <a:cubicBezTo>
                  <a:pt x="353635" y="198187"/>
                  <a:pt x="559851" y="566614"/>
                  <a:pt x="559851" y="963711"/>
                </a:cubicBezTo>
                <a:lnTo>
                  <a:pt x="559851" y="2248920"/>
                </a:lnTo>
                <a:cubicBezTo>
                  <a:pt x="559947" y="2256825"/>
                  <a:pt x="553469" y="2263207"/>
                  <a:pt x="545659" y="2263207"/>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6" name="Google Shape;776;p21"/>
          <p:cNvSpPr/>
          <p:nvPr/>
        </p:nvSpPr>
        <p:spPr>
          <a:xfrm flipH="1">
            <a:off x="397172" y="3422947"/>
            <a:ext cx="1347634" cy="471172"/>
          </a:xfrm>
          <a:custGeom>
            <a:avLst/>
            <a:gdLst/>
            <a:ahLst/>
            <a:cxnLst/>
            <a:rect l="l" t="t" r="r" b="b"/>
            <a:pathLst>
              <a:path w="1347634" h="471172" extrusionOk="0">
                <a:moveTo>
                  <a:pt x="14259" y="471173"/>
                </a:moveTo>
                <a:cubicBezTo>
                  <a:pt x="8258" y="471173"/>
                  <a:pt x="2733" y="467363"/>
                  <a:pt x="733" y="461457"/>
                </a:cubicBezTo>
                <a:cubicBezTo>
                  <a:pt x="-1743" y="453932"/>
                  <a:pt x="2257" y="445836"/>
                  <a:pt x="9686" y="443360"/>
                </a:cubicBezTo>
                <a:lnTo>
                  <a:pt x="1328804" y="733"/>
                </a:lnTo>
                <a:cubicBezTo>
                  <a:pt x="1336329" y="-1744"/>
                  <a:pt x="1344425" y="2257"/>
                  <a:pt x="1346901" y="9687"/>
                </a:cubicBezTo>
                <a:cubicBezTo>
                  <a:pt x="1349378" y="17211"/>
                  <a:pt x="1345377" y="25307"/>
                  <a:pt x="1337948" y="27784"/>
                </a:cubicBezTo>
                <a:lnTo>
                  <a:pt x="18830" y="470411"/>
                </a:lnTo>
                <a:cubicBezTo>
                  <a:pt x="17307" y="470982"/>
                  <a:pt x="15783" y="471173"/>
                  <a:pt x="14259" y="47117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7" name="Google Shape;777;p21"/>
          <p:cNvSpPr/>
          <p:nvPr/>
        </p:nvSpPr>
        <p:spPr>
          <a:xfrm flipH="1">
            <a:off x="551353" y="1629534"/>
            <a:ext cx="559991" cy="1861773"/>
          </a:xfrm>
          <a:custGeom>
            <a:avLst/>
            <a:gdLst/>
            <a:ahLst/>
            <a:cxnLst/>
            <a:rect l="l" t="t" r="r" b="b"/>
            <a:pathLst>
              <a:path w="559991" h="1861773" extrusionOk="0">
                <a:moveTo>
                  <a:pt x="545609" y="1861773"/>
                </a:moveTo>
                <a:cubicBezTo>
                  <a:pt x="537703" y="1861773"/>
                  <a:pt x="531321" y="1855391"/>
                  <a:pt x="531321" y="1847486"/>
                </a:cubicBezTo>
                <a:lnTo>
                  <a:pt x="531321" y="769256"/>
                </a:lnTo>
                <a:cubicBezTo>
                  <a:pt x="531321" y="463122"/>
                  <a:pt x="330820" y="178896"/>
                  <a:pt x="8208" y="27258"/>
                </a:cubicBezTo>
                <a:cubicBezTo>
                  <a:pt x="1064" y="23924"/>
                  <a:pt x="-1984" y="15352"/>
                  <a:pt x="1350" y="8208"/>
                </a:cubicBezTo>
                <a:cubicBezTo>
                  <a:pt x="4684" y="1064"/>
                  <a:pt x="13256" y="-1984"/>
                  <a:pt x="20400" y="1350"/>
                </a:cubicBezTo>
                <a:cubicBezTo>
                  <a:pt x="353204" y="157655"/>
                  <a:pt x="559991" y="451883"/>
                  <a:pt x="559991" y="769160"/>
                </a:cubicBezTo>
                <a:lnTo>
                  <a:pt x="559991" y="1847390"/>
                </a:lnTo>
                <a:cubicBezTo>
                  <a:pt x="559896" y="1855391"/>
                  <a:pt x="553514" y="1861773"/>
                  <a:pt x="545609" y="186177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78" name="Google Shape;778;p21"/>
          <p:cNvGrpSpPr/>
          <p:nvPr/>
        </p:nvGrpSpPr>
        <p:grpSpPr>
          <a:xfrm flipH="1">
            <a:off x="1050719" y="944456"/>
            <a:ext cx="390926" cy="2357421"/>
            <a:chOff x="9286473" y="476250"/>
            <a:chExt cx="390926" cy="2357421"/>
          </a:xfrm>
        </p:grpSpPr>
        <p:sp>
          <p:nvSpPr>
            <p:cNvPr id="779" name="Google Shape;779;p21"/>
            <p:cNvSpPr/>
            <p:nvPr/>
          </p:nvSpPr>
          <p:spPr>
            <a:xfrm>
              <a:off x="9389173" y="476250"/>
              <a:ext cx="113728" cy="1839563"/>
            </a:xfrm>
            <a:custGeom>
              <a:avLst/>
              <a:gdLst/>
              <a:ahLst/>
              <a:cxnLst/>
              <a:rect l="l" t="t" r="r" b="b"/>
              <a:pathLst>
                <a:path w="113728" h="1839563" extrusionOk="0">
                  <a:moveTo>
                    <a:pt x="113729" y="1839278"/>
                  </a:moveTo>
                  <a:lnTo>
                    <a:pt x="2096" y="1839563"/>
                  </a:lnTo>
                  <a:lnTo>
                    <a:pt x="0" y="0"/>
                  </a:lnTo>
                  <a:lnTo>
                    <a:pt x="111633" y="40386"/>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80" name="Google Shape;780;p21"/>
            <p:cNvSpPr/>
            <p:nvPr/>
          </p:nvSpPr>
          <p:spPr>
            <a:xfrm rot="-8594">
              <a:off x="9287178" y="2269034"/>
              <a:ext cx="300229" cy="564263"/>
            </a:xfrm>
            <a:custGeom>
              <a:avLst/>
              <a:gdLst/>
              <a:ahLst/>
              <a:cxnLst/>
              <a:rect l="l" t="t" r="r" b="b"/>
              <a:pathLst>
                <a:path w="300228" h="564261" extrusionOk="0">
                  <a:moveTo>
                    <a:pt x="300228" y="282131"/>
                  </a:moveTo>
                  <a:cubicBezTo>
                    <a:pt x="300228" y="437948"/>
                    <a:pt x="233020" y="564262"/>
                    <a:pt x="150114" y="564262"/>
                  </a:cubicBezTo>
                  <a:cubicBezTo>
                    <a:pt x="67208" y="564262"/>
                    <a:pt x="0" y="437948"/>
                    <a:pt x="0" y="282131"/>
                  </a:cubicBezTo>
                  <a:cubicBezTo>
                    <a:pt x="0" y="126314"/>
                    <a:pt x="67208" y="0"/>
                    <a:pt x="150114" y="0"/>
                  </a:cubicBezTo>
                  <a:cubicBezTo>
                    <a:pt x="233020" y="0"/>
                    <a:pt x="300228" y="126314"/>
                    <a:pt x="300228" y="28213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81" name="Google Shape;781;p21"/>
            <p:cNvSpPr/>
            <p:nvPr/>
          </p:nvSpPr>
          <p:spPr>
            <a:xfrm rot="-8594">
              <a:off x="9380300" y="2446935"/>
              <a:ext cx="111252" cy="208979"/>
            </a:xfrm>
            <a:custGeom>
              <a:avLst/>
              <a:gdLst/>
              <a:ahLst/>
              <a:cxnLst/>
              <a:rect l="l" t="t" r="r" b="b"/>
              <a:pathLst>
                <a:path w="111252" h="208978" extrusionOk="0">
                  <a:moveTo>
                    <a:pt x="111252" y="104489"/>
                  </a:moveTo>
                  <a:cubicBezTo>
                    <a:pt x="111252" y="162197"/>
                    <a:pt x="86348" y="208979"/>
                    <a:pt x="55626" y="208979"/>
                  </a:cubicBezTo>
                  <a:cubicBezTo>
                    <a:pt x="24905" y="208979"/>
                    <a:pt x="0" y="162197"/>
                    <a:pt x="0" y="104489"/>
                  </a:cubicBezTo>
                  <a:cubicBezTo>
                    <a:pt x="0" y="46781"/>
                    <a:pt x="24905" y="0"/>
                    <a:pt x="55626" y="0"/>
                  </a:cubicBezTo>
                  <a:cubicBezTo>
                    <a:pt x="86348" y="0"/>
                    <a:pt x="111252" y="46781"/>
                    <a:pt x="111252" y="104489"/>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82" name="Google Shape;782;p21"/>
            <p:cNvSpPr/>
            <p:nvPr/>
          </p:nvSpPr>
          <p:spPr>
            <a:xfrm>
              <a:off x="9388506" y="516635"/>
              <a:ext cx="288893" cy="495109"/>
            </a:xfrm>
            <a:custGeom>
              <a:avLst/>
              <a:gdLst/>
              <a:ahLst/>
              <a:cxnLst/>
              <a:rect l="l" t="t" r="r" b="b"/>
              <a:pathLst>
                <a:path w="288893" h="495109" extrusionOk="0">
                  <a:moveTo>
                    <a:pt x="284035" y="172879"/>
                  </a:moveTo>
                  <a:lnTo>
                    <a:pt x="288893" y="374618"/>
                  </a:lnTo>
                  <a:cubicBezTo>
                    <a:pt x="285750" y="430340"/>
                    <a:pt x="243745" y="475107"/>
                    <a:pt x="190405" y="479489"/>
                  </a:cubicBezTo>
                  <a:lnTo>
                    <a:pt x="1048" y="495110"/>
                  </a:lnTo>
                  <a:lnTo>
                    <a:pt x="0" y="0"/>
                  </a:lnTo>
                  <a:lnTo>
                    <a:pt x="251174" y="113348"/>
                  </a:lnTo>
                  <a:cubicBezTo>
                    <a:pt x="272034" y="121253"/>
                    <a:pt x="283750" y="149257"/>
                    <a:pt x="284035" y="172879"/>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83" name="Google Shape;783;p21"/>
          <p:cNvSpPr txBox="1">
            <a:spLocks noGrp="1"/>
          </p:cNvSpPr>
          <p:nvPr>
            <p:ph type="subTitle" idx="1"/>
          </p:nvPr>
        </p:nvSpPr>
        <p:spPr>
          <a:xfrm>
            <a:off x="6130600" y="2516825"/>
            <a:ext cx="55815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784" name="Google Shape;784;p21"/>
          <p:cNvSpPr txBox="1">
            <a:spLocks noGrp="1"/>
          </p:cNvSpPr>
          <p:nvPr>
            <p:ph type="title"/>
          </p:nvPr>
        </p:nvSpPr>
        <p:spPr>
          <a:xfrm>
            <a:off x="6130600" y="1583975"/>
            <a:ext cx="5581500" cy="763500"/>
          </a:xfrm>
          <a:prstGeom prst="rect">
            <a:avLst/>
          </a:prstGeom>
          <a:noFill/>
          <a:ln>
            <a:noFill/>
          </a:ln>
        </p:spPr>
        <p:txBody>
          <a:bodyPr spcFirstLastPara="1" wrap="square" lIns="121900" tIns="121900" rIns="121900" bIns="121900" anchor="b" anchorCtr="0">
            <a:noAutofit/>
          </a:bodyPr>
          <a:lstStyle>
            <a:lvl1pPr marR="0" lvl="0" algn="l">
              <a:lnSpc>
                <a:spcPct val="100000"/>
              </a:lnSpc>
              <a:spcBef>
                <a:spcPts val="0"/>
              </a:spcBef>
              <a:spcAft>
                <a:spcPts val="0"/>
              </a:spcAft>
              <a:buClr>
                <a:schemeClr val="dk1"/>
              </a:buClr>
              <a:buSzPts val="7000"/>
              <a:buFont typeface="Aldrich"/>
              <a:buNone/>
              <a:defRPr sz="7000"/>
            </a:lvl1pPr>
            <a:lvl2pPr lvl="1"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85" name="Google Shape;785;p21"/>
          <p:cNvSpPr txBox="1">
            <a:spLocks noGrp="1"/>
          </p:cNvSpPr>
          <p:nvPr>
            <p:ph type="body" idx="2"/>
          </p:nvPr>
        </p:nvSpPr>
        <p:spPr>
          <a:xfrm>
            <a:off x="6130650" y="3381625"/>
            <a:ext cx="5581500" cy="1341600"/>
          </a:xfrm>
          <a:prstGeom prst="rect">
            <a:avLst/>
          </a:prstGeom>
          <a:noFill/>
          <a:ln>
            <a:noFill/>
          </a:ln>
        </p:spPr>
        <p:txBody>
          <a:bodyPr spcFirstLastPara="1" wrap="square" lIns="121900" tIns="121900" rIns="121900" bIns="1219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Tree>
    <p:extLst>
      <p:ext uri="{BB962C8B-B14F-4D97-AF65-F5344CB8AC3E}">
        <p14:creationId xmlns:p14="http://schemas.microsoft.com/office/powerpoint/2010/main" val="3111663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786"/>
        <p:cNvGrpSpPr/>
        <p:nvPr/>
      </p:nvGrpSpPr>
      <p:grpSpPr>
        <a:xfrm>
          <a:off x="0" y="0"/>
          <a:ext cx="0" cy="0"/>
          <a:chOff x="0" y="0"/>
          <a:chExt cx="0" cy="0"/>
        </a:xfrm>
      </p:grpSpPr>
      <p:sp>
        <p:nvSpPr>
          <p:cNvPr id="787" name="Google Shape;787;p22"/>
          <p:cNvSpPr txBox="1">
            <a:spLocks noGrp="1"/>
          </p:cNvSpPr>
          <p:nvPr>
            <p:ph type="title"/>
          </p:nvPr>
        </p:nvSpPr>
        <p:spPr>
          <a:xfrm>
            <a:off x="415650" y="421105"/>
            <a:ext cx="11360700" cy="1230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Tree>
    <p:extLst>
      <p:ext uri="{BB962C8B-B14F-4D97-AF65-F5344CB8AC3E}">
        <p14:creationId xmlns:p14="http://schemas.microsoft.com/office/powerpoint/2010/main" val="3417208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00 DO NOT REMOVE · SlidesMania">
  <p:cSld name="100 DO NOT REMOVE · SlidesMania">
    <p:spTree>
      <p:nvGrpSpPr>
        <p:cNvPr id="1" name="Shape 788"/>
        <p:cNvGrpSpPr/>
        <p:nvPr/>
      </p:nvGrpSpPr>
      <p:grpSpPr>
        <a:xfrm>
          <a:off x="0" y="0"/>
          <a:ext cx="0" cy="0"/>
          <a:chOff x="0" y="0"/>
          <a:chExt cx="0" cy="0"/>
        </a:xfrm>
      </p:grpSpPr>
      <p:grpSp>
        <p:nvGrpSpPr>
          <p:cNvPr id="789" name="Google Shape;789;p23"/>
          <p:cNvGrpSpPr/>
          <p:nvPr/>
        </p:nvGrpSpPr>
        <p:grpSpPr>
          <a:xfrm>
            <a:off x="0" y="0"/>
            <a:ext cx="12192000" cy="6858000"/>
            <a:chOff x="0" y="0"/>
            <a:chExt cx="12192000" cy="6858000"/>
          </a:xfrm>
        </p:grpSpPr>
        <p:sp>
          <p:nvSpPr>
            <p:cNvPr id="790" name="Google Shape;790;p23"/>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91" name="Google Shape;791;p23"/>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a:buClr>
                  <a:srgbClr val="000000"/>
                </a:buClr>
                <a:buSzPts val="3600"/>
                <a:buFont typeface="Arial"/>
                <a:buNone/>
              </a:pPr>
              <a:r>
                <a:rPr lang="en" sz="3600" b="1" kern="0">
                  <a:solidFill>
                    <a:srgbClr val="3F3F3F"/>
                  </a:solidFill>
                  <a:latin typeface="Poppins"/>
                  <a:ea typeface="Poppins"/>
                  <a:cs typeface="Poppins"/>
                  <a:sym typeface="Poppins"/>
                </a:rPr>
                <a:t>Free </a:t>
              </a:r>
              <a:r>
                <a:rPr lang="en" sz="3600" kern="0">
                  <a:solidFill>
                    <a:srgbClr val="3F3F3F"/>
                  </a:solidFill>
                  <a:latin typeface="Poppins"/>
                  <a:ea typeface="Poppins"/>
                  <a:cs typeface="Poppins"/>
                  <a:sym typeface="Poppins"/>
                </a:rPr>
                <a:t>themes and templates for </a:t>
              </a:r>
              <a:r>
                <a:rPr lang="en" sz="3600" b="1" kern="0">
                  <a:solidFill>
                    <a:srgbClr val="3F3F3F"/>
                  </a:solidFill>
                  <a:latin typeface="Poppins"/>
                  <a:ea typeface="Poppins"/>
                  <a:cs typeface="Poppins"/>
                  <a:sym typeface="Poppins"/>
                </a:rPr>
                <a:t>Google Slides</a:t>
              </a:r>
              <a:r>
                <a:rPr lang="en" sz="3600" kern="0">
                  <a:solidFill>
                    <a:srgbClr val="3F3F3F"/>
                  </a:solidFill>
                  <a:latin typeface="Poppins"/>
                  <a:ea typeface="Poppins"/>
                  <a:cs typeface="Poppins"/>
                  <a:sym typeface="Poppins"/>
                </a:rPr>
                <a:t> or </a:t>
              </a:r>
              <a:r>
                <a:rPr lang="en" sz="3600" b="1" kern="0">
                  <a:solidFill>
                    <a:srgbClr val="3F3F3F"/>
                  </a:solidFill>
                  <a:latin typeface="Poppins"/>
                  <a:ea typeface="Poppins"/>
                  <a:cs typeface="Poppins"/>
                  <a:sym typeface="Poppins"/>
                </a:rPr>
                <a:t>PowerPoint</a:t>
              </a:r>
              <a:endParaRPr sz="3600" b="1" kern="0">
                <a:solidFill>
                  <a:srgbClr val="3F3F3F"/>
                </a:solidFill>
                <a:latin typeface="Poppins"/>
                <a:ea typeface="Poppins"/>
                <a:cs typeface="Poppins"/>
                <a:sym typeface="Poppins"/>
              </a:endParaRPr>
            </a:p>
            <a:p>
              <a:pPr>
                <a:buClr>
                  <a:srgbClr val="000000"/>
                </a:buClr>
                <a:buSzPts val="3600"/>
                <a:buFont typeface="Arial"/>
                <a:buNone/>
              </a:pPr>
              <a:endParaRPr sz="3600" b="1" kern="0">
                <a:solidFill>
                  <a:srgbClr val="3F3F3F"/>
                </a:solidFill>
                <a:latin typeface="Poppins"/>
                <a:ea typeface="Poppins"/>
                <a:cs typeface="Poppins"/>
                <a:sym typeface="Poppins"/>
              </a:endParaRPr>
            </a:p>
            <a:p>
              <a:pPr>
                <a:buClr>
                  <a:srgbClr val="000000"/>
                </a:buClr>
                <a:buSzPts val="3600"/>
                <a:buFont typeface="Arial"/>
                <a:buNone/>
              </a:pPr>
              <a:endParaRPr sz="3600" b="1" kern="0">
                <a:solidFill>
                  <a:srgbClr val="3F3F3F"/>
                </a:solidFill>
                <a:latin typeface="Poppins"/>
                <a:ea typeface="Poppins"/>
                <a:cs typeface="Poppins"/>
                <a:sym typeface="Poppins"/>
              </a:endParaRPr>
            </a:p>
            <a:p>
              <a:pPr>
                <a:buClr>
                  <a:srgbClr val="000000"/>
                </a:buClr>
                <a:buSzPts val="3000"/>
                <a:buFont typeface="Arial"/>
                <a:buNone/>
              </a:pPr>
              <a:r>
                <a:rPr lang="en" sz="3000" b="1" kern="0">
                  <a:solidFill>
                    <a:srgbClr val="FFCB25"/>
                  </a:solidFill>
                  <a:latin typeface="Poppins"/>
                  <a:ea typeface="Poppins"/>
                  <a:cs typeface="Poppins"/>
                  <a:sym typeface="Poppins"/>
                </a:rPr>
                <a:t>NOT to be sold as is or modified!</a:t>
              </a:r>
              <a:endParaRPr sz="3000" b="1" kern="0">
                <a:solidFill>
                  <a:srgbClr val="FFCB25"/>
                </a:solidFill>
                <a:latin typeface="Poppins"/>
                <a:ea typeface="Poppins"/>
                <a:cs typeface="Poppins"/>
                <a:sym typeface="Poppins"/>
              </a:endParaRPr>
            </a:p>
            <a:p>
              <a:pPr>
                <a:buClr>
                  <a:srgbClr val="000000"/>
                </a:buClr>
                <a:buSzPts val="2700"/>
                <a:buFont typeface="Arial"/>
                <a:buNone/>
              </a:pPr>
              <a:r>
                <a:rPr lang="en" sz="2700" kern="0">
                  <a:solidFill>
                    <a:srgbClr val="3F3F3F"/>
                  </a:solidFill>
                  <a:latin typeface="Poppins"/>
                  <a:ea typeface="Poppins"/>
                  <a:cs typeface="Poppins"/>
                  <a:sym typeface="Poppins"/>
                </a:rPr>
                <a:t>Read </a:t>
              </a:r>
              <a:r>
                <a:rPr lang="en" sz="2700" u="sng" kern="0">
                  <a:solidFill>
                    <a:srgbClr val="3F3F3F"/>
                  </a:solidFill>
                  <a:latin typeface="Poppins"/>
                  <a:ea typeface="Poppins"/>
                  <a:cs typeface="Poppins"/>
                  <a:sym typeface="Poppins"/>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FAQ</a:t>
              </a:r>
              <a:r>
                <a:rPr lang="en" sz="4400" b="1" kern="0">
                  <a:solidFill>
                    <a:srgbClr val="FFCB25"/>
                  </a:solidFill>
                  <a:latin typeface="Poppins"/>
                  <a:ea typeface="Poppins"/>
                  <a:cs typeface="Poppins"/>
                  <a:sym typeface="Poppins"/>
                </a:rPr>
                <a:t> </a:t>
              </a:r>
              <a:r>
                <a:rPr lang="en" sz="2700" kern="0">
                  <a:solidFill>
                    <a:srgbClr val="3F3F3F"/>
                  </a:solidFill>
                  <a:latin typeface="Poppins"/>
                  <a:ea typeface="Poppins"/>
                  <a:cs typeface="Poppins"/>
                  <a:sym typeface="Poppins"/>
                </a:rPr>
                <a:t>on slidesmania.com</a:t>
              </a:r>
              <a:endParaRPr sz="2700" kern="0">
                <a:solidFill>
                  <a:srgbClr val="3F3F3F"/>
                </a:solidFill>
                <a:latin typeface="Poppins"/>
                <a:ea typeface="Poppins"/>
                <a:cs typeface="Poppins"/>
                <a:sym typeface="Poppins"/>
              </a:endParaRPr>
            </a:p>
            <a:p>
              <a:pPr>
                <a:buClr>
                  <a:srgbClr val="000000"/>
                </a:buClr>
                <a:buSzPts val="2000"/>
                <a:buFont typeface="Arial"/>
                <a:buNone/>
              </a:pPr>
              <a:r>
                <a:rPr lang="en" sz="2000" kern="0">
                  <a:solidFill>
                    <a:srgbClr val="3F3F3F"/>
                  </a:solidFill>
                  <a:latin typeface="Poppins"/>
                  <a:ea typeface="Poppins"/>
                  <a:cs typeface="Poppins"/>
                  <a:sym typeface="Poppins"/>
                </a:rPr>
                <a:t>Do not remove the slidesmania.com text on the sides.</a:t>
              </a:r>
              <a:endParaRPr sz="2000" kern="0">
                <a:solidFill>
                  <a:srgbClr val="3F3F3F"/>
                </a:solidFill>
                <a:latin typeface="Poppins"/>
                <a:ea typeface="Poppins"/>
                <a:cs typeface="Poppins"/>
                <a:sym typeface="Poppins"/>
              </a:endParaRPr>
            </a:p>
          </p:txBody>
        </p:sp>
        <p:cxnSp>
          <p:nvCxnSpPr>
            <p:cNvPr id="792" name="Google Shape;792;p23"/>
            <p:cNvCxnSpPr/>
            <p:nvPr/>
          </p:nvCxnSpPr>
          <p:spPr>
            <a:xfrm>
              <a:off x="10423367" y="5688858"/>
              <a:ext cx="1495200" cy="12900"/>
            </a:xfrm>
            <a:prstGeom prst="straightConnector1">
              <a:avLst/>
            </a:prstGeom>
            <a:noFill/>
            <a:ln w="38100" cap="flat" cmpd="sng">
              <a:solidFill>
                <a:srgbClr val="FFCB25"/>
              </a:solidFill>
              <a:prstDash val="solid"/>
              <a:round/>
              <a:headEnd type="none" w="sm" len="sm"/>
              <a:tailEnd type="none" w="sm" len="sm"/>
            </a:ln>
          </p:spPr>
        </p:cxnSp>
        <p:pic>
          <p:nvPicPr>
            <p:cNvPr id="793" name="Google Shape;793;p23">
              <a:hlinkClick r:id="rId3"/>
            </p:cNvPr>
            <p:cNvPicPr preferRelativeResize="0"/>
            <p:nvPr/>
          </p:nvPicPr>
          <p:blipFill rotWithShape="1">
            <a:blip r:embed="rId4">
              <a:alphaModFix/>
            </a:blip>
            <a:srcRect/>
            <a:stretch/>
          </p:blipFill>
          <p:spPr>
            <a:xfrm>
              <a:off x="8982558" y="5912306"/>
              <a:ext cx="713232" cy="637863"/>
            </a:xfrm>
            <a:prstGeom prst="rect">
              <a:avLst/>
            </a:prstGeom>
            <a:noFill/>
            <a:ln>
              <a:noFill/>
            </a:ln>
          </p:spPr>
        </p:pic>
        <p:pic>
          <p:nvPicPr>
            <p:cNvPr id="794" name="Google Shape;794;p23">
              <a:hlinkClick r:id="rId5"/>
            </p:cNvPr>
            <p:cNvPicPr preferRelativeResize="0"/>
            <p:nvPr/>
          </p:nvPicPr>
          <p:blipFill rotWithShape="1">
            <a:blip r:embed="rId6">
              <a:alphaModFix/>
            </a:blip>
            <a:srcRect/>
            <a:stretch/>
          </p:blipFill>
          <p:spPr>
            <a:xfrm>
              <a:off x="9764428" y="5916798"/>
              <a:ext cx="708660" cy="628879"/>
            </a:xfrm>
            <a:prstGeom prst="rect">
              <a:avLst/>
            </a:prstGeom>
            <a:noFill/>
            <a:ln>
              <a:noFill/>
            </a:ln>
          </p:spPr>
        </p:pic>
        <p:pic>
          <p:nvPicPr>
            <p:cNvPr id="795" name="Google Shape;795;p23">
              <a:hlinkClick r:id="rId7"/>
            </p:cNvPr>
            <p:cNvPicPr preferRelativeResize="0"/>
            <p:nvPr/>
          </p:nvPicPr>
          <p:blipFill rotWithShape="1">
            <a:blip r:embed="rId8">
              <a:alphaModFix/>
            </a:blip>
            <a:srcRect/>
            <a:stretch/>
          </p:blipFill>
          <p:spPr>
            <a:xfrm>
              <a:off x="10541715" y="5905569"/>
              <a:ext cx="612648" cy="624387"/>
            </a:xfrm>
            <a:prstGeom prst="rect">
              <a:avLst/>
            </a:prstGeom>
            <a:noFill/>
            <a:ln>
              <a:noFill/>
            </a:ln>
          </p:spPr>
        </p:pic>
        <p:pic>
          <p:nvPicPr>
            <p:cNvPr id="796" name="Google Shape;796;p23">
              <a:hlinkClick r:id="rId9"/>
            </p:cNvPr>
            <p:cNvPicPr preferRelativeResize="0"/>
            <p:nvPr/>
          </p:nvPicPr>
          <p:blipFill rotWithShape="1">
            <a:blip r:embed="rId10">
              <a:alphaModFix/>
            </a:blip>
            <a:srcRect/>
            <a:stretch/>
          </p:blipFill>
          <p:spPr>
            <a:xfrm>
              <a:off x="11219049" y="5916799"/>
              <a:ext cx="699516" cy="601927"/>
            </a:xfrm>
            <a:prstGeom prst="rect">
              <a:avLst/>
            </a:prstGeom>
            <a:noFill/>
            <a:ln>
              <a:noFill/>
            </a:ln>
          </p:spPr>
        </p:pic>
        <p:sp>
          <p:nvSpPr>
            <p:cNvPr id="797" name="Google Shape;797;p23"/>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algn="r">
                <a:buClr>
                  <a:srgbClr val="000000"/>
                </a:buClr>
                <a:buSzPts val="2400"/>
                <a:buFont typeface="Arial"/>
                <a:buNone/>
              </a:pPr>
              <a:r>
                <a:rPr lang="en" sz="2400" b="1" kern="0">
                  <a:solidFill>
                    <a:srgbClr val="252525"/>
                  </a:solidFill>
                  <a:latin typeface="Homemade Apple"/>
                  <a:ea typeface="Homemade Apple"/>
                  <a:cs typeface="Homemade Apple"/>
                  <a:sym typeface="Homemade Apple"/>
                </a:rPr>
                <a:t>Sharing is caring!</a:t>
              </a:r>
              <a:endParaRPr sz="2400" b="1" kern="0">
                <a:solidFill>
                  <a:srgbClr val="252525"/>
                </a:solidFill>
                <a:latin typeface="Homemade Apple"/>
                <a:ea typeface="Homemade Apple"/>
                <a:cs typeface="Homemade Apple"/>
                <a:sym typeface="Homemade Apple"/>
              </a:endParaRPr>
            </a:p>
          </p:txBody>
        </p:sp>
      </p:grpSp>
      <p:pic>
        <p:nvPicPr>
          <p:cNvPr id="798" name="Google Shape;798;p23"/>
          <p:cNvPicPr preferRelativeResize="0"/>
          <p:nvPr/>
        </p:nvPicPr>
        <p:blipFill rotWithShape="1">
          <a:blip r:embed="rId11">
            <a:alphaModFix/>
          </a:blip>
          <a:srcRect t="16256" b="20905"/>
          <a:stretch/>
        </p:blipFill>
        <p:spPr>
          <a:xfrm>
            <a:off x="125075" y="493725"/>
            <a:ext cx="8239800" cy="2071125"/>
          </a:xfrm>
          <a:prstGeom prst="rect">
            <a:avLst/>
          </a:prstGeom>
          <a:noFill/>
          <a:ln>
            <a:noFill/>
          </a:ln>
        </p:spPr>
      </p:pic>
    </p:spTree>
    <p:extLst>
      <p:ext uri="{BB962C8B-B14F-4D97-AF65-F5344CB8AC3E}">
        <p14:creationId xmlns:p14="http://schemas.microsoft.com/office/powerpoint/2010/main" val="473125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D3885A-8B5B-4F05-93FE-A0ED0D0714CD}"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5065ED-D4CF-4CBE-898F-4AC57D48ED22}" type="slidenum">
              <a:rPr lang="en-US" smtClean="0"/>
              <a:t>‹#›</a:t>
            </a:fld>
            <a:endParaRPr lang="en-US"/>
          </a:p>
        </p:txBody>
      </p:sp>
    </p:spTree>
    <p:extLst>
      <p:ext uri="{BB962C8B-B14F-4D97-AF65-F5344CB8AC3E}">
        <p14:creationId xmlns:p14="http://schemas.microsoft.com/office/powerpoint/2010/main" val="724904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rot="-4063374">
            <a:off x="649803" y="-290707"/>
            <a:ext cx="6553331" cy="73233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2" name="Google Shape;12;p2"/>
          <p:cNvSpPr txBox="1">
            <a:spLocks noGrp="1"/>
          </p:cNvSpPr>
          <p:nvPr>
            <p:ph type="title"/>
          </p:nvPr>
        </p:nvSpPr>
        <p:spPr>
          <a:xfrm>
            <a:off x="689950" y="1528138"/>
            <a:ext cx="6150600" cy="1230600"/>
          </a:xfrm>
          <a:prstGeom prst="rect">
            <a:avLst/>
          </a:prstGeom>
          <a:noFill/>
          <a:ln>
            <a:noFill/>
          </a:ln>
        </p:spPr>
        <p:txBody>
          <a:bodyPr spcFirstLastPara="1" wrap="square" lIns="121900" tIns="121900" rIns="121900" bIns="121900" anchor="t" anchorCtr="0">
            <a:noAutofit/>
          </a:bodyPr>
          <a:lstStyle>
            <a:lvl1pPr lvl="0" algn="l">
              <a:lnSpc>
                <a:spcPct val="80000"/>
              </a:lnSpc>
              <a:spcBef>
                <a:spcPts val="0"/>
              </a:spcBef>
              <a:spcAft>
                <a:spcPts val="0"/>
              </a:spcAft>
              <a:buSzPts val="9000"/>
              <a:buNone/>
              <a:defRPr sz="9000"/>
            </a:lvl1pPr>
            <a:lvl2pPr lvl="1" algn="l">
              <a:lnSpc>
                <a:spcPct val="80000"/>
              </a:lnSpc>
              <a:spcBef>
                <a:spcPts val="0"/>
              </a:spcBef>
              <a:spcAft>
                <a:spcPts val="0"/>
              </a:spcAft>
              <a:buSzPts val="11000"/>
              <a:buNone/>
              <a:defRPr sz="11000"/>
            </a:lvl2pPr>
            <a:lvl3pPr lvl="2" algn="l">
              <a:lnSpc>
                <a:spcPct val="80000"/>
              </a:lnSpc>
              <a:spcBef>
                <a:spcPts val="0"/>
              </a:spcBef>
              <a:spcAft>
                <a:spcPts val="0"/>
              </a:spcAft>
              <a:buSzPts val="11000"/>
              <a:buNone/>
              <a:defRPr sz="11000"/>
            </a:lvl3pPr>
            <a:lvl4pPr lvl="3" algn="l">
              <a:lnSpc>
                <a:spcPct val="80000"/>
              </a:lnSpc>
              <a:spcBef>
                <a:spcPts val="0"/>
              </a:spcBef>
              <a:spcAft>
                <a:spcPts val="0"/>
              </a:spcAft>
              <a:buSzPts val="11000"/>
              <a:buNone/>
              <a:defRPr sz="11000"/>
            </a:lvl4pPr>
            <a:lvl5pPr lvl="4" algn="l">
              <a:lnSpc>
                <a:spcPct val="80000"/>
              </a:lnSpc>
              <a:spcBef>
                <a:spcPts val="0"/>
              </a:spcBef>
              <a:spcAft>
                <a:spcPts val="0"/>
              </a:spcAft>
              <a:buSzPts val="11000"/>
              <a:buNone/>
              <a:defRPr sz="11000"/>
            </a:lvl5pPr>
            <a:lvl6pPr lvl="5" algn="l">
              <a:lnSpc>
                <a:spcPct val="80000"/>
              </a:lnSpc>
              <a:spcBef>
                <a:spcPts val="0"/>
              </a:spcBef>
              <a:spcAft>
                <a:spcPts val="0"/>
              </a:spcAft>
              <a:buSzPts val="11000"/>
              <a:buNone/>
              <a:defRPr sz="11000"/>
            </a:lvl6pPr>
            <a:lvl7pPr lvl="6" algn="l">
              <a:lnSpc>
                <a:spcPct val="80000"/>
              </a:lnSpc>
              <a:spcBef>
                <a:spcPts val="0"/>
              </a:spcBef>
              <a:spcAft>
                <a:spcPts val="0"/>
              </a:spcAft>
              <a:buSzPts val="11000"/>
              <a:buNone/>
              <a:defRPr sz="11000"/>
            </a:lvl7pPr>
            <a:lvl8pPr lvl="7" algn="l">
              <a:lnSpc>
                <a:spcPct val="80000"/>
              </a:lnSpc>
              <a:spcBef>
                <a:spcPts val="0"/>
              </a:spcBef>
              <a:spcAft>
                <a:spcPts val="0"/>
              </a:spcAft>
              <a:buSzPts val="11000"/>
              <a:buNone/>
              <a:defRPr sz="11000"/>
            </a:lvl8pPr>
            <a:lvl9pPr lvl="8" algn="l">
              <a:lnSpc>
                <a:spcPct val="80000"/>
              </a:lnSpc>
              <a:spcBef>
                <a:spcPts val="0"/>
              </a:spcBef>
              <a:spcAft>
                <a:spcPts val="0"/>
              </a:spcAft>
              <a:buSzPts val="11000"/>
              <a:buNone/>
              <a:defRPr sz="11000"/>
            </a:lvl9pPr>
          </a:lstStyle>
          <a:p>
            <a:endParaRPr/>
          </a:p>
        </p:txBody>
      </p:sp>
      <p:sp>
        <p:nvSpPr>
          <p:cNvPr id="13" name="Google Shape;13;p2"/>
          <p:cNvSpPr txBox="1">
            <a:spLocks noGrp="1"/>
          </p:cNvSpPr>
          <p:nvPr>
            <p:ph type="subTitle" idx="1"/>
          </p:nvPr>
        </p:nvSpPr>
        <p:spPr>
          <a:xfrm>
            <a:off x="699262" y="4668862"/>
            <a:ext cx="61608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a:lvl1pPr>
            <a:lvl2pPr lvl="1" algn="l">
              <a:lnSpc>
                <a:spcPct val="115000"/>
              </a:lnSpc>
              <a:spcBef>
                <a:spcPts val="2100"/>
              </a:spcBef>
              <a:spcAft>
                <a:spcPts val="0"/>
              </a:spcAft>
              <a:buSzPts val="1800"/>
              <a:buNone/>
              <a:defRPr/>
            </a:lvl2pPr>
            <a:lvl3pPr lvl="2" algn="l">
              <a:lnSpc>
                <a:spcPct val="115000"/>
              </a:lnSpc>
              <a:spcBef>
                <a:spcPts val="2100"/>
              </a:spcBef>
              <a:spcAft>
                <a:spcPts val="0"/>
              </a:spcAft>
              <a:buSzPts val="1800"/>
              <a:buNone/>
              <a:defRPr/>
            </a:lvl3pPr>
            <a:lvl4pPr lvl="3" algn="l">
              <a:lnSpc>
                <a:spcPct val="115000"/>
              </a:lnSpc>
              <a:spcBef>
                <a:spcPts val="2100"/>
              </a:spcBef>
              <a:spcAft>
                <a:spcPts val="0"/>
              </a:spcAft>
              <a:buSzPts val="1800"/>
              <a:buNone/>
              <a:defRPr/>
            </a:lvl4pPr>
            <a:lvl5pPr lvl="4" algn="l">
              <a:lnSpc>
                <a:spcPct val="115000"/>
              </a:lnSpc>
              <a:spcBef>
                <a:spcPts val="2100"/>
              </a:spcBef>
              <a:spcAft>
                <a:spcPts val="0"/>
              </a:spcAft>
              <a:buSzPts val="1800"/>
              <a:buNone/>
              <a:defRPr/>
            </a:lvl5pPr>
            <a:lvl6pPr lvl="5" algn="l">
              <a:lnSpc>
                <a:spcPct val="115000"/>
              </a:lnSpc>
              <a:spcBef>
                <a:spcPts val="2100"/>
              </a:spcBef>
              <a:spcAft>
                <a:spcPts val="0"/>
              </a:spcAft>
              <a:buSzPts val="1800"/>
              <a:buNone/>
              <a:defRPr/>
            </a:lvl6pPr>
            <a:lvl7pPr lvl="6" algn="l">
              <a:lnSpc>
                <a:spcPct val="115000"/>
              </a:lnSpc>
              <a:spcBef>
                <a:spcPts val="2100"/>
              </a:spcBef>
              <a:spcAft>
                <a:spcPts val="0"/>
              </a:spcAft>
              <a:buSzPts val="1800"/>
              <a:buNone/>
              <a:defRPr/>
            </a:lvl7pPr>
            <a:lvl8pPr lvl="7" algn="l">
              <a:lnSpc>
                <a:spcPct val="115000"/>
              </a:lnSpc>
              <a:spcBef>
                <a:spcPts val="2100"/>
              </a:spcBef>
              <a:spcAft>
                <a:spcPts val="0"/>
              </a:spcAft>
              <a:buSzPts val="1800"/>
              <a:buNone/>
              <a:defRPr/>
            </a:lvl8pPr>
            <a:lvl9pPr lvl="8" algn="l">
              <a:lnSpc>
                <a:spcPct val="115000"/>
              </a:lnSpc>
              <a:spcBef>
                <a:spcPts val="2100"/>
              </a:spcBef>
              <a:spcAft>
                <a:spcPts val="2100"/>
              </a:spcAft>
              <a:buSzPts val="1800"/>
              <a:buNone/>
              <a:defRPr/>
            </a:lvl9pPr>
          </a:lstStyle>
          <a:p>
            <a:endParaRPr/>
          </a:p>
        </p:txBody>
      </p:sp>
      <p:sp>
        <p:nvSpPr>
          <p:cNvPr id="14" name="Google Shape;14;p2"/>
          <p:cNvSpPr/>
          <p:nvPr/>
        </p:nvSpPr>
        <p:spPr>
          <a:xfrm>
            <a:off x="9697974" y="1783366"/>
            <a:ext cx="743140" cy="5074634"/>
          </a:xfrm>
          <a:custGeom>
            <a:avLst/>
            <a:gdLst/>
            <a:ahLst/>
            <a:cxnLst/>
            <a:rect l="l" t="t" r="r" b="b"/>
            <a:pathLst>
              <a:path w="743140" h="5074634" extrusionOk="0">
                <a:moveTo>
                  <a:pt x="0" y="0"/>
                </a:moveTo>
                <a:lnTo>
                  <a:pt x="743140" y="0"/>
                </a:lnTo>
                <a:lnTo>
                  <a:pt x="743140" y="5074634"/>
                </a:lnTo>
                <a:lnTo>
                  <a:pt x="0" y="5074634"/>
                </a:lnTo>
                <a:close/>
              </a:path>
            </a:pathLst>
          </a:custGeom>
          <a:solidFill>
            <a:srgbClr val="43434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6872914" y="4027933"/>
            <a:ext cx="3256806" cy="950258"/>
          </a:xfrm>
          <a:custGeom>
            <a:avLst/>
            <a:gdLst/>
            <a:ahLst/>
            <a:cxnLst/>
            <a:rect l="l" t="t" r="r" b="b"/>
            <a:pathLst>
              <a:path w="3256806" h="950258" extrusionOk="0">
                <a:moveTo>
                  <a:pt x="160346" y="453390"/>
                </a:moveTo>
                <a:lnTo>
                  <a:pt x="1257340" y="0"/>
                </a:lnTo>
                <a:lnTo>
                  <a:pt x="3255876" y="146590"/>
                </a:lnTo>
                <a:cubicBezTo>
                  <a:pt x="3255876" y="200882"/>
                  <a:pt x="3257971" y="236411"/>
                  <a:pt x="3255876" y="305467"/>
                </a:cubicBezTo>
                <a:lnTo>
                  <a:pt x="2787341" y="588359"/>
                </a:lnTo>
                <a:cubicBezTo>
                  <a:pt x="1894848" y="1085088"/>
                  <a:pt x="792139" y="934593"/>
                  <a:pt x="623356" y="908971"/>
                </a:cubicBezTo>
                <a:cubicBezTo>
                  <a:pt x="479719" y="887158"/>
                  <a:pt x="36807" y="777812"/>
                  <a:pt x="12518" y="610362"/>
                </a:cubicBezTo>
                <a:cubicBezTo>
                  <a:pt x="-33202" y="295180"/>
                  <a:pt x="53190" y="507016"/>
                  <a:pt x="160346" y="45339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6867520" y="3954209"/>
            <a:ext cx="3261364" cy="866091"/>
          </a:xfrm>
          <a:custGeom>
            <a:avLst/>
            <a:gdLst/>
            <a:ahLst/>
            <a:cxnLst/>
            <a:rect l="l" t="t" r="r" b="b"/>
            <a:pathLst>
              <a:path w="3261364" h="866091" extrusionOk="0">
                <a:moveTo>
                  <a:pt x="147357" y="404336"/>
                </a:moveTo>
                <a:lnTo>
                  <a:pt x="1240446" y="0"/>
                </a:lnTo>
                <a:lnTo>
                  <a:pt x="3261365" y="220218"/>
                </a:lnTo>
                <a:lnTo>
                  <a:pt x="2765017" y="524733"/>
                </a:lnTo>
                <a:cubicBezTo>
                  <a:pt x="1893384" y="976884"/>
                  <a:pt x="940408" y="862108"/>
                  <a:pt x="591126" y="827056"/>
                </a:cubicBezTo>
                <a:cubicBezTo>
                  <a:pt x="458157" y="813816"/>
                  <a:pt x="-318797" y="613125"/>
                  <a:pt x="147357" y="404336"/>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6903624" y="4153377"/>
            <a:ext cx="3039808" cy="434340"/>
          </a:xfrm>
          <a:custGeom>
            <a:avLst/>
            <a:gdLst/>
            <a:ahLst/>
            <a:cxnLst/>
            <a:rect l="l" t="t" r="r" b="b"/>
            <a:pathLst>
              <a:path w="3039808" h="434340" extrusionOk="0">
                <a:moveTo>
                  <a:pt x="10287" y="434340"/>
                </a:moveTo>
                <a:lnTo>
                  <a:pt x="0" y="407670"/>
                </a:lnTo>
                <a:lnTo>
                  <a:pt x="1055370" y="0"/>
                </a:lnTo>
                <a:lnTo>
                  <a:pt x="1058609" y="286"/>
                </a:lnTo>
                <a:lnTo>
                  <a:pt x="3039809" y="170212"/>
                </a:lnTo>
                <a:lnTo>
                  <a:pt x="2885027" y="271939"/>
                </a:lnTo>
                <a:lnTo>
                  <a:pt x="2869311" y="248126"/>
                </a:lnTo>
                <a:lnTo>
                  <a:pt x="2955131" y="191643"/>
                </a:lnTo>
                <a:lnTo>
                  <a:pt x="1059466" y="29051"/>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187910" y="1527906"/>
            <a:ext cx="952595" cy="2646616"/>
          </a:xfrm>
          <a:custGeom>
            <a:avLst/>
            <a:gdLst/>
            <a:ahLst/>
            <a:cxnLst/>
            <a:rect l="l" t="t" r="r" b="b"/>
            <a:pathLst>
              <a:path w="952595" h="2646616" extrusionOk="0">
                <a:moveTo>
                  <a:pt x="952595" y="1065848"/>
                </a:moveTo>
                <a:lnTo>
                  <a:pt x="952595" y="2642045"/>
                </a:lnTo>
                <a:lnTo>
                  <a:pt x="942880" y="2645855"/>
                </a:lnTo>
                <a:lnTo>
                  <a:pt x="940880" y="2646617"/>
                </a:lnTo>
                <a:lnTo>
                  <a:pt x="940499" y="2645664"/>
                </a:lnTo>
                <a:lnTo>
                  <a:pt x="0" y="0"/>
                </a:lnTo>
                <a:lnTo>
                  <a:pt x="113443" y="8287"/>
                </a:lnTo>
                <a:cubicBezTo>
                  <a:pt x="592169" y="107823"/>
                  <a:pt x="952595" y="543497"/>
                  <a:pt x="952595" y="1065848"/>
                </a:cubicBezTo>
                <a:close/>
              </a:path>
            </a:pathLst>
          </a:custGeom>
          <a:solidFill>
            <a:srgbClr val="D64C4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 name="Google Shape;19;p2"/>
          <p:cNvSpPr/>
          <p:nvPr/>
        </p:nvSpPr>
        <p:spPr>
          <a:xfrm>
            <a:off x="8045291" y="1514856"/>
            <a:ext cx="2095214" cy="2659665"/>
          </a:xfrm>
          <a:custGeom>
            <a:avLst/>
            <a:gdLst/>
            <a:ahLst/>
            <a:cxnLst/>
            <a:rect l="l" t="t" r="r" b="b"/>
            <a:pathLst>
              <a:path w="2095214" h="2659665" extrusionOk="0">
                <a:moveTo>
                  <a:pt x="2095214" y="1078897"/>
                </a:moveTo>
                <a:lnTo>
                  <a:pt x="2095214" y="2659666"/>
                </a:lnTo>
                <a:lnTo>
                  <a:pt x="2085499" y="2658904"/>
                </a:lnTo>
                <a:lnTo>
                  <a:pt x="2083118" y="2658714"/>
                </a:lnTo>
                <a:lnTo>
                  <a:pt x="0" y="2491359"/>
                </a:lnTo>
                <a:lnTo>
                  <a:pt x="0" y="1078897"/>
                </a:lnTo>
                <a:cubicBezTo>
                  <a:pt x="0" y="483013"/>
                  <a:pt x="469011" y="0"/>
                  <a:pt x="1047560" y="0"/>
                </a:cubicBezTo>
                <a:lnTo>
                  <a:pt x="1047655" y="0"/>
                </a:lnTo>
                <a:cubicBezTo>
                  <a:pt x="1118997" y="0"/>
                  <a:pt x="1188720" y="7334"/>
                  <a:pt x="1256062" y="21336"/>
                </a:cubicBezTo>
                <a:cubicBezTo>
                  <a:pt x="1734788" y="120872"/>
                  <a:pt x="2095214" y="556546"/>
                  <a:pt x="2095214" y="1078897"/>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0" name="Google Shape;20;p2"/>
          <p:cNvSpPr/>
          <p:nvPr/>
        </p:nvSpPr>
        <p:spPr>
          <a:xfrm>
            <a:off x="7952327" y="1514761"/>
            <a:ext cx="1235583" cy="2520696"/>
          </a:xfrm>
          <a:custGeom>
            <a:avLst/>
            <a:gdLst/>
            <a:ahLst/>
            <a:cxnLst/>
            <a:rect l="l" t="t" r="r" b="b"/>
            <a:pathLst>
              <a:path w="1235583" h="2520696" extrusionOk="0">
                <a:moveTo>
                  <a:pt x="1235583" y="17335"/>
                </a:moveTo>
                <a:cubicBezTo>
                  <a:pt x="740664" y="116015"/>
                  <a:pt x="363855" y="624173"/>
                  <a:pt x="363855" y="1236155"/>
                </a:cubicBezTo>
                <a:lnTo>
                  <a:pt x="363855" y="2520696"/>
                </a:lnTo>
                <a:lnTo>
                  <a:pt x="0" y="2491454"/>
                </a:lnTo>
                <a:lnTo>
                  <a:pt x="0" y="1078992"/>
                </a:lnTo>
                <a:cubicBezTo>
                  <a:pt x="0" y="483203"/>
                  <a:pt x="468916" y="0"/>
                  <a:pt x="1047559" y="0"/>
                </a:cubicBezTo>
                <a:cubicBezTo>
                  <a:pt x="1111758" y="0"/>
                  <a:pt x="1174623" y="6001"/>
                  <a:pt x="1235583" y="17335"/>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1" name="Google Shape;21;p2"/>
          <p:cNvSpPr/>
          <p:nvPr/>
        </p:nvSpPr>
        <p:spPr>
          <a:xfrm rot="-42970">
            <a:off x="7945856" y="4009159"/>
            <a:ext cx="28576" cy="158693"/>
          </a:xfrm>
          <a:custGeom>
            <a:avLst/>
            <a:gdLst/>
            <a:ahLst/>
            <a:cxnLst/>
            <a:rect l="l" t="t" r="r" b="b"/>
            <a:pathLst>
              <a:path w="28574" h="158681" extrusionOk="0">
                <a:moveTo>
                  <a:pt x="0" y="0"/>
                </a:moveTo>
                <a:lnTo>
                  <a:pt x="28574" y="0"/>
                </a:lnTo>
                <a:lnTo>
                  <a:pt x="28574" y="158681"/>
                </a:lnTo>
                <a:lnTo>
                  <a:pt x="0" y="158681"/>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9901047" y="4329514"/>
            <a:ext cx="540067" cy="2527078"/>
          </a:xfrm>
          <a:custGeom>
            <a:avLst/>
            <a:gdLst/>
            <a:ahLst/>
            <a:cxnLst/>
            <a:rect l="l" t="t" r="r" b="b"/>
            <a:pathLst>
              <a:path w="540067" h="2527078" extrusionOk="0">
                <a:moveTo>
                  <a:pt x="0" y="2527078"/>
                </a:moveTo>
                <a:lnTo>
                  <a:pt x="540067" y="2527078"/>
                </a:lnTo>
                <a:lnTo>
                  <a:pt x="540067" y="0"/>
                </a:lnTo>
                <a:lnTo>
                  <a:pt x="483394" y="0"/>
                </a:lnTo>
                <a:cubicBezTo>
                  <a:pt x="216408" y="0"/>
                  <a:pt x="95" y="216408"/>
                  <a:pt x="95" y="483299"/>
                </a:cubicBezTo>
                <a:lnTo>
                  <a:pt x="95" y="2527078"/>
                </a:lnTo>
                <a:close/>
              </a:path>
            </a:pathLst>
          </a:custGeom>
          <a:solidFill>
            <a:srgbClr val="666666"/>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 name="Google Shape;23;p2"/>
          <p:cNvSpPr/>
          <p:nvPr/>
        </p:nvSpPr>
        <p:spPr>
          <a:xfrm>
            <a:off x="10253091" y="4723639"/>
            <a:ext cx="88963" cy="2006631"/>
          </a:xfrm>
          <a:custGeom>
            <a:avLst/>
            <a:gdLst/>
            <a:ahLst/>
            <a:cxnLst/>
            <a:rect l="l" t="t" r="r" b="b"/>
            <a:pathLst>
              <a:path w="88963" h="2006631" extrusionOk="0">
                <a:moveTo>
                  <a:pt x="44482" y="2006632"/>
                </a:moveTo>
                <a:lnTo>
                  <a:pt x="44482" y="2006632"/>
                </a:lnTo>
                <a:cubicBezTo>
                  <a:pt x="20003" y="2006632"/>
                  <a:pt x="0" y="1986629"/>
                  <a:pt x="0" y="1962150"/>
                </a:cubicBezTo>
                <a:lnTo>
                  <a:pt x="0" y="44482"/>
                </a:lnTo>
                <a:cubicBezTo>
                  <a:pt x="0" y="20002"/>
                  <a:pt x="20003" y="0"/>
                  <a:pt x="44482" y="0"/>
                </a:cubicBezTo>
                <a:lnTo>
                  <a:pt x="44482" y="0"/>
                </a:lnTo>
                <a:cubicBezTo>
                  <a:pt x="68961" y="0"/>
                  <a:pt x="88963" y="20002"/>
                  <a:pt x="88963" y="44482"/>
                </a:cubicBezTo>
                <a:lnTo>
                  <a:pt x="88963" y="1962055"/>
                </a:lnTo>
                <a:cubicBezTo>
                  <a:pt x="88963" y="1986629"/>
                  <a:pt x="68961" y="2006632"/>
                  <a:pt x="44482" y="2006632"/>
                </a:cubicBezTo>
                <a:close/>
              </a:path>
            </a:pathLst>
          </a:custGeom>
          <a:solidFill>
            <a:srgbClr val="E0E0E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4" name="Google Shape;24;p2"/>
          <p:cNvGrpSpPr/>
          <p:nvPr/>
        </p:nvGrpSpPr>
        <p:grpSpPr>
          <a:xfrm>
            <a:off x="7771193" y="2387463"/>
            <a:ext cx="2643703" cy="2139960"/>
            <a:chOff x="6551993" y="1927595"/>
            <a:chExt cx="2643703" cy="2139960"/>
          </a:xfrm>
        </p:grpSpPr>
        <p:grpSp>
          <p:nvGrpSpPr>
            <p:cNvPr id="25" name="Google Shape;25;p2"/>
            <p:cNvGrpSpPr/>
            <p:nvPr/>
          </p:nvGrpSpPr>
          <p:grpSpPr>
            <a:xfrm>
              <a:off x="6551993" y="1927719"/>
              <a:ext cx="2643703" cy="2139836"/>
              <a:chOff x="6551993" y="1927719"/>
              <a:chExt cx="2643703" cy="2139836"/>
            </a:xfrm>
          </p:grpSpPr>
          <p:sp>
            <p:nvSpPr>
              <p:cNvPr id="26" name="Google Shape;26;p2"/>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8" name="Google Shape;28;p2"/>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31" name="Google Shape;31;p2"/>
          <p:cNvSpPr/>
          <p:nvPr/>
        </p:nvSpPr>
        <p:spPr>
          <a:xfrm>
            <a:off x="9301353" y="1536193"/>
            <a:ext cx="2194940" cy="2633757"/>
          </a:xfrm>
          <a:custGeom>
            <a:avLst/>
            <a:gdLst/>
            <a:ahLst/>
            <a:cxnLst/>
            <a:rect l="l" t="t" r="r" b="b"/>
            <a:pathLst>
              <a:path w="2194940" h="2633757" extrusionOk="0">
                <a:moveTo>
                  <a:pt x="2194941" y="947357"/>
                </a:moveTo>
                <a:lnTo>
                  <a:pt x="2194941" y="2101501"/>
                </a:lnTo>
                <a:lnTo>
                  <a:pt x="839152" y="2633758"/>
                </a:lnTo>
                <a:lnTo>
                  <a:pt x="839152" y="1057561"/>
                </a:lnTo>
                <a:cubicBezTo>
                  <a:pt x="839152" y="535210"/>
                  <a:pt x="478726" y="99536"/>
                  <a:pt x="0" y="0"/>
                </a:cubicBezTo>
                <a:lnTo>
                  <a:pt x="1484185" y="108775"/>
                </a:lnTo>
                <a:cubicBezTo>
                  <a:pt x="1887665" y="151924"/>
                  <a:pt x="2194941" y="514350"/>
                  <a:pt x="2194941" y="947357"/>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9822684" y="1578702"/>
            <a:ext cx="559852" cy="2263207"/>
          </a:xfrm>
          <a:custGeom>
            <a:avLst/>
            <a:gdLst/>
            <a:ahLst/>
            <a:cxnLst/>
            <a:rect l="l" t="t" r="r" b="b"/>
            <a:pathLst>
              <a:path w="559852" h="2263207" extrusionOk="0">
                <a:moveTo>
                  <a:pt x="545659" y="2263207"/>
                </a:moveTo>
                <a:cubicBezTo>
                  <a:pt x="537753" y="2263207"/>
                  <a:pt x="531372" y="2256825"/>
                  <a:pt x="531372" y="2248920"/>
                </a:cubicBezTo>
                <a:lnTo>
                  <a:pt x="531372" y="963711"/>
                </a:lnTo>
                <a:cubicBezTo>
                  <a:pt x="531372" y="576711"/>
                  <a:pt x="330489" y="217618"/>
                  <a:pt x="7020" y="26547"/>
                </a:cubicBezTo>
                <a:cubicBezTo>
                  <a:pt x="258" y="22546"/>
                  <a:pt x="-2028" y="13783"/>
                  <a:pt x="1972" y="7020"/>
                </a:cubicBezTo>
                <a:cubicBezTo>
                  <a:pt x="5973" y="258"/>
                  <a:pt x="14735" y="-2028"/>
                  <a:pt x="21498" y="1972"/>
                </a:cubicBezTo>
                <a:cubicBezTo>
                  <a:pt x="353635" y="198187"/>
                  <a:pt x="559851" y="566614"/>
                  <a:pt x="559851" y="963711"/>
                </a:cubicBezTo>
                <a:lnTo>
                  <a:pt x="559851" y="2248920"/>
                </a:lnTo>
                <a:cubicBezTo>
                  <a:pt x="559947" y="2256825"/>
                  <a:pt x="553469" y="2263207"/>
                  <a:pt x="545659" y="2263207"/>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10137962" y="3443222"/>
            <a:ext cx="1347634" cy="471172"/>
          </a:xfrm>
          <a:custGeom>
            <a:avLst/>
            <a:gdLst/>
            <a:ahLst/>
            <a:cxnLst/>
            <a:rect l="l" t="t" r="r" b="b"/>
            <a:pathLst>
              <a:path w="1347634" h="471172" extrusionOk="0">
                <a:moveTo>
                  <a:pt x="14259" y="471173"/>
                </a:moveTo>
                <a:cubicBezTo>
                  <a:pt x="8258" y="471173"/>
                  <a:pt x="2733" y="467363"/>
                  <a:pt x="733" y="461457"/>
                </a:cubicBezTo>
                <a:cubicBezTo>
                  <a:pt x="-1743" y="453932"/>
                  <a:pt x="2257" y="445836"/>
                  <a:pt x="9686" y="443360"/>
                </a:cubicBezTo>
                <a:lnTo>
                  <a:pt x="1328804" y="733"/>
                </a:lnTo>
                <a:cubicBezTo>
                  <a:pt x="1336329" y="-1744"/>
                  <a:pt x="1344425" y="2257"/>
                  <a:pt x="1346901" y="9687"/>
                </a:cubicBezTo>
                <a:cubicBezTo>
                  <a:pt x="1349378" y="17211"/>
                  <a:pt x="1345377" y="25307"/>
                  <a:pt x="1337948" y="27784"/>
                </a:cubicBezTo>
                <a:lnTo>
                  <a:pt x="18830" y="470411"/>
                </a:lnTo>
                <a:cubicBezTo>
                  <a:pt x="17307" y="470982"/>
                  <a:pt x="15783" y="471173"/>
                  <a:pt x="14259" y="47117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10771424" y="1649809"/>
            <a:ext cx="559991" cy="1861773"/>
          </a:xfrm>
          <a:custGeom>
            <a:avLst/>
            <a:gdLst/>
            <a:ahLst/>
            <a:cxnLst/>
            <a:rect l="l" t="t" r="r" b="b"/>
            <a:pathLst>
              <a:path w="559991" h="1861773" extrusionOk="0">
                <a:moveTo>
                  <a:pt x="545609" y="1861773"/>
                </a:moveTo>
                <a:cubicBezTo>
                  <a:pt x="537703" y="1861773"/>
                  <a:pt x="531321" y="1855391"/>
                  <a:pt x="531321" y="1847486"/>
                </a:cubicBezTo>
                <a:lnTo>
                  <a:pt x="531321" y="769256"/>
                </a:lnTo>
                <a:cubicBezTo>
                  <a:pt x="531321" y="463122"/>
                  <a:pt x="330820" y="178896"/>
                  <a:pt x="8208" y="27258"/>
                </a:cubicBezTo>
                <a:cubicBezTo>
                  <a:pt x="1064" y="23924"/>
                  <a:pt x="-1984" y="15352"/>
                  <a:pt x="1350" y="8208"/>
                </a:cubicBezTo>
                <a:cubicBezTo>
                  <a:pt x="4684" y="1064"/>
                  <a:pt x="13256" y="-1984"/>
                  <a:pt x="20400" y="1350"/>
                </a:cubicBezTo>
                <a:cubicBezTo>
                  <a:pt x="353204" y="157655"/>
                  <a:pt x="559991" y="451883"/>
                  <a:pt x="559991" y="769160"/>
                </a:cubicBezTo>
                <a:lnTo>
                  <a:pt x="559991" y="1847390"/>
                </a:lnTo>
                <a:cubicBezTo>
                  <a:pt x="559896" y="1855391"/>
                  <a:pt x="553514" y="1861773"/>
                  <a:pt x="545609" y="186177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35" name="Google Shape;35;p2"/>
          <p:cNvGrpSpPr/>
          <p:nvPr/>
        </p:nvGrpSpPr>
        <p:grpSpPr>
          <a:xfrm>
            <a:off x="10441123" y="964731"/>
            <a:ext cx="390926" cy="2357421"/>
            <a:chOff x="9286473" y="476250"/>
            <a:chExt cx="390926" cy="2357421"/>
          </a:xfrm>
        </p:grpSpPr>
        <p:sp>
          <p:nvSpPr>
            <p:cNvPr id="36" name="Google Shape;36;p2"/>
            <p:cNvSpPr/>
            <p:nvPr/>
          </p:nvSpPr>
          <p:spPr>
            <a:xfrm>
              <a:off x="9389173" y="476250"/>
              <a:ext cx="113728" cy="1839563"/>
            </a:xfrm>
            <a:custGeom>
              <a:avLst/>
              <a:gdLst/>
              <a:ahLst/>
              <a:cxnLst/>
              <a:rect l="l" t="t" r="r" b="b"/>
              <a:pathLst>
                <a:path w="113728" h="1839563" extrusionOk="0">
                  <a:moveTo>
                    <a:pt x="113729" y="1839278"/>
                  </a:moveTo>
                  <a:lnTo>
                    <a:pt x="2096" y="1839563"/>
                  </a:lnTo>
                  <a:lnTo>
                    <a:pt x="0" y="0"/>
                  </a:lnTo>
                  <a:lnTo>
                    <a:pt x="111633" y="40386"/>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rot="-8594">
              <a:off x="9287178" y="2269034"/>
              <a:ext cx="300229" cy="564263"/>
            </a:xfrm>
            <a:custGeom>
              <a:avLst/>
              <a:gdLst/>
              <a:ahLst/>
              <a:cxnLst/>
              <a:rect l="l" t="t" r="r" b="b"/>
              <a:pathLst>
                <a:path w="300228" h="564261" extrusionOk="0">
                  <a:moveTo>
                    <a:pt x="300228" y="282131"/>
                  </a:moveTo>
                  <a:cubicBezTo>
                    <a:pt x="300228" y="437948"/>
                    <a:pt x="233020" y="564262"/>
                    <a:pt x="150114" y="564262"/>
                  </a:cubicBezTo>
                  <a:cubicBezTo>
                    <a:pt x="67208" y="564262"/>
                    <a:pt x="0" y="437948"/>
                    <a:pt x="0" y="282131"/>
                  </a:cubicBezTo>
                  <a:cubicBezTo>
                    <a:pt x="0" y="126314"/>
                    <a:pt x="67208" y="0"/>
                    <a:pt x="150114" y="0"/>
                  </a:cubicBezTo>
                  <a:cubicBezTo>
                    <a:pt x="233020" y="0"/>
                    <a:pt x="300228" y="126314"/>
                    <a:pt x="300228" y="28213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rot="-8594">
              <a:off x="9380300" y="2446935"/>
              <a:ext cx="111252" cy="208979"/>
            </a:xfrm>
            <a:custGeom>
              <a:avLst/>
              <a:gdLst/>
              <a:ahLst/>
              <a:cxnLst/>
              <a:rect l="l" t="t" r="r" b="b"/>
              <a:pathLst>
                <a:path w="111252" h="208978" extrusionOk="0">
                  <a:moveTo>
                    <a:pt x="111252" y="104489"/>
                  </a:moveTo>
                  <a:cubicBezTo>
                    <a:pt x="111252" y="162197"/>
                    <a:pt x="86348" y="208979"/>
                    <a:pt x="55626" y="208979"/>
                  </a:cubicBezTo>
                  <a:cubicBezTo>
                    <a:pt x="24905" y="208979"/>
                    <a:pt x="0" y="162197"/>
                    <a:pt x="0" y="104489"/>
                  </a:cubicBezTo>
                  <a:cubicBezTo>
                    <a:pt x="0" y="46781"/>
                    <a:pt x="24905" y="0"/>
                    <a:pt x="55626" y="0"/>
                  </a:cubicBezTo>
                  <a:cubicBezTo>
                    <a:pt x="86348" y="0"/>
                    <a:pt x="111252" y="46781"/>
                    <a:pt x="111252" y="104489"/>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9388506" y="516635"/>
              <a:ext cx="288893" cy="495109"/>
            </a:xfrm>
            <a:custGeom>
              <a:avLst/>
              <a:gdLst/>
              <a:ahLst/>
              <a:cxnLst/>
              <a:rect l="l" t="t" r="r" b="b"/>
              <a:pathLst>
                <a:path w="288893" h="495109" extrusionOk="0">
                  <a:moveTo>
                    <a:pt x="284035" y="172879"/>
                  </a:moveTo>
                  <a:lnTo>
                    <a:pt x="288893" y="374618"/>
                  </a:lnTo>
                  <a:cubicBezTo>
                    <a:pt x="285750" y="430340"/>
                    <a:pt x="243745" y="475107"/>
                    <a:pt x="190405" y="479489"/>
                  </a:cubicBezTo>
                  <a:lnTo>
                    <a:pt x="1048" y="495110"/>
                  </a:lnTo>
                  <a:lnTo>
                    <a:pt x="0" y="0"/>
                  </a:lnTo>
                  <a:lnTo>
                    <a:pt x="251174" y="113348"/>
                  </a:lnTo>
                  <a:cubicBezTo>
                    <a:pt x="272034" y="121253"/>
                    <a:pt x="283750" y="149257"/>
                    <a:pt x="284035" y="172879"/>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350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40"/>
        <p:cNvGrpSpPr/>
        <p:nvPr/>
      </p:nvGrpSpPr>
      <p:grpSpPr>
        <a:xfrm>
          <a:off x="0" y="0"/>
          <a:ext cx="0" cy="0"/>
          <a:chOff x="0" y="0"/>
          <a:chExt cx="0" cy="0"/>
        </a:xfrm>
      </p:grpSpPr>
      <p:sp>
        <p:nvSpPr>
          <p:cNvPr id="41" name="Google Shape;41;p3"/>
          <p:cNvSpPr/>
          <p:nvPr/>
        </p:nvSpPr>
        <p:spPr>
          <a:xfrm rot="-887239">
            <a:off x="-1366316" y="1403756"/>
            <a:ext cx="2733047" cy="5462809"/>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2" name="Google Shape;42;p3"/>
          <p:cNvSpPr/>
          <p:nvPr/>
        </p:nvSpPr>
        <p:spPr>
          <a:xfrm rot="-887239">
            <a:off x="3713266" y="68621"/>
            <a:ext cx="2733047" cy="5462821"/>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 name="Google Shape;43;p3"/>
          <p:cNvSpPr/>
          <p:nvPr/>
        </p:nvSpPr>
        <p:spPr>
          <a:xfrm rot="-887239">
            <a:off x="-1115716" y="3424171"/>
            <a:ext cx="8012072" cy="2733047"/>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 name="Google Shape;44;p3"/>
          <p:cNvSpPr/>
          <p:nvPr/>
        </p:nvSpPr>
        <p:spPr>
          <a:xfrm rot="4500027">
            <a:off x="263489" y="-993546"/>
            <a:ext cx="2498629" cy="3763173"/>
          </a:xfrm>
          <a:custGeom>
            <a:avLst/>
            <a:gdLst/>
            <a:ahLst/>
            <a:cxnLst/>
            <a:rect l="l" t="t" r="r" b="b"/>
            <a:pathLst>
              <a:path w="2498629" h="3763173" extrusionOk="0">
                <a:moveTo>
                  <a:pt x="0" y="3113010"/>
                </a:moveTo>
                <a:lnTo>
                  <a:pt x="834103" y="0"/>
                </a:lnTo>
                <a:lnTo>
                  <a:pt x="850377" y="76021"/>
                </a:lnTo>
                <a:cubicBezTo>
                  <a:pt x="887451" y="311123"/>
                  <a:pt x="857146" y="557594"/>
                  <a:pt x="833507" y="796562"/>
                </a:cubicBezTo>
                <a:cubicBezTo>
                  <a:pt x="806535" y="1039281"/>
                  <a:pt x="793099" y="1285752"/>
                  <a:pt x="867247" y="1513237"/>
                </a:cubicBezTo>
                <a:cubicBezTo>
                  <a:pt x="958165" y="1801431"/>
                  <a:pt x="1180610" y="2013796"/>
                  <a:pt x="1416490" y="2176935"/>
                </a:cubicBezTo>
                <a:cubicBezTo>
                  <a:pt x="1649037" y="2336209"/>
                  <a:pt x="1905121" y="2465128"/>
                  <a:pt x="2120798" y="2658508"/>
                </a:cubicBezTo>
                <a:cubicBezTo>
                  <a:pt x="2336474" y="2851888"/>
                  <a:pt x="2508308" y="3136330"/>
                  <a:pt x="2498206" y="3443509"/>
                </a:cubicBezTo>
                <a:cubicBezTo>
                  <a:pt x="2496489" y="3534514"/>
                  <a:pt x="2477952" y="3623644"/>
                  <a:pt x="2448896" y="3708510"/>
                </a:cubicBezTo>
                <a:lnTo>
                  <a:pt x="2426517" y="3763173"/>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 name="Google Shape;45;p3"/>
          <p:cNvSpPr/>
          <p:nvPr/>
        </p:nvSpPr>
        <p:spPr>
          <a:xfrm rot="-887239">
            <a:off x="-1680249" y="770897"/>
            <a:ext cx="8012084" cy="3863202"/>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 name="Google Shape;46;p3"/>
          <p:cNvSpPr/>
          <p:nvPr/>
        </p:nvSpPr>
        <p:spPr>
          <a:xfrm>
            <a:off x="4235117" y="0"/>
            <a:ext cx="7956900" cy="6858000"/>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47" name="Google Shape;47;p3"/>
          <p:cNvGrpSpPr/>
          <p:nvPr/>
        </p:nvGrpSpPr>
        <p:grpSpPr>
          <a:xfrm>
            <a:off x="1700148" y="3150287"/>
            <a:ext cx="2055965" cy="2044502"/>
            <a:chOff x="5586348" y="-2372208"/>
            <a:chExt cx="2055965" cy="2044502"/>
          </a:xfrm>
        </p:grpSpPr>
        <p:sp>
          <p:nvSpPr>
            <p:cNvPr id="48" name="Google Shape;48;p3"/>
            <p:cNvSpPr/>
            <p:nvPr/>
          </p:nvSpPr>
          <p:spPr>
            <a:xfrm rot="3397668">
              <a:off x="5884330" y="-2100066"/>
              <a:ext cx="1460001" cy="1500218"/>
            </a:xfrm>
            <a:custGeom>
              <a:avLst/>
              <a:gdLst/>
              <a:ahLst/>
              <a:cxnLst/>
              <a:rect l="l" t="t" r="r" b="b"/>
              <a:pathLst>
                <a:path w="1460202" h="1500424" extrusionOk="0">
                  <a:moveTo>
                    <a:pt x="385757" y="169112"/>
                  </a:moveTo>
                  <a:cubicBezTo>
                    <a:pt x="444527" y="123964"/>
                    <a:pt x="503867" y="78529"/>
                    <a:pt x="570828" y="47002"/>
                  </a:cubicBezTo>
                  <a:cubicBezTo>
                    <a:pt x="759042" y="-41676"/>
                    <a:pt x="1000215" y="-2052"/>
                    <a:pt x="1150234" y="142061"/>
                  </a:cubicBezTo>
                  <a:cubicBezTo>
                    <a:pt x="1228530" y="217309"/>
                    <a:pt x="1281012" y="314845"/>
                    <a:pt x="1332161" y="410666"/>
                  </a:cubicBezTo>
                  <a:cubicBezTo>
                    <a:pt x="1391216" y="521251"/>
                    <a:pt x="1451700" y="636313"/>
                    <a:pt x="1459415" y="761472"/>
                  </a:cubicBezTo>
                  <a:cubicBezTo>
                    <a:pt x="1468655" y="910348"/>
                    <a:pt x="1395979" y="1061890"/>
                    <a:pt x="1273964" y="1147711"/>
                  </a:cubicBezTo>
                  <a:cubicBezTo>
                    <a:pt x="1228244" y="1179905"/>
                    <a:pt x="1176333" y="1203432"/>
                    <a:pt x="1135089" y="1241151"/>
                  </a:cubicBezTo>
                  <a:cubicBezTo>
                    <a:pt x="1086321" y="1285728"/>
                    <a:pt x="1056127" y="1346593"/>
                    <a:pt x="1016598" y="1399552"/>
                  </a:cubicBezTo>
                  <a:cubicBezTo>
                    <a:pt x="977069" y="1452511"/>
                    <a:pt x="920491" y="1500898"/>
                    <a:pt x="854387" y="1500421"/>
                  </a:cubicBezTo>
                  <a:cubicBezTo>
                    <a:pt x="776568" y="1499945"/>
                    <a:pt x="713036" y="1432794"/>
                    <a:pt x="635693" y="1424317"/>
                  </a:cubicBezTo>
                  <a:cubicBezTo>
                    <a:pt x="557493" y="1415839"/>
                    <a:pt x="481293" y="1468894"/>
                    <a:pt x="403760" y="1455940"/>
                  </a:cubicBezTo>
                  <a:cubicBezTo>
                    <a:pt x="325274" y="1442890"/>
                    <a:pt x="272981" y="1366690"/>
                    <a:pt x="246978" y="1291443"/>
                  </a:cubicBezTo>
                  <a:cubicBezTo>
                    <a:pt x="220975" y="1216195"/>
                    <a:pt x="211069" y="1134471"/>
                    <a:pt x="170683" y="1065891"/>
                  </a:cubicBezTo>
                  <a:cubicBezTo>
                    <a:pt x="139441" y="1012741"/>
                    <a:pt x="91911" y="971117"/>
                    <a:pt x="57621" y="919873"/>
                  </a:cubicBezTo>
                  <a:cubicBezTo>
                    <a:pt x="-9244" y="819860"/>
                    <a:pt x="-18769" y="684129"/>
                    <a:pt x="33523" y="575734"/>
                  </a:cubicBezTo>
                  <a:cubicBezTo>
                    <a:pt x="74004" y="491819"/>
                    <a:pt x="154490" y="443432"/>
                    <a:pt x="199353" y="365137"/>
                  </a:cubicBezTo>
                  <a:cubicBezTo>
                    <a:pt x="247264" y="282079"/>
                    <a:pt x="309462" y="227691"/>
                    <a:pt x="385757" y="169112"/>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9" name="Google Shape;49;p3"/>
            <p:cNvSpPr/>
            <p:nvPr/>
          </p:nvSpPr>
          <p:spPr>
            <a:xfrm rot="3397668">
              <a:off x="5912563" y="-2087178"/>
              <a:ext cx="1422858" cy="1462152"/>
            </a:xfrm>
            <a:custGeom>
              <a:avLst/>
              <a:gdLst/>
              <a:ahLst/>
              <a:cxnLst/>
              <a:rect l="l" t="t" r="r" b="b"/>
              <a:pathLst>
                <a:path w="1423054" h="1462353" extrusionOk="0">
                  <a:moveTo>
                    <a:pt x="375864" y="164761"/>
                  </a:moveTo>
                  <a:cubicBezTo>
                    <a:pt x="433109" y="120850"/>
                    <a:pt x="490926" y="76464"/>
                    <a:pt x="556267" y="45793"/>
                  </a:cubicBezTo>
                  <a:cubicBezTo>
                    <a:pt x="739719" y="-40598"/>
                    <a:pt x="974701" y="-2022"/>
                    <a:pt x="1120909" y="138472"/>
                  </a:cubicBezTo>
                  <a:cubicBezTo>
                    <a:pt x="1197205" y="211814"/>
                    <a:pt x="1248354" y="306874"/>
                    <a:pt x="1298265" y="400219"/>
                  </a:cubicBezTo>
                  <a:cubicBezTo>
                    <a:pt x="1355891" y="508042"/>
                    <a:pt x="1414756" y="620151"/>
                    <a:pt x="1422281" y="742166"/>
                  </a:cubicBezTo>
                  <a:cubicBezTo>
                    <a:pt x="1431329" y="887327"/>
                    <a:pt x="1360463" y="1034869"/>
                    <a:pt x="1241591" y="1118594"/>
                  </a:cubicBezTo>
                  <a:cubicBezTo>
                    <a:pt x="1197109" y="1149931"/>
                    <a:pt x="1146436" y="1172887"/>
                    <a:pt x="1106241" y="1209653"/>
                  </a:cubicBezTo>
                  <a:cubicBezTo>
                    <a:pt x="1058711" y="1253087"/>
                    <a:pt x="1029279" y="1312428"/>
                    <a:pt x="990703" y="1364053"/>
                  </a:cubicBezTo>
                  <a:cubicBezTo>
                    <a:pt x="952127" y="1415679"/>
                    <a:pt x="897072" y="1462732"/>
                    <a:pt x="832683" y="1462351"/>
                  </a:cubicBezTo>
                  <a:cubicBezTo>
                    <a:pt x="756864" y="1461875"/>
                    <a:pt x="694952" y="1396438"/>
                    <a:pt x="619609" y="1388247"/>
                  </a:cubicBezTo>
                  <a:cubicBezTo>
                    <a:pt x="543409" y="1379960"/>
                    <a:pt x="469114" y="1431681"/>
                    <a:pt x="393580" y="1419108"/>
                  </a:cubicBezTo>
                  <a:cubicBezTo>
                    <a:pt x="317095" y="1406344"/>
                    <a:pt x="266136" y="1332049"/>
                    <a:pt x="240799" y="1258802"/>
                  </a:cubicBezTo>
                  <a:cubicBezTo>
                    <a:pt x="215463" y="1185555"/>
                    <a:pt x="205747" y="1105831"/>
                    <a:pt x="166409" y="1038965"/>
                  </a:cubicBezTo>
                  <a:cubicBezTo>
                    <a:pt x="135929" y="987244"/>
                    <a:pt x="89638" y="946573"/>
                    <a:pt x="56205" y="896662"/>
                  </a:cubicBezTo>
                  <a:cubicBezTo>
                    <a:pt x="-9041" y="799030"/>
                    <a:pt x="-18281" y="666728"/>
                    <a:pt x="32678" y="561191"/>
                  </a:cubicBezTo>
                  <a:cubicBezTo>
                    <a:pt x="72112" y="479467"/>
                    <a:pt x="150502" y="432223"/>
                    <a:pt x="194222" y="356023"/>
                  </a:cubicBezTo>
                  <a:cubicBezTo>
                    <a:pt x="240799" y="274870"/>
                    <a:pt x="301378" y="221911"/>
                    <a:pt x="375864" y="164761"/>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0" name="Google Shape;50;p3"/>
            <p:cNvSpPr/>
            <p:nvPr/>
          </p:nvSpPr>
          <p:spPr>
            <a:xfrm rot="3397668">
              <a:off x="5963939" y="-2046743"/>
              <a:ext cx="1345617" cy="1358839"/>
            </a:xfrm>
            <a:custGeom>
              <a:avLst/>
              <a:gdLst/>
              <a:ahLst/>
              <a:cxnLst/>
              <a:rect l="l" t="t" r="r" b="b"/>
              <a:pathLst>
                <a:path w="1345802" h="1359026" extrusionOk="0">
                  <a:moveTo>
                    <a:pt x="355325" y="153159"/>
                  </a:moveTo>
                  <a:cubicBezTo>
                    <a:pt x="409522" y="112296"/>
                    <a:pt x="464196" y="71148"/>
                    <a:pt x="525918" y="42573"/>
                  </a:cubicBezTo>
                  <a:cubicBezTo>
                    <a:pt x="699464" y="-37722"/>
                    <a:pt x="921682" y="-1908"/>
                    <a:pt x="1059985" y="128679"/>
                  </a:cubicBezTo>
                  <a:cubicBezTo>
                    <a:pt x="1132184" y="196878"/>
                    <a:pt x="1180476" y="285175"/>
                    <a:pt x="1227720" y="371948"/>
                  </a:cubicBezTo>
                  <a:cubicBezTo>
                    <a:pt x="1282203" y="472151"/>
                    <a:pt x="1337829" y="576354"/>
                    <a:pt x="1345068" y="689702"/>
                  </a:cubicBezTo>
                  <a:cubicBezTo>
                    <a:pt x="1353640" y="824576"/>
                    <a:pt x="1286585" y="961736"/>
                    <a:pt x="1174190" y="1039555"/>
                  </a:cubicBezTo>
                  <a:cubicBezTo>
                    <a:pt x="1132089" y="1068702"/>
                    <a:pt x="1084178" y="1090038"/>
                    <a:pt x="1046173" y="1124232"/>
                  </a:cubicBezTo>
                  <a:cubicBezTo>
                    <a:pt x="1001216" y="1164618"/>
                    <a:pt x="973402" y="1219768"/>
                    <a:pt x="936922" y="1267679"/>
                  </a:cubicBezTo>
                  <a:cubicBezTo>
                    <a:pt x="900441" y="1315685"/>
                    <a:pt x="848339" y="1359405"/>
                    <a:pt x="787474" y="1359024"/>
                  </a:cubicBezTo>
                  <a:cubicBezTo>
                    <a:pt x="715751" y="1358547"/>
                    <a:pt x="657172" y="1297778"/>
                    <a:pt x="585925" y="1290158"/>
                  </a:cubicBezTo>
                  <a:cubicBezTo>
                    <a:pt x="513916" y="1282443"/>
                    <a:pt x="443622" y="1330544"/>
                    <a:pt x="372089" y="1318828"/>
                  </a:cubicBezTo>
                  <a:cubicBezTo>
                    <a:pt x="299699" y="1307017"/>
                    <a:pt x="251598" y="1237961"/>
                    <a:pt x="227595" y="1169857"/>
                  </a:cubicBezTo>
                  <a:cubicBezTo>
                    <a:pt x="203592" y="1101753"/>
                    <a:pt x="194448" y="1027649"/>
                    <a:pt x="157300" y="965546"/>
                  </a:cubicBezTo>
                  <a:cubicBezTo>
                    <a:pt x="128535" y="917445"/>
                    <a:pt x="84625" y="879726"/>
                    <a:pt x="53097" y="833339"/>
                  </a:cubicBezTo>
                  <a:cubicBezTo>
                    <a:pt x="-8530" y="742756"/>
                    <a:pt x="-17293" y="619788"/>
                    <a:pt x="30904" y="521681"/>
                  </a:cubicBezTo>
                  <a:cubicBezTo>
                    <a:pt x="68242" y="445671"/>
                    <a:pt x="142346" y="401856"/>
                    <a:pt x="183685" y="330990"/>
                  </a:cubicBezTo>
                  <a:cubicBezTo>
                    <a:pt x="227595" y="255457"/>
                    <a:pt x="284935" y="206213"/>
                    <a:pt x="355325" y="153159"/>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51" name="Google Shape;51;p3"/>
            <p:cNvGrpSpPr/>
            <p:nvPr/>
          </p:nvGrpSpPr>
          <p:grpSpPr>
            <a:xfrm>
              <a:off x="5820132" y="-2126214"/>
              <a:ext cx="1544223" cy="1519072"/>
              <a:chOff x="5820132" y="-2126214"/>
              <a:chExt cx="1544223" cy="1519072"/>
            </a:xfrm>
          </p:grpSpPr>
          <p:grpSp>
            <p:nvGrpSpPr>
              <p:cNvPr id="52" name="Google Shape;52;p3"/>
              <p:cNvGrpSpPr/>
              <p:nvPr/>
            </p:nvGrpSpPr>
            <p:grpSpPr>
              <a:xfrm>
                <a:off x="5845283" y="-2126214"/>
                <a:ext cx="1519072" cy="1519072"/>
                <a:chOff x="7709386" y="-1810378"/>
                <a:chExt cx="1353776" cy="1353776"/>
              </a:xfrm>
            </p:grpSpPr>
            <p:sp>
              <p:nvSpPr>
                <p:cNvPr id="53" name="Google Shape;53;p3"/>
                <p:cNvSpPr/>
                <p:nvPr/>
              </p:nvSpPr>
              <p:spPr>
                <a:xfrm rot="3397668">
                  <a:off x="7897613" y="-1622151"/>
                  <a:ext cx="977321" cy="977321"/>
                </a:xfrm>
                <a:custGeom>
                  <a:avLst/>
                  <a:gdLst/>
                  <a:ahLst/>
                  <a:cxnLst/>
                  <a:rect l="l" t="t" r="r" b="b"/>
                  <a:pathLst>
                    <a:path w="977455" h="977455" extrusionOk="0">
                      <a:moveTo>
                        <a:pt x="977456" y="488728"/>
                      </a:moveTo>
                      <a:cubicBezTo>
                        <a:pt x="977456" y="758645"/>
                        <a:pt x="758645" y="977456"/>
                        <a:pt x="488728" y="977456"/>
                      </a:cubicBezTo>
                      <a:cubicBezTo>
                        <a:pt x="218811" y="977456"/>
                        <a:pt x="0" y="758645"/>
                        <a:pt x="0" y="488728"/>
                      </a:cubicBezTo>
                      <a:cubicBezTo>
                        <a:pt x="0" y="218811"/>
                        <a:pt x="218811" y="0"/>
                        <a:pt x="488728" y="0"/>
                      </a:cubicBezTo>
                      <a:cubicBezTo>
                        <a:pt x="758645" y="0"/>
                        <a:pt x="977456" y="218811"/>
                        <a:pt x="977456" y="488728"/>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 name="Google Shape;54;p3"/>
                <p:cNvSpPr/>
                <p:nvPr/>
              </p:nvSpPr>
              <p:spPr>
                <a:xfrm rot="3396342">
                  <a:off x="7935161" y="-1582789"/>
                  <a:ext cx="885000" cy="915678"/>
                </a:xfrm>
                <a:custGeom>
                  <a:avLst/>
                  <a:gdLst/>
                  <a:ahLst/>
                  <a:cxnLst/>
                  <a:rect l="l" t="t" r="r" b="b"/>
                  <a:pathLst>
                    <a:path w="941260" h="941260" extrusionOk="0">
                      <a:moveTo>
                        <a:pt x="941261" y="470630"/>
                      </a:moveTo>
                      <a:cubicBezTo>
                        <a:pt x="941261" y="730552"/>
                        <a:pt x="730552" y="941261"/>
                        <a:pt x="470630" y="941261"/>
                      </a:cubicBezTo>
                      <a:cubicBezTo>
                        <a:pt x="210708" y="941261"/>
                        <a:pt x="0" y="730552"/>
                        <a:pt x="0" y="470630"/>
                      </a:cubicBezTo>
                      <a:cubicBezTo>
                        <a:pt x="0" y="210708"/>
                        <a:pt x="210708" y="0"/>
                        <a:pt x="470630" y="0"/>
                      </a:cubicBezTo>
                      <a:cubicBezTo>
                        <a:pt x="730552" y="0"/>
                        <a:pt x="941261" y="210708"/>
                        <a:pt x="941261" y="47063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55" name="Google Shape;55;p3"/>
              <p:cNvSpPr/>
              <p:nvPr/>
            </p:nvSpPr>
            <p:spPr>
              <a:xfrm rot="3397668">
                <a:off x="7075717" y="-1694816"/>
                <a:ext cx="300203" cy="60786"/>
              </a:xfrm>
              <a:custGeom>
                <a:avLst/>
                <a:gdLst/>
                <a:ahLst/>
                <a:cxnLst/>
                <a:rect l="l" t="t" r="r" b="b"/>
                <a:pathLst>
                  <a:path w="300244" h="60794" extrusionOk="0">
                    <a:moveTo>
                      <a:pt x="21680" y="59116"/>
                    </a:moveTo>
                    <a:cubicBezTo>
                      <a:pt x="101118" y="19302"/>
                      <a:pt x="197892" y="17778"/>
                      <a:pt x="278474" y="55497"/>
                    </a:cubicBezTo>
                    <a:cubicBezTo>
                      <a:pt x="295047" y="63212"/>
                      <a:pt x="309525" y="38637"/>
                      <a:pt x="292856" y="30827"/>
                    </a:cubicBezTo>
                    <a:cubicBezTo>
                      <a:pt x="202464" y="-11464"/>
                      <a:pt x="96451" y="-10226"/>
                      <a:pt x="7202" y="34446"/>
                    </a:cubicBezTo>
                    <a:cubicBezTo>
                      <a:pt x="-9181" y="42733"/>
                      <a:pt x="5297" y="67403"/>
                      <a:pt x="21680" y="59116"/>
                    </a:cubicBezTo>
                    <a:lnTo>
                      <a:pt x="21680" y="59116"/>
                    </a:ln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 name="Google Shape;56;p3"/>
              <p:cNvSpPr/>
              <p:nvPr/>
            </p:nvSpPr>
            <p:spPr>
              <a:xfrm rot="3397668">
                <a:off x="5791442" y="-1268898"/>
                <a:ext cx="414847" cy="154792"/>
              </a:xfrm>
              <a:custGeom>
                <a:avLst/>
                <a:gdLst/>
                <a:ahLst/>
                <a:cxnLst/>
                <a:rect l="l" t="t" r="r" b="b"/>
                <a:pathLst>
                  <a:path w="414904" h="154813" extrusionOk="0">
                    <a:moveTo>
                      <a:pt x="33151" y="18000"/>
                    </a:moveTo>
                    <a:cubicBezTo>
                      <a:pt x="30865" y="14286"/>
                      <a:pt x="28674" y="10666"/>
                      <a:pt x="26388" y="6951"/>
                    </a:cubicBezTo>
                    <a:cubicBezTo>
                      <a:pt x="16768" y="-8860"/>
                      <a:pt x="-6473" y="5046"/>
                      <a:pt x="1718" y="21334"/>
                    </a:cubicBezTo>
                    <a:cubicBezTo>
                      <a:pt x="18387" y="54767"/>
                      <a:pt x="41056" y="85723"/>
                      <a:pt x="68679" y="110869"/>
                    </a:cubicBezTo>
                    <a:cubicBezTo>
                      <a:pt x="81919" y="122871"/>
                      <a:pt x="97444" y="134015"/>
                      <a:pt x="116113" y="133824"/>
                    </a:cubicBezTo>
                    <a:cubicBezTo>
                      <a:pt x="135735" y="133634"/>
                      <a:pt x="152975" y="120299"/>
                      <a:pt x="169644" y="111536"/>
                    </a:cubicBezTo>
                    <a:cubicBezTo>
                      <a:pt x="205077" y="92962"/>
                      <a:pt x="243939" y="79627"/>
                      <a:pt x="283372" y="93438"/>
                    </a:cubicBezTo>
                    <a:cubicBezTo>
                      <a:pt x="322044" y="106964"/>
                      <a:pt x="359096" y="131062"/>
                      <a:pt x="393767" y="152589"/>
                    </a:cubicBezTo>
                    <a:cubicBezTo>
                      <a:pt x="409483" y="162304"/>
                      <a:pt x="423771" y="137634"/>
                      <a:pt x="408150" y="127919"/>
                    </a:cubicBezTo>
                    <a:cubicBezTo>
                      <a:pt x="374812" y="107250"/>
                      <a:pt x="340332" y="86580"/>
                      <a:pt x="304232" y="71150"/>
                    </a:cubicBezTo>
                    <a:cubicBezTo>
                      <a:pt x="267847" y="55529"/>
                      <a:pt x="230699" y="56005"/>
                      <a:pt x="193742" y="69626"/>
                    </a:cubicBezTo>
                    <a:cubicBezTo>
                      <a:pt x="175835" y="76198"/>
                      <a:pt x="158881" y="84771"/>
                      <a:pt x="142212" y="94105"/>
                    </a:cubicBezTo>
                    <a:cubicBezTo>
                      <a:pt x="134401" y="98487"/>
                      <a:pt x="125448" y="105154"/>
                      <a:pt x="116209" y="105345"/>
                    </a:cubicBezTo>
                    <a:cubicBezTo>
                      <a:pt x="107541" y="105535"/>
                      <a:pt x="99730" y="99915"/>
                      <a:pt x="93444" y="94677"/>
                    </a:cubicBezTo>
                    <a:cubicBezTo>
                      <a:pt x="65059" y="71055"/>
                      <a:pt x="42961" y="39813"/>
                      <a:pt x="26578" y="6951"/>
                    </a:cubicBezTo>
                    <a:cubicBezTo>
                      <a:pt x="18387" y="11714"/>
                      <a:pt x="10100" y="16572"/>
                      <a:pt x="1909" y="21334"/>
                    </a:cubicBezTo>
                    <a:cubicBezTo>
                      <a:pt x="4195" y="25049"/>
                      <a:pt x="6385" y="28668"/>
                      <a:pt x="8671" y="32383"/>
                    </a:cubicBezTo>
                    <a:cubicBezTo>
                      <a:pt x="18006" y="48099"/>
                      <a:pt x="42771" y="33812"/>
                      <a:pt x="33151" y="18000"/>
                    </a:cubicBezTo>
                    <a:lnTo>
                      <a:pt x="33151" y="18000"/>
                    </a:ln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7" name="Google Shape;57;p3"/>
              <p:cNvSpPr/>
              <p:nvPr/>
            </p:nvSpPr>
            <p:spPr>
              <a:xfrm rot="3397668">
                <a:off x="6829110" y="-921837"/>
                <a:ext cx="103621" cy="279977"/>
              </a:xfrm>
              <a:custGeom>
                <a:avLst/>
                <a:gdLst/>
                <a:ahLst/>
                <a:cxnLst/>
                <a:rect l="l" t="t" r="r" b="b"/>
                <a:pathLst>
                  <a:path w="103635" h="280016" extrusionOk="0">
                    <a:moveTo>
                      <a:pt x="67966" y="17270"/>
                    </a:moveTo>
                    <a:cubicBezTo>
                      <a:pt x="76062" y="38892"/>
                      <a:pt x="75872" y="61180"/>
                      <a:pt x="74348" y="83850"/>
                    </a:cubicBezTo>
                    <a:cubicBezTo>
                      <a:pt x="72823" y="106900"/>
                      <a:pt x="71204" y="130141"/>
                      <a:pt x="66823" y="152811"/>
                    </a:cubicBezTo>
                    <a:cubicBezTo>
                      <a:pt x="59298" y="192149"/>
                      <a:pt x="42534" y="231773"/>
                      <a:pt x="6815" y="253204"/>
                    </a:cubicBezTo>
                    <a:cubicBezTo>
                      <a:pt x="-8901" y="262634"/>
                      <a:pt x="5386" y="287399"/>
                      <a:pt x="21198" y="277874"/>
                    </a:cubicBezTo>
                    <a:cubicBezTo>
                      <a:pt x="61775" y="253585"/>
                      <a:pt x="84063" y="209865"/>
                      <a:pt x="93398" y="164812"/>
                    </a:cubicBezTo>
                    <a:cubicBezTo>
                      <a:pt x="98827" y="138904"/>
                      <a:pt x="100922" y="112329"/>
                      <a:pt x="102732" y="85945"/>
                    </a:cubicBezTo>
                    <a:cubicBezTo>
                      <a:pt x="104447" y="60228"/>
                      <a:pt x="104542" y="34129"/>
                      <a:pt x="95493" y="9650"/>
                    </a:cubicBezTo>
                    <a:cubicBezTo>
                      <a:pt x="89111" y="-7400"/>
                      <a:pt x="61489" y="30"/>
                      <a:pt x="67966" y="17270"/>
                    </a:cubicBezTo>
                    <a:lnTo>
                      <a:pt x="67966" y="17270"/>
                    </a:ln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58" name="Google Shape;58;p3" descr="Envelope with solid fill"/>
          <p:cNvSpPr/>
          <p:nvPr/>
        </p:nvSpPr>
        <p:spPr>
          <a:xfrm rot="-1476510">
            <a:off x="2468543" y="3989099"/>
            <a:ext cx="548971" cy="384279"/>
          </a:xfrm>
          <a:custGeom>
            <a:avLst/>
            <a:gdLst/>
            <a:ahLst/>
            <a:cxnLst/>
            <a:rect l="l" t="t" r="r" b="b"/>
            <a:pathLst>
              <a:path w="762000" h="533400" extrusionOk="0">
                <a:moveTo>
                  <a:pt x="0" y="0"/>
                </a:moveTo>
                <a:lnTo>
                  <a:pt x="0" y="533400"/>
                </a:lnTo>
                <a:lnTo>
                  <a:pt x="762000" y="533400"/>
                </a:lnTo>
                <a:lnTo>
                  <a:pt x="762000" y="0"/>
                </a:lnTo>
                <a:lnTo>
                  <a:pt x="0" y="0"/>
                </a:lnTo>
                <a:close/>
                <a:moveTo>
                  <a:pt x="394335" y="332423"/>
                </a:moveTo>
                <a:cubicBezTo>
                  <a:pt x="386715" y="340043"/>
                  <a:pt x="375285" y="340043"/>
                  <a:pt x="367665" y="332423"/>
                </a:cubicBezTo>
                <a:lnTo>
                  <a:pt x="85725" y="57150"/>
                </a:lnTo>
                <a:lnTo>
                  <a:pt x="677228" y="57150"/>
                </a:lnTo>
                <a:lnTo>
                  <a:pt x="394335" y="332423"/>
                </a:lnTo>
                <a:close/>
                <a:moveTo>
                  <a:pt x="242888" y="263843"/>
                </a:moveTo>
                <a:lnTo>
                  <a:pt x="57150" y="450533"/>
                </a:lnTo>
                <a:lnTo>
                  <a:pt x="57150" y="81915"/>
                </a:lnTo>
                <a:lnTo>
                  <a:pt x="242888" y="263843"/>
                </a:lnTo>
                <a:close/>
                <a:moveTo>
                  <a:pt x="270510" y="290513"/>
                </a:moveTo>
                <a:lnTo>
                  <a:pt x="341948" y="360045"/>
                </a:lnTo>
                <a:cubicBezTo>
                  <a:pt x="353378" y="370523"/>
                  <a:pt x="367665" y="376238"/>
                  <a:pt x="381953" y="376238"/>
                </a:cubicBezTo>
                <a:cubicBezTo>
                  <a:pt x="396240" y="376238"/>
                  <a:pt x="410528" y="370523"/>
                  <a:pt x="421958" y="360045"/>
                </a:cubicBezTo>
                <a:lnTo>
                  <a:pt x="493395" y="290513"/>
                </a:lnTo>
                <a:lnTo>
                  <a:pt x="678180" y="476250"/>
                </a:lnTo>
                <a:lnTo>
                  <a:pt x="84773" y="476250"/>
                </a:lnTo>
                <a:lnTo>
                  <a:pt x="270510" y="290513"/>
                </a:lnTo>
                <a:close/>
                <a:moveTo>
                  <a:pt x="519113" y="263843"/>
                </a:moveTo>
                <a:lnTo>
                  <a:pt x="704850" y="82868"/>
                </a:lnTo>
                <a:lnTo>
                  <a:pt x="704850" y="449580"/>
                </a:lnTo>
                <a:lnTo>
                  <a:pt x="519113" y="26384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 name="Google Shape;59;p3"/>
          <p:cNvSpPr txBox="1">
            <a:spLocks noGrp="1"/>
          </p:cNvSpPr>
          <p:nvPr>
            <p:ph type="title"/>
          </p:nvPr>
        </p:nvSpPr>
        <p:spPr>
          <a:xfrm>
            <a:off x="4889007" y="2399475"/>
            <a:ext cx="6836400" cy="1166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7000"/>
              <a:buFont typeface="Aldrich"/>
              <a:buNone/>
              <a:defRPr sz="7000"/>
            </a:lvl1pPr>
            <a:lvl2pPr lvl="1"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60" name="Google Shape;60;p3"/>
          <p:cNvSpPr txBox="1">
            <a:spLocks noGrp="1"/>
          </p:cNvSpPr>
          <p:nvPr>
            <p:ph type="body" idx="1"/>
          </p:nvPr>
        </p:nvSpPr>
        <p:spPr>
          <a:xfrm>
            <a:off x="4888975" y="3636152"/>
            <a:ext cx="6836400" cy="1968900"/>
          </a:xfrm>
          <a:prstGeom prst="rect">
            <a:avLst/>
          </a:prstGeom>
          <a:noFill/>
          <a:ln>
            <a:noFill/>
          </a:ln>
        </p:spPr>
        <p:txBody>
          <a:bodyPr spcFirstLastPara="1" wrap="square" lIns="121900" tIns="121900" rIns="121900" bIns="121900" anchor="t" anchorCtr="0">
            <a:no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2100"/>
              </a:spcBef>
              <a:spcAft>
                <a:spcPts val="0"/>
              </a:spcAft>
              <a:buSzPts val="1800"/>
              <a:buChar char="○"/>
              <a:defRPr/>
            </a:lvl2pPr>
            <a:lvl3pPr marL="1371600" lvl="2" indent="-342900" algn="ctr">
              <a:lnSpc>
                <a:spcPct val="115000"/>
              </a:lnSpc>
              <a:spcBef>
                <a:spcPts val="2100"/>
              </a:spcBef>
              <a:spcAft>
                <a:spcPts val="0"/>
              </a:spcAft>
              <a:buSzPts val="1800"/>
              <a:buChar char="■"/>
              <a:defRPr/>
            </a:lvl3pPr>
            <a:lvl4pPr marL="1828800" lvl="3" indent="-342900" algn="ctr">
              <a:lnSpc>
                <a:spcPct val="115000"/>
              </a:lnSpc>
              <a:spcBef>
                <a:spcPts val="2100"/>
              </a:spcBef>
              <a:spcAft>
                <a:spcPts val="0"/>
              </a:spcAft>
              <a:buSzPts val="1800"/>
              <a:buChar char="●"/>
              <a:defRPr/>
            </a:lvl4pPr>
            <a:lvl5pPr marL="2286000" lvl="4" indent="-342900" algn="ctr">
              <a:lnSpc>
                <a:spcPct val="115000"/>
              </a:lnSpc>
              <a:spcBef>
                <a:spcPts val="2100"/>
              </a:spcBef>
              <a:spcAft>
                <a:spcPts val="0"/>
              </a:spcAft>
              <a:buSzPts val="1800"/>
              <a:buChar char="○"/>
              <a:defRPr/>
            </a:lvl5pPr>
            <a:lvl6pPr marL="2743200" lvl="5" indent="-342900" algn="ctr">
              <a:lnSpc>
                <a:spcPct val="115000"/>
              </a:lnSpc>
              <a:spcBef>
                <a:spcPts val="2100"/>
              </a:spcBef>
              <a:spcAft>
                <a:spcPts val="0"/>
              </a:spcAft>
              <a:buSzPts val="1800"/>
              <a:buChar char="■"/>
              <a:defRPr/>
            </a:lvl6pPr>
            <a:lvl7pPr marL="3200400" lvl="6" indent="-342900" algn="ctr">
              <a:lnSpc>
                <a:spcPct val="115000"/>
              </a:lnSpc>
              <a:spcBef>
                <a:spcPts val="2100"/>
              </a:spcBef>
              <a:spcAft>
                <a:spcPts val="0"/>
              </a:spcAft>
              <a:buSzPts val="1800"/>
              <a:buChar char="●"/>
              <a:defRPr/>
            </a:lvl7pPr>
            <a:lvl8pPr marL="3657600" lvl="7" indent="-342900" algn="ctr">
              <a:lnSpc>
                <a:spcPct val="115000"/>
              </a:lnSpc>
              <a:spcBef>
                <a:spcPts val="2100"/>
              </a:spcBef>
              <a:spcAft>
                <a:spcPts val="0"/>
              </a:spcAft>
              <a:buSzPts val="1800"/>
              <a:buChar char="○"/>
              <a:defRPr/>
            </a:lvl8pPr>
            <a:lvl9pPr marL="4114800" lvl="8" indent="-342900" algn="ctr">
              <a:lnSpc>
                <a:spcPct val="115000"/>
              </a:lnSpc>
              <a:spcBef>
                <a:spcPts val="2100"/>
              </a:spcBef>
              <a:spcAft>
                <a:spcPts val="2100"/>
              </a:spcAft>
              <a:buSzPts val="1800"/>
              <a:buChar char="■"/>
              <a:defRPr/>
            </a:lvl9pPr>
          </a:lstStyle>
          <a:p>
            <a:endParaRPr/>
          </a:p>
        </p:txBody>
      </p:sp>
      <p:sp>
        <p:nvSpPr>
          <p:cNvPr id="61" name="Google Shape;61;p3"/>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657652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217"/>
        <p:cNvGrpSpPr/>
        <p:nvPr/>
      </p:nvGrpSpPr>
      <p:grpSpPr>
        <a:xfrm>
          <a:off x="0" y="0"/>
          <a:ext cx="0" cy="0"/>
          <a:chOff x="0" y="0"/>
          <a:chExt cx="0" cy="0"/>
        </a:xfrm>
      </p:grpSpPr>
      <p:sp>
        <p:nvSpPr>
          <p:cNvPr id="218" name="Google Shape;218;p5"/>
          <p:cNvSpPr/>
          <p:nvPr/>
        </p:nvSpPr>
        <p:spPr>
          <a:xfrm rot="-3794831">
            <a:off x="7859974" y="1774529"/>
            <a:ext cx="7325667" cy="3980087"/>
          </a:xfrm>
          <a:custGeom>
            <a:avLst/>
            <a:gdLst/>
            <a:ahLst/>
            <a:cxnLst/>
            <a:rect l="l" t="t" r="r" b="b"/>
            <a:pathLst>
              <a:path w="7325667" h="3980087" extrusionOk="0">
                <a:moveTo>
                  <a:pt x="3147241" y="2762487"/>
                </a:moveTo>
                <a:cubicBezTo>
                  <a:pt x="3178370" y="2820930"/>
                  <a:pt x="3207397" y="2880345"/>
                  <a:pt x="3234299" y="2940547"/>
                </a:cubicBezTo>
                <a:lnTo>
                  <a:pt x="3239336" y="2952943"/>
                </a:lnTo>
                <a:lnTo>
                  <a:pt x="1201769" y="3980087"/>
                </a:lnTo>
                <a:lnTo>
                  <a:pt x="0" y="1596113"/>
                </a:lnTo>
                <a:lnTo>
                  <a:pt x="118744" y="1545233"/>
                </a:lnTo>
                <a:cubicBezTo>
                  <a:pt x="412267" y="1430139"/>
                  <a:pt x="725818" y="1361950"/>
                  <a:pt x="1053296" y="1374605"/>
                </a:cubicBezTo>
                <a:cubicBezTo>
                  <a:pt x="1720811" y="1393812"/>
                  <a:pt x="2396747" y="1766510"/>
                  <a:pt x="2853868" y="2319133"/>
                </a:cubicBezTo>
                <a:cubicBezTo>
                  <a:pt x="2966281" y="2457699"/>
                  <a:pt x="3064231" y="2606639"/>
                  <a:pt x="3147241" y="2762487"/>
                </a:cubicBezTo>
                <a:close/>
                <a:moveTo>
                  <a:pt x="6885467" y="19777"/>
                </a:moveTo>
                <a:lnTo>
                  <a:pt x="7325667" y="893011"/>
                </a:lnTo>
                <a:lnTo>
                  <a:pt x="6048253" y="1536959"/>
                </a:lnTo>
                <a:lnTo>
                  <a:pt x="6008367" y="1523862"/>
                </a:lnTo>
                <a:cubicBezTo>
                  <a:pt x="5980783" y="1511775"/>
                  <a:pt x="5954566" y="1496418"/>
                  <a:pt x="5931084" y="1476162"/>
                </a:cubicBezTo>
                <a:cubicBezTo>
                  <a:pt x="5863355" y="1408188"/>
                  <a:pt x="5816358" y="1270986"/>
                  <a:pt x="5890669" y="1186008"/>
                </a:cubicBezTo>
                <a:cubicBezTo>
                  <a:pt x="5913595" y="1158583"/>
                  <a:pt x="5945297" y="1142911"/>
                  <a:pt x="5974773" y="1127201"/>
                </a:cubicBezTo>
                <a:cubicBezTo>
                  <a:pt x="6040340" y="1094526"/>
                  <a:pt x="6105874" y="1064476"/>
                  <a:pt x="6163778" y="1016130"/>
                </a:cubicBezTo>
                <a:cubicBezTo>
                  <a:pt x="6220600" y="967783"/>
                  <a:pt x="6269759" y="898516"/>
                  <a:pt x="6283940" y="817496"/>
                </a:cubicBezTo>
                <a:cubicBezTo>
                  <a:pt x="6300348" y="718179"/>
                  <a:pt x="6264290" y="617530"/>
                  <a:pt x="6258820" y="516919"/>
                </a:cubicBezTo>
                <a:cubicBezTo>
                  <a:pt x="6251189" y="349628"/>
                  <a:pt x="6333099" y="188879"/>
                  <a:pt x="6448905" y="98690"/>
                </a:cubicBezTo>
                <a:cubicBezTo>
                  <a:pt x="6536023" y="30872"/>
                  <a:pt x="6641054" y="0"/>
                  <a:pt x="6746348" y="0"/>
                </a:cubicBezTo>
                <a:cubicBezTo>
                  <a:pt x="6781031" y="0"/>
                  <a:pt x="6815747" y="3370"/>
                  <a:pt x="6849840" y="983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741852">
            <a:off x="5608689" y="1353625"/>
            <a:ext cx="6184236" cy="4397708"/>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20" name="Google Shape;220;p5"/>
          <p:cNvGrpSpPr/>
          <p:nvPr/>
        </p:nvGrpSpPr>
        <p:grpSpPr>
          <a:xfrm rot="-741869">
            <a:off x="10035497" y="958129"/>
            <a:ext cx="1324380" cy="1514349"/>
            <a:chOff x="9204036" y="1284493"/>
            <a:chExt cx="2465995" cy="2819717"/>
          </a:xfrm>
        </p:grpSpPr>
        <p:sp>
          <p:nvSpPr>
            <p:cNvPr id="221" name="Google Shape;221;p5"/>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595959"/>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22" name="Google Shape;222;p5"/>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2F2F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23" name="Google Shape;223;p5"/>
          <p:cNvSpPr/>
          <p:nvPr/>
        </p:nvSpPr>
        <p:spPr>
          <a:xfrm rot="-745557">
            <a:off x="9217219" y="1708685"/>
            <a:ext cx="990644" cy="671836"/>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24" name="Google Shape;224;p5"/>
          <p:cNvGrpSpPr/>
          <p:nvPr/>
        </p:nvGrpSpPr>
        <p:grpSpPr>
          <a:xfrm rot="-741565">
            <a:off x="9724810" y="1063346"/>
            <a:ext cx="1124666" cy="1467012"/>
            <a:chOff x="5637109" y="2191514"/>
            <a:chExt cx="2143612" cy="2796121"/>
          </a:xfrm>
        </p:grpSpPr>
        <p:grpSp>
          <p:nvGrpSpPr>
            <p:cNvPr id="225" name="Google Shape;225;p5"/>
            <p:cNvGrpSpPr/>
            <p:nvPr/>
          </p:nvGrpSpPr>
          <p:grpSpPr>
            <a:xfrm>
              <a:off x="5637109" y="2191514"/>
              <a:ext cx="2143612" cy="2796121"/>
              <a:chOff x="5637109" y="2191514"/>
              <a:chExt cx="2143612" cy="2796121"/>
            </a:xfrm>
          </p:grpSpPr>
          <p:sp>
            <p:nvSpPr>
              <p:cNvPr id="226" name="Google Shape;226;p5"/>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27" name="Google Shape;227;p5"/>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28" name="Google Shape;228;p5"/>
              <p:cNvGrpSpPr/>
              <p:nvPr/>
            </p:nvGrpSpPr>
            <p:grpSpPr>
              <a:xfrm rot="-2276354">
                <a:off x="6335118" y="2383918"/>
                <a:ext cx="919933" cy="855459"/>
                <a:chOff x="5781651" y="3138498"/>
                <a:chExt cx="625662" cy="581812"/>
              </a:xfrm>
            </p:grpSpPr>
            <p:sp>
              <p:nvSpPr>
                <p:cNvPr id="229" name="Google Shape;229;p5"/>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0" name="Google Shape;230;p5"/>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1" name="Google Shape;231;p5"/>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2" name="Google Shape;232;p5"/>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3" name="Google Shape;233;p5"/>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4" name="Google Shape;234;p5"/>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5" name="Google Shape;235;p5"/>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6" name="Google Shape;236;p5"/>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7" name="Google Shape;237;p5"/>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8" name="Google Shape;238;p5"/>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39" name="Google Shape;239;p5"/>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0" name="Google Shape;240;p5"/>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1" name="Google Shape;241;p5"/>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2" name="Google Shape;242;p5"/>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3" name="Google Shape;243;p5"/>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244" name="Google Shape;244;p5"/>
              <p:cNvGrpSpPr/>
              <p:nvPr/>
            </p:nvGrpSpPr>
            <p:grpSpPr>
              <a:xfrm rot="8013194">
                <a:off x="6331224" y="3931838"/>
                <a:ext cx="919930" cy="855457"/>
                <a:chOff x="5781651" y="3138498"/>
                <a:chExt cx="625662" cy="581812"/>
              </a:xfrm>
            </p:grpSpPr>
            <p:sp>
              <p:nvSpPr>
                <p:cNvPr id="245" name="Google Shape;245;p5"/>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6" name="Google Shape;246;p5"/>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7" name="Google Shape;247;p5"/>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8" name="Google Shape;248;p5"/>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49" name="Google Shape;249;p5"/>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0" name="Google Shape;250;p5"/>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1" name="Google Shape;251;p5"/>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2" name="Google Shape;252;p5"/>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3" name="Google Shape;253;p5"/>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4" name="Google Shape;254;p5"/>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5" name="Google Shape;255;p5"/>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6" name="Google Shape;256;p5"/>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7" name="Google Shape;257;p5"/>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8" name="Google Shape;258;p5"/>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59" name="Google Shape;259;p5"/>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260" name="Google Shape;260;p5"/>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61" name="Google Shape;261;p5"/>
          <p:cNvSpPr/>
          <p:nvPr/>
        </p:nvSpPr>
        <p:spPr>
          <a:xfrm>
            <a:off x="-1" y="0"/>
            <a:ext cx="8710800" cy="6858000"/>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62" name="Google Shape;262;p5"/>
          <p:cNvSpPr txBox="1">
            <a:spLocks noGrp="1"/>
          </p:cNvSpPr>
          <p:nvPr>
            <p:ph type="title"/>
          </p:nvPr>
        </p:nvSpPr>
        <p:spPr>
          <a:xfrm>
            <a:off x="532125" y="395575"/>
            <a:ext cx="4326300" cy="15924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12000"/>
              <a:buNone/>
              <a:defRPr sz="12000"/>
            </a:lvl1pPr>
            <a:lvl2pPr lvl="1" algn="l">
              <a:lnSpc>
                <a:spcPct val="100000"/>
              </a:lnSpc>
              <a:spcBef>
                <a:spcPts val="0"/>
              </a:spcBef>
              <a:spcAft>
                <a:spcPts val="0"/>
              </a:spcAft>
              <a:buSzPts val="12000"/>
              <a:buNone/>
              <a:defRPr sz="12000"/>
            </a:lvl2pPr>
            <a:lvl3pPr lvl="2" algn="l">
              <a:lnSpc>
                <a:spcPct val="100000"/>
              </a:lnSpc>
              <a:spcBef>
                <a:spcPts val="0"/>
              </a:spcBef>
              <a:spcAft>
                <a:spcPts val="0"/>
              </a:spcAft>
              <a:buSzPts val="12000"/>
              <a:buNone/>
              <a:defRPr sz="12000"/>
            </a:lvl3pPr>
            <a:lvl4pPr lvl="3" algn="l">
              <a:lnSpc>
                <a:spcPct val="100000"/>
              </a:lnSpc>
              <a:spcBef>
                <a:spcPts val="0"/>
              </a:spcBef>
              <a:spcAft>
                <a:spcPts val="0"/>
              </a:spcAft>
              <a:buSzPts val="12000"/>
              <a:buNone/>
              <a:defRPr sz="12000"/>
            </a:lvl4pPr>
            <a:lvl5pPr lvl="4" algn="l">
              <a:lnSpc>
                <a:spcPct val="100000"/>
              </a:lnSpc>
              <a:spcBef>
                <a:spcPts val="0"/>
              </a:spcBef>
              <a:spcAft>
                <a:spcPts val="0"/>
              </a:spcAft>
              <a:buSzPts val="12000"/>
              <a:buNone/>
              <a:defRPr sz="12000"/>
            </a:lvl5pPr>
            <a:lvl6pPr lvl="5" algn="l">
              <a:lnSpc>
                <a:spcPct val="100000"/>
              </a:lnSpc>
              <a:spcBef>
                <a:spcPts val="0"/>
              </a:spcBef>
              <a:spcAft>
                <a:spcPts val="0"/>
              </a:spcAft>
              <a:buSzPts val="12000"/>
              <a:buNone/>
              <a:defRPr sz="12000"/>
            </a:lvl6pPr>
            <a:lvl7pPr lvl="6" algn="l">
              <a:lnSpc>
                <a:spcPct val="100000"/>
              </a:lnSpc>
              <a:spcBef>
                <a:spcPts val="0"/>
              </a:spcBef>
              <a:spcAft>
                <a:spcPts val="0"/>
              </a:spcAft>
              <a:buSzPts val="12000"/>
              <a:buNone/>
              <a:defRPr sz="12000"/>
            </a:lvl7pPr>
            <a:lvl8pPr lvl="7" algn="l">
              <a:lnSpc>
                <a:spcPct val="100000"/>
              </a:lnSpc>
              <a:spcBef>
                <a:spcPts val="0"/>
              </a:spcBef>
              <a:spcAft>
                <a:spcPts val="0"/>
              </a:spcAft>
              <a:buSzPts val="12000"/>
              <a:buNone/>
              <a:defRPr sz="12000"/>
            </a:lvl8pPr>
            <a:lvl9pPr lvl="8" algn="l">
              <a:lnSpc>
                <a:spcPct val="100000"/>
              </a:lnSpc>
              <a:spcBef>
                <a:spcPts val="0"/>
              </a:spcBef>
              <a:spcAft>
                <a:spcPts val="0"/>
              </a:spcAft>
              <a:buSzPts val="12000"/>
              <a:buNone/>
              <a:defRPr sz="12000"/>
            </a:lvl9pPr>
          </a:lstStyle>
          <a:p>
            <a:endParaRPr/>
          </a:p>
        </p:txBody>
      </p:sp>
      <p:sp>
        <p:nvSpPr>
          <p:cNvPr id="263" name="Google Shape;263;p5"/>
          <p:cNvSpPr txBox="1">
            <a:spLocks noGrp="1"/>
          </p:cNvSpPr>
          <p:nvPr>
            <p:ph type="body" idx="1"/>
          </p:nvPr>
        </p:nvSpPr>
        <p:spPr>
          <a:xfrm>
            <a:off x="689725" y="2965625"/>
            <a:ext cx="7049400" cy="20751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264" name="Google Shape;264;p5"/>
          <p:cNvSpPr txBox="1">
            <a:spLocks noGrp="1"/>
          </p:cNvSpPr>
          <p:nvPr>
            <p:ph type="title" idx="2"/>
          </p:nvPr>
        </p:nvSpPr>
        <p:spPr>
          <a:xfrm>
            <a:off x="689725" y="2041175"/>
            <a:ext cx="70494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65" name="Google Shape;265;p5"/>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984574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66"/>
        <p:cNvGrpSpPr/>
        <p:nvPr/>
      </p:nvGrpSpPr>
      <p:grpSpPr>
        <a:xfrm>
          <a:off x="0" y="0"/>
          <a:ext cx="0" cy="0"/>
          <a:chOff x="0" y="0"/>
          <a:chExt cx="0" cy="0"/>
        </a:xfrm>
      </p:grpSpPr>
      <p:sp>
        <p:nvSpPr>
          <p:cNvPr id="267" name="Google Shape;267;p6"/>
          <p:cNvSpPr/>
          <p:nvPr/>
        </p:nvSpPr>
        <p:spPr>
          <a:xfrm rot="8376575">
            <a:off x="6947389" y="-633893"/>
            <a:ext cx="5488011" cy="8317840"/>
          </a:xfrm>
          <a:custGeom>
            <a:avLst/>
            <a:gdLst/>
            <a:ahLst/>
            <a:cxnLst/>
            <a:rect l="l" t="t" r="r" b="b"/>
            <a:pathLst>
              <a:path w="5488011" h="8317840" extrusionOk="0">
                <a:moveTo>
                  <a:pt x="2177864" y="8305427"/>
                </a:moveTo>
                <a:lnTo>
                  <a:pt x="0" y="6452547"/>
                </a:lnTo>
                <a:lnTo>
                  <a:pt x="39358" y="6271037"/>
                </a:lnTo>
                <a:cubicBezTo>
                  <a:pt x="188737" y="5706161"/>
                  <a:pt x="544574" y="5130673"/>
                  <a:pt x="812765" y="4686008"/>
                </a:cubicBezTo>
                <a:cubicBezTo>
                  <a:pt x="1205409" y="3959222"/>
                  <a:pt x="1015604" y="3430242"/>
                  <a:pt x="766779" y="2919422"/>
                </a:cubicBezTo>
                <a:lnTo>
                  <a:pt x="673962" y="2733035"/>
                </a:lnTo>
                <a:lnTo>
                  <a:pt x="2999168" y="0"/>
                </a:lnTo>
                <a:lnTo>
                  <a:pt x="5488011" y="2117454"/>
                </a:lnTo>
                <a:lnTo>
                  <a:pt x="5484536" y="2193806"/>
                </a:lnTo>
                <a:cubicBezTo>
                  <a:pt x="5455792" y="2433076"/>
                  <a:pt x="5372029" y="2672413"/>
                  <a:pt x="5220679" y="2900481"/>
                </a:cubicBezTo>
                <a:cubicBezTo>
                  <a:pt x="5040135" y="3149086"/>
                  <a:pt x="4790492" y="3319070"/>
                  <a:pt x="4673631" y="3613358"/>
                </a:cubicBezTo>
                <a:cubicBezTo>
                  <a:pt x="4355049" y="5019507"/>
                  <a:pt x="6266855" y="5608082"/>
                  <a:pt x="4986958" y="7308518"/>
                </a:cubicBezTo>
                <a:cubicBezTo>
                  <a:pt x="4324163" y="7998064"/>
                  <a:pt x="3401058" y="8317840"/>
                  <a:pt x="2478749" y="8317840"/>
                </a:cubicBezTo>
                <a:cubicBezTo>
                  <a:pt x="2391740" y="8317840"/>
                  <a:pt x="2304741" y="8314994"/>
                  <a:pt x="2217971" y="830934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268" name="Google Shape;268;p6"/>
          <p:cNvGrpSpPr/>
          <p:nvPr/>
        </p:nvGrpSpPr>
        <p:grpSpPr>
          <a:xfrm>
            <a:off x="9024185" y="3171675"/>
            <a:ext cx="2816924" cy="3686619"/>
            <a:chOff x="9024185" y="3171675"/>
            <a:chExt cx="2816924" cy="3686619"/>
          </a:xfrm>
        </p:grpSpPr>
        <p:sp>
          <p:nvSpPr>
            <p:cNvPr id="269" name="Google Shape;269;p6"/>
            <p:cNvSpPr/>
            <p:nvPr/>
          </p:nvSpPr>
          <p:spPr>
            <a:xfrm>
              <a:off x="9900982" y="3171675"/>
              <a:ext cx="1940127" cy="3348537"/>
            </a:xfrm>
            <a:custGeom>
              <a:avLst/>
              <a:gdLst/>
              <a:ahLst/>
              <a:cxnLst/>
              <a:rect l="l" t="t" r="r" b="b"/>
              <a:pathLst>
                <a:path w="2950763" h="5092832" extrusionOk="0">
                  <a:moveTo>
                    <a:pt x="2950763" y="1452851"/>
                  </a:moveTo>
                  <a:lnTo>
                    <a:pt x="2950763" y="5092832"/>
                  </a:lnTo>
                  <a:lnTo>
                    <a:pt x="1689999" y="5092832"/>
                  </a:lnTo>
                  <a:lnTo>
                    <a:pt x="1689999" y="1299257"/>
                  </a:lnTo>
                  <a:cubicBezTo>
                    <a:pt x="1689999" y="907326"/>
                    <a:pt x="1116841" y="15465"/>
                    <a:pt x="114678" y="15465"/>
                  </a:cubicBezTo>
                  <a:cubicBezTo>
                    <a:pt x="114678" y="15465"/>
                    <a:pt x="19574" y="21683"/>
                    <a:pt x="0" y="16616"/>
                  </a:cubicBezTo>
                  <a:cubicBezTo>
                    <a:pt x="157049" y="-18616"/>
                    <a:pt x="902223" y="12702"/>
                    <a:pt x="1375442" y="15465"/>
                  </a:cubicBezTo>
                  <a:cubicBezTo>
                    <a:pt x="2377605" y="20992"/>
                    <a:pt x="2950763" y="647804"/>
                    <a:pt x="2950763" y="145285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0" name="Google Shape;270;p6"/>
            <p:cNvSpPr/>
            <p:nvPr/>
          </p:nvSpPr>
          <p:spPr>
            <a:xfrm>
              <a:off x="9024185" y="3172304"/>
              <a:ext cx="2071699" cy="3347907"/>
            </a:xfrm>
            <a:custGeom>
              <a:avLst/>
              <a:gdLst/>
              <a:ahLst/>
              <a:cxnLst/>
              <a:rect l="l" t="t" r="r" b="b"/>
              <a:pathLst>
                <a:path w="3150873" h="5091874" extrusionOk="0">
                  <a:moveTo>
                    <a:pt x="3150874" y="1287476"/>
                  </a:moveTo>
                  <a:lnTo>
                    <a:pt x="3150874" y="5091875"/>
                  </a:lnTo>
                  <a:lnTo>
                    <a:pt x="0" y="5091875"/>
                  </a:lnTo>
                  <a:lnTo>
                    <a:pt x="0" y="1287476"/>
                  </a:lnTo>
                  <a:cubicBezTo>
                    <a:pt x="0" y="1091050"/>
                    <a:pt x="126192" y="769124"/>
                    <a:pt x="386404" y="496246"/>
                  </a:cubicBezTo>
                  <a:cubicBezTo>
                    <a:pt x="645926" y="224289"/>
                    <a:pt x="1038547" y="921"/>
                    <a:pt x="1571868" y="0"/>
                  </a:cubicBezTo>
                  <a:lnTo>
                    <a:pt x="1575322" y="0"/>
                  </a:lnTo>
                  <a:cubicBezTo>
                    <a:pt x="2577485" y="0"/>
                    <a:pt x="3150874" y="894394"/>
                    <a:pt x="3150874" y="1287476"/>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1" name="Google Shape;271;p6"/>
            <p:cNvSpPr/>
            <p:nvPr/>
          </p:nvSpPr>
          <p:spPr>
            <a:xfrm>
              <a:off x="902418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2" name="Google Shape;272;p6"/>
            <p:cNvSpPr/>
            <p:nvPr/>
          </p:nvSpPr>
          <p:spPr>
            <a:xfrm>
              <a:off x="10887909"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3" name="Google Shape;273;p6"/>
            <p:cNvSpPr/>
            <p:nvPr/>
          </p:nvSpPr>
          <p:spPr>
            <a:xfrm>
              <a:off x="978162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4" name="Google Shape;274;p6"/>
            <p:cNvSpPr/>
            <p:nvPr/>
          </p:nvSpPr>
          <p:spPr>
            <a:xfrm>
              <a:off x="11633247"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5" name="Google Shape;275;p6"/>
            <p:cNvSpPr/>
            <p:nvPr/>
          </p:nvSpPr>
          <p:spPr>
            <a:xfrm>
              <a:off x="9256848" y="4170879"/>
              <a:ext cx="1605971" cy="358834"/>
            </a:xfrm>
            <a:custGeom>
              <a:avLst/>
              <a:gdLst/>
              <a:ahLst/>
              <a:cxnLst/>
              <a:rect l="l" t="t" r="r" b="b"/>
              <a:pathLst>
                <a:path w="2442542" h="545755" extrusionOk="0">
                  <a:moveTo>
                    <a:pt x="0" y="0"/>
                  </a:moveTo>
                  <a:lnTo>
                    <a:pt x="2442543" y="0"/>
                  </a:lnTo>
                  <a:lnTo>
                    <a:pt x="2442543" y="545755"/>
                  </a:lnTo>
                  <a:lnTo>
                    <a:pt x="0" y="545755"/>
                  </a:lnTo>
                  <a:close/>
                </a:path>
              </a:pathLst>
            </a:custGeom>
            <a:solidFill>
              <a:srgbClr val="15151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6" name="Google Shape;276;p6"/>
            <p:cNvSpPr/>
            <p:nvPr/>
          </p:nvSpPr>
          <p:spPr>
            <a:xfrm>
              <a:off x="9028269" y="4018544"/>
              <a:ext cx="2122874" cy="152466"/>
            </a:xfrm>
            <a:custGeom>
              <a:avLst/>
              <a:gdLst/>
              <a:ahLst/>
              <a:cxnLst/>
              <a:rect l="l" t="t" r="r" b="b"/>
              <a:pathLst>
                <a:path w="3228706" h="231888" extrusionOk="0">
                  <a:moveTo>
                    <a:pt x="0" y="0"/>
                  </a:moveTo>
                  <a:lnTo>
                    <a:pt x="3228707" y="0"/>
                  </a:lnTo>
                  <a:lnTo>
                    <a:pt x="3228707" y="231889"/>
                  </a:lnTo>
                  <a:lnTo>
                    <a:pt x="0" y="231889"/>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7" name="Google Shape;277;p6"/>
            <p:cNvSpPr/>
            <p:nvPr/>
          </p:nvSpPr>
          <p:spPr>
            <a:xfrm>
              <a:off x="9025849" y="3999634"/>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chemeClr val="accent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8" name="Google Shape;278;p6"/>
            <p:cNvSpPr/>
            <p:nvPr/>
          </p:nvSpPr>
          <p:spPr>
            <a:xfrm>
              <a:off x="9025849" y="4671906"/>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chemeClr val="accent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79" name="Google Shape;279;p6"/>
            <p:cNvSpPr/>
            <p:nvPr/>
          </p:nvSpPr>
          <p:spPr>
            <a:xfrm>
              <a:off x="9272429" y="6335643"/>
              <a:ext cx="1539504" cy="45421"/>
            </a:xfrm>
            <a:custGeom>
              <a:avLst/>
              <a:gdLst/>
              <a:ahLst/>
              <a:cxnLst/>
              <a:rect l="l" t="t" r="r" b="b"/>
              <a:pathLst>
                <a:path w="2341451" h="69082" extrusionOk="0">
                  <a:moveTo>
                    <a:pt x="2306910" y="69083"/>
                  </a:moveTo>
                  <a:lnTo>
                    <a:pt x="34541" y="69083"/>
                  </a:lnTo>
                  <a:cubicBezTo>
                    <a:pt x="15429" y="69083"/>
                    <a:pt x="0" y="53654"/>
                    <a:pt x="0" y="34541"/>
                  </a:cubicBezTo>
                  <a:cubicBezTo>
                    <a:pt x="0" y="15429"/>
                    <a:pt x="15429" y="0"/>
                    <a:pt x="34541" y="0"/>
                  </a:cubicBezTo>
                  <a:lnTo>
                    <a:pt x="2306910" y="0"/>
                  </a:lnTo>
                  <a:cubicBezTo>
                    <a:pt x="2326023" y="0"/>
                    <a:pt x="2341452" y="15429"/>
                    <a:pt x="2341452" y="34541"/>
                  </a:cubicBezTo>
                  <a:cubicBezTo>
                    <a:pt x="2341452" y="53654"/>
                    <a:pt x="2325793" y="69083"/>
                    <a:pt x="2306910" y="69083"/>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0" name="Google Shape;280;p6"/>
            <p:cNvSpPr/>
            <p:nvPr/>
          </p:nvSpPr>
          <p:spPr>
            <a:xfrm>
              <a:off x="9254579" y="4939816"/>
              <a:ext cx="1601581" cy="1204592"/>
            </a:xfrm>
            <a:custGeom>
              <a:avLst/>
              <a:gdLst/>
              <a:ahLst/>
              <a:cxnLst/>
              <a:rect l="l" t="t" r="r" b="b"/>
              <a:pathLst>
                <a:path w="2435864" h="1832079" extrusionOk="0">
                  <a:moveTo>
                    <a:pt x="0" y="0"/>
                  </a:moveTo>
                  <a:lnTo>
                    <a:pt x="2435865" y="0"/>
                  </a:lnTo>
                  <a:lnTo>
                    <a:pt x="2435865" y="1832080"/>
                  </a:lnTo>
                  <a:lnTo>
                    <a:pt x="0" y="1832080"/>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81" name="Google Shape;281;p6"/>
            <p:cNvGrpSpPr/>
            <p:nvPr/>
          </p:nvGrpSpPr>
          <p:grpSpPr>
            <a:xfrm>
              <a:off x="9484401" y="5193271"/>
              <a:ext cx="1156600" cy="726040"/>
              <a:chOff x="8004630" y="4463354"/>
              <a:chExt cx="1760694" cy="700270"/>
            </a:xfrm>
          </p:grpSpPr>
          <p:sp>
            <p:nvSpPr>
              <p:cNvPr id="282" name="Google Shape;282;p6"/>
              <p:cNvSpPr/>
              <p:nvPr/>
            </p:nvSpPr>
            <p:spPr>
              <a:xfrm>
                <a:off x="8004630" y="4470262"/>
                <a:ext cx="387094" cy="684611"/>
              </a:xfrm>
              <a:custGeom>
                <a:avLst/>
                <a:gdLst/>
                <a:ahLst/>
                <a:cxnLst/>
                <a:rect l="l" t="t" r="r" b="b"/>
                <a:pathLst>
                  <a:path w="387094" h="684611" extrusionOk="0">
                    <a:moveTo>
                      <a:pt x="304656" y="25331"/>
                    </a:moveTo>
                    <a:cubicBezTo>
                      <a:pt x="330907" y="42371"/>
                      <a:pt x="351172" y="66089"/>
                      <a:pt x="365449" y="97177"/>
                    </a:cubicBezTo>
                    <a:cubicBezTo>
                      <a:pt x="379956" y="128034"/>
                      <a:pt x="387095" y="163496"/>
                      <a:pt x="387095" y="203104"/>
                    </a:cubicBezTo>
                    <a:cubicBezTo>
                      <a:pt x="387095" y="242251"/>
                      <a:pt x="379956" y="276792"/>
                      <a:pt x="365449" y="306729"/>
                    </a:cubicBezTo>
                    <a:cubicBezTo>
                      <a:pt x="351172" y="336664"/>
                      <a:pt x="330677" y="359922"/>
                      <a:pt x="304656" y="376502"/>
                    </a:cubicBezTo>
                    <a:cubicBezTo>
                      <a:pt x="278635" y="393082"/>
                      <a:pt x="248699" y="401372"/>
                      <a:pt x="215078" y="401372"/>
                    </a:cubicBezTo>
                    <a:lnTo>
                      <a:pt x="106618" y="401372"/>
                    </a:lnTo>
                    <a:cubicBezTo>
                      <a:pt x="103624" y="401372"/>
                      <a:pt x="102243" y="402984"/>
                      <a:pt x="102243" y="406208"/>
                    </a:cubicBezTo>
                    <a:lnTo>
                      <a:pt x="102243" y="672868"/>
                    </a:lnTo>
                    <a:cubicBezTo>
                      <a:pt x="102243" y="676092"/>
                      <a:pt x="101322" y="678855"/>
                      <a:pt x="99249" y="681158"/>
                    </a:cubicBezTo>
                    <a:cubicBezTo>
                      <a:pt x="97177" y="683461"/>
                      <a:pt x="94644" y="684612"/>
                      <a:pt x="91650" y="684612"/>
                    </a:cubicBezTo>
                    <a:lnTo>
                      <a:pt x="10593" y="684612"/>
                    </a:lnTo>
                    <a:cubicBezTo>
                      <a:pt x="7599" y="684612"/>
                      <a:pt x="5066" y="683461"/>
                      <a:pt x="2994" y="681158"/>
                    </a:cubicBezTo>
                    <a:cubicBezTo>
                      <a:pt x="921" y="678855"/>
                      <a:pt x="0" y="676092"/>
                      <a:pt x="0" y="672868"/>
                    </a:cubicBezTo>
                    <a:lnTo>
                      <a:pt x="0" y="11744"/>
                    </a:lnTo>
                    <a:cubicBezTo>
                      <a:pt x="0" y="8520"/>
                      <a:pt x="921" y="5757"/>
                      <a:pt x="2994" y="3454"/>
                    </a:cubicBezTo>
                    <a:cubicBezTo>
                      <a:pt x="5066" y="1151"/>
                      <a:pt x="7599" y="0"/>
                      <a:pt x="10593" y="0"/>
                    </a:cubicBezTo>
                    <a:lnTo>
                      <a:pt x="214157" y="0"/>
                    </a:lnTo>
                    <a:cubicBezTo>
                      <a:pt x="248468" y="0"/>
                      <a:pt x="278635" y="8290"/>
                      <a:pt x="304656" y="25331"/>
                    </a:cubicBezTo>
                    <a:close/>
                    <a:moveTo>
                      <a:pt x="261364" y="281628"/>
                    </a:moveTo>
                    <a:cubicBezTo>
                      <a:pt x="277023" y="262515"/>
                      <a:pt x="284622" y="236955"/>
                      <a:pt x="284622" y="204946"/>
                    </a:cubicBezTo>
                    <a:cubicBezTo>
                      <a:pt x="284622" y="172477"/>
                      <a:pt x="276792" y="146456"/>
                      <a:pt x="261364" y="126883"/>
                    </a:cubicBezTo>
                    <a:cubicBezTo>
                      <a:pt x="245705" y="107309"/>
                      <a:pt x="224980" y="97637"/>
                      <a:pt x="199189" y="97637"/>
                    </a:cubicBezTo>
                    <a:lnTo>
                      <a:pt x="106618" y="97637"/>
                    </a:lnTo>
                    <a:cubicBezTo>
                      <a:pt x="103624" y="97637"/>
                      <a:pt x="102243" y="99249"/>
                      <a:pt x="102243" y="102473"/>
                    </a:cubicBezTo>
                    <a:lnTo>
                      <a:pt x="102243" y="305577"/>
                    </a:lnTo>
                    <a:cubicBezTo>
                      <a:pt x="102243" y="308801"/>
                      <a:pt x="103624" y="310413"/>
                      <a:pt x="106618" y="310413"/>
                    </a:cubicBezTo>
                    <a:lnTo>
                      <a:pt x="199189" y="310413"/>
                    </a:lnTo>
                    <a:cubicBezTo>
                      <a:pt x="225210" y="310413"/>
                      <a:pt x="245935" y="300972"/>
                      <a:pt x="261364" y="281628"/>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3" name="Google Shape;283;p6"/>
              <p:cNvSpPr/>
              <p:nvPr/>
            </p:nvSpPr>
            <p:spPr>
              <a:xfrm>
                <a:off x="8458735" y="4463354"/>
                <a:ext cx="393312" cy="700270"/>
              </a:xfrm>
              <a:custGeom>
                <a:avLst/>
                <a:gdLst/>
                <a:ahLst/>
                <a:cxnLst/>
                <a:rect l="l" t="t" r="r" b="b"/>
                <a:pathLst>
                  <a:path w="393312" h="700270" extrusionOk="0">
                    <a:moveTo>
                      <a:pt x="93032" y="673789"/>
                    </a:moveTo>
                    <a:cubicBezTo>
                      <a:pt x="63326" y="656288"/>
                      <a:pt x="40298" y="631418"/>
                      <a:pt x="24179" y="599180"/>
                    </a:cubicBezTo>
                    <a:cubicBezTo>
                      <a:pt x="8060" y="566941"/>
                      <a:pt x="0" y="529636"/>
                      <a:pt x="0" y="487265"/>
                    </a:cubicBezTo>
                    <a:lnTo>
                      <a:pt x="0" y="211855"/>
                    </a:lnTo>
                    <a:cubicBezTo>
                      <a:pt x="0" y="170174"/>
                      <a:pt x="8060" y="133330"/>
                      <a:pt x="24179" y="101091"/>
                    </a:cubicBezTo>
                    <a:cubicBezTo>
                      <a:pt x="40298" y="68853"/>
                      <a:pt x="63326" y="43983"/>
                      <a:pt x="93032" y="26252"/>
                    </a:cubicBezTo>
                    <a:cubicBezTo>
                      <a:pt x="122737" y="8751"/>
                      <a:pt x="157049" y="0"/>
                      <a:pt x="195735" y="0"/>
                    </a:cubicBezTo>
                    <a:cubicBezTo>
                      <a:pt x="235112" y="0"/>
                      <a:pt x="269654" y="8751"/>
                      <a:pt x="299359" y="26252"/>
                    </a:cubicBezTo>
                    <a:cubicBezTo>
                      <a:pt x="329065" y="43753"/>
                      <a:pt x="352093" y="68623"/>
                      <a:pt x="368673" y="101091"/>
                    </a:cubicBezTo>
                    <a:cubicBezTo>
                      <a:pt x="385022" y="133330"/>
                      <a:pt x="393312" y="170174"/>
                      <a:pt x="393312" y="211855"/>
                    </a:cubicBezTo>
                    <a:lnTo>
                      <a:pt x="393312" y="487265"/>
                    </a:lnTo>
                    <a:cubicBezTo>
                      <a:pt x="393312" y="529636"/>
                      <a:pt x="385022" y="566941"/>
                      <a:pt x="368673" y="599180"/>
                    </a:cubicBezTo>
                    <a:cubicBezTo>
                      <a:pt x="352323" y="631418"/>
                      <a:pt x="329065" y="656288"/>
                      <a:pt x="299359" y="673789"/>
                    </a:cubicBezTo>
                    <a:cubicBezTo>
                      <a:pt x="269654" y="691290"/>
                      <a:pt x="235112" y="700271"/>
                      <a:pt x="195735" y="700271"/>
                    </a:cubicBezTo>
                    <a:cubicBezTo>
                      <a:pt x="157049" y="700271"/>
                      <a:pt x="122737" y="691520"/>
                      <a:pt x="93032" y="673789"/>
                    </a:cubicBezTo>
                    <a:close/>
                    <a:moveTo>
                      <a:pt x="265048" y="571777"/>
                    </a:moveTo>
                    <a:cubicBezTo>
                      <a:pt x="282319" y="551282"/>
                      <a:pt x="291070" y="524800"/>
                      <a:pt x="291070" y="492101"/>
                    </a:cubicBezTo>
                    <a:lnTo>
                      <a:pt x="291070" y="208861"/>
                    </a:lnTo>
                    <a:cubicBezTo>
                      <a:pt x="291070" y="175701"/>
                      <a:pt x="282319" y="148759"/>
                      <a:pt x="265048" y="128264"/>
                    </a:cubicBezTo>
                    <a:cubicBezTo>
                      <a:pt x="247777" y="107770"/>
                      <a:pt x="224750" y="97407"/>
                      <a:pt x="195735" y="97407"/>
                    </a:cubicBezTo>
                    <a:cubicBezTo>
                      <a:pt x="167641" y="97407"/>
                      <a:pt x="144844" y="107770"/>
                      <a:pt x="127803" y="128264"/>
                    </a:cubicBezTo>
                    <a:cubicBezTo>
                      <a:pt x="110763" y="148759"/>
                      <a:pt x="102243" y="175701"/>
                      <a:pt x="102243" y="208861"/>
                    </a:cubicBezTo>
                    <a:lnTo>
                      <a:pt x="102243" y="492101"/>
                    </a:lnTo>
                    <a:cubicBezTo>
                      <a:pt x="102243" y="524570"/>
                      <a:pt x="110763" y="551282"/>
                      <a:pt x="127803" y="571777"/>
                    </a:cubicBezTo>
                    <a:cubicBezTo>
                      <a:pt x="144844" y="592271"/>
                      <a:pt x="167411" y="602634"/>
                      <a:pt x="195735" y="602634"/>
                    </a:cubicBezTo>
                    <a:cubicBezTo>
                      <a:pt x="224520" y="602634"/>
                      <a:pt x="247547" y="592271"/>
                      <a:pt x="265048" y="571777"/>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4" name="Google Shape;284;p6"/>
              <p:cNvSpPr/>
              <p:nvPr/>
            </p:nvSpPr>
            <p:spPr>
              <a:xfrm>
                <a:off x="8928730" y="4463354"/>
                <a:ext cx="385943" cy="699350"/>
              </a:xfrm>
              <a:custGeom>
                <a:avLst/>
                <a:gdLst/>
                <a:ahLst/>
                <a:cxnLst/>
                <a:rect l="l" t="t" r="r" b="b"/>
                <a:pathLst>
                  <a:path w="385943" h="699350" extrusionOk="0">
                    <a:moveTo>
                      <a:pt x="92571" y="676322"/>
                    </a:moveTo>
                    <a:cubicBezTo>
                      <a:pt x="63096" y="661124"/>
                      <a:pt x="40298" y="639248"/>
                      <a:pt x="24179" y="610924"/>
                    </a:cubicBezTo>
                    <a:cubicBezTo>
                      <a:pt x="8060" y="582600"/>
                      <a:pt x="0" y="549900"/>
                      <a:pt x="0" y="512826"/>
                    </a:cubicBezTo>
                    <a:lnTo>
                      <a:pt x="0" y="487495"/>
                    </a:lnTo>
                    <a:cubicBezTo>
                      <a:pt x="0" y="484272"/>
                      <a:pt x="921" y="481508"/>
                      <a:pt x="2994" y="479206"/>
                    </a:cubicBezTo>
                    <a:cubicBezTo>
                      <a:pt x="5066" y="476903"/>
                      <a:pt x="7599" y="475751"/>
                      <a:pt x="10593" y="475751"/>
                    </a:cubicBezTo>
                    <a:lnTo>
                      <a:pt x="90038" y="475751"/>
                    </a:lnTo>
                    <a:cubicBezTo>
                      <a:pt x="93032" y="475751"/>
                      <a:pt x="95565" y="476903"/>
                      <a:pt x="97637" y="479206"/>
                    </a:cubicBezTo>
                    <a:cubicBezTo>
                      <a:pt x="99710" y="481508"/>
                      <a:pt x="100631" y="484272"/>
                      <a:pt x="100631" y="487495"/>
                    </a:cubicBezTo>
                    <a:lnTo>
                      <a:pt x="100631" y="507069"/>
                    </a:lnTo>
                    <a:cubicBezTo>
                      <a:pt x="100631" y="535163"/>
                      <a:pt x="109381" y="557960"/>
                      <a:pt x="127113" y="575461"/>
                    </a:cubicBezTo>
                    <a:cubicBezTo>
                      <a:pt x="144844" y="592962"/>
                      <a:pt x="168562" y="601713"/>
                      <a:pt x="198498" y="601713"/>
                    </a:cubicBezTo>
                    <a:cubicBezTo>
                      <a:pt x="226132" y="601713"/>
                      <a:pt x="247317" y="593883"/>
                      <a:pt x="262055" y="578224"/>
                    </a:cubicBezTo>
                    <a:cubicBezTo>
                      <a:pt x="276792" y="562566"/>
                      <a:pt x="284161" y="542071"/>
                      <a:pt x="284161" y="516741"/>
                    </a:cubicBezTo>
                    <a:cubicBezTo>
                      <a:pt x="284161" y="499240"/>
                      <a:pt x="280016" y="484041"/>
                      <a:pt x="271726" y="471376"/>
                    </a:cubicBezTo>
                    <a:cubicBezTo>
                      <a:pt x="263436" y="458711"/>
                      <a:pt x="251923" y="446967"/>
                      <a:pt x="236955" y="436144"/>
                    </a:cubicBezTo>
                    <a:cubicBezTo>
                      <a:pt x="221987" y="425321"/>
                      <a:pt x="198959" y="410814"/>
                      <a:pt x="167641" y="392622"/>
                    </a:cubicBezTo>
                    <a:cubicBezTo>
                      <a:pt x="131718" y="371897"/>
                      <a:pt x="102934" y="353244"/>
                      <a:pt x="81288" y="336895"/>
                    </a:cubicBezTo>
                    <a:cubicBezTo>
                      <a:pt x="59642" y="320545"/>
                      <a:pt x="41220" y="299820"/>
                      <a:pt x="26252" y="274490"/>
                    </a:cubicBezTo>
                    <a:cubicBezTo>
                      <a:pt x="11284" y="249159"/>
                      <a:pt x="3685" y="218072"/>
                      <a:pt x="3685" y="181688"/>
                    </a:cubicBezTo>
                    <a:cubicBezTo>
                      <a:pt x="3685" y="125731"/>
                      <a:pt x="20495" y="81518"/>
                      <a:pt x="54345" y="48819"/>
                    </a:cubicBezTo>
                    <a:cubicBezTo>
                      <a:pt x="88196" y="16350"/>
                      <a:pt x="132639" y="0"/>
                      <a:pt x="187906" y="0"/>
                    </a:cubicBezTo>
                    <a:cubicBezTo>
                      <a:pt x="226132" y="0"/>
                      <a:pt x="259982" y="8060"/>
                      <a:pt x="289227" y="23949"/>
                    </a:cubicBezTo>
                    <a:cubicBezTo>
                      <a:pt x="318703" y="39838"/>
                      <a:pt x="341270" y="62405"/>
                      <a:pt x="357159" y="91880"/>
                    </a:cubicBezTo>
                    <a:cubicBezTo>
                      <a:pt x="373048" y="121356"/>
                      <a:pt x="380877" y="154746"/>
                      <a:pt x="380877" y="192511"/>
                    </a:cubicBezTo>
                    <a:lnTo>
                      <a:pt x="380877" y="213006"/>
                    </a:lnTo>
                    <a:cubicBezTo>
                      <a:pt x="380877" y="216230"/>
                      <a:pt x="379956" y="218993"/>
                      <a:pt x="377884" y="221296"/>
                    </a:cubicBezTo>
                    <a:cubicBezTo>
                      <a:pt x="375811" y="223599"/>
                      <a:pt x="373278" y="224750"/>
                      <a:pt x="370285" y="224750"/>
                    </a:cubicBezTo>
                    <a:lnTo>
                      <a:pt x="290839" y="224750"/>
                    </a:lnTo>
                    <a:cubicBezTo>
                      <a:pt x="287846" y="224750"/>
                      <a:pt x="285313" y="223599"/>
                      <a:pt x="283240" y="221296"/>
                    </a:cubicBezTo>
                    <a:cubicBezTo>
                      <a:pt x="281168" y="218993"/>
                      <a:pt x="280246" y="216230"/>
                      <a:pt x="280246" y="213006"/>
                    </a:cubicBezTo>
                    <a:lnTo>
                      <a:pt x="280246" y="194353"/>
                    </a:lnTo>
                    <a:cubicBezTo>
                      <a:pt x="280246" y="166490"/>
                      <a:pt x="271726" y="143232"/>
                      <a:pt x="254686" y="125040"/>
                    </a:cubicBezTo>
                    <a:cubicBezTo>
                      <a:pt x="237645" y="106848"/>
                      <a:pt x="214618" y="97637"/>
                      <a:pt x="185833" y="97637"/>
                    </a:cubicBezTo>
                    <a:cubicBezTo>
                      <a:pt x="160503" y="97637"/>
                      <a:pt x="140469" y="105006"/>
                      <a:pt x="125961" y="119514"/>
                    </a:cubicBezTo>
                    <a:cubicBezTo>
                      <a:pt x="111224" y="134251"/>
                      <a:pt x="103855" y="154516"/>
                      <a:pt x="103855" y="180537"/>
                    </a:cubicBezTo>
                    <a:cubicBezTo>
                      <a:pt x="103855" y="198038"/>
                      <a:pt x="107769" y="213006"/>
                      <a:pt x="115369" y="225441"/>
                    </a:cubicBezTo>
                    <a:cubicBezTo>
                      <a:pt x="122968" y="237876"/>
                      <a:pt x="134712" y="249620"/>
                      <a:pt x="150140" y="260673"/>
                    </a:cubicBezTo>
                    <a:cubicBezTo>
                      <a:pt x="165799" y="271726"/>
                      <a:pt x="189287" y="286003"/>
                      <a:pt x="221065" y="303735"/>
                    </a:cubicBezTo>
                    <a:cubicBezTo>
                      <a:pt x="263436" y="330447"/>
                      <a:pt x="294524" y="351172"/>
                      <a:pt x="314558" y="366140"/>
                    </a:cubicBezTo>
                    <a:cubicBezTo>
                      <a:pt x="334592" y="381108"/>
                      <a:pt x="351402" y="400451"/>
                      <a:pt x="365219" y="424169"/>
                    </a:cubicBezTo>
                    <a:cubicBezTo>
                      <a:pt x="379035" y="447888"/>
                      <a:pt x="385943" y="477133"/>
                      <a:pt x="385943" y="511674"/>
                    </a:cubicBezTo>
                    <a:cubicBezTo>
                      <a:pt x="385943" y="569013"/>
                      <a:pt x="368673" y="614608"/>
                      <a:pt x="333901" y="648459"/>
                    </a:cubicBezTo>
                    <a:cubicBezTo>
                      <a:pt x="299129" y="682309"/>
                      <a:pt x="252844" y="699350"/>
                      <a:pt x="194584" y="699350"/>
                    </a:cubicBezTo>
                    <a:cubicBezTo>
                      <a:pt x="156127" y="699350"/>
                      <a:pt x="121816" y="691520"/>
                      <a:pt x="92571" y="67632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5" name="Google Shape;285;p6"/>
              <p:cNvSpPr/>
              <p:nvPr/>
            </p:nvSpPr>
            <p:spPr>
              <a:xfrm>
                <a:off x="9365104" y="4471184"/>
                <a:ext cx="400220" cy="683690"/>
              </a:xfrm>
              <a:custGeom>
                <a:avLst/>
                <a:gdLst/>
                <a:ahLst/>
                <a:cxnLst/>
                <a:rect l="l" t="t" r="r" b="b"/>
                <a:pathLst>
                  <a:path w="400220" h="683690" extrusionOk="0">
                    <a:moveTo>
                      <a:pt x="397227" y="3454"/>
                    </a:moveTo>
                    <a:cubicBezTo>
                      <a:pt x="399300" y="5757"/>
                      <a:pt x="400221" y="8520"/>
                      <a:pt x="400221" y="11744"/>
                    </a:cubicBezTo>
                    <a:lnTo>
                      <a:pt x="400221" y="87044"/>
                    </a:lnTo>
                    <a:cubicBezTo>
                      <a:pt x="400221" y="90268"/>
                      <a:pt x="399300" y="93032"/>
                      <a:pt x="397227" y="95334"/>
                    </a:cubicBezTo>
                    <a:cubicBezTo>
                      <a:pt x="395155" y="97637"/>
                      <a:pt x="392622" y="98788"/>
                      <a:pt x="389628" y="98788"/>
                    </a:cubicBezTo>
                    <a:lnTo>
                      <a:pt x="253074" y="98788"/>
                    </a:lnTo>
                    <a:cubicBezTo>
                      <a:pt x="250080" y="98788"/>
                      <a:pt x="248699" y="100401"/>
                      <a:pt x="248699" y="103624"/>
                    </a:cubicBezTo>
                    <a:lnTo>
                      <a:pt x="248699" y="671947"/>
                    </a:lnTo>
                    <a:cubicBezTo>
                      <a:pt x="248699" y="675171"/>
                      <a:pt x="247778" y="677934"/>
                      <a:pt x="245705" y="680237"/>
                    </a:cubicBezTo>
                    <a:cubicBezTo>
                      <a:pt x="243633" y="682540"/>
                      <a:pt x="241100" y="683691"/>
                      <a:pt x="238106" y="683691"/>
                    </a:cubicBezTo>
                    <a:lnTo>
                      <a:pt x="157049" y="683691"/>
                    </a:lnTo>
                    <a:cubicBezTo>
                      <a:pt x="154055" y="683691"/>
                      <a:pt x="151522" y="682540"/>
                      <a:pt x="149450" y="680237"/>
                    </a:cubicBezTo>
                    <a:cubicBezTo>
                      <a:pt x="147377" y="677934"/>
                      <a:pt x="146456" y="675171"/>
                      <a:pt x="146456" y="671947"/>
                    </a:cubicBezTo>
                    <a:lnTo>
                      <a:pt x="146456" y="103624"/>
                    </a:lnTo>
                    <a:cubicBezTo>
                      <a:pt x="146456" y="100401"/>
                      <a:pt x="145074" y="98788"/>
                      <a:pt x="142081" y="98788"/>
                    </a:cubicBezTo>
                    <a:lnTo>
                      <a:pt x="10593" y="98788"/>
                    </a:lnTo>
                    <a:cubicBezTo>
                      <a:pt x="7599" y="98788"/>
                      <a:pt x="5066" y="97637"/>
                      <a:pt x="2994" y="95334"/>
                    </a:cubicBezTo>
                    <a:cubicBezTo>
                      <a:pt x="921" y="93032"/>
                      <a:pt x="0" y="90268"/>
                      <a:pt x="0" y="87044"/>
                    </a:cubicBezTo>
                    <a:lnTo>
                      <a:pt x="0" y="11744"/>
                    </a:lnTo>
                    <a:cubicBezTo>
                      <a:pt x="0" y="8520"/>
                      <a:pt x="921" y="5757"/>
                      <a:pt x="2994" y="3454"/>
                    </a:cubicBezTo>
                    <a:cubicBezTo>
                      <a:pt x="5066" y="1151"/>
                      <a:pt x="7599" y="0"/>
                      <a:pt x="10593" y="0"/>
                    </a:cubicBezTo>
                    <a:lnTo>
                      <a:pt x="389628" y="0"/>
                    </a:lnTo>
                    <a:cubicBezTo>
                      <a:pt x="392622" y="0"/>
                      <a:pt x="395155" y="1151"/>
                      <a:pt x="397227" y="3454"/>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286" name="Google Shape;286;p6"/>
          <p:cNvSpPr/>
          <p:nvPr/>
        </p:nvSpPr>
        <p:spPr>
          <a:xfrm rot="3582100">
            <a:off x="6934129" y="966388"/>
            <a:ext cx="4244349" cy="2523924"/>
          </a:xfrm>
          <a:custGeom>
            <a:avLst/>
            <a:gdLst/>
            <a:ahLst/>
            <a:cxnLst/>
            <a:rect l="l" t="t" r="r" b="b"/>
            <a:pathLst>
              <a:path w="5748415" h="2891219" extrusionOk="0">
                <a:moveTo>
                  <a:pt x="7087" y="0"/>
                </a:moveTo>
                <a:cubicBezTo>
                  <a:pt x="-95245" y="371149"/>
                  <a:pt x="31848" y="855146"/>
                  <a:pt x="264245" y="1193843"/>
                </a:cubicBezTo>
                <a:cubicBezTo>
                  <a:pt x="514323" y="1543466"/>
                  <a:pt x="807619" y="1772551"/>
                  <a:pt x="1259383" y="1720263"/>
                </a:cubicBezTo>
                <a:cubicBezTo>
                  <a:pt x="1602139" y="1712573"/>
                  <a:pt x="1982247" y="1340751"/>
                  <a:pt x="1971755" y="878871"/>
                </a:cubicBezTo>
                <a:cubicBezTo>
                  <a:pt x="1889765" y="428344"/>
                  <a:pt x="1566471" y="140758"/>
                  <a:pt x="1151226" y="270786"/>
                </a:cubicBezTo>
                <a:cubicBezTo>
                  <a:pt x="859021" y="448051"/>
                  <a:pt x="690835" y="973718"/>
                  <a:pt x="775321" y="1423914"/>
                </a:cubicBezTo>
                <a:cubicBezTo>
                  <a:pt x="872111" y="1991570"/>
                  <a:pt x="1163420" y="2604859"/>
                  <a:pt x="1748525" y="2763965"/>
                </a:cubicBezTo>
                <a:cubicBezTo>
                  <a:pt x="2243081" y="2948464"/>
                  <a:pt x="2814766" y="3015071"/>
                  <a:pt x="3262084" y="2471201"/>
                </a:cubicBezTo>
                <a:cubicBezTo>
                  <a:pt x="3728246" y="2091851"/>
                  <a:pt x="3751287" y="1307576"/>
                  <a:pt x="3225239" y="889975"/>
                </a:cubicBezTo>
                <a:cubicBezTo>
                  <a:pt x="3044881" y="737159"/>
                  <a:pt x="2839219" y="699245"/>
                  <a:pt x="2666082" y="839888"/>
                </a:cubicBezTo>
                <a:cubicBezTo>
                  <a:pt x="2560478" y="1029144"/>
                  <a:pt x="2641669" y="1281737"/>
                  <a:pt x="2745715" y="1420096"/>
                </a:cubicBezTo>
                <a:cubicBezTo>
                  <a:pt x="3156445" y="2082967"/>
                  <a:pt x="3577591" y="2502750"/>
                  <a:pt x="4149279" y="2651301"/>
                </a:cubicBezTo>
                <a:cubicBezTo>
                  <a:pt x="4764342" y="2811810"/>
                  <a:pt x="5481936" y="2557171"/>
                  <a:pt x="5748416" y="2002733"/>
                </a:cubicBezTo>
              </a:path>
            </a:pathLst>
          </a:custGeom>
          <a:noFill/>
          <a:ln w="19050" cap="flat" cmpd="sng">
            <a:solidFill>
              <a:schemeClr val="lt2"/>
            </a:solidFill>
            <a:prstDash val="dash"/>
            <a:miter lim="8000"/>
            <a:headEnd type="none" w="sm" len="sm"/>
            <a:tailEnd type="none" w="sm" len="sm"/>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87" name="Google Shape;287;p6"/>
          <p:cNvSpPr/>
          <p:nvPr/>
        </p:nvSpPr>
        <p:spPr>
          <a:xfrm rot="-9434754">
            <a:off x="-142764" y="-273978"/>
            <a:ext cx="1349036" cy="1500181"/>
          </a:xfrm>
          <a:custGeom>
            <a:avLst/>
            <a:gdLst/>
            <a:ahLst/>
            <a:cxnLst/>
            <a:rect l="l" t="t" r="r" b="b"/>
            <a:pathLst>
              <a:path w="1349036" h="1500181" extrusionOk="0">
                <a:moveTo>
                  <a:pt x="1349036" y="983480"/>
                </a:moveTo>
                <a:lnTo>
                  <a:pt x="117092" y="1500181"/>
                </a:lnTo>
                <a:lnTo>
                  <a:pt x="78200" y="1476177"/>
                </a:lnTo>
                <a:cubicBezTo>
                  <a:pt x="10470" y="1408202"/>
                  <a:pt x="-36528" y="1270998"/>
                  <a:pt x="37785" y="1186019"/>
                </a:cubicBezTo>
                <a:cubicBezTo>
                  <a:pt x="60710" y="1158594"/>
                  <a:pt x="92414" y="1142923"/>
                  <a:pt x="121890" y="1127212"/>
                </a:cubicBezTo>
                <a:cubicBezTo>
                  <a:pt x="187459" y="1094537"/>
                  <a:pt x="252994" y="1064487"/>
                  <a:pt x="310899" y="1016140"/>
                </a:cubicBezTo>
                <a:cubicBezTo>
                  <a:pt x="367722" y="967794"/>
                  <a:pt x="416882" y="898526"/>
                  <a:pt x="431064" y="817504"/>
                </a:cubicBezTo>
                <a:cubicBezTo>
                  <a:pt x="447472" y="718186"/>
                  <a:pt x="411413" y="617536"/>
                  <a:pt x="405943" y="516924"/>
                </a:cubicBezTo>
                <a:cubicBezTo>
                  <a:pt x="398312" y="349631"/>
                  <a:pt x="480224" y="188881"/>
                  <a:pt x="596033" y="98691"/>
                </a:cubicBezTo>
                <a:cubicBezTo>
                  <a:pt x="683152" y="30873"/>
                  <a:pt x="788185" y="0"/>
                  <a:pt x="893481" y="0"/>
                </a:cubicBezTo>
                <a:lnTo>
                  <a:pt x="938333" y="4262"/>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288" name="Google Shape;288;p6"/>
          <p:cNvGrpSpPr/>
          <p:nvPr/>
        </p:nvGrpSpPr>
        <p:grpSpPr>
          <a:xfrm>
            <a:off x="9200729" y="4239537"/>
            <a:ext cx="1065677" cy="326130"/>
            <a:chOff x="6551993" y="1927595"/>
            <a:chExt cx="2643703" cy="2139960"/>
          </a:xfrm>
        </p:grpSpPr>
        <p:grpSp>
          <p:nvGrpSpPr>
            <p:cNvPr id="289" name="Google Shape;289;p6"/>
            <p:cNvGrpSpPr/>
            <p:nvPr/>
          </p:nvGrpSpPr>
          <p:grpSpPr>
            <a:xfrm>
              <a:off x="6551993" y="1927719"/>
              <a:ext cx="2643703" cy="2139836"/>
              <a:chOff x="6551993" y="1927719"/>
              <a:chExt cx="2643703" cy="2139836"/>
            </a:xfrm>
          </p:grpSpPr>
          <p:sp>
            <p:nvSpPr>
              <p:cNvPr id="290" name="Google Shape;290;p6"/>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1" name="Google Shape;291;p6"/>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92" name="Google Shape;292;p6"/>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3" name="Google Shape;293;p6"/>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4" name="Google Shape;294;p6"/>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95" name="Google Shape;295;p6"/>
          <p:cNvSpPr/>
          <p:nvPr/>
        </p:nvSpPr>
        <p:spPr>
          <a:xfrm rot="-741824">
            <a:off x="3767844" y="1766355"/>
            <a:ext cx="4788966" cy="3405703"/>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296" name="Google Shape;296;p6"/>
          <p:cNvGrpSpPr/>
          <p:nvPr/>
        </p:nvGrpSpPr>
        <p:grpSpPr>
          <a:xfrm rot="-742137">
            <a:off x="7196500" y="1459648"/>
            <a:ext cx="1025743" cy="1172875"/>
            <a:chOff x="9204036" y="1284493"/>
            <a:chExt cx="2465995" cy="2819717"/>
          </a:xfrm>
        </p:grpSpPr>
        <p:sp>
          <p:nvSpPr>
            <p:cNvPr id="297" name="Google Shape;297;p6"/>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595959"/>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98" name="Google Shape;298;p6"/>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2F2F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99" name="Google Shape;299;p6"/>
          <p:cNvSpPr/>
          <p:nvPr/>
        </p:nvSpPr>
        <p:spPr>
          <a:xfrm rot="-741094">
            <a:off x="6562016" y="2041914"/>
            <a:ext cx="766551" cy="519860"/>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300" name="Google Shape;300;p6"/>
          <p:cNvGrpSpPr/>
          <p:nvPr/>
        </p:nvGrpSpPr>
        <p:grpSpPr>
          <a:xfrm rot="-741817">
            <a:off x="6955574" y="1541332"/>
            <a:ext cx="870999" cy="1136129"/>
            <a:chOff x="5637109" y="2191514"/>
            <a:chExt cx="2143612" cy="2796121"/>
          </a:xfrm>
        </p:grpSpPr>
        <p:grpSp>
          <p:nvGrpSpPr>
            <p:cNvPr id="301" name="Google Shape;301;p6"/>
            <p:cNvGrpSpPr/>
            <p:nvPr/>
          </p:nvGrpSpPr>
          <p:grpSpPr>
            <a:xfrm>
              <a:off x="5637109" y="2191514"/>
              <a:ext cx="2143612" cy="2796121"/>
              <a:chOff x="5637109" y="2191514"/>
              <a:chExt cx="2143612" cy="2796121"/>
            </a:xfrm>
          </p:grpSpPr>
          <p:sp>
            <p:nvSpPr>
              <p:cNvPr id="302" name="Google Shape;302;p6"/>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3" name="Google Shape;303;p6"/>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304" name="Google Shape;304;p6"/>
              <p:cNvGrpSpPr/>
              <p:nvPr/>
            </p:nvGrpSpPr>
            <p:grpSpPr>
              <a:xfrm rot="-2276354">
                <a:off x="6335118" y="2383918"/>
                <a:ext cx="919933" cy="855459"/>
                <a:chOff x="5781651" y="3138498"/>
                <a:chExt cx="625662" cy="581812"/>
              </a:xfrm>
            </p:grpSpPr>
            <p:sp>
              <p:nvSpPr>
                <p:cNvPr id="305" name="Google Shape;305;p6"/>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6" name="Google Shape;306;p6"/>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7" name="Google Shape;307;p6"/>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8" name="Google Shape;308;p6"/>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9" name="Google Shape;309;p6"/>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0" name="Google Shape;310;p6"/>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1" name="Google Shape;311;p6"/>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2" name="Google Shape;312;p6"/>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3" name="Google Shape;313;p6"/>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4" name="Google Shape;314;p6"/>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5" name="Google Shape;315;p6"/>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6" name="Google Shape;316;p6"/>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7" name="Google Shape;317;p6"/>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8" name="Google Shape;318;p6"/>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19" name="Google Shape;319;p6"/>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320" name="Google Shape;320;p6"/>
              <p:cNvGrpSpPr/>
              <p:nvPr/>
            </p:nvGrpSpPr>
            <p:grpSpPr>
              <a:xfrm rot="8013194">
                <a:off x="6331224" y="3931838"/>
                <a:ext cx="919930" cy="855457"/>
                <a:chOff x="5781651" y="3138498"/>
                <a:chExt cx="625662" cy="581812"/>
              </a:xfrm>
            </p:grpSpPr>
            <p:sp>
              <p:nvSpPr>
                <p:cNvPr id="321" name="Google Shape;321;p6"/>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2" name="Google Shape;322;p6"/>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3" name="Google Shape;323;p6"/>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4" name="Google Shape;324;p6"/>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5" name="Google Shape;325;p6"/>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6" name="Google Shape;326;p6"/>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7" name="Google Shape;327;p6"/>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8" name="Google Shape;328;p6"/>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29" name="Google Shape;329;p6"/>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0" name="Google Shape;330;p6"/>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1" name="Google Shape;331;p6"/>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2" name="Google Shape;332;p6"/>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3" name="Google Shape;333;p6"/>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4" name="Google Shape;334;p6"/>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5" name="Google Shape;335;p6"/>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336" name="Google Shape;336;p6"/>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337" name="Google Shape;337;p6"/>
          <p:cNvSpPr/>
          <p:nvPr/>
        </p:nvSpPr>
        <p:spPr>
          <a:xfrm>
            <a:off x="1178326" y="204538"/>
            <a:ext cx="5015469" cy="6529325"/>
          </a:xfrm>
          <a:custGeom>
            <a:avLst/>
            <a:gdLst/>
            <a:ahLst/>
            <a:cxnLst/>
            <a:rect l="l" t="t" r="r" b="b"/>
            <a:pathLst>
              <a:path w="5748389" h="6611975" extrusionOk="0">
                <a:moveTo>
                  <a:pt x="5748389" y="6543050"/>
                </a:moveTo>
                <a:cubicBezTo>
                  <a:pt x="5363922" y="5069730"/>
                  <a:pt x="5398736" y="1236742"/>
                  <a:pt x="5244297" y="154305"/>
                </a:cubicBezTo>
                <a:cubicBezTo>
                  <a:pt x="4672744" y="125769"/>
                  <a:pt x="1331421" y="367511"/>
                  <a:pt x="0" y="0"/>
                </a:cubicBezTo>
                <a:cubicBezTo>
                  <a:pt x="199521" y="2197474"/>
                  <a:pt x="220700" y="4411084"/>
                  <a:pt x="63593" y="6611975"/>
                </a:cubicBezTo>
                <a:cubicBezTo>
                  <a:pt x="2088497" y="6519022"/>
                  <a:pt x="3737437" y="6287892"/>
                  <a:pt x="5748389" y="654305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38" name="Google Shape;338;p6"/>
          <p:cNvSpPr txBox="1">
            <a:spLocks noGrp="1"/>
          </p:cNvSpPr>
          <p:nvPr>
            <p:ph type="subTitle" idx="1"/>
          </p:nvPr>
        </p:nvSpPr>
        <p:spPr>
          <a:xfrm>
            <a:off x="1640015" y="2024175"/>
            <a:ext cx="40212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339" name="Google Shape;339;p6"/>
          <p:cNvSpPr txBox="1">
            <a:spLocks noGrp="1"/>
          </p:cNvSpPr>
          <p:nvPr>
            <p:ph type="title"/>
          </p:nvPr>
        </p:nvSpPr>
        <p:spPr>
          <a:xfrm>
            <a:off x="1612750" y="593375"/>
            <a:ext cx="40212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40" name="Google Shape;340;p6"/>
          <p:cNvSpPr txBox="1">
            <a:spLocks noGrp="1"/>
          </p:cNvSpPr>
          <p:nvPr>
            <p:ph type="body" idx="2"/>
          </p:nvPr>
        </p:nvSpPr>
        <p:spPr>
          <a:xfrm>
            <a:off x="1640017" y="2684350"/>
            <a:ext cx="4021200" cy="34365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748299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41"/>
        <p:cNvGrpSpPr/>
        <p:nvPr/>
      </p:nvGrpSpPr>
      <p:grpSpPr>
        <a:xfrm>
          <a:off x="0" y="0"/>
          <a:ext cx="0" cy="0"/>
          <a:chOff x="0" y="0"/>
          <a:chExt cx="0" cy="0"/>
        </a:xfrm>
      </p:grpSpPr>
      <p:sp>
        <p:nvSpPr>
          <p:cNvPr id="342" name="Google Shape;342;p7"/>
          <p:cNvSpPr/>
          <p:nvPr/>
        </p:nvSpPr>
        <p:spPr>
          <a:xfrm rot="4063390" flipH="1">
            <a:off x="8805095" y="3005668"/>
            <a:ext cx="4207667" cy="3487026"/>
          </a:xfrm>
          <a:custGeom>
            <a:avLst/>
            <a:gdLst/>
            <a:ahLst/>
            <a:cxnLst/>
            <a:rect l="l" t="t" r="r" b="b"/>
            <a:pathLst>
              <a:path w="4207667" h="3487026" extrusionOk="0">
                <a:moveTo>
                  <a:pt x="4108149" y="1197662"/>
                </a:moveTo>
                <a:cubicBezTo>
                  <a:pt x="3971594" y="842098"/>
                  <a:pt x="3709496" y="531917"/>
                  <a:pt x="3411856" y="294376"/>
                </a:cubicBezTo>
                <a:cubicBezTo>
                  <a:pt x="3296645" y="202521"/>
                  <a:pt x="3171604" y="115109"/>
                  <a:pt x="3039443" y="35657"/>
                </a:cubicBezTo>
                <a:lnTo>
                  <a:pt x="2975177" y="0"/>
                </a:lnTo>
                <a:lnTo>
                  <a:pt x="31832" y="1205764"/>
                </a:lnTo>
                <a:lnTo>
                  <a:pt x="18449" y="1276906"/>
                </a:lnTo>
                <a:cubicBezTo>
                  <a:pt x="-60582" y="1906289"/>
                  <a:pt x="119665" y="2586281"/>
                  <a:pt x="456422" y="3110943"/>
                </a:cubicBezTo>
                <a:cubicBezTo>
                  <a:pt x="528528" y="3218514"/>
                  <a:pt x="606673" y="3326177"/>
                  <a:pt x="711947" y="3399918"/>
                </a:cubicBezTo>
                <a:cubicBezTo>
                  <a:pt x="787658" y="3453012"/>
                  <a:pt x="882026" y="3487026"/>
                  <a:pt x="973871" y="3487026"/>
                </a:cubicBezTo>
                <a:cubicBezTo>
                  <a:pt x="1009653" y="3487026"/>
                  <a:pt x="1044985" y="3481864"/>
                  <a:pt x="1078695" y="3470619"/>
                </a:cubicBezTo>
                <a:cubicBezTo>
                  <a:pt x="1289153" y="3396877"/>
                  <a:pt x="1364324" y="3138596"/>
                  <a:pt x="1514664" y="2969451"/>
                </a:cubicBezTo>
                <a:cubicBezTo>
                  <a:pt x="1679156" y="2785926"/>
                  <a:pt x="1924225" y="2725089"/>
                  <a:pt x="2175153" y="2725089"/>
                </a:cubicBezTo>
                <a:cubicBezTo>
                  <a:pt x="2277363" y="2725089"/>
                  <a:pt x="2380564" y="2735136"/>
                  <a:pt x="2479799" y="2751175"/>
                </a:cubicBezTo>
                <a:cubicBezTo>
                  <a:pt x="2714053" y="2784820"/>
                  <a:pt x="2951101" y="2842800"/>
                  <a:pt x="3183281" y="2842799"/>
                </a:cubicBezTo>
                <a:cubicBezTo>
                  <a:pt x="3290809" y="2842799"/>
                  <a:pt x="3397345" y="2830356"/>
                  <a:pt x="3501988" y="2797263"/>
                </a:cubicBezTo>
                <a:cubicBezTo>
                  <a:pt x="3983024" y="2646646"/>
                  <a:pt x="4259640" y="2077820"/>
                  <a:pt x="4199521" y="1567343"/>
                </a:cubicBezTo>
                <a:cubicBezTo>
                  <a:pt x="4185236" y="1439747"/>
                  <a:pt x="4153667" y="1316183"/>
                  <a:pt x="4108149" y="119766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43" name="Google Shape;343;p7"/>
          <p:cNvSpPr/>
          <p:nvPr/>
        </p:nvSpPr>
        <p:spPr>
          <a:xfrm rot="3793874">
            <a:off x="67898" y="-1122879"/>
            <a:ext cx="3292227" cy="4668294"/>
          </a:xfrm>
          <a:custGeom>
            <a:avLst/>
            <a:gdLst/>
            <a:ahLst/>
            <a:cxnLst/>
            <a:rect l="l" t="t" r="r" b="b"/>
            <a:pathLst>
              <a:path w="3292227" h="4668294" extrusionOk="0">
                <a:moveTo>
                  <a:pt x="0" y="2907944"/>
                </a:moveTo>
                <a:lnTo>
                  <a:pt x="1402372" y="127956"/>
                </a:lnTo>
                <a:lnTo>
                  <a:pt x="1465546" y="103311"/>
                </a:lnTo>
                <a:cubicBezTo>
                  <a:pt x="1561522" y="73046"/>
                  <a:pt x="1714058" y="0"/>
                  <a:pt x="1824789" y="0"/>
                </a:cubicBezTo>
                <a:cubicBezTo>
                  <a:pt x="1839327" y="0"/>
                  <a:pt x="1853213" y="1231"/>
                  <a:pt x="1866087" y="4104"/>
                </a:cubicBezTo>
                <a:cubicBezTo>
                  <a:pt x="2008425" y="45141"/>
                  <a:pt x="2087984" y="301827"/>
                  <a:pt x="2112141" y="476337"/>
                </a:cubicBezTo>
                <a:cubicBezTo>
                  <a:pt x="2138684" y="688498"/>
                  <a:pt x="2116987" y="910919"/>
                  <a:pt x="2100062" y="1126569"/>
                </a:cubicBezTo>
                <a:cubicBezTo>
                  <a:pt x="2080751" y="1345604"/>
                  <a:pt x="2071132" y="1568025"/>
                  <a:pt x="2124219" y="1773312"/>
                </a:cubicBezTo>
                <a:cubicBezTo>
                  <a:pt x="2189313" y="2033384"/>
                  <a:pt x="2348575" y="2225027"/>
                  <a:pt x="2517456" y="2372248"/>
                </a:cubicBezTo>
                <a:cubicBezTo>
                  <a:pt x="2683951" y="2515980"/>
                  <a:pt x="2867297" y="2632320"/>
                  <a:pt x="3021713" y="2806830"/>
                </a:cubicBezTo>
                <a:cubicBezTo>
                  <a:pt x="3176130" y="2981340"/>
                  <a:pt x="3299156" y="3238027"/>
                  <a:pt x="3291924" y="3515232"/>
                </a:cubicBezTo>
                <a:cubicBezTo>
                  <a:pt x="3289464" y="3679483"/>
                  <a:pt x="3238836" y="3836962"/>
                  <a:pt x="3176130" y="3970435"/>
                </a:cubicBezTo>
                <a:cubicBezTo>
                  <a:pt x="3021967" y="4296833"/>
                  <a:pt x="2779204" y="4526225"/>
                  <a:pt x="2514077" y="4649539"/>
                </a:cubicBezTo>
                <a:lnTo>
                  <a:pt x="2467601" y="4668294"/>
                </a:lnTo>
                <a:lnTo>
                  <a:pt x="139667" y="3493963"/>
                </a:lnTo>
                <a:lnTo>
                  <a:pt x="92815" y="3356110"/>
                </a:lnTo>
                <a:cubicBezTo>
                  <a:pt x="71103" y="3281891"/>
                  <a:pt x="52257" y="3205854"/>
                  <a:pt x="36350" y="312849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44" name="Google Shape;344;p7"/>
          <p:cNvSpPr/>
          <p:nvPr/>
        </p:nvSpPr>
        <p:spPr>
          <a:xfrm>
            <a:off x="468299" y="164325"/>
            <a:ext cx="11554262" cy="6529325"/>
          </a:xfrm>
          <a:custGeom>
            <a:avLst/>
            <a:gdLst/>
            <a:ahLst/>
            <a:cxnLst/>
            <a:rect l="l" t="t" r="r" b="b"/>
            <a:pathLst>
              <a:path w="5748389" h="6611975" extrusionOk="0">
                <a:moveTo>
                  <a:pt x="5748389" y="6543050"/>
                </a:moveTo>
                <a:cubicBezTo>
                  <a:pt x="5363922" y="5069730"/>
                  <a:pt x="5398736" y="1236742"/>
                  <a:pt x="5244297" y="154305"/>
                </a:cubicBezTo>
                <a:cubicBezTo>
                  <a:pt x="4672744" y="125769"/>
                  <a:pt x="1331421" y="367511"/>
                  <a:pt x="0" y="0"/>
                </a:cubicBezTo>
                <a:cubicBezTo>
                  <a:pt x="199521" y="2197474"/>
                  <a:pt x="220700" y="4411084"/>
                  <a:pt x="63593" y="6611975"/>
                </a:cubicBezTo>
                <a:cubicBezTo>
                  <a:pt x="2088497" y="6519022"/>
                  <a:pt x="3737437" y="6287892"/>
                  <a:pt x="5748389" y="654305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45" name="Google Shape;345;p7"/>
          <p:cNvSpPr txBox="1">
            <a:spLocks noGrp="1"/>
          </p:cNvSpPr>
          <p:nvPr>
            <p:ph type="subTitle" idx="1"/>
          </p:nvPr>
        </p:nvSpPr>
        <p:spPr>
          <a:xfrm>
            <a:off x="873360" y="1813775"/>
            <a:ext cx="49611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346" name="Google Shape;346;p7"/>
          <p:cNvSpPr txBox="1">
            <a:spLocks noGrp="1"/>
          </p:cNvSpPr>
          <p:nvPr>
            <p:ph type="subTitle" idx="2"/>
          </p:nvPr>
        </p:nvSpPr>
        <p:spPr>
          <a:xfrm>
            <a:off x="6464155" y="1813775"/>
            <a:ext cx="49608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347" name="Google Shape;347;p7"/>
          <p:cNvSpPr txBox="1">
            <a:spLocks noGrp="1"/>
          </p:cNvSpPr>
          <p:nvPr>
            <p:ph type="title"/>
          </p:nvPr>
        </p:nvSpPr>
        <p:spPr>
          <a:xfrm>
            <a:off x="873350" y="836300"/>
            <a:ext cx="105519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48" name="Google Shape;348;p7"/>
          <p:cNvSpPr txBox="1">
            <a:spLocks noGrp="1"/>
          </p:cNvSpPr>
          <p:nvPr>
            <p:ph type="body" idx="3"/>
          </p:nvPr>
        </p:nvSpPr>
        <p:spPr>
          <a:xfrm>
            <a:off x="873350" y="2750800"/>
            <a:ext cx="4960800" cy="31185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349" name="Google Shape;349;p7"/>
          <p:cNvSpPr txBox="1">
            <a:spLocks noGrp="1"/>
          </p:cNvSpPr>
          <p:nvPr>
            <p:ph type="body" idx="4"/>
          </p:nvPr>
        </p:nvSpPr>
        <p:spPr>
          <a:xfrm>
            <a:off x="6464146" y="2739050"/>
            <a:ext cx="4961100" cy="31185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1265746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350"/>
        <p:cNvGrpSpPr/>
        <p:nvPr/>
      </p:nvGrpSpPr>
      <p:grpSpPr>
        <a:xfrm>
          <a:off x="0" y="0"/>
          <a:ext cx="0" cy="0"/>
          <a:chOff x="0" y="0"/>
          <a:chExt cx="0" cy="0"/>
        </a:xfrm>
      </p:grpSpPr>
      <p:grpSp>
        <p:nvGrpSpPr>
          <p:cNvPr id="351" name="Google Shape;351;p8"/>
          <p:cNvGrpSpPr/>
          <p:nvPr/>
        </p:nvGrpSpPr>
        <p:grpSpPr>
          <a:xfrm>
            <a:off x="10780231" y="5756438"/>
            <a:ext cx="1041861" cy="723512"/>
            <a:chOff x="1311950" y="2876549"/>
            <a:chExt cx="4529830" cy="3145704"/>
          </a:xfrm>
        </p:grpSpPr>
        <p:sp>
          <p:nvSpPr>
            <p:cNvPr id="352" name="Google Shape;352;p8"/>
            <p:cNvSpPr/>
            <p:nvPr/>
          </p:nvSpPr>
          <p:spPr>
            <a:xfrm>
              <a:off x="1401795" y="2876549"/>
              <a:ext cx="4350020" cy="2097457"/>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53" name="Google Shape;353;p8"/>
            <p:cNvSpPr/>
            <p:nvPr/>
          </p:nvSpPr>
          <p:spPr>
            <a:xfrm>
              <a:off x="1311950" y="2966401"/>
              <a:ext cx="1483859" cy="2965936"/>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54" name="Google Shape;354;p8"/>
            <p:cNvSpPr/>
            <p:nvPr/>
          </p:nvSpPr>
          <p:spPr>
            <a:xfrm>
              <a:off x="4357921" y="2966401"/>
              <a:ext cx="1483859" cy="2965942"/>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55" name="Google Shape;355;p8"/>
            <p:cNvSpPr/>
            <p:nvPr/>
          </p:nvSpPr>
          <p:spPr>
            <a:xfrm>
              <a:off x="1401795" y="4538394"/>
              <a:ext cx="4350013" cy="1483859"/>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grpSp>
      <p:sp>
        <p:nvSpPr>
          <p:cNvPr id="356" name="Google Shape;356;p8"/>
          <p:cNvSpPr/>
          <p:nvPr/>
        </p:nvSpPr>
        <p:spPr>
          <a:xfrm>
            <a:off x="11696079" y="6317962"/>
            <a:ext cx="226800" cy="226800"/>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800"/>
              <a:buFont typeface="Arial"/>
              <a:buNone/>
            </a:pPr>
            <a:endParaRPr sz="800" kern="0">
              <a:solidFill>
                <a:srgbClr val="000000"/>
              </a:solidFill>
              <a:ea typeface="Arial"/>
              <a:cs typeface="Arial"/>
              <a:sym typeface="Arial"/>
            </a:endParaRPr>
          </a:p>
        </p:txBody>
      </p:sp>
      <p:sp>
        <p:nvSpPr>
          <p:cNvPr id="357" name="Google Shape;357;p8"/>
          <p:cNvSpPr/>
          <p:nvPr/>
        </p:nvSpPr>
        <p:spPr>
          <a:xfrm rot="-2403290">
            <a:off x="-987257" y="2586376"/>
            <a:ext cx="4234319" cy="4651219"/>
          </a:xfrm>
          <a:custGeom>
            <a:avLst/>
            <a:gdLst/>
            <a:ahLst/>
            <a:cxnLst/>
            <a:rect l="l" t="t" r="r" b="b"/>
            <a:pathLst>
              <a:path w="4234319" h="4651219" extrusionOk="0">
                <a:moveTo>
                  <a:pt x="2596206" y="0"/>
                </a:moveTo>
                <a:lnTo>
                  <a:pt x="2602411" y="67694"/>
                </a:lnTo>
                <a:cubicBezTo>
                  <a:pt x="2608419" y="247402"/>
                  <a:pt x="2586940" y="430851"/>
                  <a:pt x="2569212" y="610080"/>
                </a:cubicBezTo>
                <a:cubicBezTo>
                  <a:pt x="2542240" y="852803"/>
                  <a:pt x="2528805" y="1099277"/>
                  <a:pt x="2602952" y="1326766"/>
                </a:cubicBezTo>
                <a:cubicBezTo>
                  <a:pt x="2693869" y="1614964"/>
                  <a:pt x="2916312" y="1827333"/>
                  <a:pt x="3152190" y="1990474"/>
                </a:cubicBezTo>
                <a:cubicBezTo>
                  <a:pt x="3384734" y="2149750"/>
                  <a:pt x="3640816" y="2278672"/>
                  <a:pt x="3856491" y="2472055"/>
                </a:cubicBezTo>
                <a:cubicBezTo>
                  <a:pt x="4072166" y="2665437"/>
                  <a:pt x="4243998" y="2949884"/>
                  <a:pt x="4233896" y="3257068"/>
                </a:cubicBezTo>
                <a:cubicBezTo>
                  <a:pt x="4230462" y="3439082"/>
                  <a:pt x="4159749" y="3613592"/>
                  <a:pt x="4072166" y="3761500"/>
                </a:cubicBezTo>
                <a:cubicBezTo>
                  <a:pt x="3826084" y="4174868"/>
                  <a:pt x="3418374" y="4447831"/>
                  <a:pt x="2987125" y="4565384"/>
                </a:cubicBezTo>
                <a:cubicBezTo>
                  <a:pt x="2775088" y="4625525"/>
                  <a:pt x="2557191" y="4651219"/>
                  <a:pt x="2338082" y="4651219"/>
                </a:cubicBezTo>
                <a:cubicBezTo>
                  <a:pt x="2226557" y="4651219"/>
                  <a:pt x="2114679" y="4644568"/>
                  <a:pt x="2003054" y="4632418"/>
                </a:cubicBezTo>
                <a:lnTo>
                  <a:pt x="1799319" y="4600775"/>
                </a:lnTo>
                <a:lnTo>
                  <a:pt x="0" y="308803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58" name="Google Shape;358;p8"/>
          <p:cNvSpPr/>
          <p:nvPr/>
        </p:nvSpPr>
        <p:spPr>
          <a:xfrm rot="3793880">
            <a:off x="8892872" y="532120"/>
            <a:ext cx="4743370" cy="3885347"/>
          </a:xfrm>
          <a:custGeom>
            <a:avLst/>
            <a:gdLst/>
            <a:ahLst/>
            <a:cxnLst/>
            <a:rect l="l" t="t" r="r" b="b"/>
            <a:pathLst>
              <a:path w="4743370" h="3885347" extrusionOk="0">
                <a:moveTo>
                  <a:pt x="0" y="1149409"/>
                </a:moveTo>
                <a:lnTo>
                  <a:pt x="579819" y="0"/>
                </a:lnTo>
                <a:lnTo>
                  <a:pt x="4743370" y="2100304"/>
                </a:lnTo>
                <a:lnTo>
                  <a:pt x="4730755" y="2249125"/>
                </a:lnTo>
                <a:cubicBezTo>
                  <a:pt x="4704529" y="2421669"/>
                  <a:pt x="4646599" y="2585240"/>
                  <a:pt x="4578887" y="2729368"/>
                </a:cubicBezTo>
                <a:cubicBezTo>
                  <a:pt x="4325221" y="3266441"/>
                  <a:pt x="3904943" y="3621093"/>
                  <a:pt x="3460403" y="3773825"/>
                </a:cubicBezTo>
                <a:cubicBezTo>
                  <a:pt x="3241830" y="3851964"/>
                  <a:pt x="3017217" y="3885347"/>
                  <a:pt x="2791354" y="3885347"/>
                </a:cubicBezTo>
                <a:cubicBezTo>
                  <a:pt x="2561431" y="3885347"/>
                  <a:pt x="2330050" y="3850782"/>
                  <a:pt x="2102208" y="3793618"/>
                </a:cubicBezTo>
                <a:cubicBezTo>
                  <a:pt x="1598521" y="3670428"/>
                  <a:pt x="1094834" y="3428922"/>
                  <a:pt x="705797" y="2955955"/>
                </a:cubicBezTo>
                <a:cubicBezTo>
                  <a:pt x="330687" y="2508837"/>
                  <a:pt x="88424" y="1864885"/>
                  <a:pt x="2466" y="1178020"/>
                </a:cubicBezTo>
                <a:lnTo>
                  <a:pt x="0" y="1149409"/>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8"/>
          <p:cNvSpPr txBox="1">
            <a:spLocks noGrp="1"/>
          </p:cNvSpPr>
          <p:nvPr>
            <p:ph type="title"/>
          </p:nvPr>
        </p:nvSpPr>
        <p:spPr>
          <a:xfrm>
            <a:off x="558100" y="1873525"/>
            <a:ext cx="11095500" cy="3160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360" name="Google Shape;360;p8"/>
          <p:cNvSpPr txBox="1">
            <a:spLocks noGrp="1"/>
          </p:cNvSpPr>
          <p:nvPr>
            <p:ph type="subTitle" idx="1"/>
          </p:nvPr>
        </p:nvSpPr>
        <p:spPr>
          <a:xfrm>
            <a:off x="1769650" y="5939750"/>
            <a:ext cx="8672400" cy="717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800"/>
              <a:buNone/>
              <a:defRPr/>
            </a:lvl1pPr>
            <a:lvl2pPr lvl="1" algn="r">
              <a:lnSpc>
                <a:spcPct val="100000"/>
              </a:lnSpc>
              <a:spcBef>
                <a:spcPts val="0"/>
              </a:spcBef>
              <a:spcAft>
                <a:spcPts val="0"/>
              </a:spcAft>
              <a:buSzPts val="1800"/>
              <a:buNone/>
              <a:defRPr/>
            </a:lvl2pPr>
            <a:lvl3pPr lvl="2" algn="r">
              <a:lnSpc>
                <a:spcPct val="100000"/>
              </a:lnSpc>
              <a:spcBef>
                <a:spcPts val="0"/>
              </a:spcBef>
              <a:spcAft>
                <a:spcPts val="0"/>
              </a:spcAft>
              <a:buSzPts val="1800"/>
              <a:buNone/>
              <a:defRPr/>
            </a:lvl3pPr>
            <a:lvl4pPr lvl="3" algn="r">
              <a:lnSpc>
                <a:spcPct val="100000"/>
              </a:lnSpc>
              <a:spcBef>
                <a:spcPts val="0"/>
              </a:spcBef>
              <a:spcAft>
                <a:spcPts val="0"/>
              </a:spcAft>
              <a:buSzPts val="1800"/>
              <a:buNone/>
              <a:defRPr/>
            </a:lvl4pPr>
            <a:lvl5pPr lvl="4" algn="r">
              <a:lnSpc>
                <a:spcPct val="100000"/>
              </a:lnSpc>
              <a:spcBef>
                <a:spcPts val="0"/>
              </a:spcBef>
              <a:spcAft>
                <a:spcPts val="0"/>
              </a:spcAft>
              <a:buSzPts val="1800"/>
              <a:buNone/>
              <a:defRPr/>
            </a:lvl5pPr>
            <a:lvl6pPr lvl="5" algn="r">
              <a:lnSpc>
                <a:spcPct val="100000"/>
              </a:lnSpc>
              <a:spcBef>
                <a:spcPts val="0"/>
              </a:spcBef>
              <a:spcAft>
                <a:spcPts val="0"/>
              </a:spcAft>
              <a:buSzPts val="1800"/>
              <a:buNone/>
              <a:defRPr/>
            </a:lvl6pPr>
            <a:lvl7pPr lvl="6" algn="r">
              <a:lnSpc>
                <a:spcPct val="100000"/>
              </a:lnSpc>
              <a:spcBef>
                <a:spcPts val="0"/>
              </a:spcBef>
              <a:spcAft>
                <a:spcPts val="0"/>
              </a:spcAft>
              <a:buSzPts val="1800"/>
              <a:buNone/>
              <a:defRPr/>
            </a:lvl7pPr>
            <a:lvl8pPr lvl="7" algn="r">
              <a:lnSpc>
                <a:spcPct val="100000"/>
              </a:lnSpc>
              <a:spcBef>
                <a:spcPts val="0"/>
              </a:spcBef>
              <a:spcAft>
                <a:spcPts val="0"/>
              </a:spcAft>
              <a:buSzPts val="1800"/>
              <a:buNone/>
              <a:defRPr/>
            </a:lvl8pPr>
            <a:lvl9pPr lvl="8" algn="r">
              <a:lnSpc>
                <a:spcPct val="100000"/>
              </a:lnSpc>
              <a:spcBef>
                <a:spcPts val="0"/>
              </a:spcBef>
              <a:spcAft>
                <a:spcPts val="0"/>
              </a:spcAft>
              <a:buSzPts val="1800"/>
              <a:buNone/>
              <a:defRPr/>
            </a:lvl9pPr>
          </a:lstStyle>
          <a:p>
            <a:endParaRPr/>
          </a:p>
        </p:txBody>
      </p:sp>
      <p:sp>
        <p:nvSpPr>
          <p:cNvPr id="361" name="Google Shape;361;p8"/>
          <p:cNvSpPr/>
          <p:nvPr/>
        </p:nvSpPr>
        <p:spPr>
          <a:xfrm>
            <a:off x="11667744" y="6317962"/>
            <a:ext cx="226800" cy="226800"/>
          </a:xfrm>
          <a:prstGeom prst="ellipse">
            <a:avLst/>
          </a:prstGeom>
          <a:noFill/>
          <a:ln>
            <a:noFill/>
          </a:ln>
        </p:spPr>
        <p:txBody>
          <a:bodyPr spcFirstLastPara="1" wrap="square" lIns="91425" tIns="45700" rIns="91425" bIns="45700" anchor="ctr" anchorCtr="0">
            <a:noAutofit/>
          </a:bodyPr>
          <a:lstStyle/>
          <a:p>
            <a:pPr algn="ctr">
              <a:buClr>
                <a:srgbClr val="000000"/>
              </a:buClr>
              <a:buSzPts val="800"/>
              <a:buFont typeface="Arial"/>
              <a:buNone/>
            </a:pPr>
            <a:r>
              <a:rPr lang="en" sz="800" kern="0">
                <a:solidFill>
                  <a:srgbClr val="FFFFFF"/>
                </a:solidFill>
                <a:latin typeface="Denk One"/>
                <a:ea typeface="Denk One"/>
                <a:cs typeface="Denk One"/>
                <a:sym typeface="Denk One"/>
              </a:rPr>
              <a:t>1</a:t>
            </a:r>
            <a:endParaRPr sz="800" kern="0">
              <a:solidFill>
                <a:srgbClr val="000000"/>
              </a:solidFill>
              <a:ea typeface="Arial"/>
              <a:cs typeface="Arial"/>
              <a:sym typeface="Arial"/>
            </a:endParaRPr>
          </a:p>
        </p:txBody>
      </p:sp>
      <p:sp>
        <p:nvSpPr>
          <p:cNvPr id="362" name="Google Shape;362;p8"/>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954612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08 Three columns 1">
  <p:cSld name="008 Three columns 1">
    <p:spTree>
      <p:nvGrpSpPr>
        <p:cNvPr id="1" name="Shape 363"/>
        <p:cNvGrpSpPr/>
        <p:nvPr/>
      </p:nvGrpSpPr>
      <p:grpSpPr>
        <a:xfrm>
          <a:off x="0" y="0"/>
          <a:ext cx="0" cy="0"/>
          <a:chOff x="0" y="0"/>
          <a:chExt cx="0" cy="0"/>
        </a:xfrm>
      </p:grpSpPr>
      <p:sp>
        <p:nvSpPr>
          <p:cNvPr id="364" name="Google Shape;364;p9"/>
          <p:cNvSpPr/>
          <p:nvPr/>
        </p:nvSpPr>
        <p:spPr>
          <a:xfrm rot="4473567">
            <a:off x="-281670" y="-637635"/>
            <a:ext cx="3748768" cy="4284569"/>
          </a:xfrm>
          <a:custGeom>
            <a:avLst/>
            <a:gdLst/>
            <a:ahLst/>
            <a:cxnLst/>
            <a:rect l="l" t="t" r="r" b="b"/>
            <a:pathLst>
              <a:path w="3748768" h="4284569" extrusionOk="0">
                <a:moveTo>
                  <a:pt x="0" y="3276918"/>
                </a:moveTo>
                <a:lnTo>
                  <a:pt x="842711" y="225911"/>
                </a:lnTo>
                <a:lnTo>
                  <a:pt x="857490" y="219700"/>
                </a:lnTo>
                <a:cubicBezTo>
                  <a:pt x="969155" y="177041"/>
                  <a:pt x="1082870" y="141968"/>
                  <a:pt x="1197425" y="114484"/>
                </a:cubicBezTo>
                <a:cubicBezTo>
                  <a:pt x="1331477" y="80946"/>
                  <a:pt x="1544525" y="0"/>
                  <a:pt x="1699184" y="0"/>
                </a:cubicBezTo>
                <a:cubicBezTo>
                  <a:pt x="1719489" y="0"/>
                  <a:pt x="1738885" y="1364"/>
                  <a:pt x="1756866" y="4547"/>
                </a:cubicBezTo>
                <a:cubicBezTo>
                  <a:pt x="1955670" y="50022"/>
                  <a:pt x="2066791" y="334470"/>
                  <a:pt x="2100531" y="527854"/>
                </a:cubicBezTo>
                <a:cubicBezTo>
                  <a:pt x="2137605" y="762961"/>
                  <a:pt x="2107299" y="1009437"/>
                  <a:pt x="2083661" y="1248409"/>
                </a:cubicBezTo>
                <a:cubicBezTo>
                  <a:pt x="2056689" y="1491134"/>
                  <a:pt x="2043253" y="1737609"/>
                  <a:pt x="2117401" y="1965099"/>
                </a:cubicBezTo>
                <a:cubicBezTo>
                  <a:pt x="2208318" y="2253299"/>
                  <a:pt x="2430761" y="2465668"/>
                  <a:pt x="2666639" y="2628811"/>
                </a:cubicBezTo>
                <a:cubicBezTo>
                  <a:pt x="2899183" y="2788088"/>
                  <a:pt x="3155266" y="2917011"/>
                  <a:pt x="3370940" y="3110394"/>
                </a:cubicBezTo>
                <a:cubicBezTo>
                  <a:pt x="3586615" y="3303777"/>
                  <a:pt x="3758447" y="3588225"/>
                  <a:pt x="3748345" y="3895410"/>
                </a:cubicBezTo>
                <a:cubicBezTo>
                  <a:pt x="3745769" y="4031921"/>
                  <a:pt x="3705349" y="4164212"/>
                  <a:pt x="3648351" y="4284224"/>
                </a:cubicBezTo>
                <a:lnTo>
                  <a:pt x="3648167" y="4284569"/>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65" name="Google Shape;365;p9"/>
          <p:cNvSpPr/>
          <p:nvPr/>
        </p:nvSpPr>
        <p:spPr>
          <a:xfrm rot="3793880">
            <a:off x="8892872" y="532120"/>
            <a:ext cx="4743370" cy="3885347"/>
          </a:xfrm>
          <a:custGeom>
            <a:avLst/>
            <a:gdLst/>
            <a:ahLst/>
            <a:cxnLst/>
            <a:rect l="l" t="t" r="r" b="b"/>
            <a:pathLst>
              <a:path w="4743370" h="3885347" extrusionOk="0">
                <a:moveTo>
                  <a:pt x="0" y="1149409"/>
                </a:moveTo>
                <a:lnTo>
                  <a:pt x="579819" y="0"/>
                </a:lnTo>
                <a:lnTo>
                  <a:pt x="4743370" y="2100304"/>
                </a:lnTo>
                <a:lnTo>
                  <a:pt x="4730755" y="2249125"/>
                </a:lnTo>
                <a:cubicBezTo>
                  <a:pt x="4704529" y="2421669"/>
                  <a:pt x="4646599" y="2585240"/>
                  <a:pt x="4578887" y="2729368"/>
                </a:cubicBezTo>
                <a:cubicBezTo>
                  <a:pt x="4325221" y="3266441"/>
                  <a:pt x="3904943" y="3621093"/>
                  <a:pt x="3460403" y="3773825"/>
                </a:cubicBezTo>
                <a:cubicBezTo>
                  <a:pt x="3241830" y="3851964"/>
                  <a:pt x="3017217" y="3885347"/>
                  <a:pt x="2791354" y="3885347"/>
                </a:cubicBezTo>
                <a:cubicBezTo>
                  <a:pt x="2561431" y="3885347"/>
                  <a:pt x="2330050" y="3850782"/>
                  <a:pt x="2102208" y="3793618"/>
                </a:cubicBezTo>
                <a:cubicBezTo>
                  <a:pt x="1598521" y="3670428"/>
                  <a:pt x="1094834" y="3428922"/>
                  <a:pt x="705797" y="2955955"/>
                </a:cubicBezTo>
                <a:cubicBezTo>
                  <a:pt x="330687" y="2508837"/>
                  <a:pt x="88424" y="1864885"/>
                  <a:pt x="2466" y="1178020"/>
                </a:cubicBezTo>
                <a:lnTo>
                  <a:pt x="0" y="1149409"/>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6" name="Google Shape;366;p9"/>
          <p:cNvSpPr/>
          <p:nvPr/>
        </p:nvSpPr>
        <p:spPr>
          <a:xfrm>
            <a:off x="770022" y="433137"/>
            <a:ext cx="9288300" cy="6424800"/>
          </a:xfrm>
          <a:prstGeom prst="round2SameRect">
            <a:avLst>
              <a:gd name="adj1" fmla="val 3184"/>
              <a:gd name="adj2" fmla="val 0"/>
            </a:avLst>
          </a:prstGeom>
          <a:solidFill>
            <a:srgbClr val="FFFFFF"/>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367" name="Google Shape;367;p9"/>
          <p:cNvSpPr/>
          <p:nvPr/>
        </p:nvSpPr>
        <p:spPr>
          <a:xfrm>
            <a:off x="770022" y="417094"/>
            <a:ext cx="9288300" cy="545400"/>
          </a:xfrm>
          <a:prstGeom prst="round2SameRect">
            <a:avLst>
              <a:gd name="adj1" fmla="val 38478"/>
              <a:gd name="adj2" fmla="val 0"/>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cxnSp>
        <p:nvCxnSpPr>
          <p:cNvPr id="368" name="Google Shape;368;p9"/>
          <p:cNvCxnSpPr/>
          <p:nvPr/>
        </p:nvCxnSpPr>
        <p:spPr>
          <a:xfrm rot="10800000" flipH="1">
            <a:off x="770022" y="1335387"/>
            <a:ext cx="9288000" cy="300"/>
          </a:xfrm>
          <a:prstGeom prst="straightConnector1">
            <a:avLst/>
          </a:prstGeom>
          <a:noFill/>
          <a:ln w="9525" cap="flat" cmpd="sng">
            <a:solidFill>
              <a:schemeClr val="accent4"/>
            </a:solidFill>
            <a:prstDash val="solid"/>
            <a:miter lim="800000"/>
            <a:headEnd type="none" w="sm" len="sm"/>
            <a:tailEnd type="none" w="sm" len="sm"/>
          </a:ln>
        </p:spPr>
      </p:cxnSp>
      <p:cxnSp>
        <p:nvCxnSpPr>
          <p:cNvPr id="369" name="Google Shape;369;p9"/>
          <p:cNvCxnSpPr/>
          <p:nvPr/>
        </p:nvCxnSpPr>
        <p:spPr>
          <a:xfrm rot="10800000" flipH="1">
            <a:off x="770022" y="1724403"/>
            <a:ext cx="9290400" cy="300"/>
          </a:xfrm>
          <a:prstGeom prst="straightConnector1">
            <a:avLst/>
          </a:prstGeom>
          <a:noFill/>
          <a:ln w="9525" cap="flat" cmpd="sng">
            <a:solidFill>
              <a:schemeClr val="accent5"/>
            </a:solidFill>
            <a:prstDash val="solid"/>
            <a:miter lim="800000"/>
            <a:headEnd type="none" w="sm" len="sm"/>
            <a:tailEnd type="none" w="sm" len="sm"/>
          </a:ln>
        </p:spPr>
      </p:cxnSp>
      <p:sp>
        <p:nvSpPr>
          <p:cNvPr id="370" name="Google Shape;370;p9"/>
          <p:cNvSpPr txBox="1">
            <a:spLocks noGrp="1"/>
          </p:cNvSpPr>
          <p:nvPr>
            <p:ph type="title"/>
          </p:nvPr>
        </p:nvSpPr>
        <p:spPr>
          <a:xfrm>
            <a:off x="1054775" y="564675"/>
            <a:ext cx="8883300" cy="3054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SzPts val="4000"/>
              <a:buFont typeface="Arial"/>
              <a:buNone/>
              <a:defRPr sz="1800">
                <a:solidFill>
                  <a:srgbClr val="FFFFFF"/>
                </a:solidFill>
                <a:latin typeface="Roboto Condensed"/>
                <a:ea typeface="Roboto Condensed"/>
                <a:cs typeface="Roboto Condensed"/>
                <a:sym typeface="Roboto Condensed"/>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71" name="Google Shape;371;p9"/>
          <p:cNvSpPr txBox="1">
            <a:spLocks noGrp="1"/>
          </p:cNvSpPr>
          <p:nvPr>
            <p:ph type="body" idx="1"/>
          </p:nvPr>
        </p:nvSpPr>
        <p:spPr>
          <a:xfrm>
            <a:off x="1054775" y="2124988"/>
            <a:ext cx="8834700" cy="39303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grpSp>
        <p:nvGrpSpPr>
          <p:cNvPr id="372" name="Google Shape;372;p9"/>
          <p:cNvGrpSpPr/>
          <p:nvPr/>
        </p:nvGrpSpPr>
        <p:grpSpPr>
          <a:xfrm>
            <a:off x="10780231" y="5756438"/>
            <a:ext cx="1041861" cy="723512"/>
            <a:chOff x="1311950" y="2876549"/>
            <a:chExt cx="4529830" cy="3145704"/>
          </a:xfrm>
        </p:grpSpPr>
        <p:sp>
          <p:nvSpPr>
            <p:cNvPr id="373" name="Google Shape;373;p9"/>
            <p:cNvSpPr/>
            <p:nvPr/>
          </p:nvSpPr>
          <p:spPr>
            <a:xfrm>
              <a:off x="1401795" y="2876549"/>
              <a:ext cx="4350020" cy="2097457"/>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74" name="Google Shape;374;p9"/>
            <p:cNvSpPr/>
            <p:nvPr/>
          </p:nvSpPr>
          <p:spPr>
            <a:xfrm>
              <a:off x="1311950" y="2966401"/>
              <a:ext cx="1483859" cy="2965936"/>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75" name="Google Shape;375;p9"/>
            <p:cNvSpPr/>
            <p:nvPr/>
          </p:nvSpPr>
          <p:spPr>
            <a:xfrm>
              <a:off x="4357921" y="2966401"/>
              <a:ext cx="1483859" cy="2965942"/>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376" name="Google Shape;376;p9"/>
            <p:cNvSpPr/>
            <p:nvPr/>
          </p:nvSpPr>
          <p:spPr>
            <a:xfrm>
              <a:off x="1401795" y="4538394"/>
              <a:ext cx="4350013" cy="1483859"/>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grpSp>
      <p:sp>
        <p:nvSpPr>
          <p:cNvPr id="377" name="Google Shape;377;p9"/>
          <p:cNvSpPr/>
          <p:nvPr/>
        </p:nvSpPr>
        <p:spPr>
          <a:xfrm>
            <a:off x="11696079" y="6317962"/>
            <a:ext cx="226800" cy="226800"/>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800"/>
              <a:buFont typeface="Arial"/>
              <a:buNone/>
            </a:pPr>
            <a:endParaRPr sz="800" kern="0">
              <a:solidFill>
                <a:srgbClr val="000000"/>
              </a:solidFill>
              <a:ea typeface="Arial"/>
              <a:cs typeface="Arial"/>
              <a:sym typeface="Arial"/>
            </a:endParaRPr>
          </a:p>
        </p:txBody>
      </p:sp>
      <p:sp>
        <p:nvSpPr>
          <p:cNvPr id="378" name="Google Shape;378;p9"/>
          <p:cNvSpPr/>
          <p:nvPr/>
        </p:nvSpPr>
        <p:spPr>
          <a:xfrm>
            <a:off x="11667744" y="6317962"/>
            <a:ext cx="226800" cy="226800"/>
          </a:xfrm>
          <a:prstGeom prst="ellipse">
            <a:avLst/>
          </a:prstGeom>
          <a:noFill/>
          <a:ln>
            <a:noFill/>
          </a:ln>
        </p:spPr>
        <p:txBody>
          <a:bodyPr spcFirstLastPara="1" wrap="square" lIns="91425" tIns="45700" rIns="91425" bIns="45700" anchor="ctr" anchorCtr="0">
            <a:noAutofit/>
          </a:bodyPr>
          <a:lstStyle/>
          <a:p>
            <a:pPr algn="ctr">
              <a:buClr>
                <a:srgbClr val="000000"/>
              </a:buClr>
              <a:buSzPts val="800"/>
              <a:buFont typeface="Arial"/>
              <a:buNone/>
            </a:pPr>
            <a:r>
              <a:rPr lang="en" sz="800" kern="0">
                <a:solidFill>
                  <a:srgbClr val="FFFFFF"/>
                </a:solidFill>
                <a:latin typeface="Denk One"/>
                <a:ea typeface="Denk One"/>
                <a:cs typeface="Denk One"/>
                <a:sym typeface="Denk One"/>
              </a:rPr>
              <a:t>1</a:t>
            </a:r>
            <a:endParaRPr sz="800" kern="0">
              <a:solidFill>
                <a:srgbClr val="000000"/>
              </a:solidFill>
              <a:ea typeface="Arial"/>
              <a:cs typeface="Arial"/>
              <a:sym typeface="Arial"/>
            </a:endParaRPr>
          </a:p>
        </p:txBody>
      </p:sp>
      <p:sp>
        <p:nvSpPr>
          <p:cNvPr id="379" name="Google Shape;379;p9"/>
          <p:cNvSpPr/>
          <p:nvPr/>
        </p:nvSpPr>
        <p:spPr>
          <a:xfrm>
            <a:off x="2189747" y="6268453"/>
            <a:ext cx="1143000" cy="396900"/>
          </a:xfrm>
          <a:prstGeom prst="roundRect">
            <a:avLst>
              <a:gd name="adj" fmla="val 19697"/>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200"/>
              <a:buFont typeface="Arial"/>
              <a:buNone/>
            </a:pPr>
            <a:r>
              <a:rPr lang="en" sz="1200" kern="0">
                <a:solidFill>
                  <a:srgbClr val="FFFFFF"/>
                </a:solidFill>
                <a:latin typeface="Roboto"/>
                <a:ea typeface="Roboto"/>
                <a:cs typeface="Roboto"/>
                <a:sym typeface="Roboto"/>
              </a:rPr>
              <a:t>    Reply all</a:t>
            </a:r>
            <a:endParaRPr sz="1400" kern="0">
              <a:solidFill>
                <a:srgbClr val="000000"/>
              </a:solidFill>
              <a:ea typeface="Arial"/>
              <a:cs typeface="Arial"/>
              <a:sym typeface="Arial"/>
            </a:endParaRPr>
          </a:p>
        </p:txBody>
      </p:sp>
      <p:sp>
        <p:nvSpPr>
          <p:cNvPr id="380" name="Google Shape;380;p9"/>
          <p:cNvSpPr/>
          <p:nvPr/>
        </p:nvSpPr>
        <p:spPr>
          <a:xfrm>
            <a:off x="934452" y="6276474"/>
            <a:ext cx="1143000" cy="396900"/>
          </a:xfrm>
          <a:prstGeom prst="roundRect">
            <a:avLst>
              <a:gd name="adj" fmla="val 19697"/>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200"/>
              <a:buFont typeface="Arial"/>
              <a:buNone/>
            </a:pPr>
            <a:r>
              <a:rPr lang="en" sz="1200" kern="0">
                <a:solidFill>
                  <a:srgbClr val="FFFFFF"/>
                </a:solidFill>
                <a:latin typeface="Roboto"/>
                <a:ea typeface="Roboto"/>
                <a:cs typeface="Roboto"/>
                <a:sym typeface="Roboto"/>
              </a:rPr>
              <a:t>   Reply</a:t>
            </a:r>
            <a:endParaRPr sz="1400" kern="0">
              <a:solidFill>
                <a:srgbClr val="000000"/>
              </a:solidFill>
              <a:ea typeface="Arial"/>
              <a:cs typeface="Arial"/>
              <a:sym typeface="Arial"/>
            </a:endParaRPr>
          </a:p>
        </p:txBody>
      </p:sp>
      <p:sp>
        <p:nvSpPr>
          <p:cNvPr id="381" name="Google Shape;381;p9"/>
          <p:cNvSpPr/>
          <p:nvPr/>
        </p:nvSpPr>
        <p:spPr>
          <a:xfrm>
            <a:off x="3424989" y="6252411"/>
            <a:ext cx="1143000" cy="396900"/>
          </a:xfrm>
          <a:prstGeom prst="roundRect">
            <a:avLst>
              <a:gd name="adj" fmla="val 19697"/>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200"/>
              <a:buFont typeface="Arial"/>
              <a:buNone/>
            </a:pPr>
            <a:r>
              <a:rPr lang="en" sz="1200" kern="0">
                <a:solidFill>
                  <a:srgbClr val="FFFFFF"/>
                </a:solidFill>
                <a:latin typeface="Roboto"/>
                <a:ea typeface="Roboto"/>
                <a:cs typeface="Roboto"/>
                <a:sym typeface="Roboto"/>
              </a:rPr>
              <a:t>   Forward</a:t>
            </a:r>
            <a:endParaRPr sz="1400" kern="0">
              <a:solidFill>
                <a:srgbClr val="000000"/>
              </a:solidFill>
              <a:ea typeface="Arial"/>
              <a:cs typeface="Arial"/>
              <a:sym typeface="Arial"/>
            </a:endParaRPr>
          </a:p>
        </p:txBody>
      </p:sp>
      <p:sp>
        <p:nvSpPr>
          <p:cNvPr id="382" name="Google Shape;382;p9" descr="Back with solid fill"/>
          <p:cNvSpPr/>
          <p:nvPr/>
        </p:nvSpPr>
        <p:spPr>
          <a:xfrm flipH="1">
            <a:off x="1063687" y="6412832"/>
            <a:ext cx="200025" cy="147518"/>
          </a:xfrm>
          <a:custGeom>
            <a:avLst/>
            <a:gdLst/>
            <a:ahLst/>
            <a:cxnLst/>
            <a:rect l="l" t="t" r="r" b="b"/>
            <a:pathLst>
              <a:path w="762000" h="561975" extrusionOk="0">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83" name="Google Shape;383;p9" descr="Back with solid fill"/>
          <p:cNvSpPr/>
          <p:nvPr/>
        </p:nvSpPr>
        <p:spPr>
          <a:xfrm>
            <a:off x="3474727" y="6404811"/>
            <a:ext cx="200025" cy="147518"/>
          </a:xfrm>
          <a:custGeom>
            <a:avLst/>
            <a:gdLst/>
            <a:ahLst/>
            <a:cxnLst/>
            <a:rect l="l" t="t" r="r" b="b"/>
            <a:pathLst>
              <a:path w="762000" h="561975" extrusionOk="0">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84" name="Google Shape;384;p9" descr="Back with solid fill"/>
          <p:cNvSpPr/>
          <p:nvPr/>
        </p:nvSpPr>
        <p:spPr>
          <a:xfrm rot="10800000">
            <a:off x="2286898" y="6408295"/>
            <a:ext cx="200025" cy="147518"/>
          </a:xfrm>
          <a:custGeom>
            <a:avLst/>
            <a:gdLst/>
            <a:ahLst/>
            <a:cxnLst/>
            <a:rect l="l" t="t" r="r" b="b"/>
            <a:pathLst>
              <a:path w="762000" h="561975" extrusionOk="0">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67112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385"/>
        <p:cNvGrpSpPr/>
        <p:nvPr/>
      </p:nvGrpSpPr>
      <p:grpSpPr>
        <a:xfrm>
          <a:off x="0" y="0"/>
          <a:ext cx="0" cy="0"/>
          <a:chOff x="0" y="0"/>
          <a:chExt cx="0" cy="0"/>
        </a:xfrm>
      </p:grpSpPr>
      <p:sp>
        <p:nvSpPr>
          <p:cNvPr id="386" name="Google Shape;386;p10"/>
          <p:cNvSpPr/>
          <p:nvPr/>
        </p:nvSpPr>
        <p:spPr>
          <a:xfrm rot="4290068">
            <a:off x="9128693" y="-99021"/>
            <a:ext cx="3154399" cy="3427650"/>
          </a:xfrm>
          <a:custGeom>
            <a:avLst/>
            <a:gdLst/>
            <a:ahLst/>
            <a:cxnLst/>
            <a:rect l="l" t="t" r="r" b="b"/>
            <a:pathLst>
              <a:path w="3154399" h="3427650" extrusionOk="0">
                <a:moveTo>
                  <a:pt x="103872" y="1115038"/>
                </a:moveTo>
                <a:cubicBezTo>
                  <a:pt x="201029" y="832597"/>
                  <a:pt x="361003" y="576735"/>
                  <a:pt x="563054" y="378349"/>
                </a:cubicBezTo>
                <a:cubicBezTo>
                  <a:pt x="683450" y="258361"/>
                  <a:pt x="819314" y="159009"/>
                  <a:pt x="964053" y="80303"/>
                </a:cubicBezTo>
                <a:lnTo>
                  <a:pt x="1138590" y="0"/>
                </a:lnTo>
                <a:lnTo>
                  <a:pt x="2043404" y="302726"/>
                </a:lnTo>
                <a:lnTo>
                  <a:pt x="2043947" y="308658"/>
                </a:lnTo>
                <a:cubicBezTo>
                  <a:pt x="2048036" y="430945"/>
                  <a:pt x="2033421" y="555779"/>
                  <a:pt x="2021357" y="677740"/>
                </a:cubicBezTo>
                <a:cubicBezTo>
                  <a:pt x="2003004" y="842908"/>
                  <a:pt x="1993862" y="1010628"/>
                  <a:pt x="2044316" y="1165430"/>
                </a:cubicBezTo>
                <a:cubicBezTo>
                  <a:pt x="2106181" y="1361543"/>
                  <a:pt x="2257545" y="1506055"/>
                  <a:pt x="2418051" y="1617070"/>
                </a:cubicBezTo>
                <a:cubicBezTo>
                  <a:pt x="2576289" y="1725454"/>
                  <a:pt x="2750543" y="1813182"/>
                  <a:pt x="2897301" y="1944775"/>
                </a:cubicBezTo>
                <a:cubicBezTo>
                  <a:pt x="3044060" y="2076367"/>
                  <a:pt x="3160985" y="2269927"/>
                  <a:pt x="3154111" y="2478959"/>
                </a:cubicBezTo>
                <a:cubicBezTo>
                  <a:pt x="3151774" y="2602816"/>
                  <a:pt x="3103656" y="2721567"/>
                  <a:pt x="3044059" y="2822215"/>
                </a:cubicBezTo>
                <a:cubicBezTo>
                  <a:pt x="2876611" y="3103502"/>
                  <a:pt x="2599179" y="3289249"/>
                  <a:pt x="2305731" y="3369241"/>
                </a:cubicBezTo>
                <a:cubicBezTo>
                  <a:pt x="2161448" y="3410165"/>
                  <a:pt x="2013177" y="3427650"/>
                  <a:pt x="1864081" y="3427650"/>
                </a:cubicBezTo>
                <a:cubicBezTo>
                  <a:pt x="1712305" y="3427650"/>
                  <a:pt x="1559567" y="3409547"/>
                  <a:pt x="1409165" y="3379608"/>
                </a:cubicBezTo>
                <a:cubicBezTo>
                  <a:pt x="1076673" y="3315088"/>
                  <a:pt x="744182" y="3188601"/>
                  <a:pt x="487372" y="2940888"/>
                </a:cubicBezTo>
                <a:cubicBezTo>
                  <a:pt x="157217" y="2628655"/>
                  <a:pt x="-17037" y="2133152"/>
                  <a:pt x="1316" y="1645462"/>
                </a:cubicBezTo>
                <a:cubicBezTo>
                  <a:pt x="9900" y="1463535"/>
                  <a:pt x="45579" y="1284503"/>
                  <a:pt x="103872" y="111503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87" name="Google Shape;387;p10"/>
          <p:cNvSpPr/>
          <p:nvPr/>
        </p:nvSpPr>
        <p:spPr>
          <a:xfrm>
            <a:off x="770022" y="433137"/>
            <a:ext cx="9288300" cy="6424800"/>
          </a:xfrm>
          <a:prstGeom prst="round2SameRect">
            <a:avLst>
              <a:gd name="adj1" fmla="val 3184"/>
              <a:gd name="adj2" fmla="val 0"/>
            </a:avLst>
          </a:prstGeom>
          <a:solidFill>
            <a:srgbClr val="FFFFFF"/>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388" name="Google Shape;388;p10"/>
          <p:cNvSpPr/>
          <p:nvPr/>
        </p:nvSpPr>
        <p:spPr>
          <a:xfrm>
            <a:off x="770022" y="417094"/>
            <a:ext cx="9288300" cy="545400"/>
          </a:xfrm>
          <a:prstGeom prst="round2SameRect">
            <a:avLst>
              <a:gd name="adj1" fmla="val 38478"/>
              <a:gd name="adj2" fmla="val 0"/>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cxnSp>
        <p:nvCxnSpPr>
          <p:cNvPr id="389" name="Google Shape;389;p10"/>
          <p:cNvCxnSpPr/>
          <p:nvPr/>
        </p:nvCxnSpPr>
        <p:spPr>
          <a:xfrm rot="10800000" flipH="1">
            <a:off x="770022" y="1335387"/>
            <a:ext cx="9290400" cy="300"/>
          </a:xfrm>
          <a:prstGeom prst="straightConnector1">
            <a:avLst/>
          </a:prstGeom>
          <a:noFill/>
          <a:ln w="9525" cap="flat" cmpd="sng">
            <a:solidFill>
              <a:schemeClr val="accent4"/>
            </a:solidFill>
            <a:prstDash val="solid"/>
            <a:miter lim="800000"/>
            <a:headEnd type="none" w="sm" len="sm"/>
            <a:tailEnd type="none" w="sm" len="sm"/>
          </a:ln>
        </p:spPr>
      </p:cxnSp>
      <p:cxnSp>
        <p:nvCxnSpPr>
          <p:cNvPr id="390" name="Google Shape;390;p10"/>
          <p:cNvCxnSpPr/>
          <p:nvPr/>
        </p:nvCxnSpPr>
        <p:spPr>
          <a:xfrm rot="10800000" flipH="1">
            <a:off x="770022" y="1724403"/>
            <a:ext cx="9290400" cy="300"/>
          </a:xfrm>
          <a:prstGeom prst="straightConnector1">
            <a:avLst/>
          </a:prstGeom>
          <a:noFill/>
          <a:ln w="9525" cap="flat" cmpd="sng">
            <a:solidFill>
              <a:schemeClr val="accent5"/>
            </a:solidFill>
            <a:prstDash val="solid"/>
            <a:miter lim="800000"/>
            <a:headEnd type="none" w="sm" len="sm"/>
            <a:tailEnd type="none" w="sm" len="sm"/>
          </a:ln>
        </p:spPr>
      </p:cxnSp>
      <p:sp>
        <p:nvSpPr>
          <p:cNvPr id="391" name="Google Shape;391;p10"/>
          <p:cNvSpPr/>
          <p:nvPr/>
        </p:nvSpPr>
        <p:spPr>
          <a:xfrm>
            <a:off x="8795084" y="6304547"/>
            <a:ext cx="1143000" cy="396900"/>
          </a:xfrm>
          <a:prstGeom prst="roundRect">
            <a:avLst>
              <a:gd name="adj" fmla="val 19697"/>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1200"/>
              <a:buFont typeface="Arial"/>
              <a:buNone/>
            </a:pPr>
            <a:r>
              <a:rPr lang="en" sz="1200" kern="0">
                <a:solidFill>
                  <a:srgbClr val="FFFFFF"/>
                </a:solidFill>
                <a:latin typeface="Roboto"/>
                <a:ea typeface="Roboto"/>
                <a:cs typeface="Roboto"/>
                <a:sym typeface="Roboto"/>
              </a:rPr>
              <a:t>Send</a:t>
            </a:r>
            <a:endParaRPr sz="1400" kern="0">
              <a:solidFill>
                <a:srgbClr val="000000"/>
              </a:solidFill>
              <a:ea typeface="Arial"/>
              <a:cs typeface="Arial"/>
              <a:sym typeface="Arial"/>
            </a:endParaRPr>
          </a:p>
        </p:txBody>
      </p:sp>
      <p:sp>
        <p:nvSpPr>
          <p:cNvPr id="392" name="Google Shape;392;p10" descr="Cursor with solid fill"/>
          <p:cNvSpPr/>
          <p:nvPr/>
        </p:nvSpPr>
        <p:spPr>
          <a:xfrm rot="1373836">
            <a:off x="7767827" y="5922777"/>
            <a:ext cx="232902" cy="233058"/>
          </a:xfrm>
          <a:custGeom>
            <a:avLst/>
            <a:gdLst/>
            <a:ahLst/>
            <a:cxnLst/>
            <a:rect l="l" t="t" r="r" b="b"/>
            <a:pathLst>
              <a:path w="533044" h="533400" extrusionOk="0">
                <a:moveTo>
                  <a:pt x="533045" y="448628"/>
                </a:moveTo>
                <a:lnTo>
                  <a:pt x="340640" y="256318"/>
                </a:lnTo>
                <a:lnTo>
                  <a:pt x="510185" y="195263"/>
                </a:lnTo>
                <a:cubicBezTo>
                  <a:pt x="518891" y="192271"/>
                  <a:pt x="523524" y="182788"/>
                  <a:pt x="520531" y="174082"/>
                </a:cubicBezTo>
                <a:cubicBezTo>
                  <a:pt x="518861" y="169222"/>
                  <a:pt x="515044" y="165405"/>
                  <a:pt x="510185" y="163735"/>
                </a:cubicBezTo>
                <a:lnTo>
                  <a:pt x="21648" y="857"/>
                </a:lnTo>
                <a:cubicBezTo>
                  <a:pt x="19896" y="280"/>
                  <a:pt x="18062" y="-9"/>
                  <a:pt x="16218" y="0"/>
                </a:cubicBezTo>
                <a:lnTo>
                  <a:pt x="16218" y="0"/>
                </a:lnTo>
                <a:cubicBezTo>
                  <a:pt x="7067" y="196"/>
                  <a:pt x="-192" y="7774"/>
                  <a:pt x="4" y="16925"/>
                </a:cubicBezTo>
                <a:cubicBezTo>
                  <a:pt x="40" y="18622"/>
                  <a:pt x="336" y="20302"/>
                  <a:pt x="883" y="21908"/>
                </a:cubicBezTo>
                <a:lnTo>
                  <a:pt x="163380" y="510921"/>
                </a:lnTo>
                <a:cubicBezTo>
                  <a:pt x="166447" y="519601"/>
                  <a:pt x="175970" y="524151"/>
                  <a:pt x="184650" y="521083"/>
                </a:cubicBezTo>
                <a:cubicBezTo>
                  <a:pt x="189399" y="519405"/>
                  <a:pt x="193134" y="515670"/>
                  <a:pt x="194812" y="510921"/>
                </a:cubicBezTo>
                <a:lnTo>
                  <a:pt x="255963" y="341186"/>
                </a:lnTo>
                <a:lnTo>
                  <a:pt x="448177" y="53340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93" name="Google Shape;393;p10"/>
          <p:cNvSpPr txBox="1"/>
          <p:nvPr/>
        </p:nvSpPr>
        <p:spPr>
          <a:xfrm>
            <a:off x="1054775" y="929575"/>
            <a:ext cx="1628400" cy="396900"/>
          </a:xfrm>
          <a:prstGeom prst="rect">
            <a:avLst/>
          </a:prstGeom>
          <a:noFill/>
          <a:ln>
            <a:noFill/>
          </a:ln>
        </p:spPr>
        <p:txBody>
          <a:bodyPr spcFirstLastPara="1" wrap="square" lIns="91425" tIns="45700" rIns="91425" bIns="45700" anchor="ctr" anchorCtr="0">
            <a:noAutofit/>
          </a:bodyPr>
          <a:lstStyle/>
          <a:p>
            <a:pPr>
              <a:buClr>
                <a:srgbClr val="000000"/>
              </a:buClr>
              <a:buSzPts val="1400"/>
              <a:buFont typeface="Arial"/>
              <a:buNone/>
            </a:pPr>
            <a:r>
              <a:rPr lang="en" sz="1400" b="1" kern="0">
                <a:solidFill>
                  <a:srgbClr val="3A3838"/>
                </a:solidFill>
                <a:latin typeface="Roboto Condensed Light"/>
                <a:ea typeface="Roboto Condensed Light"/>
                <a:cs typeface="Roboto Condensed Light"/>
                <a:sym typeface="Roboto Condensed Light"/>
              </a:rPr>
              <a:t>To</a:t>
            </a:r>
            <a:endParaRPr sz="1400" kern="0">
              <a:solidFill>
                <a:srgbClr val="000000"/>
              </a:solidFill>
              <a:ea typeface="Arial"/>
              <a:cs typeface="Arial"/>
              <a:sym typeface="Arial"/>
            </a:endParaRPr>
          </a:p>
        </p:txBody>
      </p:sp>
      <p:sp>
        <p:nvSpPr>
          <p:cNvPr id="394" name="Google Shape;394;p10"/>
          <p:cNvSpPr txBox="1"/>
          <p:nvPr/>
        </p:nvSpPr>
        <p:spPr>
          <a:xfrm>
            <a:off x="1054775" y="1339500"/>
            <a:ext cx="1041900" cy="396900"/>
          </a:xfrm>
          <a:prstGeom prst="rect">
            <a:avLst/>
          </a:prstGeom>
          <a:noFill/>
          <a:ln>
            <a:noFill/>
          </a:ln>
        </p:spPr>
        <p:txBody>
          <a:bodyPr spcFirstLastPara="1" wrap="square" lIns="91425" tIns="45700" rIns="91425" bIns="45700" anchor="ctr" anchorCtr="0">
            <a:noAutofit/>
          </a:bodyPr>
          <a:lstStyle/>
          <a:p>
            <a:pPr>
              <a:buClr>
                <a:srgbClr val="000000"/>
              </a:buClr>
              <a:buSzPts val="1400"/>
              <a:buFont typeface="Arial"/>
              <a:buNone/>
            </a:pPr>
            <a:r>
              <a:rPr lang="en" sz="1400" b="1" kern="0">
                <a:solidFill>
                  <a:srgbClr val="3A3838"/>
                </a:solidFill>
                <a:latin typeface="Roboto Condensed Light"/>
                <a:ea typeface="Roboto Condensed Light"/>
                <a:cs typeface="Roboto Condensed Light"/>
                <a:sym typeface="Roboto Condensed Light"/>
              </a:rPr>
              <a:t>Subject</a:t>
            </a:r>
            <a:endParaRPr sz="1400" b="1" kern="0">
              <a:solidFill>
                <a:srgbClr val="3A3838"/>
              </a:solidFill>
              <a:latin typeface="Roboto Condensed Light"/>
              <a:ea typeface="Roboto Condensed Light"/>
              <a:cs typeface="Roboto Condensed Light"/>
              <a:sym typeface="Roboto Condensed Light"/>
            </a:endParaRPr>
          </a:p>
        </p:txBody>
      </p:sp>
      <p:sp>
        <p:nvSpPr>
          <p:cNvPr id="395" name="Google Shape;395;p10"/>
          <p:cNvSpPr txBox="1">
            <a:spLocks noGrp="1"/>
          </p:cNvSpPr>
          <p:nvPr>
            <p:ph type="subTitle" idx="1"/>
          </p:nvPr>
        </p:nvSpPr>
        <p:spPr>
          <a:xfrm>
            <a:off x="1054781" y="1948100"/>
            <a:ext cx="6406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396" name="Google Shape;396;p10"/>
          <p:cNvSpPr txBox="1">
            <a:spLocks noGrp="1"/>
          </p:cNvSpPr>
          <p:nvPr>
            <p:ph type="subTitle" idx="2"/>
          </p:nvPr>
        </p:nvSpPr>
        <p:spPr>
          <a:xfrm>
            <a:off x="1054781" y="3552993"/>
            <a:ext cx="6406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397" name="Google Shape;397;p10"/>
          <p:cNvSpPr txBox="1">
            <a:spLocks noGrp="1"/>
          </p:cNvSpPr>
          <p:nvPr>
            <p:ph type="subTitle" idx="3"/>
          </p:nvPr>
        </p:nvSpPr>
        <p:spPr>
          <a:xfrm>
            <a:off x="1054781" y="5157887"/>
            <a:ext cx="6406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398" name="Google Shape;398;p10"/>
          <p:cNvSpPr txBox="1">
            <a:spLocks noGrp="1"/>
          </p:cNvSpPr>
          <p:nvPr>
            <p:ph type="title"/>
          </p:nvPr>
        </p:nvSpPr>
        <p:spPr>
          <a:xfrm>
            <a:off x="1054775" y="564675"/>
            <a:ext cx="8883300" cy="3054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Clr>
                <a:srgbClr val="000000"/>
              </a:buClr>
              <a:buSzPts val="4000"/>
              <a:buFont typeface="Arial"/>
              <a:buNone/>
              <a:defRPr sz="1800">
                <a:solidFill>
                  <a:srgbClr val="FFFFFF"/>
                </a:solidFill>
                <a:latin typeface="Roboto Condensed"/>
                <a:ea typeface="Roboto Condensed"/>
                <a:cs typeface="Roboto Condensed"/>
                <a:sym typeface="Roboto Condensed"/>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99" name="Google Shape;399;p10"/>
          <p:cNvSpPr txBox="1">
            <a:spLocks noGrp="1"/>
          </p:cNvSpPr>
          <p:nvPr>
            <p:ph type="body" idx="4"/>
          </p:nvPr>
        </p:nvSpPr>
        <p:spPr>
          <a:xfrm>
            <a:off x="1054775" y="2386050"/>
            <a:ext cx="6406800" cy="9252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400" name="Google Shape;400;p10"/>
          <p:cNvSpPr txBox="1">
            <a:spLocks noGrp="1"/>
          </p:cNvSpPr>
          <p:nvPr>
            <p:ph type="body" idx="5"/>
          </p:nvPr>
        </p:nvSpPr>
        <p:spPr>
          <a:xfrm>
            <a:off x="1054775" y="3979513"/>
            <a:ext cx="6406800" cy="9234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401" name="Google Shape;401;p10"/>
          <p:cNvSpPr txBox="1">
            <a:spLocks noGrp="1"/>
          </p:cNvSpPr>
          <p:nvPr>
            <p:ph type="body" idx="6"/>
          </p:nvPr>
        </p:nvSpPr>
        <p:spPr>
          <a:xfrm>
            <a:off x="1054775" y="5571175"/>
            <a:ext cx="6407700" cy="9234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grpSp>
        <p:nvGrpSpPr>
          <p:cNvPr id="402" name="Google Shape;402;p10"/>
          <p:cNvGrpSpPr/>
          <p:nvPr/>
        </p:nvGrpSpPr>
        <p:grpSpPr>
          <a:xfrm>
            <a:off x="10780231" y="5756438"/>
            <a:ext cx="1041861" cy="723512"/>
            <a:chOff x="1311950" y="2876549"/>
            <a:chExt cx="4529830" cy="3145704"/>
          </a:xfrm>
        </p:grpSpPr>
        <p:sp>
          <p:nvSpPr>
            <p:cNvPr id="403" name="Google Shape;403;p10"/>
            <p:cNvSpPr/>
            <p:nvPr/>
          </p:nvSpPr>
          <p:spPr>
            <a:xfrm>
              <a:off x="1401795" y="2876549"/>
              <a:ext cx="4350020" cy="2097457"/>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04" name="Google Shape;404;p10"/>
            <p:cNvSpPr/>
            <p:nvPr/>
          </p:nvSpPr>
          <p:spPr>
            <a:xfrm>
              <a:off x="1311950" y="2966401"/>
              <a:ext cx="1483859" cy="2965936"/>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05" name="Google Shape;405;p10"/>
            <p:cNvSpPr/>
            <p:nvPr/>
          </p:nvSpPr>
          <p:spPr>
            <a:xfrm>
              <a:off x="4357921" y="2966401"/>
              <a:ext cx="1483859" cy="2965942"/>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06" name="Google Shape;406;p10"/>
            <p:cNvSpPr/>
            <p:nvPr/>
          </p:nvSpPr>
          <p:spPr>
            <a:xfrm>
              <a:off x="1401795" y="4538394"/>
              <a:ext cx="4350013" cy="1483859"/>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grpSp>
      <p:sp>
        <p:nvSpPr>
          <p:cNvPr id="407" name="Google Shape;407;p10"/>
          <p:cNvSpPr/>
          <p:nvPr/>
        </p:nvSpPr>
        <p:spPr>
          <a:xfrm>
            <a:off x="11696079" y="6317962"/>
            <a:ext cx="226800" cy="226800"/>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800"/>
              <a:buFont typeface="Arial"/>
              <a:buNone/>
            </a:pPr>
            <a:endParaRPr sz="800" kern="0">
              <a:solidFill>
                <a:srgbClr val="000000"/>
              </a:solidFill>
              <a:ea typeface="Arial"/>
              <a:cs typeface="Arial"/>
              <a:sym typeface="Arial"/>
            </a:endParaRPr>
          </a:p>
        </p:txBody>
      </p:sp>
      <p:sp>
        <p:nvSpPr>
          <p:cNvPr id="408" name="Google Shape;408;p10"/>
          <p:cNvSpPr/>
          <p:nvPr/>
        </p:nvSpPr>
        <p:spPr>
          <a:xfrm>
            <a:off x="11667744" y="6317962"/>
            <a:ext cx="226800" cy="226800"/>
          </a:xfrm>
          <a:prstGeom prst="ellipse">
            <a:avLst/>
          </a:prstGeom>
          <a:noFill/>
          <a:ln>
            <a:noFill/>
          </a:ln>
        </p:spPr>
        <p:txBody>
          <a:bodyPr spcFirstLastPara="1" wrap="square" lIns="91425" tIns="45700" rIns="91425" bIns="45700" anchor="ctr" anchorCtr="0">
            <a:noAutofit/>
          </a:bodyPr>
          <a:lstStyle/>
          <a:p>
            <a:pPr algn="ctr">
              <a:buClr>
                <a:srgbClr val="000000"/>
              </a:buClr>
              <a:buSzPts val="800"/>
              <a:buFont typeface="Arial"/>
              <a:buNone/>
            </a:pPr>
            <a:r>
              <a:rPr lang="en" sz="800" kern="0">
                <a:solidFill>
                  <a:srgbClr val="FFFFFF"/>
                </a:solidFill>
                <a:latin typeface="Denk One"/>
                <a:ea typeface="Denk One"/>
                <a:cs typeface="Denk One"/>
                <a:sym typeface="Denk One"/>
              </a:rPr>
              <a:t>1</a:t>
            </a:r>
            <a:endParaRPr sz="800" kern="0">
              <a:solidFill>
                <a:srgbClr val="000000"/>
              </a:solidFill>
              <a:ea typeface="Arial"/>
              <a:cs typeface="Arial"/>
              <a:sym typeface="Arial"/>
            </a:endParaRPr>
          </a:p>
        </p:txBody>
      </p:sp>
    </p:spTree>
    <p:extLst>
      <p:ext uri="{BB962C8B-B14F-4D97-AF65-F5344CB8AC3E}">
        <p14:creationId xmlns:p14="http://schemas.microsoft.com/office/powerpoint/2010/main" val="3719400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409"/>
        <p:cNvGrpSpPr/>
        <p:nvPr/>
      </p:nvGrpSpPr>
      <p:grpSpPr>
        <a:xfrm>
          <a:off x="0" y="0"/>
          <a:ext cx="0" cy="0"/>
          <a:chOff x="0" y="0"/>
          <a:chExt cx="0" cy="0"/>
        </a:xfrm>
      </p:grpSpPr>
      <p:sp>
        <p:nvSpPr>
          <p:cNvPr id="410" name="Google Shape;410;p11"/>
          <p:cNvSpPr/>
          <p:nvPr/>
        </p:nvSpPr>
        <p:spPr>
          <a:xfrm rot="6008254">
            <a:off x="2456497" y="-1569220"/>
            <a:ext cx="6394587" cy="10175564"/>
          </a:xfrm>
          <a:custGeom>
            <a:avLst/>
            <a:gdLst/>
            <a:ahLst/>
            <a:cxnLst/>
            <a:rect l="l" t="t" r="r" b="b"/>
            <a:pathLst>
              <a:path w="6394587" h="10175564" extrusionOk="0">
                <a:moveTo>
                  <a:pt x="420479" y="9548267"/>
                </a:moveTo>
                <a:lnTo>
                  <a:pt x="0" y="7196642"/>
                </a:lnTo>
                <a:lnTo>
                  <a:pt x="10105" y="7170279"/>
                </a:lnTo>
                <a:cubicBezTo>
                  <a:pt x="223823" y="6658084"/>
                  <a:pt x="528510" y="6162823"/>
                  <a:pt x="773218" y="5757089"/>
                </a:cubicBezTo>
                <a:cubicBezTo>
                  <a:pt x="1865071" y="3736049"/>
                  <a:pt x="-745149" y="2972285"/>
                  <a:pt x="546983" y="855835"/>
                </a:cubicBezTo>
                <a:cubicBezTo>
                  <a:pt x="973497" y="155519"/>
                  <a:pt x="2071742" y="0"/>
                  <a:pt x="3066748" y="0"/>
                </a:cubicBezTo>
                <a:cubicBezTo>
                  <a:pt x="3564348" y="0"/>
                  <a:pt x="4035992" y="38880"/>
                  <a:pt x="4384835" y="67979"/>
                </a:cubicBezTo>
                <a:cubicBezTo>
                  <a:pt x="4900908" y="130682"/>
                  <a:pt x="5414258" y="432814"/>
                  <a:pt x="5802567" y="864023"/>
                </a:cubicBezTo>
                <a:lnTo>
                  <a:pt x="5843492" y="914485"/>
                </a:lnTo>
                <a:lnTo>
                  <a:pt x="6276476" y="3336048"/>
                </a:lnTo>
                <a:lnTo>
                  <a:pt x="6221112" y="3445011"/>
                </a:lnTo>
                <a:cubicBezTo>
                  <a:pt x="6194921" y="3491953"/>
                  <a:pt x="6166517" y="3538578"/>
                  <a:pt x="6135828" y="3584823"/>
                </a:cubicBezTo>
                <a:cubicBezTo>
                  <a:pt x="5916179" y="3887275"/>
                  <a:pt x="5612467" y="4094078"/>
                  <a:pt x="5470296" y="4452107"/>
                </a:cubicBezTo>
                <a:cubicBezTo>
                  <a:pt x="5082715" y="6162823"/>
                  <a:pt x="7408591" y="6878882"/>
                  <a:pt x="5851486" y="8947627"/>
                </a:cubicBezTo>
                <a:cubicBezTo>
                  <a:pt x="5045137" y="9786527"/>
                  <a:pt x="3922100" y="10175564"/>
                  <a:pt x="2800031" y="10175564"/>
                </a:cubicBezTo>
                <a:cubicBezTo>
                  <a:pt x="2059055" y="10175564"/>
                  <a:pt x="1318672" y="10005908"/>
                  <a:pt x="670363" y="968369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11" name="Google Shape;411;p11"/>
          <p:cNvGrpSpPr/>
          <p:nvPr/>
        </p:nvGrpSpPr>
        <p:grpSpPr>
          <a:xfrm>
            <a:off x="2665702" y="624106"/>
            <a:ext cx="6896665" cy="4789334"/>
            <a:chOff x="1311950" y="2876549"/>
            <a:chExt cx="4529830" cy="3145704"/>
          </a:xfrm>
        </p:grpSpPr>
        <p:sp>
          <p:nvSpPr>
            <p:cNvPr id="412" name="Google Shape;412;p11"/>
            <p:cNvSpPr/>
            <p:nvPr/>
          </p:nvSpPr>
          <p:spPr>
            <a:xfrm>
              <a:off x="1401795" y="2876549"/>
              <a:ext cx="4350020" cy="2097457"/>
            </a:xfrm>
            <a:custGeom>
              <a:avLst/>
              <a:gdLst/>
              <a:ahLst/>
              <a:cxnLst/>
              <a:rect l="l" t="t" r="r" b="b"/>
              <a:pathLst>
                <a:path w="658595" h="317556" extrusionOk="0">
                  <a:moveTo>
                    <a:pt x="95" y="0"/>
                  </a:moveTo>
                  <a:lnTo>
                    <a:pt x="658501" y="0"/>
                  </a:lnTo>
                  <a:cubicBezTo>
                    <a:pt x="658553" y="1"/>
                    <a:pt x="658595" y="44"/>
                    <a:pt x="658595" y="96"/>
                  </a:cubicBezTo>
                  <a:cubicBezTo>
                    <a:pt x="658594" y="121"/>
                    <a:pt x="658585" y="145"/>
                    <a:pt x="658568" y="162"/>
                  </a:cubicBezTo>
                  <a:lnTo>
                    <a:pt x="349510" y="309220"/>
                  </a:lnTo>
                  <a:cubicBezTo>
                    <a:pt x="338328" y="320335"/>
                    <a:pt x="320268" y="320335"/>
                    <a:pt x="309086" y="309220"/>
                  </a:cubicBezTo>
                  <a:lnTo>
                    <a:pt x="28" y="162"/>
                  </a:lnTo>
                  <a:cubicBezTo>
                    <a:pt x="-9" y="125"/>
                    <a:pt x="-8" y="64"/>
                    <a:pt x="29" y="28"/>
                  </a:cubicBezTo>
                  <a:cubicBezTo>
                    <a:pt x="47" y="10"/>
                    <a:pt x="70" y="0"/>
                    <a:pt x="95"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13" name="Google Shape;413;p11"/>
            <p:cNvSpPr/>
            <p:nvPr/>
          </p:nvSpPr>
          <p:spPr>
            <a:xfrm>
              <a:off x="1311950" y="2966401"/>
              <a:ext cx="1483859" cy="2965936"/>
            </a:xfrm>
            <a:custGeom>
              <a:avLst/>
              <a:gdLst/>
              <a:ahLst/>
              <a:cxnLst/>
              <a:rect l="l" t="t" r="r" b="b"/>
              <a:pathLst>
                <a:path w="224657" h="449044" extrusionOk="0">
                  <a:moveTo>
                    <a:pt x="96" y="0"/>
                  </a:moveTo>
                  <a:cubicBezTo>
                    <a:pt x="121" y="1"/>
                    <a:pt x="145" y="10"/>
                    <a:pt x="162" y="27"/>
                  </a:cubicBezTo>
                  <a:lnTo>
                    <a:pt x="224657" y="224522"/>
                  </a:lnTo>
                  <a:lnTo>
                    <a:pt x="162" y="449017"/>
                  </a:lnTo>
                  <a:cubicBezTo>
                    <a:pt x="125" y="449054"/>
                    <a:pt x="64" y="449053"/>
                    <a:pt x="28" y="449016"/>
                  </a:cubicBezTo>
                  <a:cubicBezTo>
                    <a:pt x="10" y="448998"/>
                    <a:pt x="0" y="448975"/>
                    <a:pt x="0" y="448950"/>
                  </a:cubicBezTo>
                  <a:lnTo>
                    <a:pt x="0" y="94"/>
                  </a:lnTo>
                  <a:cubicBezTo>
                    <a:pt x="1" y="42"/>
                    <a:pt x="44" y="0"/>
                    <a:pt x="96" y="0"/>
                  </a:cubicBez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14" name="Google Shape;414;p11"/>
            <p:cNvSpPr/>
            <p:nvPr/>
          </p:nvSpPr>
          <p:spPr>
            <a:xfrm>
              <a:off x="4357921" y="2966401"/>
              <a:ext cx="1483859" cy="2965942"/>
            </a:xfrm>
            <a:custGeom>
              <a:avLst/>
              <a:gdLst/>
              <a:ahLst/>
              <a:cxnLst/>
              <a:rect l="l" t="t" r="r" b="b"/>
              <a:pathLst>
                <a:path w="224657" h="449045" extrusionOk="0">
                  <a:moveTo>
                    <a:pt x="224495" y="28"/>
                  </a:moveTo>
                  <a:cubicBezTo>
                    <a:pt x="224532" y="-9"/>
                    <a:pt x="224593" y="-8"/>
                    <a:pt x="224629" y="29"/>
                  </a:cubicBezTo>
                  <a:cubicBezTo>
                    <a:pt x="224647" y="47"/>
                    <a:pt x="224657" y="70"/>
                    <a:pt x="224657" y="95"/>
                  </a:cubicBezTo>
                  <a:lnTo>
                    <a:pt x="224657" y="448951"/>
                  </a:lnTo>
                  <a:cubicBezTo>
                    <a:pt x="224656" y="449003"/>
                    <a:pt x="224613" y="449045"/>
                    <a:pt x="224561" y="449045"/>
                  </a:cubicBezTo>
                  <a:cubicBezTo>
                    <a:pt x="224536" y="449044"/>
                    <a:pt x="224512" y="449035"/>
                    <a:pt x="224495" y="449018"/>
                  </a:cubicBezTo>
                  <a:lnTo>
                    <a:pt x="0" y="224523"/>
                  </a:lnTo>
                  <a:lnTo>
                    <a:pt x="224495" y="28"/>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sp>
          <p:nvSpPr>
            <p:cNvPr id="415" name="Google Shape;415;p11"/>
            <p:cNvSpPr/>
            <p:nvPr/>
          </p:nvSpPr>
          <p:spPr>
            <a:xfrm>
              <a:off x="1401795" y="4538394"/>
              <a:ext cx="4350013" cy="1483859"/>
            </a:xfrm>
            <a:custGeom>
              <a:avLst/>
              <a:gdLst/>
              <a:ahLst/>
              <a:cxnLst/>
              <a:rect l="l" t="t" r="r" b="b"/>
              <a:pathLst>
                <a:path w="658594" h="224657" extrusionOk="0">
                  <a:moveTo>
                    <a:pt x="224522" y="0"/>
                  </a:moveTo>
                  <a:lnTo>
                    <a:pt x="295617" y="71095"/>
                  </a:lnTo>
                  <a:cubicBezTo>
                    <a:pt x="314213" y="89696"/>
                    <a:pt x="344367" y="89700"/>
                    <a:pt x="362969" y="71104"/>
                  </a:cubicBezTo>
                  <a:cubicBezTo>
                    <a:pt x="362972" y="71101"/>
                    <a:pt x="362975" y="71098"/>
                    <a:pt x="362977" y="71095"/>
                  </a:cubicBezTo>
                  <a:lnTo>
                    <a:pt x="434072" y="0"/>
                  </a:lnTo>
                  <a:lnTo>
                    <a:pt x="658567" y="224495"/>
                  </a:lnTo>
                  <a:cubicBezTo>
                    <a:pt x="658604" y="224532"/>
                    <a:pt x="658603" y="224593"/>
                    <a:pt x="658566" y="224629"/>
                  </a:cubicBezTo>
                  <a:cubicBezTo>
                    <a:pt x="658548" y="224647"/>
                    <a:pt x="658525" y="224657"/>
                    <a:pt x="658500" y="224657"/>
                  </a:cubicBezTo>
                  <a:lnTo>
                    <a:pt x="94" y="224657"/>
                  </a:lnTo>
                  <a:cubicBezTo>
                    <a:pt x="42" y="224656"/>
                    <a:pt x="0" y="224613"/>
                    <a:pt x="0" y="224561"/>
                  </a:cubicBezTo>
                  <a:cubicBezTo>
                    <a:pt x="1" y="224536"/>
                    <a:pt x="10" y="224512"/>
                    <a:pt x="27" y="224495"/>
                  </a:cubicBezTo>
                  <a:lnTo>
                    <a:pt x="224522" y="0"/>
                  </a:lnTo>
                  <a:close/>
                </a:path>
              </a:pathLst>
            </a:custGeom>
            <a:solidFill>
              <a:srgbClr val="F4F4F4"/>
            </a:solidFill>
            <a:ln>
              <a:noFill/>
            </a:ln>
          </p:spPr>
          <p:txBody>
            <a:bodyPr spcFirstLastPara="1" wrap="square" lIns="91425" tIns="45700" rIns="91425" bIns="45700" anchor="ctr" anchorCtr="0">
              <a:noAutofit/>
            </a:bodyPr>
            <a:lstStyle/>
            <a:p>
              <a:pPr algn="ctr">
                <a:buClr>
                  <a:srgbClr val="000000"/>
                </a:buClr>
                <a:buSzPts val="500"/>
                <a:buFont typeface="Arial"/>
                <a:buNone/>
              </a:pPr>
              <a:endParaRPr sz="500" kern="0">
                <a:solidFill>
                  <a:srgbClr val="FFFFFF"/>
                </a:solidFill>
                <a:latin typeface="Calibri"/>
                <a:ea typeface="Calibri"/>
                <a:cs typeface="Calibri"/>
                <a:sym typeface="Calibri"/>
              </a:endParaRPr>
            </a:p>
          </p:txBody>
        </p:sp>
      </p:grpSp>
      <p:sp>
        <p:nvSpPr>
          <p:cNvPr id="416" name="Google Shape;416;p11"/>
          <p:cNvSpPr/>
          <p:nvPr/>
        </p:nvSpPr>
        <p:spPr>
          <a:xfrm>
            <a:off x="8728263" y="4341172"/>
            <a:ext cx="1501200" cy="1501200"/>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SzPts val="800"/>
              <a:buFont typeface="Arial"/>
              <a:buNone/>
            </a:pPr>
            <a:endParaRPr sz="800" kern="0">
              <a:solidFill>
                <a:srgbClr val="000000"/>
              </a:solidFill>
              <a:ea typeface="Arial"/>
              <a:cs typeface="Arial"/>
              <a:sym typeface="Arial"/>
            </a:endParaRPr>
          </a:p>
        </p:txBody>
      </p:sp>
      <p:sp>
        <p:nvSpPr>
          <p:cNvPr id="417" name="Google Shape;417;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418" name="Google Shape;418;p11"/>
          <p:cNvSpPr txBox="1">
            <a:spLocks noGrp="1"/>
          </p:cNvSpPr>
          <p:nvPr>
            <p:ph type="body" idx="1"/>
          </p:nvPr>
        </p:nvSpPr>
        <p:spPr>
          <a:xfrm>
            <a:off x="548200" y="5741000"/>
            <a:ext cx="11095500" cy="637500"/>
          </a:xfrm>
          <a:prstGeom prst="rect">
            <a:avLst/>
          </a:prstGeom>
          <a:noFill/>
          <a:ln>
            <a:noFill/>
          </a:ln>
        </p:spPr>
        <p:txBody>
          <a:bodyPr spcFirstLastPara="1" wrap="square" lIns="121900" tIns="121900" rIns="121900" bIns="121900" anchor="t" anchorCtr="0">
            <a:no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2100"/>
              </a:spcBef>
              <a:spcAft>
                <a:spcPts val="0"/>
              </a:spcAft>
              <a:buSzPts val="1800"/>
              <a:buChar char="○"/>
              <a:defRPr/>
            </a:lvl2pPr>
            <a:lvl3pPr marL="1371600" lvl="2" indent="-342900" algn="ctr">
              <a:lnSpc>
                <a:spcPct val="115000"/>
              </a:lnSpc>
              <a:spcBef>
                <a:spcPts val="2100"/>
              </a:spcBef>
              <a:spcAft>
                <a:spcPts val="0"/>
              </a:spcAft>
              <a:buSzPts val="1800"/>
              <a:buChar char="■"/>
              <a:defRPr/>
            </a:lvl3pPr>
            <a:lvl4pPr marL="1828800" lvl="3" indent="-342900" algn="ctr">
              <a:lnSpc>
                <a:spcPct val="115000"/>
              </a:lnSpc>
              <a:spcBef>
                <a:spcPts val="2100"/>
              </a:spcBef>
              <a:spcAft>
                <a:spcPts val="0"/>
              </a:spcAft>
              <a:buSzPts val="1800"/>
              <a:buChar char="●"/>
              <a:defRPr/>
            </a:lvl4pPr>
            <a:lvl5pPr marL="2286000" lvl="4" indent="-342900" algn="ctr">
              <a:lnSpc>
                <a:spcPct val="115000"/>
              </a:lnSpc>
              <a:spcBef>
                <a:spcPts val="2100"/>
              </a:spcBef>
              <a:spcAft>
                <a:spcPts val="0"/>
              </a:spcAft>
              <a:buSzPts val="1800"/>
              <a:buChar char="○"/>
              <a:defRPr/>
            </a:lvl5pPr>
            <a:lvl6pPr marL="2743200" lvl="5" indent="-342900" algn="ctr">
              <a:lnSpc>
                <a:spcPct val="115000"/>
              </a:lnSpc>
              <a:spcBef>
                <a:spcPts val="2100"/>
              </a:spcBef>
              <a:spcAft>
                <a:spcPts val="0"/>
              </a:spcAft>
              <a:buSzPts val="1800"/>
              <a:buChar char="■"/>
              <a:defRPr/>
            </a:lvl6pPr>
            <a:lvl7pPr marL="3200400" lvl="6" indent="-342900" algn="ctr">
              <a:lnSpc>
                <a:spcPct val="115000"/>
              </a:lnSpc>
              <a:spcBef>
                <a:spcPts val="2100"/>
              </a:spcBef>
              <a:spcAft>
                <a:spcPts val="0"/>
              </a:spcAft>
              <a:buSzPts val="1800"/>
              <a:buChar char="●"/>
              <a:defRPr/>
            </a:lvl7pPr>
            <a:lvl8pPr marL="3657600" lvl="7" indent="-342900" algn="ctr">
              <a:lnSpc>
                <a:spcPct val="115000"/>
              </a:lnSpc>
              <a:spcBef>
                <a:spcPts val="2100"/>
              </a:spcBef>
              <a:spcAft>
                <a:spcPts val="0"/>
              </a:spcAft>
              <a:buSzPts val="1800"/>
              <a:buChar char="○"/>
              <a:defRPr/>
            </a:lvl8pPr>
            <a:lvl9pPr marL="4114800" lvl="8" indent="-342900" algn="ctr">
              <a:lnSpc>
                <a:spcPct val="115000"/>
              </a:lnSpc>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9387240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10 Text and Image">
  <p:cSld name="010 Text and Image">
    <p:spTree>
      <p:nvGrpSpPr>
        <p:cNvPr id="1" name="Shape 419"/>
        <p:cNvGrpSpPr/>
        <p:nvPr/>
      </p:nvGrpSpPr>
      <p:grpSpPr>
        <a:xfrm>
          <a:off x="0" y="0"/>
          <a:ext cx="0" cy="0"/>
          <a:chOff x="0" y="0"/>
          <a:chExt cx="0" cy="0"/>
        </a:xfrm>
      </p:grpSpPr>
      <p:sp>
        <p:nvSpPr>
          <p:cNvPr id="420" name="Google Shape;420;p12"/>
          <p:cNvSpPr/>
          <p:nvPr/>
        </p:nvSpPr>
        <p:spPr>
          <a:xfrm rot="6855430">
            <a:off x="7164909" y="-597521"/>
            <a:ext cx="4499208" cy="6898315"/>
          </a:xfrm>
          <a:custGeom>
            <a:avLst/>
            <a:gdLst/>
            <a:ahLst/>
            <a:cxnLst/>
            <a:rect l="l" t="t" r="r" b="b"/>
            <a:pathLst>
              <a:path w="4499208" h="6898315" extrusionOk="0">
                <a:moveTo>
                  <a:pt x="498637" y="6504565"/>
                </a:moveTo>
                <a:lnTo>
                  <a:pt x="0" y="5397999"/>
                </a:lnTo>
                <a:lnTo>
                  <a:pt x="2809" y="5372062"/>
                </a:lnTo>
                <a:cubicBezTo>
                  <a:pt x="88461" y="4848264"/>
                  <a:pt x="425657" y="4294697"/>
                  <a:pt x="672207" y="3878786"/>
                </a:cubicBezTo>
                <a:cubicBezTo>
                  <a:pt x="1245163" y="2799761"/>
                  <a:pt x="300398" y="2245153"/>
                  <a:pt x="273498" y="1364470"/>
                </a:cubicBezTo>
                <a:lnTo>
                  <a:pt x="274389" y="1292768"/>
                </a:lnTo>
                <a:lnTo>
                  <a:pt x="3143269" y="0"/>
                </a:lnTo>
                <a:lnTo>
                  <a:pt x="3270868" y="25633"/>
                </a:lnTo>
                <a:cubicBezTo>
                  <a:pt x="4130237" y="263875"/>
                  <a:pt x="4892589" y="1446201"/>
                  <a:pt x="4274199" y="2394287"/>
                </a:cubicBezTo>
                <a:cubicBezTo>
                  <a:pt x="4126665" y="2600980"/>
                  <a:pt x="3922665" y="2742306"/>
                  <a:pt x="3827171" y="2986978"/>
                </a:cubicBezTo>
                <a:cubicBezTo>
                  <a:pt x="3566837" y="4156060"/>
                  <a:pt x="5129097" y="4645404"/>
                  <a:pt x="4083210" y="6059158"/>
                </a:cubicBezTo>
                <a:cubicBezTo>
                  <a:pt x="3541598" y="6632451"/>
                  <a:pt x="2787269" y="6898315"/>
                  <a:pt x="2033590" y="6898315"/>
                </a:cubicBezTo>
                <a:cubicBezTo>
                  <a:pt x="1535887" y="6898315"/>
                  <a:pt x="1038582" y="6782374"/>
                  <a:pt x="603121" y="6562177"/>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21" name="Google Shape;421;p12"/>
          <p:cNvGrpSpPr/>
          <p:nvPr/>
        </p:nvGrpSpPr>
        <p:grpSpPr>
          <a:xfrm rot="-379614">
            <a:off x="601539" y="730628"/>
            <a:ext cx="9106115" cy="5642647"/>
            <a:chOff x="854242" y="649704"/>
            <a:chExt cx="9106200" cy="5642700"/>
          </a:xfrm>
        </p:grpSpPr>
        <p:sp>
          <p:nvSpPr>
            <p:cNvPr id="422" name="Google Shape;422;p12"/>
            <p:cNvSpPr/>
            <p:nvPr/>
          </p:nvSpPr>
          <p:spPr>
            <a:xfrm>
              <a:off x="854242" y="649704"/>
              <a:ext cx="9106200" cy="5642700"/>
            </a:xfrm>
            <a:prstGeom prst="rect">
              <a:avLst/>
            </a:prstGeom>
            <a:solidFill>
              <a:srgbClr val="F4F4F4"/>
            </a:solidFill>
            <a:ln>
              <a:noFill/>
            </a:ln>
            <a:effectLst>
              <a:outerShdw blurRad="127000" dist="38100" algn="l" rotWithShape="0">
                <a:srgbClr val="000000">
                  <a:alpha val="2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423" name="Google Shape;423;p12"/>
            <p:cNvSpPr/>
            <p:nvPr/>
          </p:nvSpPr>
          <p:spPr>
            <a:xfrm>
              <a:off x="1310550" y="932446"/>
              <a:ext cx="8193600" cy="5077200"/>
            </a:xfrm>
            <a:prstGeom prst="rect">
              <a:avLst/>
            </a:prstGeom>
            <a:noFill/>
            <a:ln w="31750" cap="flat" cmpd="sng">
              <a:solidFill>
                <a:srgbClr val="B9B9B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cxnSp>
          <p:nvCxnSpPr>
            <p:cNvPr id="424" name="Google Shape;424;p12"/>
            <p:cNvCxnSpPr/>
            <p:nvPr/>
          </p:nvCxnSpPr>
          <p:spPr>
            <a:xfrm flipH="1">
              <a:off x="5390202" y="1179095"/>
              <a:ext cx="17100" cy="4644000"/>
            </a:xfrm>
            <a:prstGeom prst="straightConnector1">
              <a:avLst/>
            </a:prstGeom>
            <a:noFill/>
            <a:ln w="31750" cap="flat" cmpd="sng">
              <a:solidFill>
                <a:srgbClr val="B9B9B9"/>
              </a:solidFill>
              <a:prstDash val="solid"/>
              <a:miter lim="800000"/>
              <a:headEnd type="none" w="sm" len="sm"/>
              <a:tailEnd type="none" w="sm" len="sm"/>
            </a:ln>
          </p:spPr>
        </p:cxnSp>
        <p:grpSp>
          <p:nvGrpSpPr>
            <p:cNvPr id="425" name="Google Shape;425;p12"/>
            <p:cNvGrpSpPr/>
            <p:nvPr/>
          </p:nvGrpSpPr>
          <p:grpSpPr>
            <a:xfrm rot="-82582">
              <a:off x="8081838" y="972056"/>
              <a:ext cx="1324375" cy="1514343"/>
              <a:chOff x="9204036" y="1284493"/>
              <a:chExt cx="2465995" cy="2819717"/>
            </a:xfrm>
          </p:grpSpPr>
          <p:sp>
            <p:nvSpPr>
              <p:cNvPr id="426" name="Google Shape;426;p12"/>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D8D8D8"/>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27" name="Google Shape;427;p12"/>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4F4F4"/>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428" name="Google Shape;428;p12"/>
            <p:cNvSpPr/>
            <p:nvPr/>
          </p:nvSpPr>
          <p:spPr>
            <a:xfrm rot="928949">
              <a:off x="6755326" y="1384860"/>
              <a:ext cx="1208042" cy="569263"/>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429" name="Google Shape;429;p12"/>
            <p:cNvGrpSpPr/>
            <p:nvPr/>
          </p:nvGrpSpPr>
          <p:grpSpPr>
            <a:xfrm rot="-82569">
              <a:off x="7486566" y="997331"/>
              <a:ext cx="1124649" cy="1466989"/>
              <a:chOff x="5637109" y="2191514"/>
              <a:chExt cx="2143612" cy="2796121"/>
            </a:xfrm>
          </p:grpSpPr>
          <p:grpSp>
            <p:nvGrpSpPr>
              <p:cNvPr id="430" name="Google Shape;430;p12"/>
              <p:cNvGrpSpPr/>
              <p:nvPr/>
            </p:nvGrpSpPr>
            <p:grpSpPr>
              <a:xfrm>
                <a:off x="5637109" y="2191514"/>
                <a:ext cx="2143612" cy="2796121"/>
                <a:chOff x="5637109" y="2191514"/>
                <a:chExt cx="2143612" cy="2796121"/>
              </a:xfrm>
            </p:grpSpPr>
            <p:sp>
              <p:nvSpPr>
                <p:cNvPr id="431" name="Google Shape;431;p12"/>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2" name="Google Shape;432;p12"/>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433" name="Google Shape;433;p12"/>
                <p:cNvGrpSpPr/>
                <p:nvPr/>
              </p:nvGrpSpPr>
              <p:grpSpPr>
                <a:xfrm rot="-2276354">
                  <a:off x="6335118" y="2383918"/>
                  <a:ext cx="919933" cy="855459"/>
                  <a:chOff x="5781651" y="3138498"/>
                  <a:chExt cx="625662" cy="581812"/>
                </a:xfrm>
              </p:grpSpPr>
              <p:sp>
                <p:nvSpPr>
                  <p:cNvPr id="434" name="Google Shape;434;p12"/>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5" name="Google Shape;435;p12"/>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6" name="Google Shape;436;p12"/>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7" name="Google Shape;437;p12"/>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8" name="Google Shape;438;p12"/>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39" name="Google Shape;439;p12"/>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0" name="Google Shape;440;p12"/>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1" name="Google Shape;441;p12"/>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2" name="Google Shape;442;p12"/>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3" name="Google Shape;443;p12"/>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4" name="Google Shape;444;p12"/>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5" name="Google Shape;445;p12"/>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6" name="Google Shape;446;p12"/>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7" name="Google Shape;447;p12"/>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48" name="Google Shape;448;p12"/>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449" name="Google Shape;449;p12"/>
                <p:cNvGrpSpPr/>
                <p:nvPr/>
              </p:nvGrpSpPr>
              <p:grpSpPr>
                <a:xfrm rot="8013194">
                  <a:off x="6331224" y="3931838"/>
                  <a:ext cx="919930" cy="855457"/>
                  <a:chOff x="5781651" y="3138498"/>
                  <a:chExt cx="625662" cy="581812"/>
                </a:xfrm>
              </p:grpSpPr>
              <p:sp>
                <p:nvSpPr>
                  <p:cNvPr id="450" name="Google Shape;450;p12"/>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1" name="Google Shape;451;p12"/>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2" name="Google Shape;452;p12"/>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3" name="Google Shape;453;p12"/>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4" name="Google Shape;454;p12"/>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5" name="Google Shape;455;p12"/>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6" name="Google Shape;456;p12"/>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7" name="Google Shape;457;p12"/>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8" name="Google Shape;458;p12"/>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59" name="Google Shape;459;p12"/>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0" name="Google Shape;460;p12"/>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1" name="Google Shape;461;p12"/>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2" name="Google Shape;462;p12"/>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3" name="Google Shape;463;p12"/>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64" name="Google Shape;464;p12"/>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465" name="Google Shape;465;p12"/>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466" name="Google Shape;466;p12"/>
            <p:cNvGrpSpPr/>
            <p:nvPr/>
          </p:nvGrpSpPr>
          <p:grpSpPr>
            <a:xfrm>
              <a:off x="5704996" y="3220263"/>
              <a:ext cx="3463176" cy="1776663"/>
              <a:chOff x="5704926" y="3220263"/>
              <a:chExt cx="3830100" cy="1776663"/>
            </a:xfrm>
          </p:grpSpPr>
          <p:cxnSp>
            <p:nvCxnSpPr>
              <p:cNvPr id="467" name="Google Shape;467;p12"/>
              <p:cNvCxnSpPr/>
              <p:nvPr/>
            </p:nvCxnSpPr>
            <p:spPr>
              <a:xfrm rot="10800000">
                <a:off x="5704926" y="3220263"/>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468" name="Google Shape;468;p12"/>
              <p:cNvCxnSpPr/>
              <p:nvPr/>
            </p:nvCxnSpPr>
            <p:spPr>
              <a:xfrm rot="10800000">
                <a:off x="5704926" y="4996926"/>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469" name="Google Shape;469;p12"/>
              <p:cNvCxnSpPr/>
              <p:nvPr/>
            </p:nvCxnSpPr>
            <p:spPr>
              <a:xfrm rot="10800000">
                <a:off x="5704926" y="4552761"/>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470" name="Google Shape;470;p12"/>
              <p:cNvCxnSpPr/>
              <p:nvPr/>
            </p:nvCxnSpPr>
            <p:spPr>
              <a:xfrm rot="10800000">
                <a:off x="5704926" y="4108595"/>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471" name="Google Shape;471;p12"/>
              <p:cNvCxnSpPr/>
              <p:nvPr/>
            </p:nvCxnSpPr>
            <p:spPr>
              <a:xfrm rot="10800000">
                <a:off x="5704926" y="3664429"/>
                <a:ext cx="3830100" cy="0"/>
              </a:xfrm>
              <a:prstGeom prst="straightConnector1">
                <a:avLst/>
              </a:prstGeom>
              <a:noFill/>
              <a:ln w="19050" cap="flat" cmpd="sng">
                <a:solidFill>
                  <a:srgbClr val="B9B9B9"/>
                </a:solidFill>
                <a:prstDash val="solid"/>
                <a:miter lim="800000"/>
                <a:headEnd type="none" w="sm" len="sm"/>
                <a:tailEnd type="none" w="sm" len="sm"/>
              </a:ln>
            </p:spPr>
          </p:cxnSp>
        </p:grpSp>
      </p:grpSp>
      <p:sp>
        <p:nvSpPr>
          <p:cNvPr id="472" name="Google Shape;472;p12"/>
          <p:cNvSpPr/>
          <p:nvPr/>
        </p:nvSpPr>
        <p:spPr>
          <a:xfrm rot="-9434754">
            <a:off x="-142764" y="-273978"/>
            <a:ext cx="1349036" cy="1500181"/>
          </a:xfrm>
          <a:custGeom>
            <a:avLst/>
            <a:gdLst/>
            <a:ahLst/>
            <a:cxnLst/>
            <a:rect l="l" t="t" r="r" b="b"/>
            <a:pathLst>
              <a:path w="1349036" h="1500181" extrusionOk="0">
                <a:moveTo>
                  <a:pt x="1349036" y="983480"/>
                </a:moveTo>
                <a:lnTo>
                  <a:pt x="117092" y="1500181"/>
                </a:lnTo>
                <a:lnTo>
                  <a:pt x="78200" y="1476177"/>
                </a:lnTo>
                <a:cubicBezTo>
                  <a:pt x="10470" y="1408202"/>
                  <a:pt x="-36528" y="1270998"/>
                  <a:pt x="37785" y="1186019"/>
                </a:cubicBezTo>
                <a:cubicBezTo>
                  <a:pt x="60710" y="1158594"/>
                  <a:pt x="92414" y="1142923"/>
                  <a:pt x="121890" y="1127212"/>
                </a:cubicBezTo>
                <a:cubicBezTo>
                  <a:pt x="187459" y="1094537"/>
                  <a:pt x="252994" y="1064487"/>
                  <a:pt x="310899" y="1016140"/>
                </a:cubicBezTo>
                <a:cubicBezTo>
                  <a:pt x="367722" y="967794"/>
                  <a:pt x="416882" y="898526"/>
                  <a:pt x="431064" y="817504"/>
                </a:cubicBezTo>
                <a:cubicBezTo>
                  <a:pt x="447472" y="718186"/>
                  <a:pt x="411413" y="617536"/>
                  <a:pt x="405943" y="516924"/>
                </a:cubicBezTo>
                <a:cubicBezTo>
                  <a:pt x="398312" y="349631"/>
                  <a:pt x="480224" y="188881"/>
                  <a:pt x="596033" y="98691"/>
                </a:cubicBezTo>
                <a:cubicBezTo>
                  <a:pt x="683152" y="30873"/>
                  <a:pt x="788185" y="0"/>
                  <a:pt x="893481" y="0"/>
                </a:cubicBezTo>
                <a:lnTo>
                  <a:pt x="938333" y="4262"/>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3" name="Google Shape;473;p12"/>
          <p:cNvSpPr txBox="1">
            <a:spLocks noGrp="1"/>
          </p:cNvSpPr>
          <p:nvPr>
            <p:ph type="title"/>
          </p:nvPr>
        </p:nvSpPr>
        <p:spPr>
          <a:xfrm rot="-359415">
            <a:off x="1270882" y="1682017"/>
            <a:ext cx="3596237" cy="2377282"/>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15000"/>
              <a:buNone/>
              <a:defRPr sz="15000"/>
            </a:lvl2pPr>
            <a:lvl3pPr lvl="2" algn="l">
              <a:lnSpc>
                <a:spcPct val="100000"/>
              </a:lnSpc>
              <a:spcBef>
                <a:spcPts val="0"/>
              </a:spcBef>
              <a:spcAft>
                <a:spcPts val="0"/>
              </a:spcAft>
              <a:buSzPts val="15000"/>
              <a:buNone/>
              <a:defRPr sz="15000"/>
            </a:lvl3pPr>
            <a:lvl4pPr lvl="3" algn="l">
              <a:lnSpc>
                <a:spcPct val="100000"/>
              </a:lnSpc>
              <a:spcBef>
                <a:spcPts val="0"/>
              </a:spcBef>
              <a:spcAft>
                <a:spcPts val="0"/>
              </a:spcAft>
              <a:buSzPts val="15000"/>
              <a:buNone/>
              <a:defRPr sz="15000"/>
            </a:lvl4pPr>
            <a:lvl5pPr lvl="4" algn="l">
              <a:lnSpc>
                <a:spcPct val="100000"/>
              </a:lnSpc>
              <a:spcBef>
                <a:spcPts val="0"/>
              </a:spcBef>
              <a:spcAft>
                <a:spcPts val="0"/>
              </a:spcAft>
              <a:buSzPts val="15000"/>
              <a:buNone/>
              <a:defRPr sz="15000"/>
            </a:lvl5pPr>
            <a:lvl6pPr lvl="5" algn="l">
              <a:lnSpc>
                <a:spcPct val="100000"/>
              </a:lnSpc>
              <a:spcBef>
                <a:spcPts val="0"/>
              </a:spcBef>
              <a:spcAft>
                <a:spcPts val="0"/>
              </a:spcAft>
              <a:buSzPts val="15000"/>
              <a:buNone/>
              <a:defRPr sz="15000"/>
            </a:lvl6pPr>
            <a:lvl7pPr lvl="6" algn="l">
              <a:lnSpc>
                <a:spcPct val="100000"/>
              </a:lnSpc>
              <a:spcBef>
                <a:spcPts val="0"/>
              </a:spcBef>
              <a:spcAft>
                <a:spcPts val="0"/>
              </a:spcAft>
              <a:buSzPts val="15000"/>
              <a:buNone/>
              <a:defRPr sz="15000"/>
            </a:lvl7pPr>
            <a:lvl8pPr lvl="7" algn="l">
              <a:lnSpc>
                <a:spcPct val="100000"/>
              </a:lnSpc>
              <a:spcBef>
                <a:spcPts val="0"/>
              </a:spcBef>
              <a:spcAft>
                <a:spcPts val="0"/>
              </a:spcAft>
              <a:buSzPts val="15000"/>
              <a:buNone/>
              <a:defRPr sz="15000"/>
            </a:lvl8pPr>
            <a:lvl9pPr lvl="8" algn="l">
              <a:lnSpc>
                <a:spcPct val="100000"/>
              </a:lnSpc>
              <a:spcBef>
                <a:spcPts val="0"/>
              </a:spcBef>
              <a:spcAft>
                <a:spcPts val="0"/>
              </a:spcAft>
              <a:buSzPts val="15000"/>
              <a:buNone/>
              <a:defRPr sz="15000"/>
            </a:lvl9pPr>
          </a:lstStyle>
          <a:p>
            <a:endParaRPr/>
          </a:p>
        </p:txBody>
      </p:sp>
      <p:sp>
        <p:nvSpPr>
          <p:cNvPr id="474" name="Google Shape;474;p12"/>
          <p:cNvSpPr txBox="1">
            <a:spLocks noGrp="1"/>
          </p:cNvSpPr>
          <p:nvPr>
            <p:ph type="subTitle" idx="1"/>
          </p:nvPr>
        </p:nvSpPr>
        <p:spPr>
          <a:xfrm rot="-471120">
            <a:off x="1585348" y="4920895"/>
            <a:ext cx="3557454" cy="717736"/>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a:lvl1pPr>
            <a:lvl2pPr lvl="1" algn="l">
              <a:lnSpc>
                <a:spcPct val="115000"/>
              </a:lnSpc>
              <a:spcBef>
                <a:spcPts val="2100"/>
              </a:spcBef>
              <a:spcAft>
                <a:spcPts val="0"/>
              </a:spcAft>
              <a:buSzPts val="1800"/>
              <a:buNone/>
              <a:defRPr sz="1800"/>
            </a:lvl2pPr>
            <a:lvl3pPr lvl="2" algn="l">
              <a:lnSpc>
                <a:spcPct val="115000"/>
              </a:lnSpc>
              <a:spcBef>
                <a:spcPts val="2100"/>
              </a:spcBef>
              <a:spcAft>
                <a:spcPts val="0"/>
              </a:spcAft>
              <a:buSzPts val="1800"/>
              <a:buNone/>
              <a:defRPr sz="1800"/>
            </a:lvl3pPr>
            <a:lvl4pPr lvl="3" algn="l">
              <a:lnSpc>
                <a:spcPct val="115000"/>
              </a:lnSpc>
              <a:spcBef>
                <a:spcPts val="2100"/>
              </a:spcBef>
              <a:spcAft>
                <a:spcPts val="0"/>
              </a:spcAft>
              <a:buSzPts val="1800"/>
              <a:buNone/>
              <a:defRPr sz="1800"/>
            </a:lvl4pPr>
            <a:lvl5pPr lvl="4" algn="l">
              <a:lnSpc>
                <a:spcPct val="115000"/>
              </a:lnSpc>
              <a:spcBef>
                <a:spcPts val="2100"/>
              </a:spcBef>
              <a:spcAft>
                <a:spcPts val="0"/>
              </a:spcAft>
              <a:buSzPts val="1800"/>
              <a:buNone/>
              <a:defRPr sz="1800"/>
            </a:lvl5pPr>
            <a:lvl6pPr lvl="5" algn="l">
              <a:lnSpc>
                <a:spcPct val="115000"/>
              </a:lnSpc>
              <a:spcBef>
                <a:spcPts val="2100"/>
              </a:spcBef>
              <a:spcAft>
                <a:spcPts val="0"/>
              </a:spcAft>
              <a:buSzPts val="1800"/>
              <a:buNone/>
              <a:defRPr sz="1800"/>
            </a:lvl6pPr>
            <a:lvl7pPr lvl="6" algn="l">
              <a:lnSpc>
                <a:spcPct val="115000"/>
              </a:lnSpc>
              <a:spcBef>
                <a:spcPts val="2100"/>
              </a:spcBef>
              <a:spcAft>
                <a:spcPts val="0"/>
              </a:spcAft>
              <a:buSzPts val="1800"/>
              <a:buNone/>
              <a:defRPr sz="1800"/>
            </a:lvl7pPr>
            <a:lvl8pPr lvl="7" algn="l">
              <a:lnSpc>
                <a:spcPct val="115000"/>
              </a:lnSpc>
              <a:spcBef>
                <a:spcPts val="2100"/>
              </a:spcBef>
              <a:spcAft>
                <a:spcPts val="0"/>
              </a:spcAft>
              <a:buSzPts val="1800"/>
              <a:buNone/>
              <a:defRPr sz="1800"/>
            </a:lvl8pPr>
            <a:lvl9pPr lvl="8" algn="l">
              <a:lnSpc>
                <a:spcPct val="115000"/>
              </a:lnSpc>
              <a:spcBef>
                <a:spcPts val="2100"/>
              </a:spcBef>
              <a:spcAft>
                <a:spcPts val="2100"/>
              </a:spcAft>
              <a:buSzPts val="1800"/>
              <a:buNone/>
              <a:defRPr sz="1800"/>
            </a:lvl9pPr>
          </a:lstStyle>
          <a:p>
            <a:endParaRPr/>
          </a:p>
        </p:txBody>
      </p:sp>
    </p:spTree>
    <p:extLst>
      <p:ext uri="{BB962C8B-B14F-4D97-AF65-F5344CB8AC3E}">
        <p14:creationId xmlns:p14="http://schemas.microsoft.com/office/powerpoint/2010/main" val="868052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475"/>
        <p:cNvGrpSpPr/>
        <p:nvPr/>
      </p:nvGrpSpPr>
      <p:grpSpPr>
        <a:xfrm>
          <a:off x="0" y="0"/>
          <a:ext cx="0" cy="0"/>
          <a:chOff x="0" y="0"/>
          <a:chExt cx="0" cy="0"/>
        </a:xfrm>
      </p:grpSpPr>
      <p:sp>
        <p:nvSpPr>
          <p:cNvPr id="476" name="Google Shape;476;p1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
        <p:nvSpPr>
          <p:cNvPr id="477" name="Google Shape;477;p13"/>
          <p:cNvSpPr/>
          <p:nvPr/>
        </p:nvSpPr>
        <p:spPr>
          <a:xfrm rot="-8739607" flipH="1">
            <a:off x="66147" y="-500114"/>
            <a:ext cx="4508635" cy="6952737"/>
          </a:xfrm>
          <a:custGeom>
            <a:avLst/>
            <a:gdLst/>
            <a:ahLst/>
            <a:cxnLst/>
            <a:rect l="l" t="t" r="r" b="b"/>
            <a:pathLst>
              <a:path w="4508635" h="6952737" extrusionOk="0">
                <a:moveTo>
                  <a:pt x="0" y="5540776"/>
                </a:moveTo>
                <a:lnTo>
                  <a:pt x="2066766" y="6952737"/>
                </a:lnTo>
                <a:lnTo>
                  <a:pt x="2325273" y="6941248"/>
                </a:lnTo>
                <a:cubicBezTo>
                  <a:pt x="2981963" y="6882523"/>
                  <a:pt x="3618731" y="6616270"/>
                  <a:pt x="4092639" y="6114642"/>
                </a:cubicBezTo>
                <a:cubicBezTo>
                  <a:pt x="5138520" y="4700901"/>
                  <a:pt x="3576270" y="4211560"/>
                  <a:pt x="3836601" y="3042488"/>
                </a:cubicBezTo>
                <a:cubicBezTo>
                  <a:pt x="3932095" y="2797817"/>
                  <a:pt x="4136093" y="2656492"/>
                  <a:pt x="4283628" y="2449802"/>
                </a:cubicBezTo>
                <a:cubicBezTo>
                  <a:pt x="4943238" y="1438519"/>
                  <a:pt x="4031883" y="160723"/>
                  <a:pt x="3107516" y="46457"/>
                </a:cubicBezTo>
                <a:cubicBezTo>
                  <a:pt x="2873205" y="26570"/>
                  <a:pt x="2556409" y="0"/>
                  <a:pt x="2222180" y="0"/>
                </a:cubicBezTo>
                <a:cubicBezTo>
                  <a:pt x="2138639" y="0"/>
                  <a:pt x="2054015" y="1661"/>
                  <a:pt x="1969323" y="5502"/>
                </a:cubicBezTo>
                <a:lnTo>
                  <a:pt x="1807115" y="17403"/>
                </a:lnTo>
                <a:lnTo>
                  <a:pt x="435612" y="2024948"/>
                </a:lnTo>
                <a:lnTo>
                  <a:pt x="467960" y="2101738"/>
                </a:lnTo>
                <a:cubicBezTo>
                  <a:pt x="719926" y="2652360"/>
                  <a:pt x="1094182" y="3157396"/>
                  <a:pt x="681657" y="3934288"/>
                </a:cubicBezTo>
                <a:cubicBezTo>
                  <a:pt x="435108" y="4350195"/>
                  <a:pt x="97914" y="4903758"/>
                  <a:pt x="12262" y="542755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3826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478"/>
        <p:cNvGrpSpPr/>
        <p:nvPr/>
      </p:nvGrpSpPr>
      <p:grpSpPr>
        <a:xfrm>
          <a:off x="0" y="0"/>
          <a:ext cx="0" cy="0"/>
          <a:chOff x="0" y="0"/>
          <a:chExt cx="0" cy="0"/>
        </a:xfrm>
      </p:grpSpPr>
      <p:sp>
        <p:nvSpPr>
          <p:cNvPr id="479" name="Google Shape;479;p14"/>
          <p:cNvSpPr txBox="1">
            <a:spLocks noGrp="1"/>
          </p:cNvSpPr>
          <p:nvPr>
            <p:ph type="title"/>
          </p:nvPr>
        </p:nvSpPr>
        <p:spPr>
          <a:xfrm>
            <a:off x="715025" y="3902150"/>
            <a:ext cx="2948400" cy="11886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480" name="Google Shape;480;p14"/>
          <p:cNvSpPr txBox="1">
            <a:spLocks noGrp="1"/>
          </p:cNvSpPr>
          <p:nvPr>
            <p:ph type="title" idx="2"/>
          </p:nvPr>
        </p:nvSpPr>
        <p:spPr>
          <a:xfrm>
            <a:off x="715025" y="669575"/>
            <a:ext cx="10714800" cy="7635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4000"/>
              <a:buFont typeface="Aldrich"/>
              <a:buNone/>
              <a:defRPr/>
            </a:lvl1pPr>
            <a:lvl2pPr lvl="1"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a:lnSpc>
                <a:spcPct val="100000"/>
              </a:lnSpc>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481" name="Google Shape;481;p14"/>
          <p:cNvSpPr txBox="1">
            <a:spLocks noGrp="1"/>
          </p:cNvSpPr>
          <p:nvPr>
            <p:ph type="title" idx="3"/>
          </p:nvPr>
        </p:nvSpPr>
        <p:spPr>
          <a:xfrm>
            <a:off x="4516336" y="3902150"/>
            <a:ext cx="2948400" cy="11886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482" name="Google Shape;482;p14"/>
          <p:cNvSpPr txBox="1">
            <a:spLocks noGrp="1"/>
          </p:cNvSpPr>
          <p:nvPr>
            <p:ph type="title" idx="4"/>
          </p:nvPr>
        </p:nvSpPr>
        <p:spPr>
          <a:xfrm>
            <a:off x="8481454" y="3902150"/>
            <a:ext cx="2948400" cy="11886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483" name="Google Shape;483;p14"/>
          <p:cNvSpPr txBox="1">
            <a:spLocks noGrp="1"/>
          </p:cNvSpPr>
          <p:nvPr>
            <p:ph type="body" idx="1"/>
          </p:nvPr>
        </p:nvSpPr>
        <p:spPr>
          <a:xfrm>
            <a:off x="8481446" y="5143725"/>
            <a:ext cx="2948400" cy="925200"/>
          </a:xfrm>
          <a:prstGeom prst="rect">
            <a:avLst/>
          </a:prstGeom>
          <a:noFill/>
          <a:ln>
            <a:noFill/>
          </a:ln>
        </p:spPr>
        <p:txBody>
          <a:bodyPr spcFirstLastPara="1" wrap="square" lIns="121900" tIns="121900" rIns="121900" bIns="121900" anchor="t" anchorCtr="0">
            <a:noAutofit/>
          </a:bodyPr>
          <a:lstStyle>
            <a:lvl1pPr marL="457200" lvl="0" indent="-368300" algn="l">
              <a:lnSpc>
                <a:spcPct val="100000"/>
              </a:lnSpc>
              <a:spcBef>
                <a:spcPts val="0"/>
              </a:spcBef>
              <a:spcAft>
                <a:spcPts val="0"/>
              </a:spcAft>
              <a:buSzPts val="2200"/>
              <a:buChar char="●"/>
              <a:defRPr sz="2200"/>
            </a:lvl1pPr>
            <a:lvl2pPr marL="914400" lvl="1" indent="-368300" algn="l">
              <a:lnSpc>
                <a:spcPct val="100000"/>
              </a:lnSpc>
              <a:spcBef>
                <a:spcPts val="0"/>
              </a:spcBef>
              <a:spcAft>
                <a:spcPts val="0"/>
              </a:spcAft>
              <a:buSzPts val="2200"/>
              <a:buChar char="○"/>
              <a:defRPr sz="2200"/>
            </a:lvl2pPr>
            <a:lvl3pPr marL="1371600" lvl="2" indent="-368300" algn="l">
              <a:lnSpc>
                <a:spcPct val="100000"/>
              </a:lnSpc>
              <a:spcBef>
                <a:spcPts val="0"/>
              </a:spcBef>
              <a:spcAft>
                <a:spcPts val="0"/>
              </a:spcAft>
              <a:buSzPts val="2200"/>
              <a:buChar char="■"/>
              <a:defRPr sz="2200"/>
            </a:lvl3pPr>
            <a:lvl4pPr marL="1828800" lvl="3" indent="-368300" algn="l">
              <a:lnSpc>
                <a:spcPct val="100000"/>
              </a:lnSpc>
              <a:spcBef>
                <a:spcPts val="0"/>
              </a:spcBef>
              <a:spcAft>
                <a:spcPts val="0"/>
              </a:spcAft>
              <a:buSzPts val="2200"/>
              <a:buChar char="●"/>
              <a:defRPr sz="2200"/>
            </a:lvl4pPr>
            <a:lvl5pPr marL="2286000" lvl="4" indent="-368300" algn="l">
              <a:lnSpc>
                <a:spcPct val="100000"/>
              </a:lnSpc>
              <a:spcBef>
                <a:spcPts val="0"/>
              </a:spcBef>
              <a:spcAft>
                <a:spcPts val="0"/>
              </a:spcAft>
              <a:buSzPts val="2200"/>
              <a:buChar char="○"/>
              <a:defRPr sz="2200"/>
            </a:lvl5pPr>
            <a:lvl6pPr marL="2743200" lvl="5" indent="-368300" algn="l">
              <a:lnSpc>
                <a:spcPct val="100000"/>
              </a:lnSpc>
              <a:spcBef>
                <a:spcPts val="0"/>
              </a:spcBef>
              <a:spcAft>
                <a:spcPts val="0"/>
              </a:spcAft>
              <a:buSzPts val="2200"/>
              <a:buChar char="■"/>
              <a:defRPr sz="2200"/>
            </a:lvl6pPr>
            <a:lvl7pPr marL="3200400" lvl="6" indent="-368300" algn="l">
              <a:lnSpc>
                <a:spcPct val="100000"/>
              </a:lnSpc>
              <a:spcBef>
                <a:spcPts val="0"/>
              </a:spcBef>
              <a:spcAft>
                <a:spcPts val="0"/>
              </a:spcAft>
              <a:buSzPts val="2200"/>
              <a:buChar char="●"/>
              <a:defRPr sz="2200"/>
            </a:lvl7pPr>
            <a:lvl8pPr marL="3657600" lvl="7" indent="-368300" algn="l">
              <a:lnSpc>
                <a:spcPct val="100000"/>
              </a:lnSpc>
              <a:spcBef>
                <a:spcPts val="0"/>
              </a:spcBef>
              <a:spcAft>
                <a:spcPts val="0"/>
              </a:spcAft>
              <a:buSzPts val="2200"/>
              <a:buChar char="○"/>
              <a:defRPr sz="2200"/>
            </a:lvl8pPr>
            <a:lvl9pPr marL="4114800" lvl="8" indent="-368300" algn="l">
              <a:lnSpc>
                <a:spcPct val="100000"/>
              </a:lnSpc>
              <a:spcBef>
                <a:spcPts val="0"/>
              </a:spcBef>
              <a:spcAft>
                <a:spcPts val="0"/>
              </a:spcAft>
              <a:buSzPts val="2200"/>
              <a:buChar char="■"/>
              <a:defRPr sz="2200"/>
            </a:lvl9pPr>
          </a:lstStyle>
          <a:p>
            <a:endParaRPr/>
          </a:p>
        </p:txBody>
      </p:sp>
      <p:sp>
        <p:nvSpPr>
          <p:cNvPr id="484" name="Google Shape;484;p14"/>
          <p:cNvSpPr txBox="1">
            <a:spLocks noGrp="1"/>
          </p:cNvSpPr>
          <p:nvPr>
            <p:ph type="body" idx="5"/>
          </p:nvPr>
        </p:nvSpPr>
        <p:spPr>
          <a:xfrm>
            <a:off x="4516345" y="5132575"/>
            <a:ext cx="2948400" cy="925200"/>
          </a:xfrm>
          <a:prstGeom prst="rect">
            <a:avLst/>
          </a:prstGeom>
          <a:noFill/>
          <a:ln>
            <a:noFill/>
          </a:ln>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485" name="Google Shape;485;p14"/>
          <p:cNvSpPr txBox="1">
            <a:spLocks noGrp="1"/>
          </p:cNvSpPr>
          <p:nvPr>
            <p:ph type="body" idx="6"/>
          </p:nvPr>
        </p:nvSpPr>
        <p:spPr>
          <a:xfrm>
            <a:off x="715025" y="5132575"/>
            <a:ext cx="2948400" cy="925200"/>
          </a:xfrm>
          <a:prstGeom prst="rect">
            <a:avLst/>
          </a:prstGeom>
          <a:noFill/>
          <a:ln>
            <a:noFill/>
          </a:ln>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486" name="Google Shape;486;p14"/>
          <p:cNvSpPr/>
          <p:nvPr/>
        </p:nvSpPr>
        <p:spPr>
          <a:xfrm rot="4500027">
            <a:off x="263489" y="-993546"/>
            <a:ext cx="2498629" cy="3763173"/>
          </a:xfrm>
          <a:custGeom>
            <a:avLst/>
            <a:gdLst/>
            <a:ahLst/>
            <a:cxnLst/>
            <a:rect l="l" t="t" r="r" b="b"/>
            <a:pathLst>
              <a:path w="2498629" h="3763173" extrusionOk="0">
                <a:moveTo>
                  <a:pt x="0" y="3113010"/>
                </a:moveTo>
                <a:lnTo>
                  <a:pt x="834103" y="0"/>
                </a:lnTo>
                <a:lnTo>
                  <a:pt x="850377" y="76021"/>
                </a:lnTo>
                <a:cubicBezTo>
                  <a:pt x="887451" y="311123"/>
                  <a:pt x="857146" y="557594"/>
                  <a:pt x="833507" y="796562"/>
                </a:cubicBezTo>
                <a:cubicBezTo>
                  <a:pt x="806535" y="1039281"/>
                  <a:pt x="793099" y="1285752"/>
                  <a:pt x="867247" y="1513237"/>
                </a:cubicBezTo>
                <a:cubicBezTo>
                  <a:pt x="958165" y="1801431"/>
                  <a:pt x="1180610" y="2013796"/>
                  <a:pt x="1416490" y="2176935"/>
                </a:cubicBezTo>
                <a:cubicBezTo>
                  <a:pt x="1649037" y="2336209"/>
                  <a:pt x="1905121" y="2465128"/>
                  <a:pt x="2120798" y="2658508"/>
                </a:cubicBezTo>
                <a:cubicBezTo>
                  <a:pt x="2336474" y="2851888"/>
                  <a:pt x="2508308" y="3136330"/>
                  <a:pt x="2498206" y="3443509"/>
                </a:cubicBezTo>
                <a:cubicBezTo>
                  <a:pt x="2496489" y="3534514"/>
                  <a:pt x="2477952" y="3623644"/>
                  <a:pt x="2448896" y="3708510"/>
                </a:cubicBezTo>
                <a:lnTo>
                  <a:pt x="2426517" y="3763173"/>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87" name="Google Shape;487;p14"/>
          <p:cNvSpPr/>
          <p:nvPr/>
        </p:nvSpPr>
        <p:spPr>
          <a:xfrm rot="-6299973">
            <a:off x="9379427" y="3981360"/>
            <a:ext cx="2681409" cy="3766032"/>
          </a:xfrm>
          <a:custGeom>
            <a:avLst/>
            <a:gdLst/>
            <a:ahLst/>
            <a:cxnLst/>
            <a:rect l="l" t="t" r="r" b="b"/>
            <a:pathLst>
              <a:path w="2681409" h="3766032" extrusionOk="0">
                <a:moveTo>
                  <a:pt x="2681409" y="3766032"/>
                </a:moveTo>
                <a:lnTo>
                  <a:pt x="0" y="3047573"/>
                </a:lnTo>
                <a:lnTo>
                  <a:pt x="816569" y="0"/>
                </a:lnTo>
                <a:lnTo>
                  <a:pt x="824980" y="6224"/>
                </a:lnTo>
                <a:cubicBezTo>
                  <a:pt x="941686" y="114472"/>
                  <a:pt x="1010519" y="310729"/>
                  <a:pt x="1035824" y="455764"/>
                </a:cubicBezTo>
                <a:cubicBezTo>
                  <a:pt x="1072898" y="690867"/>
                  <a:pt x="1042592" y="937338"/>
                  <a:pt x="1018954" y="1176305"/>
                </a:cubicBezTo>
                <a:cubicBezTo>
                  <a:pt x="991982" y="1419024"/>
                  <a:pt x="978546" y="1665495"/>
                  <a:pt x="1052694" y="1892980"/>
                </a:cubicBezTo>
                <a:cubicBezTo>
                  <a:pt x="1143611" y="2181174"/>
                  <a:pt x="1366056" y="2393539"/>
                  <a:pt x="1601937" y="2556678"/>
                </a:cubicBezTo>
                <a:cubicBezTo>
                  <a:pt x="1834483" y="2715953"/>
                  <a:pt x="2090568" y="2844872"/>
                  <a:pt x="2306245" y="3038251"/>
                </a:cubicBezTo>
                <a:cubicBezTo>
                  <a:pt x="2494962" y="3207459"/>
                  <a:pt x="2650111" y="3446385"/>
                  <a:pt x="2679182" y="370925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34438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488"/>
        <p:cNvGrpSpPr/>
        <p:nvPr/>
      </p:nvGrpSpPr>
      <p:grpSpPr>
        <a:xfrm>
          <a:off x="0" y="0"/>
          <a:ext cx="0" cy="0"/>
          <a:chOff x="0" y="0"/>
          <a:chExt cx="0" cy="0"/>
        </a:xfrm>
      </p:grpSpPr>
      <p:sp>
        <p:nvSpPr>
          <p:cNvPr id="489" name="Google Shape;489;p15"/>
          <p:cNvSpPr/>
          <p:nvPr/>
        </p:nvSpPr>
        <p:spPr>
          <a:xfrm rot="-4500027" flipH="1">
            <a:off x="9668197" y="-807412"/>
            <a:ext cx="2397091" cy="3386289"/>
          </a:xfrm>
          <a:custGeom>
            <a:avLst/>
            <a:gdLst/>
            <a:ahLst/>
            <a:cxnLst/>
            <a:rect l="l" t="t" r="r" b="b"/>
            <a:pathLst>
              <a:path w="2397091" h="3386289" extrusionOk="0">
                <a:moveTo>
                  <a:pt x="735232" y="0"/>
                </a:moveTo>
                <a:lnTo>
                  <a:pt x="0" y="2744011"/>
                </a:lnTo>
                <a:lnTo>
                  <a:pt x="2397091" y="3386289"/>
                </a:lnTo>
                <a:lnTo>
                  <a:pt x="2394865" y="3329516"/>
                </a:lnTo>
                <a:cubicBezTo>
                  <a:pt x="2365794" y="3066642"/>
                  <a:pt x="2210644" y="2827716"/>
                  <a:pt x="2021927" y="2658508"/>
                </a:cubicBezTo>
                <a:cubicBezTo>
                  <a:pt x="1806250" y="2465129"/>
                  <a:pt x="1550166" y="2336210"/>
                  <a:pt x="1317619" y="2176935"/>
                </a:cubicBezTo>
                <a:cubicBezTo>
                  <a:pt x="1081739" y="2013796"/>
                  <a:pt x="859294" y="1801431"/>
                  <a:pt x="768376" y="1513237"/>
                </a:cubicBezTo>
                <a:cubicBezTo>
                  <a:pt x="694228" y="1285752"/>
                  <a:pt x="707664" y="1039281"/>
                  <a:pt x="734636" y="796562"/>
                </a:cubicBezTo>
                <a:cubicBezTo>
                  <a:pt x="758274" y="557595"/>
                  <a:pt x="788580" y="311124"/>
                  <a:pt x="751506" y="7602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90" name="Google Shape;490;p15"/>
          <p:cNvSpPr/>
          <p:nvPr/>
        </p:nvSpPr>
        <p:spPr>
          <a:xfrm rot="6299973" flipH="1">
            <a:off x="267941" y="3790610"/>
            <a:ext cx="2782946" cy="4142916"/>
          </a:xfrm>
          <a:custGeom>
            <a:avLst/>
            <a:gdLst/>
            <a:ahLst/>
            <a:cxnLst/>
            <a:rect l="l" t="t" r="r" b="b"/>
            <a:pathLst>
              <a:path w="2782946" h="4142916" extrusionOk="0">
                <a:moveTo>
                  <a:pt x="2768120" y="3958055"/>
                </a:moveTo>
                <a:cubicBezTo>
                  <a:pt x="2776601" y="3913788"/>
                  <a:pt x="2781664" y="3868754"/>
                  <a:pt x="2782523" y="3823252"/>
                </a:cubicBezTo>
                <a:cubicBezTo>
                  <a:pt x="2792625" y="3516073"/>
                  <a:pt x="2620791" y="3231631"/>
                  <a:pt x="2405115" y="3038251"/>
                </a:cubicBezTo>
                <a:cubicBezTo>
                  <a:pt x="2189438" y="2844871"/>
                  <a:pt x="1933354" y="2715952"/>
                  <a:pt x="1700807" y="2556678"/>
                </a:cubicBezTo>
                <a:cubicBezTo>
                  <a:pt x="1464927" y="2393539"/>
                  <a:pt x="1242481" y="2181174"/>
                  <a:pt x="1151564" y="1892980"/>
                </a:cubicBezTo>
                <a:cubicBezTo>
                  <a:pt x="1077416" y="1665495"/>
                  <a:pt x="1090852" y="1419024"/>
                  <a:pt x="1117824" y="1176305"/>
                </a:cubicBezTo>
                <a:cubicBezTo>
                  <a:pt x="1141462" y="937337"/>
                  <a:pt x="1171768" y="690866"/>
                  <a:pt x="1134694" y="455764"/>
                </a:cubicBezTo>
                <a:cubicBezTo>
                  <a:pt x="1109389" y="310729"/>
                  <a:pt x="1040556" y="114472"/>
                  <a:pt x="923850" y="6224"/>
                </a:cubicBezTo>
                <a:lnTo>
                  <a:pt x="915440" y="0"/>
                </a:lnTo>
                <a:lnTo>
                  <a:pt x="0" y="3416573"/>
                </a:lnTo>
                <a:lnTo>
                  <a:pt x="2710834" y="4142916"/>
                </a:lnTo>
                <a:lnTo>
                  <a:pt x="2733213" y="4088253"/>
                </a:lnTo>
                <a:cubicBezTo>
                  <a:pt x="2747741" y="4045820"/>
                  <a:pt x="2759639" y="4002321"/>
                  <a:pt x="2768120" y="3958055"/>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491" name="Google Shape;491;p15"/>
          <p:cNvSpPr txBox="1">
            <a:spLocks noGrp="1"/>
          </p:cNvSpPr>
          <p:nvPr>
            <p:ph type="subTitle" idx="1"/>
          </p:nvPr>
        </p:nvSpPr>
        <p:spPr>
          <a:xfrm>
            <a:off x="720400" y="2163600"/>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2" name="Google Shape;492;p15"/>
          <p:cNvSpPr txBox="1">
            <a:spLocks noGrp="1"/>
          </p:cNvSpPr>
          <p:nvPr>
            <p:ph type="subTitle" idx="2"/>
          </p:nvPr>
        </p:nvSpPr>
        <p:spPr>
          <a:xfrm>
            <a:off x="720400" y="4020325"/>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3" name="Google Shape;493;p15"/>
          <p:cNvSpPr txBox="1">
            <a:spLocks noGrp="1"/>
          </p:cNvSpPr>
          <p:nvPr>
            <p:ph type="subTitle" idx="3"/>
          </p:nvPr>
        </p:nvSpPr>
        <p:spPr>
          <a:xfrm>
            <a:off x="8381787" y="2172980"/>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4" name="Google Shape;494;p15"/>
          <p:cNvSpPr txBox="1">
            <a:spLocks noGrp="1"/>
          </p:cNvSpPr>
          <p:nvPr>
            <p:ph type="subTitle" idx="4"/>
          </p:nvPr>
        </p:nvSpPr>
        <p:spPr>
          <a:xfrm>
            <a:off x="4571787" y="2180950"/>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5" name="Google Shape;495;p15"/>
          <p:cNvSpPr txBox="1">
            <a:spLocks noGrp="1"/>
          </p:cNvSpPr>
          <p:nvPr>
            <p:ph type="subTitle" idx="5"/>
          </p:nvPr>
        </p:nvSpPr>
        <p:spPr>
          <a:xfrm>
            <a:off x="4571787" y="4020325"/>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6" name="Google Shape;496;p15"/>
          <p:cNvSpPr txBox="1">
            <a:spLocks noGrp="1"/>
          </p:cNvSpPr>
          <p:nvPr>
            <p:ph type="subTitle" idx="6"/>
          </p:nvPr>
        </p:nvSpPr>
        <p:spPr>
          <a:xfrm>
            <a:off x="8381787" y="4001780"/>
            <a:ext cx="32505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000"/>
              <a:buNone/>
              <a:defRPr sz="2000" b="1"/>
            </a:lvl1pPr>
            <a:lvl2pPr lvl="1" algn="l">
              <a:lnSpc>
                <a:spcPct val="115000"/>
              </a:lnSpc>
              <a:spcBef>
                <a:spcPts val="2100"/>
              </a:spcBef>
              <a:spcAft>
                <a:spcPts val="0"/>
              </a:spcAft>
              <a:buSzPts val="2000"/>
              <a:buNone/>
              <a:defRPr sz="2000" b="1"/>
            </a:lvl2pPr>
            <a:lvl3pPr lvl="2" algn="l">
              <a:lnSpc>
                <a:spcPct val="115000"/>
              </a:lnSpc>
              <a:spcBef>
                <a:spcPts val="2100"/>
              </a:spcBef>
              <a:spcAft>
                <a:spcPts val="0"/>
              </a:spcAft>
              <a:buSzPts val="2000"/>
              <a:buNone/>
              <a:defRPr sz="2000" b="1"/>
            </a:lvl3pPr>
            <a:lvl4pPr lvl="3" algn="l">
              <a:lnSpc>
                <a:spcPct val="115000"/>
              </a:lnSpc>
              <a:spcBef>
                <a:spcPts val="2100"/>
              </a:spcBef>
              <a:spcAft>
                <a:spcPts val="0"/>
              </a:spcAft>
              <a:buSzPts val="2000"/>
              <a:buNone/>
              <a:defRPr sz="2000" b="1"/>
            </a:lvl4pPr>
            <a:lvl5pPr lvl="4" algn="l">
              <a:lnSpc>
                <a:spcPct val="115000"/>
              </a:lnSpc>
              <a:spcBef>
                <a:spcPts val="2100"/>
              </a:spcBef>
              <a:spcAft>
                <a:spcPts val="0"/>
              </a:spcAft>
              <a:buSzPts val="2000"/>
              <a:buNone/>
              <a:defRPr sz="2000" b="1"/>
            </a:lvl5pPr>
            <a:lvl6pPr lvl="5" algn="l">
              <a:lnSpc>
                <a:spcPct val="115000"/>
              </a:lnSpc>
              <a:spcBef>
                <a:spcPts val="2100"/>
              </a:spcBef>
              <a:spcAft>
                <a:spcPts val="0"/>
              </a:spcAft>
              <a:buSzPts val="2000"/>
              <a:buNone/>
              <a:defRPr sz="2000" b="1"/>
            </a:lvl6pPr>
            <a:lvl7pPr lvl="6" algn="l">
              <a:lnSpc>
                <a:spcPct val="115000"/>
              </a:lnSpc>
              <a:spcBef>
                <a:spcPts val="2100"/>
              </a:spcBef>
              <a:spcAft>
                <a:spcPts val="0"/>
              </a:spcAft>
              <a:buSzPts val="2000"/>
              <a:buNone/>
              <a:defRPr sz="2000" b="1"/>
            </a:lvl7pPr>
            <a:lvl8pPr lvl="7" algn="l">
              <a:lnSpc>
                <a:spcPct val="115000"/>
              </a:lnSpc>
              <a:spcBef>
                <a:spcPts val="2100"/>
              </a:spcBef>
              <a:spcAft>
                <a:spcPts val="0"/>
              </a:spcAft>
              <a:buSzPts val="2000"/>
              <a:buNone/>
              <a:defRPr sz="2000" b="1"/>
            </a:lvl8pPr>
            <a:lvl9pPr lvl="8" algn="l">
              <a:lnSpc>
                <a:spcPct val="115000"/>
              </a:lnSpc>
              <a:spcBef>
                <a:spcPts val="2100"/>
              </a:spcBef>
              <a:spcAft>
                <a:spcPts val="2100"/>
              </a:spcAft>
              <a:buSzPts val="2000"/>
              <a:buNone/>
              <a:defRPr sz="2000" b="1"/>
            </a:lvl9pPr>
          </a:lstStyle>
          <a:p>
            <a:endParaRPr/>
          </a:p>
        </p:txBody>
      </p:sp>
      <p:sp>
        <p:nvSpPr>
          <p:cNvPr id="497" name="Google Shape;497;p15"/>
          <p:cNvSpPr txBox="1">
            <a:spLocks noGrp="1"/>
          </p:cNvSpPr>
          <p:nvPr>
            <p:ph type="title"/>
          </p:nvPr>
        </p:nvSpPr>
        <p:spPr>
          <a:xfrm>
            <a:off x="720400" y="898175"/>
            <a:ext cx="109119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98" name="Google Shape;498;p15"/>
          <p:cNvSpPr txBox="1">
            <a:spLocks noGrp="1"/>
          </p:cNvSpPr>
          <p:nvPr>
            <p:ph type="body" idx="7"/>
          </p:nvPr>
        </p:nvSpPr>
        <p:spPr>
          <a:xfrm>
            <a:off x="4571787" y="25898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99" name="Google Shape;499;p15"/>
          <p:cNvSpPr txBox="1">
            <a:spLocks noGrp="1"/>
          </p:cNvSpPr>
          <p:nvPr>
            <p:ph type="body" idx="8"/>
          </p:nvPr>
        </p:nvSpPr>
        <p:spPr>
          <a:xfrm>
            <a:off x="8381787" y="44186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0" name="Google Shape;500;p15"/>
          <p:cNvSpPr txBox="1">
            <a:spLocks noGrp="1"/>
          </p:cNvSpPr>
          <p:nvPr>
            <p:ph type="body" idx="9"/>
          </p:nvPr>
        </p:nvSpPr>
        <p:spPr>
          <a:xfrm>
            <a:off x="4571787" y="44186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1" name="Google Shape;501;p15"/>
          <p:cNvSpPr txBox="1">
            <a:spLocks noGrp="1"/>
          </p:cNvSpPr>
          <p:nvPr>
            <p:ph type="body" idx="13"/>
          </p:nvPr>
        </p:nvSpPr>
        <p:spPr>
          <a:xfrm>
            <a:off x="720400" y="25898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2" name="Google Shape;502;p15"/>
          <p:cNvSpPr txBox="1">
            <a:spLocks noGrp="1"/>
          </p:cNvSpPr>
          <p:nvPr>
            <p:ph type="body" idx="14"/>
          </p:nvPr>
        </p:nvSpPr>
        <p:spPr>
          <a:xfrm>
            <a:off x="8381787" y="25898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3" name="Google Shape;503;p15"/>
          <p:cNvSpPr txBox="1">
            <a:spLocks noGrp="1"/>
          </p:cNvSpPr>
          <p:nvPr>
            <p:ph type="body" idx="15"/>
          </p:nvPr>
        </p:nvSpPr>
        <p:spPr>
          <a:xfrm>
            <a:off x="720400" y="4418600"/>
            <a:ext cx="3250500" cy="8340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504" name="Google Shape;504;p15"/>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134778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505"/>
        <p:cNvGrpSpPr/>
        <p:nvPr/>
      </p:nvGrpSpPr>
      <p:grpSpPr>
        <a:xfrm>
          <a:off x="0" y="0"/>
          <a:ext cx="0" cy="0"/>
          <a:chOff x="0" y="0"/>
          <a:chExt cx="0" cy="0"/>
        </a:xfrm>
      </p:grpSpPr>
      <p:sp>
        <p:nvSpPr>
          <p:cNvPr id="506" name="Google Shape;506;p16"/>
          <p:cNvSpPr txBox="1">
            <a:spLocks noGrp="1"/>
          </p:cNvSpPr>
          <p:nvPr>
            <p:ph type="subTitle" idx="1"/>
          </p:nvPr>
        </p:nvSpPr>
        <p:spPr>
          <a:xfrm>
            <a:off x="1189052" y="4020675"/>
            <a:ext cx="26589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507" name="Google Shape;507;p16"/>
          <p:cNvSpPr txBox="1">
            <a:spLocks noGrp="1"/>
          </p:cNvSpPr>
          <p:nvPr>
            <p:ph type="subTitle" idx="2"/>
          </p:nvPr>
        </p:nvSpPr>
        <p:spPr>
          <a:xfrm>
            <a:off x="4713302" y="4020675"/>
            <a:ext cx="26589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508" name="Google Shape;508;p16"/>
          <p:cNvSpPr txBox="1">
            <a:spLocks noGrp="1"/>
          </p:cNvSpPr>
          <p:nvPr>
            <p:ph type="subTitle" idx="3"/>
          </p:nvPr>
        </p:nvSpPr>
        <p:spPr>
          <a:xfrm>
            <a:off x="8237552" y="4020675"/>
            <a:ext cx="26586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509" name="Google Shape;509;p16"/>
          <p:cNvSpPr txBox="1">
            <a:spLocks noGrp="1"/>
          </p:cNvSpPr>
          <p:nvPr>
            <p:ph type="title"/>
          </p:nvPr>
        </p:nvSpPr>
        <p:spPr>
          <a:xfrm>
            <a:off x="1189050" y="669575"/>
            <a:ext cx="9707400" cy="7635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4000"/>
              <a:buFont typeface="Aldrich"/>
              <a:buNone/>
              <a:defRPr/>
            </a:lvl1pPr>
            <a:lvl2pPr lvl="1"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10" name="Google Shape;510;p16"/>
          <p:cNvSpPr txBox="1">
            <a:spLocks noGrp="1"/>
          </p:cNvSpPr>
          <p:nvPr>
            <p:ph type="body" idx="4"/>
          </p:nvPr>
        </p:nvSpPr>
        <p:spPr>
          <a:xfrm>
            <a:off x="1189050" y="4458625"/>
            <a:ext cx="2658900" cy="9252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sz="1700"/>
            </a:lvl1pPr>
            <a:lvl2pPr marL="914400" lvl="1" indent="-336550" algn="l">
              <a:lnSpc>
                <a:spcPct val="115000"/>
              </a:lnSpc>
              <a:spcBef>
                <a:spcPts val="2100"/>
              </a:spcBef>
              <a:spcAft>
                <a:spcPts val="0"/>
              </a:spcAft>
              <a:buSzPts val="1700"/>
              <a:buChar char="○"/>
              <a:defRPr sz="1700"/>
            </a:lvl2pPr>
            <a:lvl3pPr marL="1371600" lvl="2" indent="-336550" algn="l">
              <a:lnSpc>
                <a:spcPct val="115000"/>
              </a:lnSpc>
              <a:spcBef>
                <a:spcPts val="2100"/>
              </a:spcBef>
              <a:spcAft>
                <a:spcPts val="0"/>
              </a:spcAft>
              <a:buSzPts val="1700"/>
              <a:buChar char="■"/>
              <a:defRPr sz="1700"/>
            </a:lvl3pPr>
            <a:lvl4pPr marL="1828800" lvl="3" indent="-336550" algn="l">
              <a:lnSpc>
                <a:spcPct val="115000"/>
              </a:lnSpc>
              <a:spcBef>
                <a:spcPts val="2100"/>
              </a:spcBef>
              <a:spcAft>
                <a:spcPts val="0"/>
              </a:spcAft>
              <a:buSzPts val="1700"/>
              <a:buChar char="●"/>
              <a:defRPr sz="1700"/>
            </a:lvl4pPr>
            <a:lvl5pPr marL="2286000" lvl="4" indent="-336550" algn="l">
              <a:lnSpc>
                <a:spcPct val="115000"/>
              </a:lnSpc>
              <a:spcBef>
                <a:spcPts val="2100"/>
              </a:spcBef>
              <a:spcAft>
                <a:spcPts val="0"/>
              </a:spcAft>
              <a:buSzPts val="1700"/>
              <a:buChar char="○"/>
              <a:defRPr sz="1700"/>
            </a:lvl5pPr>
            <a:lvl6pPr marL="2743200" lvl="5" indent="-336550" algn="l">
              <a:lnSpc>
                <a:spcPct val="115000"/>
              </a:lnSpc>
              <a:spcBef>
                <a:spcPts val="2100"/>
              </a:spcBef>
              <a:spcAft>
                <a:spcPts val="0"/>
              </a:spcAft>
              <a:buSzPts val="1700"/>
              <a:buChar char="■"/>
              <a:defRPr sz="1700"/>
            </a:lvl6pPr>
            <a:lvl7pPr marL="3200400" lvl="6" indent="-336550" algn="l">
              <a:lnSpc>
                <a:spcPct val="115000"/>
              </a:lnSpc>
              <a:spcBef>
                <a:spcPts val="2100"/>
              </a:spcBef>
              <a:spcAft>
                <a:spcPts val="0"/>
              </a:spcAft>
              <a:buSzPts val="1700"/>
              <a:buChar char="●"/>
              <a:defRPr sz="1700"/>
            </a:lvl7pPr>
            <a:lvl8pPr marL="3657600" lvl="7" indent="-336550" algn="l">
              <a:lnSpc>
                <a:spcPct val="115000"/>
              </a:lnSpc>
              <a:spcBef>
                <a:spcPts val="2100"/>
              </a:spcBef>
              <a:spcAft>
                <a:spcPts val="0"/>
              </a:spcAft>
              <a:buSzPts val="1700"/>
              <a:buChar char="○"/>
              <a:defRPr sz="1700"/>
            </a:lvl8pPr>
            <a:lvl9pPr marL="4114800" lvl="8" indent="-336550" algn="l">
              <a:lnSpc>
                <a:spcPct val="115000"/>
              </a:lnSpc>
              <a:spcBef>
                <a:spcPts val="2100"/>
              </a:spcBef>
              <a:spcAft>
                <a:spcPts val="2100"/>
              </a:spcAft>
              <a:buSzPts val="1700"/>
              <a:buChar char="■"/>
              <a:defRPr sz="1700"/>
            </a:lvl9pPr>
          </a:lstStyle>
          <a:p>
            <a:endParaRPr/>
          </a:p>
        </p:txBody>
      </p:sp>
      <p:sp>
        <p:nvSpPr>
          <p:cNvPr id="511" name="Google Shape;511;p16"/>
          <p:cNvSpPr txBox="1">
            <a:spLocks noGrp="1"/>
          </p:cNvSpPr>
          <p:nvPr>
            <p:ph type="body" idx="5"/>
          </p:nvPr>
        </p:nvSpPr>
        <p:spPr>
          <a:xfrm>
            <a:off x="4713300" y="4447196"/>
            <a:ext cx="2658900" cy="9234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sz="1700"/>
            </a:lvl1pPr>
            <a:lvl2pPr marL="914400" lvl="1" indent="-336550" algn="l">
              <a:lnSpc>
                <a:spcPct val="115000"/>
              </a:lnSpc>
              <a:spcBef>
                <a:spcPts val="2100"/>
              </a:spcBef>
              <a:spcAft>
                <a:spcPts val="0"/>
              </a:spcAft>
              <a:buSzPts val="1700"/>
              <a:buChar char="○"/>
              <a:defRPr sz="1700"/>
            </a:lvl2pPr>
            <a:lvl3pPr marL="1371600" lvl="2" indent="-336550" algn="l">
              <a:lnSpc>
                <a:spcPct val="115000"/>
              </a:lnSpc>
              <a:spcBef>
                <a:spcPts val="2100"/>
              </a:spcBef>
              <a:spcAft>
                <a:spcPts val="0"/>
              </a:spcAft>
              <a:buSzPts val="1700"/>
              <a:buChar char="■"/>
              <a:defRPr sz="1700"/>
            </a:lvl3pPr>
            <a:lvl4pPr marL="1828800" lvl="3" indent="-336550" algn="l">
              <a:lnSpc>
                <a:spcPct val="115000"/>
              </a:lnSpc>
              <a:spcBef>
                <a:spcPts val="2100"/>
              </a:spcBef>
              <a:spcAft>
                <a:spcPts val="0"/>
              </a:spcAft>
              <a:buSzPts val="1700"/>
              <a:buChar char="●"/>
              <a:defRPr sz="1700"/>
            </a:lvl4pPr>
            <a:lvl5pPr marL="2286000" lvl="4" indent="-336550" algn="l">
              <a:lnSpc>
                <a:spcPct val="115000"/>
              </a:lnSpc>
              <a:spcBef>
                <a:spcPts val="2100"/>
              </a:spcBef>
              <a:spcAft>
                <a:spcPts val="0"/>
              </a:spcAft>
              <a:buSzPts val="1700"/>
              <a:buChar char="○"/>
              <a:defRPr sz="1700"/>
            </a:lvl5pPr>
            <a:lvl6pPr marL="2743200" lvl="5" indent="-336550" algn="l">
              <a:lnSpc>
                <a:spcPct val="115000"/>
              </a:lnSpc>
              <a:spcBef>
                <a:spcPts val="2100"/>
              </a:spcBef>
              <a:spcAft>
                <a:spcPts val="0"/>
              </a:spcAft>
              <a:buSzPts val="1700"/>
              <a:buChar char="■"/>
              <a:defRPr sz="1700"/>
            </a:lvl6pPr>
            <a:lvl7pPr marL="3200400" lvl="6" indent="-336550" algn="l">
              <a:lnSpc>
                <a:spcPct val="115000"/>
              </a:lnSpc>
              <a:spcBef>
                <a:spcPts val="2100"/>
              </a:spcBef>
              <a:spcAft>
                <a:spcPts val="0"/>
              </a:spcAft>
              <a:buSzPts val="1700"/>
              <a:buChar char="●"/>
              <a:defRPr sz="1700"/>
            </a:lvl7pPr>
            <a:lvl8pPr marL="3657600" lvl="7" indent="-336550" algn="l">
              <a:lnSpc>
                <a:spcPct val="115000"/>
              </a:lnSpc>
              <a:spcBef>
                <a:spcPts val="2100"/>
              </a:spcBef>
              <a:spcAft>
                <a:spcPts val="0"/>
              </a:spcAft>
              <a:buSzPts val="1700"/>
              <a:buChar char="○"/>
              <a:defRPr sz="1700"/>
            </a:lvl8pPr>
            <a:lvl9pPr marL="4114800" lvl="8" indent="-336550" algn="l">
              <a:lnSpc>
                <a:spcPct val="115000"/>
              </a:lnSpc>
              <a:spcBef>
                <a:spcPts val="2100"/>
              </a:spcBef>
              <a:spcAft>
                <a:spcPts val="2100"/>
              </a:spcAft>
              <a:buSzPts val="1700"/>
              <a:buChar char="■"/>
              <a:defRPr sz="1700"/>
            </a:lvl9pPr>
          </a:lstStyle>
          <a:p>
            <a:endParaRPr/>
          </a:p>
        </p:txBody>
      </p:sp>
      <p:sp>
        <p:nvSpPr>
          <p:cNvPr id="512" name="Google Shape;512;p16"/>
          <p:cNvSpPr txBox="1">
            <a:spLocks noGrp="1"/>
          </p:cNvSpPr>
          <p:nvPr>
            <p:ph type="body" idx="6"/>
          </p:nvPr>
        </p:nvSpPr>
        <p:spPr>
          <a:xfrm>
            <a:off x="8237550" y="4433967"/>
            <a:ext cx="2658900" cy="9234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sz="1700"/>
            </a:lvl1pPr>
            <a:lvl2pPr marL="914400" lvl="1" indent="-336550" algn="l">
              <a:lnSpc>
                <a:spcPct val="115000"/>
              </a:lnSpc>
              <a:spcBef>
                <a:spcPts val="2100"/>
              </a:spcBef>
              <a:spcAft>
                <a:spcPts val="0"/>
              </a:spcAft>
              <a:buSzPts val="1700"/>
              <a:buChar char="○"/>
              <a:defRPr sz="1700"/>
            </a:lvl2pPr>
            <a:lvl3pPr marL="1371600" lvl="2" indent="-336550" algn="l">
              <a:lnSpc>
                <a:spcPct val="115000"/>
              </a:lnSpc>
              <a:spcBef>
                <a:spcPts val="2100"/>
              </a:spcBef>
              <a:spcAft>
                <a:spcPts val="0"/>
              </a:spcAft>
              <a:buSzPts val="1700"/>
              <a:buChar char="■"/>
              <a:defRPr sz="1700"/>
            </a:lvl3pPr>
            <a:lvl4pPr marL="1828800" lvl="3" indent="-336550" algn="l">
              <a:lnSpc>
                <a:spcPct val="115000"/>
              </a:lnSpc>
              <a:spcBef>
                <a:spcPts val="2100"/>
              </a:spcBef>
              <a:spcAft>
                <a:spcPts val="0"/>
              </a:spcAft>
              <a:buSzPts val="1700"/>
              <a:buChar char="●"/>
              <a:defRPr sz="1700"/>
            </a:lvl4pPr>
            <a:lvl5pPr marL="2286000" lvl="4" indent="-336550" algn="l">
              <a:lnSpc>
                <a:spcPct val="115000"/>
              </a:lnSpc>
              <a:spcBef>
                <a:spcPts val="2100"/>
              </a:spcBef>
              <a:spcAft>
                <a:spcPts val="0"/>
              </a:spcAft>
              <a:buSzPts val="1700"/>
              <a:buChar char="○"/>
              <a:defRPr sz="1700"/>
            </a:lvl5pPr>
            <a:lvl6pPr marL="2743200" lvl="5" indent="-336550" algn="l">
              <a:lnSpc>
                <a:spcPct val="115000"/>
              </a:lnSpc>
              <a:spcBef>
                <a:spcPts val="2100"/>
              </a:spcBef>
              <a:spcAft>
                <a:spcPts val="0"/>
              </a:spcAft>
              <a:buSzPts val="1700"/>
              <a:buChar char="■"/>
              <a:defRPr sz="1700"/>
            </a:lvl6pPr>
            <a:lvl7pPr marL="3200400" lvl="6" indent="-336550" algn="l">
              <a:lnSpc>
                <a:spcPct val="115000"/>
              </a:lnSpc>
              <a:spcBef>
                <a:spcPts val="2100"/>
              </a:spcBef>
              <a:spcAft>
                <a:spcPts val="0"/>
              </a:spcAft>
              <a:buSzPts val="1700"/>
              <a:buChar char="●"/>
              <a:defRPr sz="1700"/>
            </a:lvl7pPr>
            <a:lvl8pPr marL="3657600" lvl="7" indent="-336550" algn="l">
              <a:lnSpc>
                <a:spcPct val="115000"/>
              </a:lnSpc>
              <a:spcBef>
                <a:spcPts val="2100"/>
              </a:spcBef>
              <a:spcAft>
                <a:spcPts val="0"/>
              </a:spcAft>
              <a:buSzPts val="1700"/>
              <a:buChar char="○"/>
              <a:defRPr sz="1700"/>
            </a:lvl8pPr>
            <a:lvl9pPr marL="4114800" lvl="8" indent="-336550" algn="l">
              <a:lnSpc>
                <a:spcPct val="115000"/>
              </a:lnSpc>
              <a:spcBef>
                <a:spcPts val="2100"/>
              </a:spcBef>
              <a:spcAft>
                <a:spcPts val="2100"/>
              </a:spcAft>
              <a:buSzPts val="1700"/>
              <a:buChar char="■"/>
              <a:defRPr sz="1700"/>
            </a:lvl9pPr>
          </a:lstStyle>
          <a:p>
            <a:endParaRPr/>
          </a:p>
        </p:txBody>
      </p:sp>
      <p:sp>
        <p:nvSpPr>
          <p:cNvPr id="513" name="Google Shape;513;p16"/>
          <p:cNvSpPr/>
          <p:nvPr/>
        </p:nvSpPr>
        <p:spPr>
          <a:xfrm rot="4500027">
            <a:off x="263489" y="-993546"/>
            <a:ext cx="2498629" cy="3763173"/>
          </a:xfrm>
          <a:custGeom>
            <a:avLst/>
            <a:gdLst/>
            <a:ahLst/>
            <a:cxnLst/>
            <a:rect l="l" t="t" r="r" b="b"/>
            <a:pathLst>
              <a:path w="2498629" h="3763173" extrusionOk="0">
                <a:moveTo>
                  <a:pt x="0" y="3113010"/>
                </a:moveTo>
                <a:lnTo>
                  <a:pt x="834103" y="0"/>
                </a:lnTo>
                <a:lnTo>
                  <a:pt x="850377" y="76021"/>
                </a:lnTo>
                <a:cubicBezTo>
                  <a:pt x="887451" y="311123"/>
                  <a:pt x="857146" y="557594"/>
                  <a:pt x="833507" y="796562"/>
                </a:cubicBezTo>
                <a:cubicBezTo>
                  <a:pt x="806535" y="1039281"/>
                  <a:pt x="793099" y="1285752"/>
                  <a:pt x="867247" y="1513237"/>
                </a:cubicBezTo>
                <a:cubicBezTo>
                  <a:pt x="958165" y="1801431"/>
                  <a:pt x="1180610" y="2013796"/>
                  <a:pt x="1416490" y="2176935"/>
                </a:cubicBezTo>
                <a:cubicBezTo>
                  <a:pt x="1649037" y="2336209"/>
                  <a:pt x="1905121" y="2465128"/>
                  <a:pt x="2120798" y="2658508"/>
                </a:cubicBezTo>
                <a:cubicBezTo>
                  <a:pt x="2336474" y="2851888"/>
                  <a:pt x="2508308" y="3136330"/>
                  <a:pt x="2498206" y="3443509"/>
                </a:cubicBezTo>
                <a:cubicBezTo>
                  <a:pt x="2496489" y="3534514"/>
                  <a:pt x="2477952" y="3623644"/>
                  <a:pt x="2448896" y="3708510"/>
                </a:cubicBezTo>
                <a:lnTo>
                  <a:pt x="2426517" y="3763173"/>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14" name="Google Shape;514;p16"/>
          <p:cNvSpPr/>
          <p:nvPr/>
        </p:nvSpPr>
        <p:spPr>
          <a:xfrm rot="-6299973">
            <a:off x="9379427" y="3981360"/>
            <a:ext cx="2681409" cy="3766032"/>
          </a:xfrm>
          <a:custGeom>
            <a:avLst/>
            <a:gdLst/>
            <a:ahLst/>
            <a:cxnLst/>
            <a:rect l="l" t="t" r="r" b="b"/>
            <a:pathLst>
              <a:path w="2681409" h="3766032" extrusionOk="0">
                <a:moveTo>
                  <a:pt x="2681409" y="3766032"/>
                </a:moveTo>
                <a:lnTo>
                  <a:pt x="0" y="3047573"/>
                </a:lnTo>
                <a:lnTo>
                  <a:pt x="816569" y="0"/>
                </a:lnTo>
                <a:lnTo>
                  <a:pt x="824980" y="6224"/>
                </a:lnTo>
                <a:cubicBezTo>
                  <a:pt x="941686" y="114472"/>
                  <a:pt x="1010519" y="310729"/>
                  <a:pt x="1035824" y="455764"/>
                </a:cubicBezTo>
                <a:cubicBezTo>
                  <a:pt x="1072898" y="690867"/>
                  <a:pt x="1042592" y="937338"/>
                  <a:pt x="1018954" y="1176305"/>
                </a:cubicBezTo>
                <a:cubicBezTo>
                  <a:pt x="991982" y="1419024"/>
                  <a:pt x="978546" y="1665495"/>
                  <a:pt x="1052694" y="1892980"/>
                </a:cubicBezTo>
                <a:cubicBezTo>
                  <a:pt x="1143611" y="2181174"/>
                  <a:pt x="1366056" y="2393539"/>
                  <a:pt x="1601937" y="2556678"/>
                </a:cubicBezTo>
                <a:cubicBezTo>
                  <a:pt x="1834483" y="2715953"/>
                  <a:pt x="2090568" y="2844872"/>
                  <a:pt x="2306245" y="3038251"/>
                </a:cubicBezTo>
                <a:cubicBezTo>
                  <a:pt x="2494962" y="3207459"/>
                  <a:pt x="2650111" y="3446385"/>
                  <a:pt x="2679182" y="370925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4537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515"/>
        <p:cNvGrpSpPr/>
        <p:nvPr/>
      </p:nvGrpSpPr>
      <p:grpSpPr>
        <a:xfrm>
          <a:off x="0" y="0"/>
          <a:ext cx="0" cy="0"/>
          <a:chOff x="0" y="0"/>
          <a:chExt cx="0" cy="0"/>
        </a:xfrm>
      </p:grpSpPr>
      <p:sp>
        <p:nvSpPr>
          <p:cNvPr id="516" name="Google Shape;516;p17"/>
          <p:cNvSpPr txBox="1">
            <a:spLocks noGrp="1"/>
          </p:cNvSpPr>
          <p:nvPr>
            <p:ph type="subTitle" idx="1"/>
          </p:nvPr>
        </p:nvSpPr>
        <p:spPr>
          <a:xfrm>
            <a:off x="8378500" y="1882375"/>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517" name="Google Shape;517;p17"/>
          <p:cNvSpPr txBox="1">
            <a:spLocks noGrp="1"/>
          </p:cNvSpPr>
          <p:nvPr>
            <p:ph type="subTitle" idx="2"/>
          </p:nvPr>
        </p:nvSpPr>
        <p:spPr>
          <a:xfrm>
            <a:off x="8378500" y="4102757"/>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518" name="Google Shape;518;p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19" name="Google Shape;519;p17"/>
          <p:cNvSpPr txBox="1">
            <a:spLocks noGrp="1"/>
          </p:cNvSpPr>
          <p:nvPr>
            <p:ph type="body" idx="3"/>
          </p:nvPr>
        </p:nvSpPr>
        <p:spPr>
          <a:xfrm>
            <a:off x="8378500" y="2318375"/>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520" name="Google Shape;520;p17"/>
          <p:cNvSpPr txBox="1">
            <a:spLocks noGrp="1"/>
          </p:cNvSpPr>
          <p:nvPr>
            <p:ph type="body" idx="4"/>
          </p:nvPr>
        </p:nvSpPr>
        <p:spPr>
          <a:xfrm>
            <a:off x="8378500" y="4506700"/>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521" name="Google Shape;521;p17"/>
          <p:cNvSpPr/>
          <p:nvPr/>
        </p:nvSpPr>
        <p:spPr>
          <a:xfrm rot="-4500027" flipH="1">
            <a:off x="9668197" y="-807412"/>
            <a:ext cx="2397091" cy="3386289"/>
          </a:xfrm>
          <a:custGeom>
            <a:avLst/>
            <a:gdLst/>
            <a:ahLst/>
            <a:cxnLst/>
            <a:rect l="l" t="t" r="r" b="b"/>
            <a:pathLst>
              <a:path w="2397091" h="3386289" extrusionOk="0">
                <a:moveTo>
                  <a:pt x="735232" y="0"/>
                </a:moveTo>
                <a:lnTo>
                  <a:pt x="0" y="2744011"/>
                </a:lnTo>
                <a:lnTo>
                  <a:pt x="2397091" y="3386289"/>
                </a:lnTo>
                <a:lnTo>
                  <a:pt x="2394865" y="3329516"/>
                </a:lnTo>
                <a:cubicBezTo>
                  <a:pt x="2365794" y="3066642"/>
                  <a:pt x="2210644" y="2827716"/>
                  <a:pt x="2021927" y="2658508"/>
                </a:cubicBezTo>
                <a:cubicBezTo>
                  <a:pt x="1806250" y="2465129"/>
                  <a:pt x="1550166" y="2336210"/>
                  <a:pt x="1317619" y="2176935"/>
                </a:cubicBezTo>
                <a:cubicBezTo>
                  <a:pt x="1081739" y="2013796"/>
                  <a:pt x="859294" y="1801431"/>
                  <a:pt x="768376" y="1513237"/>
                </a:cubicBezTo>
                <a:cubicBezTo>
                  <a:pt x="694228" y="1285752"/>
                  <a:pt x="707664" y="1039281"/>
                  <a:pt x="734636" y="796562"/>
                </a:cubicBezTo>
                <a:cubicBezTo>
                  <a:pt x="758274" y="557595"/>
                  <a:pt x="788580" y="311124"/>
                  <a:pt x="751506" y="7602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114675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15 Timeline">
  <p:cSld name="015 Timeline">
    <p:spTree>
      <p:nvGrpSpPr>
        <p:cNvPr id="1" name="Shape 522"/>
        <p:cNvGrpSpPr/>
        <p:nvPr/>
      </p:nvGrpSpPr>
      <p:grpSpPr>
        <a:xfrm>
          <a:off x="0" y="0"/>
          <a:ext cx="0" cy="0"/>
          <a:chOff x="0" y="0"/>
          <a:chExt cx="0" cy="0"/>
        </a:xfrm>
      </p:grpSpPr>
      <p:sp>
        <p:nvSpPr>
          <p:cNvPr id="523" name="Google Shape;523;p18"/>
          <p:cNvSpPr/>
          <p:nvPr/>
        </p:nvSpPr>
        <p:spPr>
          <a:xfrm rot="4063352" flipH="1">
            <a:off x="7288101" y="556381"/>
            <a:ext cx="6015017" cy="5039112"/>
          </a:xfrm>
          <a:custGeom>
            <a:avLst/>
            <a:gdLst/>
            <a:ahLst/>
            <a:cxnLst/>
            <a:rect l="l" t="t" r="r" b="b"/>
            <a:pathLst>
              <a:path w="6015017" h="5039112" extrusionOk="0">
                <a:moveTo>
                  <a:pt x="5872751" y="1766395"/>
                </a:moveTo>
                <a:cubicBezTo>
                  <a:pt x="5677541" y="1258105"/>
                  <a:pt x="5302861" y="814690"/>
                  <a:pt x="4877375" y="475118"/>
                </a:cubicBezTo>
                <a:cubicBezTo>
                  <a:pt x="4712676" y="343809"/>
                  <a:pt x="4533925" y="218850"/>
                  <a:pt x="4344996" y="105272"/>
                </a:cubicBezTo>
                <a:lnTo>
                  <a:pt x="4155259" y="0"/>
                </a:lnTo>
                <a:lnTo>
                  <a:pt x="58460" y="1678338"/>
                </a:lnTo>
                <a:lnTo>
                  <a:pt x="56310" y="1688092"/>
                </a:lnTo>
                <a:cubicBezTo>
                  <a:pt x="-122273" y="2639398"/>
                  <a:pt x="136681" y="3697897"/>
                  <a:pt x="652473" y="4501490"/>
                </a:cubicBezTo>
                <a:cubicBezTo>
                  <a:pt x="755550" y="4655266"/>
                  <a:pt x="867261" y="4809173"/>
                  <a:pt x="1017754" y="4914589"/>
                </a:cubicBezTo>
                <a:cubicBezTo>
                  <a:pt x="1125986" y="4990489"/>
                  <a:pt x="1260890" y="5039112"/>
                  <a:pt x="1392185" y="5039112"/>
                </a:cubicBezTo>
                <a:cubicBezTo>
                  <a:pt x="1443337" y="5039112"/>
                  <a:pt x="1493845" y="5031733"/>
                  <a:pt x="1542034" y="5015657"/>
                </a:cubicBezTo>
                <a:cubicBezTo>
                  <a:pt x="1842893" y="4910240"/>
                  <a:pt x="1950351" y="4541021"/>
                  <a:pt x="2165269" y="4299222"/>
                </a:cubicBezTo>
                <a:cubicBezTo>
                  <a:pt x="2400415" y="4036867"/>
                  <a:pt x="2750751" y="3949899"/>
                  <a:pt x="3109462" y="3949900"/>
                </a:cubicBezTo>
                <a:cubicBezTo>
                  <a:pt x="3255574" y="3949900"/>
                  <a:pt x="3403104" y="3964262"/>
                  <a:pt x="3544965" y="3987190"/>
                </a:cubicBezTo>
                <a:cubicBezTo>
                  <a:pt x="3879839" y="4035287"/>
                  <a:pt x="4218708" y="4118170"/>
                  <a:pt x="4550618" y="4118170"/>
                </a:cubicBezTo>
                <a:cubicBezTo>
                  <a:pt x="4704333" y="4118170"/>
                  <a:pt x="4856631" y="4100381"/>
                  <a:pt x="5006222" y="4053076"/>
                </a:cubicBezTo>
                <a:cubicBezTo>
                  <a:pt x="5693881" y="3837763"/>
                  <a:pt x="6089313" y="3024609"/>
                  <a:pt x="6003372" y="2294865"/>
                </a:cubicBezTo>
                <a:cubicBezTo>
                  <a:pt x="5982950" y="2112462"/>
                  <a:pt x="5937821" y="1935825"/>
                  <a:pt x="5872751" y="1766395"/>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524" name="Google Shape;524;p18"/>
          <p:cNvGrpSpPr/>
          <p:nvPr/>
        </p:nvGrpSpPr>
        <p:grpSpPr>
          <a:xfrm>
            <a:off x="9727690" y="1234440"/>
            <a:ext cx="2207165" cy="5623563"/>
            <a:chOff x="9727690" y="1234440"/>
            <a:chExt cx="2207165" cy="5623563"/>
          </a:xfrm>
        </p:grpSpPr>
        <p:sp>
          <p:nvSpPr>
            <p:cNvPr id="525" name="Google Shape;525;p18"/>
            <p:cNvSpPr/>
            <p:nvPr/>
          </p:nvSpPr>
          <p:spPr>
            <a:xfrm>
              <a:off x="10056723" y="2015826"/>
              <a:ext cx="1549335" cy="3607118"/>
            </a:xfrm>
            <a:custGeom>
              <a:avLst/>
              <a:gdLst/>
              <a:ahLst/>
              <a:cxnLst/>
              <a:rect l="l" t="t" r="r" b="b"/>
              <a:pathLst>
                <a:path w="1032890" h="2667000" extrusionOk="0">
                  <a:moveTo>
                    <a:pt x="0" y="0"/>
                  </a:moveTo>
                  <a:lnTo>
                    <a:pt x="1032891" y="0"/>
                  </a:lnTo>
                  <a:lnTo>
                    <a:pt x="1032891" y="2667000"/>
                  </a:lnTo>
                  <a:lnTo>
                    <a:pt x="0" y="266700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26" name="Google Shape;526;p18"/>
            <p:cNvSpPr/>
            <p:nvPr/>
          </p:nvSpPr>
          <p:spPr>
            <a:xfrm>
              <a:off x="9727690" y="1335037"/>
              <a:ext cx="2205132" cy="206378"/>
            </a:xfrm>
            <a:custGeom>
              <a:avLst/>
              <a:gdLst/>
              <a:ahLst/>
              <a:cxnLst/>
              <a:rect l="l" t="t" r="r" b="b"/>
              <a:pathLst>
                <a:path w="1470088" h="152590" extrusionOk="0">
                  <a:moveTo>
                    <a:pt x="1470089" y="152591"/>
                  </a:moveTo>
                  <a:lnTo>
                    <a:pt x="0" y="152591"/>
                  </a:lnTo>
                  <a:cubicBezTo>
                    <a:pt x="171926" y="61817"/>
                    <a:pt x="426149" y="3239"/>
                    <a:pt x="711041" y="190"/>
                  </a:cubicBezTo>
                  <a:cubicBezTo>
                    <a:pt x="719042" y="0"/>
                    <a:pt x="727043" y="0"/>
                    <a:pt x="735044" y="0"/>
                  </a:cubicBezTo>
                  <a:cubicBezTo>
                    <a:pt x="743045" y="0"/>
                    <a:pt x="751046" y="0"/>
                    <a:pt x="758952" y="190"/>
                  </a:cubicBezTo>
                  <a:cubicBezTo>
                    <a:pt x="1043940" y="3239"/>
                    <a:pt x="1298067" y="61817"/>
                    <a:pt x="1470089" y="152591"/>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27" name="Google Shape;527;p18"/>
            <p:cNvSpPr/>
            <p:nvPr/>
          </p:nvSpPr>
          <p:spPr>
            <a:xfrm>
              <a:off x="9729002" y="1529042"/>
              <a:ext cx="2205132" cy="62995"/>
            </a:xfrm>
            <a:custGeom>
              <a:avLst/>
              <a:gdLst/>
              <a:ahLst/>
              <a:cxnLst/>
              <a:rect l="l" t="t" r="r" b="b"/>
              <a:pathLst>
                <a:path w="1470088" h="46577" extrusionOk="0">
                  <a:moveTo>
                    <a:pt x="0" y="0"/>
                  </a:moveTo>
                  <a:lnTo>
                    <a:pt x="1470089" y="0"/>
                  </a:lnTo>
                  <a:lnTo>
                    <a:pt x="1470089" y="46577"/>
                  </a:lnTo>
                  <a:lnTo>
                    <a:pt x="0" y="46577"/>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28" name="Google Shape;528;p18"/>
            <p:cNvSpPr/>
            <p:nvPr/>
          </p:nvSpPr>
          <p:spPr>
            <a:xfrm>
              <a:off x="9799679" y="1582873"/>
              <a:ext cx="2063687" cy="125991"/>
            </a:xfrm>
            <a:custGeom>
              <a:avLst/>
              <a:gdLst/>
              <a:ahLst/>
              <a:cxnLst/>
              <a:rect l="l" t="t" r="r" b="b"/>
              <a:pathLst>
                <a:path w="1375791" h="93154" extrusionOk="0">
                  <a:moveTo>
                    <a:pt x="0" y="0"/>
                  </a:moveTo>
                  <a:lnTo>
                    <a:pt x="1375791" y="0"/>
                  </a:lnTo>
                  <a:lnTo>
                    <a:pt x="1375791" y="93155"/>
                  </a:lnTo>
                  <a:lnTo>
                    <a:pt x="0" y="9315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29" name="Google Shape;529;p18"/>
            <p:cNvSpPr/>
            <p:nvPr/>
          </p:nvSpPr>
          <p:spPr>
            <a:xfrm>
              <a:off x="9911464" y="1692664"/>
              <a:ext cx="1840026" cy="340724"/>
            </a:xfrm>
            <a:custGeom>
              <a:avLst/>
              <a:gdLst/>
              <a:ahLst/>
              <a:cxnLst/>
              <a:rect l="l" t="t" r="r" b="b"/>
              <a:pathLst>
                <a:path w="1226684" h="230219" extrusionOk="0">
                  <a:moveTo>
                    <a:pt x="1220363" y="0"/>
                  </a:moveTo>
                  <a:cubicBezTo>
                    <a:pt x="1220363" y="0"/>
                    <a:pt x="861937" y="0"/>
                    <a:pt x="695916" y="0"/>
                  </a:cubicBezTo>
                  <a:cubicBezTo>
                    <a:pt x="645910" y="0"/>
                    <a:pt x="613334" y="0"/>
                    <a:pt x="613334" y="0"/>
                  </a:cubicBezTo>
                  <a:cubicBezTo>
                    <a:pt x="613334" y="0"/>
                    <a:pt x="580759" y="0"/>
                    <a:pt x="530753" y="0"/>
                  </a:cubicBezTo>
                  <a:cubicBezTo>
                    <a:pt x="364732" y="0"/>
                    <a:pt x="6306" y="0"/>
                    <a:pt x="6306" y="0"/>
                  </a:cubicBezTo>
                  <a:cubicBezTo>
                    <a:pt x="-9410" y="22003"/>
                    <a:pt x="6592" y="54007"/>
                    <a:pt x="28595" y="69437"/>
                  </a:cubicBezTo>
                  <a:cubicBezTo>
                    <a:pt x="50597" y="84868"/>
                    <a:pt x="78029" y="91345"/>
                    <a:pt x="99175" y="108013"/>
                  </a:cubicBezTo>
                  <a:cubicBezTo>
                    <a:pt x="120320" y="124682"/>
                    <a:pt x="132417" y="159448"/>
                    <a:pt x="113177" y="178403"/>
                  </a:cubicBezTo>
                  <a:cubicBezTo>
                    <a:pt x="103747" y="187738"/>
                    <a:pt x="89459" y="190310"/>
                    <a:pt x="79649" y="199168"/>
                  </a:cubicBezTo>
                  <a:cubicBezTo>
                    <a:pt x="69838" y="208026"/>
                    <a:pt x="70124" y="229552"/>
                    <a:pt x="83268" y="230219"/>
                  </a:cubicBezTo>
                  <a:cubicBezTo>
                    <a:pt x="113843" y="230219"/>
                    <a:pt x="613334" y="230219"/>
                    <a:pt x="613334" y="230219"/>
                  </a:cubicBezTo>
                  <a:cubicBezTo>
                    <a:pt x="613334" y="230219"/>
                    <a:pt x="1112825" y="230219"/>
                    <a:pt x="1143401" y="230219"/>
                  </a:cubicBezTo>
                  <a:cubicBezTo>
                    <a:pt x="1156545" y="229552"/>
                    <a:pt x="1156831" y="208026"/>
                    <a:pt x="1147020" y="199168"/>
                  </a:cubicBezTo>
                  <a:cubicBezTo>
                    <a:pt x="1137209" y="190310"/>
                    <a:pt x="1122922" y="187642"/>
                    <a:pt x="1113492" y="178403"/>
                  </a:cubicBezTo>
                  <a:cubicBezTo>
                    <a:pt x="1094252" y="159448"/>
                    <a:pt x="1106444" y="124682"/>
                    <a:pt x="1127494" y="108013"/>
                  </a:cubicBezTo>
                  <a:cubicBezTo>
                    <a:pt x="1148639" y="91345"/>
                    <a:pt x="1175976" y="84868"/>
                    <a:pt x="1198074" y="69437"/>
                  </a:cubicBezTo>
                  <a:cubicBezTo>
                    <a:pt x="1220172" y="54007"/>
                    <a:pt x="1236079" y="22003"/>
                    <a:pt x="1220363" y="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0" name="Google Shape;530;p18"/>
            <p:cNvSpPr/>
            <p:nvPr/>
          </p:nvSpPr>
          <p:spPr>
            <a:xfrm>
              <a:off x="10795009" y="1234440"/>
              <a:ext cx="71865" cy="102802"/>
            </a:xfrm>
            <a:custGeom>
              <a:avLst/>
              <a:gdLst/>
              <a:ahLst/>
              <a:cxnLst/>
              <a:rect l="l" t="t" r="r" b="b"/>
              <a:pathLst>
                <a:path w="47910" h="76009" extrusionOk="0">
                  <a:moveTo>
                    <a:pt x="47911" y="24003"/>
                  </a:moveTo>
                  <a:lnTo>
                    <a:pt x="47911" y="76010"/>
                  </a:lnTo>
                  <a:cubicBezTo>
                    <a:pt x="40005" y="75819"/>
                    <a:pt x="32004" y="75819"/>
                    <a:pt x="24003" y="75819"/>
                  </a:cubicBezTo>
                  <a:cubicBezTo>
                    <a:pt x="16002" y="75819"/>
                    <a:pt x="8001" y="75819"/>
                    <a:pt x="0" y="76010"/>
                  </a:cubicBezTo>
                  <a:lnTo>
                    <a:pt x="0" y="24003"/>
                  </a:lnTo>
                  <a:cubicBezTo>
                    <a:pt x="0" y="10763"/>
                    <a:pt x="10668" y="0"/>
                    <a:pt x="24003" y="0"/>
                  </a:cubicBezTo>
                  <a:cubicBezTo>
                    <a:pt x="30671" y="0"/>
                    <a:pt x="36576" y="2667"/>
                    <a:pt x="40957" y="7049"/>
                  </a:cubicBezTo>
                  <a:cubicBezTo>
                    <a:pt x="45244" y="11335"/>
                    <a:pt x="47911" y="17431"/>
                    <a:pt x="47911" y="24003"/>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1" name="Google Shape;531;p18"/>
            <p:cNvSpPr/>
            <p:nvPr/>
          </p:nvSpPr>
          <p:spPr>
            <a:xfrm>
              <a:off x="10832280" y="2015826"/>
              <a:ext cx="774668" cy="3607116"/>
            </a:xfrm>
            <a:custGeom>
              <a:avLst/>
              <a:gdLst/>
              <a:ahLst/>
              <a:cxnLst/>
              <a:rect l="l" t="t" r="r" b="b"/>
              <a:pathLst>
                <a:path w="516445" h="2666999" extrusionOk="0">
                  <a:moveTo>
                    <a:pt x="516445" y="0"/>
                  </a:moveTo>
                  <a:lnTo>
                    <a:pt x="516445" y="2667000"/>
                  </a:lnTo>
                  <a:lnTo>
                    <a:pt x="0" y="2667000"/>
                  </a:lnTo>
                  <a:lnTo>
                    <a:pt x="0" y="0"/>
                  </a:lnTo>
                  <a:cubicBezTo>
                    <a:pt x="0" y="0"/>
                    <a:pt x="429863" y="0"/>
                    <a:pt x="516445"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2" name="Google Shape;532;p18"/>
            <p:cNvSpPr/>
            <p:nvPr/>
          </p:nvSpPr>
          <p:spPr>
            <a:xfrm>
              <a:off x="10830977" y="1335037"/>
              <a:ext cx="1102566" cy="206378"/>
            </a:xfrm>
            <a:custGeom>
              <a:avLst/>
              <a:gdLst/>
              <a:ahLst/>
              <a:cxnLst/>
              <a:rect l="l" t="t" r="r" b="b"/>
              <a:pathLst>
                <a:path w="735044" h="152590" extrusionOk="0">
                  <a:moveTo>
                    <a:pt x="735044" y="152591"/>
                  </a:moveTo>
                  <a:lnTo>
                    <a:pt x="0" y="152591"/>
                  </a:lnTo>
                  <a:lnTo>
                    <a:pt x="0" y="0"/>
                  </a:lnTo>
                  <a:lnTo>
                    <a:pt x="95" y="0"/>
                  </a:lnTo>
                  <a:cubicBezTo>
                    <a:pt x="8096" y="0"/>
                    <a:pt x="16097" y="0"/>
                    <a:pt x="24003" y="190"/>
                  </a:cubicBezTo>
                  <a:cubicBezTo>
                    <a:pt x="308896" y="3239"/>
                    <a:pt x="563023" y="61817"/>
                    <a:pt x="735044" y="15259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3" name="Google Shape;533;p18"/>
            <p:cNvSpPr/>
            <p:nvPr/>
          </p:nvSpPr>
          <p:spPr>
            <a:xfrm>
              <a:off x="10832289" y="1529042"/>
              <a:ext cx="1102566" cy="62995"/>
            </a:xfrm>
            <a:custGeom>
              <a:avLst/>
              <a:gdLst/>
              <a:ahLst/>
              <a:cxnLst/>
              <a:rect l="l" t="t" r="r" b="b"/>
              <a:pathLst>
                <a:path w="735044" h="46577" extrusionOk="0">
                  <a:moveTo>
                    <a:pt x="0" y="0"/>
                  </a:moveTo>
                  <a:lnTo>
                    <a:pt x="735044" y="0"/>
                  </a:lnTo>
                  <a:lnTo>
                    <a:pt x="735044" y="46577"/>
                  </a:lnTo>
                  <a:lnTo>
                    <a:pt x="0" y="46577"/>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4" name="Google Shape;534;p18"/>
            <p:cNvSpPr/>
            <p:nvPr/>
          </p:nvSpPr>
          <p:spPr>
            <a:xfrm>
              <a:off x="10832280" y="1582873"/>
              <a:ext cx="1031843" cy="125991"/>
            </a:xfrm>
            <a:custGeom>
              <a:avLst/>
              <a:gdLst/>
              <a:ahLst/>
              <a:cxnLst/>
              <a:rect l="l" t="t" r="r" b="b"/>
              <a:pathLst>
                <a:path w="687895" h="93154" extrusionOk="0">
                  <a:moveTo>
                    <a:pt x="0" y="0"/>
                  </a:moveTo>
                  <a:lnTo>
                    <a:pt x="687895" y="0"/>
                  </a:lnTo>
                  <a:lnTo>
                    <a:pt x="687895" y="93155"/>
                  </a:lnTo>
                  <a:lnTo>
                    <a:pt x="0" y="9315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5" name="Google Shape;535;p18"/>
            <p:cNvSpPr/>
            <p:nvPr/>
          </p:nvSpPr>
          <p:spPr>
            <a:xfrm>
              <a:off x="10832280" y="1704698"/>
              <a:ext cx="920026" cy="311241"/>
            </a:xfrm>
            <a:custGeom>
              <a:avLst/>
              <a:gdLst/>
              <a:ahLst/>
              <a:cxnLst/>
              <a:rect l="l" t="t" r="r" b="b"/>
              <a:pathLst>
                <a:path w="613351" h="230123" extrusionOk="0">
                  <a:moveTo>
                    <a:pt x="584740" y="69342"/>
                  </a:moveTo>
                  <a:cubicBezTo>
                    <a:pt x="562737" y="84772"/>
                    <a:pt x="535400" y="91249"/>
                    <a:pt x="514255" y="107918"/>
                  </a:cubicBezTo>
                  <a:cubicBezTo>
                    <a:pt x="493109" y="124587"/>
                    <a:pt x="481013" y="159353"/>
                    <a:pt x="500158" y="178308"/>
                  </a:cubicBezTo>
                  <a:cubicBezTo>
                    <a:pt x="509587" y="187547"/>
                    <a:pt x="523875" y="190214"/>
                    <a:pt x="533686" y="199072"/>
                  </a:cubicBezTo>
                  <a:cubicBezTo>
                    <a:pt x="543497" y="208026"/>
                    <a:pt x="543211" y="229457"/>
                    <a:pt x="530066" y="230124"/>
                  </a:cubicBezTo>
                  <a:lnTo>
                    <a:pt x="516445" y="230124"/>
                  </a:lnTo>
                  <a:cubicBezTo>
                    <a:pt x="429863" y="230124"/>
                    <a:pt x="0" y="230124"/>
                    <a:pt x="0" y="230124"/>
                  </a:cubicBezTo>
                  <a:lnTo>
                    <a:pt x="0" y="0"/>
                  </a:lnTo>
                  <a:cubicBezTo>
                    <a:pt x="0" y="0"/>
                    <a:pt x="32575" y="0"/>
                    <a:pt x="82677" y="0"/>
                  </a:cubicBezTo>
                  <a:cubicBezTo>
                    <a:pt x="248698" y="0"/>
                    <a:pt x="607028" y="0"/>
                    <a:pt x="607028" y="0"/>
                  </a:cubicBezTo>
                  <a:cubicBezTo>
                    <a:pt x="607695" y="952"/>
                    <a:pt x="608362" y="2000"/>
                    <a:pt x="608933" y="3048"/>
                  </a:cubicBezTo>
                  <a:cubicBezTo>
                    <a:pt x="621316" y="24860"/>
                    <a:pt x="605885" y="54673"/>
                    <a:pt x="584740" y="6934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536" name="Google Shape;536;p18"/>
            <p:cNvGrpSpPr/>
            <p:nvPr/>
          </p:nvGrpSpPr>
          <p:grpSpPr>
            <a:xfrm>
              <a:off x="9806789" y="1588537"/>
              <a:ext cx="995594" cy="110491"/>
              <a:chOff x="5414581" y="1622202"/>
              <a:chExt cx="664083" cy="81724"/>
            </a:xfrm>
          </p:grpSpPr>
          <p:sp>
            <p:nvSpPr>
              <p:cNvPr id="537" name="Google Shape;537;p18"/>
              <p:cNvSpPr/>
              <p:nvPr/>
            </p:nvSpPr>
            <p:spPr>
              <a:xfrm>
                <a:off x="5414581"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8" name="Google Shape;538;p18"/>
              <p:cNvSpPr/>
              <p:nvPr/>
            </p:nvSpPr>
            <p:spPr>
              <a:xfrm>
                <a:off x="5464206"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39" name="Google Shape;539;p18"/>
              <p:cNvSpPr/>
              <p:nvPr/>
            </p:nvSpPr>
            <p:spPr>
              <a:xfrm>
                <a:off x="5513832"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0" name="Google Shape;540;p18"/>
              <p:cNvSpPr/>
              <p:nvPr/>
            </p:nvSpPr>
            <p:spPr>
              <a:xfrm>
                <a:off x="556345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1" name="Google Shape;541;p18"/>
              <p:cNvSpPr/>
              <p:nvPr/>
            </p:nvSpPr>
            <p:spPr>
              <a:xfrm>
                <a:off x="561298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2" name="Google Shape;542;p18"/>
              <p:cNvSpPr/>
              <p:nvPr/>
            </p:nvSpPr>
            <p:spPr>
              <a:xfrm>
                <a:off x="5662612"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3" name="Google Shape;543;p18"/>
              <p:cNvSpPr/>
              <p:nvPr/>
            </p:nvSpPr>
            <p:spPr>
              <a:xfrm>
                <a:off x="571223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4" name="Google Shape;544;p18"/>
              <p:cNvSpPr/>
              <p:nvPr/>
            </p:nvSpPr>
            <p:spPr>
              <a:xfrm>
                <a:off x="5761863"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5" name="Google Shape;545;p18"/>
              <p:cNvSpPr/>
              <p:nvPr/>
            </p:nvSpPr>
            <p:spPr>
              <a:xfrm>
                <a:off x="5811488"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6" name="Google Shape;546;p18"/>
              <p:cNvSpPr/>
              <p:nvPr/>
            </p:nvSpPr>
            <p:spPr>
              <a:xfrm>
                <a:off x="5861113" y="1622202"/>
                <a:ext cx="19050" cy="77914"/>
              </a:xfrm>
              <a:custGeom>
                <a:avLst/>
                <a:gdLst/>
                <a:ahLst/>
                <a:cxnLst/>
                <a:rect l="l" t="t" r="r" b="b"/>
                <a:pathLst>
                  <a:path w="19050" h="77914" extrusionOk="0">
                    <a:moveTo>
                      <a:pt x="0" y="0"/>
                    </a:moveTo>
                    <a:lnTo>
                      <a:pt x="19050" y="0"/>
                    </a:lnTo>
                    <a:lnTo>
                      <a:pt x="19050" y="77914"/>
                    </a:lnTo>
                    <a:lnTo>
                      <a:pt x="0" y="7791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7" name="Google Shape;547;p18"/>
              <p:cNvSpPr/>
              <p:nvPr/>
            </p:nvSpPr>
            <p:spPr>
              <a:xfrm>
                <a:off x="5910738"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8" name="Google Shape;548;p18"/>
              <p:cNvSpPr/>
              <p:nvPr/>
            </p:nvSpPr>
            <p:spPr>
              <a:xfrm>
                <a:off x="5960364" y="1622202"/>
                <a:ext cx="19049" cy="81724"/>
              </a:xfrm>
              <a:custGeom>
                <a:avLst/>
                <a:gdLst/>
                <a:ahLst/>
                <a:cxnLst/>
                <a:rect l="l" t="t" r="r" b="b"/>
                <a:pathLst>
                  <a:path w="19049"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49" name="Google Shape;549;p18"/>
              <p:cNvSpPr/>
              <p:nvPr/>
            </p:nvSpPr>
            <p:spPr>
              <a:xfrm>
                <a:off x="6009989"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50" name="Google Shape;550;p18"/>
              <p:cNvSpPr/>
              <p:nvPr/>
            </p:nvSpPr>
            <p:spPr>
              <a:xfrm>
                <a:off x="6059614"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51" name="Google Shape;551;p18"/>
            <p:cNvGrpSpPr/>
            <p:nvPr/>
          </p:nvGrpSpPr>
          <p:grpSpPr>
            <a:xfrm>
              <a:off x="10849934" y="1590597"/>
              <a:ext cx="995593" cy="110491"/>
              <a:chOff x="6110382" y="1623726"/>
              <a:chExt cx="664083" cy="81724"/>
            </a:xfrm>
          </p:grpSpPr>
          <p:grpSp>
            <p:nvGrpSpPr>
              <p:cNvPr id="552" name="Google Shape;552;p18"/>
              <p:cNvGrpSpPr/>
              <p:nvPr/>
            </p:nvGrpSpPr>
            <p:grpSpPr>
              <a:xfrm>
                <a:off x="6110382" y="1623726"/>
                <a:ext cx="19050" cy="81724"/>
                <a:chOff x="6110382" y="1623726"/>
                <a:chExt cx="19050" cy="81724"/>
              </a:xfrm>
            </p:grpSpPr>
            <p:sp>
              <p:nvSpPr>
                <p:cNvPr id="553" name="Google Shape;553;p18"/>
                <p:cNvSpPr/>
                <p:nvPr/>
              </p:nvSpPr>
              <p:spPr>
                <a:xfrm>
                  <a:off x="6119907"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54" name="Google Shape;554;p18"/>
                <p:cNvSpPr/>
                <p:nvPr/>
              </p:nvSpPr>
              <p:spPr>
                <a:xfrm>
                  <a:off x="6110382"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55" name="Google Shape;555;p18"/>
              <p:cNvGrpSpPr/>
              <p:nvPr/>
            </p:nvGrpSpPr>
            <p:grpSpPr>
              <a:xfrm>
                <a:off x="6160008" y="1623726"/>
                <a:ext cx="19050" cy="81724"/>
                <a:chOff x="6160008" y="1623726"/>
                <a:chExt cx="19050" cy="81724"/>
              </a:xfrm>
            </p:grpSpPr>
            <p:sp>
              <p:nvSpPr>
                <p:cNvPr id="556" name="Google Shape;556;p18"/>
                <p:cNvSpPr/>
                <p:nvPr/>
              </p:nvSpPr>
              <p:spPr>
                <a:xfrm>
                  <a:off x="6169533"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57" name="Google Shape;557;p18"/>
                <p:cNvSpPr/>
                <p:nvPr/>
              </p:nvSpPr>
              <p:spPr>
                <a:xfrm>
                  <a:off x="6160008"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58" name="Google Shape;558;p18"/>
              <p:cNvGrpSpPr/>
              <p:nvPr/>
            </p:nvGrpSpPr>
            <p:grpSpPr>
              <a:xfrm>
                <a:off x="6209633" y="1623726"/>
                <a:ext cx="19050" cy="81724"/>
                <a:chOff x="6209633" y="1623726"/>
                <a:chExt cx="19050" cy="81724"/>
              </a:xfrm>
            </p:grpSpPr>
            <p:sp>
              <p:nvSpPr>
                <p:cNvPr id="559" name="Google Shape;559;p18"/>
                <p:cNvSpPr/>
                <p:nvPr/>
              </p:nvSpPr>
              <p:spPr>
                <a:xfrm>
                  <a:off x="6219158"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0" name="Google Shape;560;p18"/>
                <p:cNvSpPr/>
                <p:nvPr/>
              </p:nvSpPr>
              <p:spPr>
                <a:xfrm>
                  <a:off x="6209633"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61" name="Google Shape;561;p18"/>
              <p:cNvGrpSpPr/>
              <p:nvPr/>
            </p:nvGrpSpPr>
            <p:grpSpPr>
              <a:xfrm>
                <a:off x="6259258" y="1623726"/>
                <a:ext cx="19050" cy="81724"/>
                <a:chOff x="6259258" y="1623726"/>
                <a:chExt cx="19050" cy="81724"/>
              </a:xfrm>
            </p:grpSpPr>
            <p:sp>
              <p:nvSpPr>
                <p:cNvPr id="562" name="Google Shape;562;p18"/>
                <p:cNvSpPr/>
                <p:nvPr/>
              </p:nvSpPr>
              <p:spPr>
                <a:xfrm>
                  <a:off x="6268783"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3" name="Google Shape;563;p18"/>
                <p:cNvSpPr/>
                <p:nvPr/>
              </p:nvSpPr>
              <p:spPr>
                <a:xfrm>
                  <a:off x="6259258"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64" name="Google Shape;564;p18"/>
              <p:cNvGrpSpPr/>
              <p:nvPr/>
            </p:nvGrpSpPr>
            <p:grpSpPr>
              <a:xfrm>
                <a:off x="6308883" y="1623726"/>
                <a:ext cx="19050" cy="81724"/>
                <a:chOff x="6308883" y="1623726"/>
                <a:chExt cx="19050" cy="81724"/>
              </a:xfrm>
            </p:grpSpPr>
            <p:sp>
              <p:nvSpPr>
                <p:cNvPr id="565" name="Google Shape;565;p18"/>
                <p:cNvSpPr/>
                <p:nvPr/>
              </p:nvSpPr>
              <p:spPr>
                <a:xfrm>
                  <a:off x="6318408"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6" name="Google Shape;566;p18"/>
                <p:cNvSpPr/>
                <p:nvPr/>
              </p:nvSpPr>
              <p:spPr>
                <a:xfrm>
                  <a:off x="6308883"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67" name="Google Shape;567;p18"/>
              <p:cNvGrpSpPr/>
              <p:nvPr/>
            </p:nvGrpSpPr>
            <p:grpSpPr>
              <a:xfrm>
                <a:off x="6358509" y="1623726"/>
                <a:ext cx="19050" cy="81724"/>
                <a:chOff x="6358509" y="1623726"/>
                <a:chExt cx="19050" cy="81724"/>
              </a:xfrm>
            </p:grpSpPr>
            <p:sp>
              <p:nvSpPr>
                <p:cNvPr id="568" name="Google Shape;568;p18"/>
                <p:cNvSpPr/>
                <p:nvPr/>
              </p:nvSpPr>
              <p:spPr>
                <a:xfrm>
                  <a:off x="636803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69" name="Google Shape;569;p18"/>
                <p:cNvSpPr/>
                <p:nvPr/>
              </p:nvSpPr>
              <p:spPr>
                <a:xfrm>
                  <a:off x="635850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70" name="Google Shape;570;p18"/>
              <p:cNvGrpSpPr/>
              <p:nvPr/>
            </p:nvGrpSpPr>
            <p:grpSpPr>
              <a:xfrm>
                <a:off x="6408039" y="1623726"/>
                <a:ext cx="19050" cy="81724"/>
                <a:chOff x="6408039" y="1623726"/>
                <a:chExt cx="19050" cy="81724"/>
              </a:xfrm>
            </p:grpSpPr>
            <p:sp>
              <p:nvSpPr>
                <p:cNvPr id="571" name="Google Shape;571;p18"/>
                <p:cNvSpPr/>
                <p:nvPr/>
              </p:nvSpPr>
              <p:spPr>
                <a:xfrm>
                  <a:off x="641756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72" name="Google Shape;572;p18"/>
                <p:cNvSpPr/>
                <p:nvPr/>
              </p:nvSpPr>
              <p:spPr>
                <a:xfrm>
                  <a:off x="640803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73" name="Google Shape;573;p18"/>
              <p:cNvGrpSpPr/>
              <p:nvPr/>
            </p:nvGrpSpPr>
            <p:grpSpPr>
              <a:xfrm>
                <a:off x="6457664" y="1623726"/>
                <a:ext cx="19050" cy="81724"/>
                <a:chOff x="6457664" y="1623726"/>
                <a:chExt cx="19050" cy="81724"/>
              </a:xfrm>
            </p:grpSpPr>
            <p:sp>
              <p:nvSpPr>
                <p:cNvPr id="574" name="Google Shape;574;p18"/>
                <p:cNvSpPr/>
                <p:nvPr/>
              </p:nvSpPr>
              <p:spPr>
                <a:xfrm>
                  <a:off x="6467189"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75" name="Google Shape;575;p18"/>
                <p:cNvSpPr/>
                <p:nvPr/>
              </p:nvSpPr>
              <p:spPr>
                <a:xfrm>
                  <a:off x="6457664"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76" name="Google Shape;576;p18"/>
              <p:cNvGrpSpPr/>
              <p:nvPr/>
            </p:nvGrpSpPr>
            <p:grpSpPr>
              <a:xfrm>
                <a:off x="6507289" y="1623726"/>
                <a:ext cx="19050" cy="81724"/>
                <a:chOff x="6507289" y="1623726"/>
                <a:chExt cx="19050" cy="81724"/>
              </a:xfrm>
            </p:grpSpPr>
            <p:sp>
              <p:nvSpPr>
                <p:cNvPr id="577" name="Google Shape;577;p18"/>
                <p:cNvSpPr/>
                <p:nvPr/>
              </p:nvSpPr>
              <p:spPr>
                <a:xfrm>
                  <a:off x="651681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78" name="Google Shape;578;p18"/>
                <p:cNvSpPr/>
                <p:nvPr/>
              </p:nvSpPr>
              <p:spPr>
                <a:xfrm>
                  <a:off x="650728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79" name="Google Shape;579;p18"/>
              <p:cNvGrpSpPr/>
              <p:nvPr/>
            </p:nvGrpSpPr>
            <p:grpSpPr>
              <a:xfrm>
                <a:off x="6556914" y="1623726"/>
                <a:ext cx="19050" cy="81724"/>
                <a:chOff x="6556914" y="1623726"/>
                <a:chExt cx="19050" cy="81724"/>
              </a:xfrm>
            </p:grpSpPr>
            <p:sp>
              <p:nvSpPr>
                <p:cNvPr id="580" name="Google Shape;580;p18"/>
                <p:cNvSpPr/>
                <p:nvPr/>
              </p:nvSpPr>
              <p:spPr>
                <a:xfrm>
                  <a:off x="6566439"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81" name="Google Shape;581;p18"/>
                <p:cNvSpPr/>
                <p:nvPr/>
              </p:nvSpPr>
              <p:spPr>
                <a:xfrm>
                  <a:off x="6556914"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82" name="Google Shape;582;p18"/>
              <p:cNvGrpSpPr/>
              <p:nvPr/>
            </p:nvGrpSpPr>
            <p:grpSpPr>
              <a:xfrm>
                <a:off x="6606540" y="1623726"/>
                <a:ext cx="19050" cy="81724"/>
                <a:chOff x="6606540" y="1623726"/>
                <a:chExt cx="19050" cy="81724"/>
              </a:xfrm>
            </p:grpSpPr>
            <p:sp>
              <p:nvSpPr>
                <p:cNvPr id="583" name="Google Shape;583;p18"/>
                <p:cNvSpPr/>
                <p:nvPr/>
              </p:nvSpPr>
              <p:spPr>
                <a:xfrm>
                  <a:off x="6616065"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84" name="Google Shape;584;p18"/>
                <p:cNvSpPr/>
                <p:nvPr/>
              </p:nvSpPr>
              <p:spPr>
                <a:xfrm>
                  <a:off x="6606540"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85" name="Google Shape;585;p18"/>
              <p:cNvGrpSpPr/>
              <p:nvPr/>
            </p:nvGrpSpPr>
            <p:grpSpPr>
              <a:xfrm>
                <a:off x="6656165" y="1623726"/>
                <a:ext cx="19050" cy="81724"/>
                <a:chOff x="6656165" y="1623726"/>
                <a:chExt cx="19050" cy="81724"/>
              </a:xfrm>
            </p:grpSpPr>
            <p:sp>
              <p:nvSpPr>
                <p:cNvPr id="586" name="Google Shape;586;p18"/>
                <p:cNvSpPr/>
                <p:nvPr/>
              </p:nvSpPr>
              <p:spPr>
                <a:xfrm>
                  <a:off x="6665690"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87" name="Google Shape;587;p18"/>
                <p:cNvSpPr/>
                <p:nvPr/>
              </p:nvSpPr>
              <p:spPr>
                <a:xfrm>
                  <a:off x="6656165"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88" name="Google Shape;588;p18"/>
              <p:cNvGrpSpPr/>
              <p:nvPr/>
            </p:nvGrpSpPr>
            <p:grpSpPr>
              <a:xfrm>
                <a:off x="6705790" y="1623726"/>
                <a:ext cx="19050" cy="81724"/>
                <a:chOff x="6705790" y="1623726"/>
                <a:chExt cx="19050" cy="81724"/>
              </a:xfrm>
            </p:grpSpPr>
            <p:sp>
              <p:nvSpPr>
                <p:cNvPr id="589" name="Google Shape;589;p18"/>
                <p:cNvSpPr/>
                <p:nvPr/>
              </p:nvSpPr>
              <p:spPr>
                <a:xfrm>
                  <a:off x="6715315"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0" name="Google Shape;590;p18"/>
                <p:cNvSpPr/>
                <p:nvPr/>
              </p:nvSpPr>
              <p:spPr>
                <a:xfrm>
                  <a:off x="6705790"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591" name="Google Shape;591;p18"/>
              <p:cNvGrpSpPr/>
              <p:nvPr/>
            </p:nvGrpSpPr>
            <p:grpSpPr>
              <a:xfrm>
                <a:off x="6755415" y="1623726"/>
                <a:ext cx="19050" cy="81724"/>
                <a:chOff x="6755415" y="1623726"/>
                <a:chExt cx="19050" cy="81724"/>
              </a:xfrm>
            </p:grpSpPr>
            <p:sp>
              <p:nvSpPr>
                <p:cNvPr id="592" name="Google Shape;592;p18"/>
                <p:cNvSpPr/>
                <p:nvPr/>
              </p:nvSpPr>
              <p:spPr>
                <a:xfrm>
                  <a:off x="6764940"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3" name="Google Shape;593;p18"/>
                <p:cNvSpPr/>
                <p:nvPr/>
              </p:nvSpPr>
              <p:spPr>
                <a:xfrm>
                  <a:off x="6755415"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grpSp>
          <p:nvGrpSpPr>
            <p:cNvPr id="594" name="Google Shape;594;p18"/>
            <p:cNvGrpSpPr/>
            <p:nvPr/>
          </p:nvGrpSpPr>
          <p:grpSpPr>
            <a:xfrm>
              <a:off x="10230615" y="2148078"/>
              <a:ext cx="1201651" cy="385304"/>
              <a:chOff x="5697283" y="2036064"/>
              <a:chExt cx="801528" cy="284988"/>
            </a:xfrm>
          </p:grpSpPr>
          <p:grpSp>
            <p:nvGrpSpPr>
              <p:cNvPr id="595" name="Google Shape;595;p18"/>
              <p:cNvGrpSpPr/>
              <p:nvPr/>
            </p:nvGrpSpPr>
            <p:grpSpPr>
              <a:xfrm>
                <a:off x="5697283" y="2036826"/>
                <a:ext cx="801433" cy="284226"/>
                <a:chOff x="5697283" y="2036826"/>
                <a:chExt cx="801433" cy="284226"/>
              </a:xfrm>
            </p:grpSpPr>
            <p:sp>
              <p:nvSpPr>
                <p:cNvPr id="596" name="Google Shape;596;p18"/>
                <p:cNvSpPr/>
                <p:nvPr/>
              </p:nvSpPr>
              <p:spPr>
                <a:xfrm>
                  <a:off x="5697283" y="2036826"/>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7" name="Google Shape;597;p18"/>
                <p:cNvSpPr/>
                <p:nvPr/>
              </p:nvSpPr>
              <p:spPr>
                <a:xfrm>
                  <a:off x="5697283" y="2178939"/>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8" name="Google Shape;598;p18"/>
                <p:cNvSpPr/>
                <p:nvPr/>
              </p:nvSpPr>
              <p:spPr>
                <a:xfrm>
                  <a:off x="6098000" y="2178939"/>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599" name="Google Shape;599;p18"/>
                <p:cNvSpPr/>
                <p:nvPr/>
              </p:nvSpPr>
              <p:spPr>
                <a:xfrm>
                  <a:off x="6098000" y="2036826"/>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00" name="Google Shape;600;p18"/>
              <p:cNvSpPr/>
              <p:nvPr/>
            </p:nvSpPr>
            <p:spPr>
              <a:xfrm>
                <a:off x="5776341" y="2094166"/>
                <a:ext cx="643509" cy="167830"/>
              </a:xfrm>
              <a:custGeom>
                <a:avLst/>
                <a:gdLst/>
                <a:ahLst/>
                <a:cxnLst/>
                <a:rect l="l" t="t" r="r" b="b"/>
                <a:pathLst>
                  <a:path w="643509" h="167830" extrusionOk="0">
                    <a:moveTo>
                      <a:pt x="0" y="0"/>
                    </a:moveTo>
                    <a:lnTo>
                      <a:pt x="643509" y="0"/>
                    </a:lnTo>
                    <a:lnTo>
                      <a:pt x="643509" y="167831"/>
                    </a:lnTo>
                    <a:lnTo>
                      <a:pt x="0" y="167831"/>
                    </a:lnTo>
                    <a:close/>
                  </a:path>
                </a:pathLst>
              </a:custGeom>
              <a:solidFill>
                <a:srgbClr val="17333D"/>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01" name="Google Shape;601;p18"/>
              <p:cNvSpPr/>
              <p:nvPr/>
            </p:nvSpPr>
            <p:spPr>
              <a:xfrm>
                <a:off x="5697283" y="2036825"/>
                <a:ext cx="79057" cy="284226"/>
              </a:xfrm>
              <a:custGeom>
                <a:avLst/>
                <a:gdLst/>
                <a:ahLst/>
                <a:cxnLst/>
                <a:rect l="l" t="t" r="r" b="b"/>
                <a:pathLst>
                  <a:path w="79057" h="284226" extrusionOk="0">
                    <a:moveTo>
                      <a:pt x="79057" y="225171"/>
                    </a:moveTo>
                    <a:lnTo>
                      <a:pt x="0" y="284226"/>
                    </a:lnTo>
                    <a:lnTo>
                      <a:pt x="0" y="0"/>
                    </a:lnTo>
                    <a:lnTo>
                      <a:pt x="79057" y="57341"/>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02" name="Google Shape;602;p18"/>
              <p:cNvSpPr/>
              <p:nvPr/>
            </p:nvSpPr>
            <p:spPr>
              <a:xfrm>
                <a:off x="6419754" y="2036064"/>
                <a:ext cx="79057" cy="284130"/>
              </a:xfrm>
              <a:custGeom>
                <a:avLst/>
                <a:gdLst/>
                <a:ahLst/>
                <a:cxnLst/>
                <a:rect l="l" t="t" r="r" b="b"/>
                <a:pathLst>
                  <a:path w="79057" h="284130" extrusionOk="0">
                    <a:moveTo>
                      <a:pt x="0" y="225171"/>
                    </a:moveTo>
                    <a:lnTo>
                      <a:pt x="79058" y="284131"/>
                    </a:lnTo>
                    <a:lnTo>
                      <a:pt x="79058" y="0"/>
                    </a:lnTo>
                    <a:lnTo>
                      <a:pt x="0" y="5734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03" name="Google Shape;603;p18"/>
            <p:cNvGrpSpPr/>
            <p:nvPr/>
          </p:nvGrpSpPr>
          <p:grpSpPr>
            <a:xfrm>
              <a:off x="10022416" y="5484201"/>
              <a:ext cx="1618052" cy="1373802"/>
              <a:chOff x="5558409" y="4503610"/>
              <a:chExt cx="1079277" cy="1016126"/>
            </a:xfrm>
          </p:grpSpPr>
          <p:sp>
            <p:nvSpPr>
              <p:cNvPr id="604" name="Google Shape;604;p18"/>
              <p:cNvSpPr/>
              <p:nvPr/>
            </p:nvSpPr>
            <p:spPr>
              <a:xfrm>
                <a:off x="5558409" y="4503705"/>
                <a:ext cx="1078420" cy="1016031"/>
              </a:xfrm>
              <a:custGeom>
                <a:avLst/>
                <a:gdLst/>
                <a:ahLst/>
                <a:cxnLst/>
                <a:rect l="l" t="t" r="r" b="b"/>
                <a:pathLst>
                  <a:path w="1078420" h="1016031" extrusionOk="0">
                    <a:moveTo>
                      <a:pt x="0" y="0"/>
                    </a:moveTo>
                    <a:lnTo>
                      <a:pt x="1078421" y="0"/>
                    </a:lnTo>
                    <a:lnTo>
                      <a:pt x="1078421" y="1016032"/>
                    </a:lnTo>
                    <a:lnTo>
                      <a:pt x="0" y="1016032"/>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05" name="Google Shape;605;p18"/>
              <p:cNvSpPr/>
              <p:nvPr/>
            </p:nvSpPr>
            <p:spPr>
              <a:xfrm>
                <a:off x="6098476" y="4503610"/>
                <a:ext cx="539210" cy="1016031"/>
              </a:xfrm>
              <a:custGeom>
                <a:avLst/>
                <a:gdLst/>
                <a:ahLst/>
                <a:cxnLst/>
                <a:rect l="l" t="t" r="r" b="b"/>
                <a:pathLst>
                  <a:path w="539210" h="1016031" extrusionOk="0">
                    <a:moveTo>
                      <a:pt x="0" y="0"/>
                    </a:moveTo>
                    <a:lnTo>
                      <a:pt x="539210" y="0"/>
                    </a:lnTo>
                    <a:lnTo>
                      <a:pt x="539210" y="1016032"/>
                    </a:lnTo>
                    <a:lnTo>
                      <a:pt x="0" y="1016032"/>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06" name="Google Shape;606;p18"/>
            <p:cNvGrpSpPr/>
            <p:nvPr/>
          </p:nvGrpSpPr>
          <p:grpSpPr>
            <a:xfrm>
              <a:off x="10022416" y="5548074"/>
              <a:ext cx="1618052" cy="40049"/>
              <a:chOff x="5558409" y="4550854"/>
              <a:chExt cx="1079277" cy="29622"/>
            </a:xfrm>
          </p:grpSpPr>
          <p:sp>
            <p:nvSpPr>
              <p:cNvPr id="607" name="Google Shape;607;p18"/>
              <p:cNvSpPr/>
              <p:nvPr/>
            </p:nvSpPr>
            <p:spPr>
              <a:xfrm>
                <a:off x="5559266" y="4550854"/>
                <a:ext cx="1078420" cy="29622"/>
              </a:xfrm>
              <a:custGeom>
                <a:avLst/>
                <a:gdLst/>
                <a:ahLst/>
                <a:cxnLst/>
                <a:rect l="l" t="t" r="r" b="b"/>
                <a:pathLst>
                  <a:path w="1078420" h="29622" extrusionOk="0">
                    <a:moveTo>
                      <a:pt x="0" y="0"/>
                    </a:moveTo>
                    <a:lnTo>
                      <a:pt x="1078421" y="0"/>
                    </a:lnTo>
                    <a:lnTo>
                      <a:pt x="1078421" y="29623"/>
                    </a:lnTo>
                    <a:lnTo>
                      <a:pt x="0" y="29623"/>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08" name="Google Shape;608;p18"/>
              <p:cNvSpPr/>
              <p:nvPr/>
            </p:nvSpPr>
            <p:spPr>
              <a:xfrm>
                <a:off x="5558409" y="4550854"/>
                <a:ext cx="539210" cy="29622"/>
              </a:xfrm>
              <a:custGeom>
                <a:avLst/>
                <a:gdLst/>
                <a:ahLst/>
                <a:cxnLst/>
                <a:rect l="l" t="t" r="r" b="b"/>
                <a:pathLst>
                  <a:path w="539210" h="29622" extrusionOk="0">
                    <a:moveTo>
                      <a:pt x="0" y="0"/>
                    </a:moveTo>
                    <a:lnTo>
                      <a:pt x="539210" y="0"/>
                    </a:lnTo>
                    <a:lnTo>
                      <a:pt x="539210" y="29623"/>
                    </a:lnTo>
                    <a:lnTo>
                      <a:pt x="0" y="29623"/>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09" name="Google Shape;609;p18"/>
            <p:cNvGrpSpPr/>
            <p:nvPr/>
          </p:nvGrpSpPr>
          <p:grpSpPr>
            <a:xfrm>
              <a:off x="10022416" y="5621607"/>
              <a:ext cx="1618052" cy="40049"/>
              <a:chOff x="5558409" y="4605242"/>
              <a:chExt cx="1079277" cy="29622"/>
            </a:xfrm>
          </p:grpSpPr>
          <p:sp>
            <p:nvSpPr>
              <p:cNvPr id="610" name="Google Shape;610;p18"/>
              <p:cNvSpPr/>
              <p:nvPr/>
            </p:nvSpPr>
            <p:spPr>
              <a:xfrm>
                <a:off x="5559266" y="4605242"/>
                <a:ext cx="1078420" cy="29622"/>
              </a:xfrm>
              <a:custGeom>
                <a:avLst/>
                <a:gdLst/>
                <a:ahLst/>
                <a:cxnLst/>
                <a:rect l="l" t="t" r="r" b="b"/>
                <a:pathLst>
                  <a:path w="1078420" h="29622" extrusionOk="0">
                    <a:moveTo>
                      <a:pt x="0" y="0"/>
                    </a:moveTo>
                    <a:lnTo>
                      <a:pt x="1078421" y="0"/>
                    </a:lnTo>
                    <a:lnTo>
                      <a:pt x="1078421" y="29623"/>
                    </a:lnTo>
                    <a:lnTo>
                      <a:pt x="0" y="29623"/>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11" name="Google Shape;611;p18"/>
              <p:cNvSpPr/>
              <p:nvPr/>
            </p:nvSpPr>
            <p:spPr>
              <a:xfrm>
                <a:off x="5558409" y="4605242"/>
                <a:ext cx="539210" cy="29622"/>
              </a:xfrm>
              <a:custGeom>
                <a:avLst/>
                <a:gdLst/>
                <a:ahLst/>
                <a:cxnLst/>
                <a:rect l="l" t="t" r="r" b="b"/>
                <a:pathLst>
                  <a:path w="539210" h="29622" extrusionOk="0">
                    <a:moveTo>
                      <a:pt x="0" y="0"/>
                    </a:moveTo>
                    <a:lnTo>
                      <a:pt x="539210" y="0"/>
                    </a:lnTo>
                    <a:lnTo>
                      <a:pt x="539210" y="29623"/>
                    </a:lnTo>
                    <a:lnTo>
                      <a:pt x="0" y="29623"/>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12" name="Google Shape;612;p18"/>
            <p:cNvGrpSpPr/>
            <p:nvPr/>
          </p:nvGrpSpPr>
          <p:grpSpPr>
            <a:xfrm>
              <a:off x="10056544" y="5414532"/>
              <a:ext cx="1549796" cy="41853"/>
              <a:chOff x="5581173" y="4452080"/>
              <a:chExt cx="1033749" cy="30956"/>
            </a:xfrm>
          </p:grpSpPr>
          <p:sp>
            <p:nvSpPr>
              <p:cNvPr id="613" name="Google Shape;613;p18"/>
              <p:cNvSpPr/>
              <p:nvPr/>
            </p:nvSpPr>
            <p:spPr>
              <a:xfrm>
                <a:off x="5582031" y="4452080"/>
                <a:ext cx="1032891" cy="30956"/>
              </a:xfrm>
              <a:custGeom>
                <a:avLst/>
                <a:gdLst/>
                <a:ahLst/>
                <a:cxnLst/>
                <a:rect l="l" t="t" r="r" b="b"/>
                <a:pathLst>
                  <a:path w="1032891" h="30956" extrusionOk="0">
                    <a:moveTo>
                      <a:pt x="0" y="0"/>
                    </a:moveTo>
                    <a:lnTo>
                      <a:pt x="1032891" y="0"/>
                    </a:lnTo>
                    <a:lnTo>
                      <a:pt x="1032891" y="30956"/>
                    </a:lnTo>
                    <a:lnTo>
                      <a:pt x="0" y="30956"/>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14" name="Google Shape;614;p18"/>
              <p:cNvSpPr/>
              <p:nvPr/>
            </p:nvSpPr>
            <p:spPr>
              <a:xfrm>
                <a:off x="5581173" y="4452080"/>
                <a:ext cx="516445" cy="30956"/>
              </a:xfrm>
              <a:custGeom>
                <a:avLst/>
                <a:gdLst/>
                <a:ahLst/>
                <a:cxnLst/>
                <a:rect l="l" t="t" r="r" b="b"/>
                <a:pathLst>
                  <a:path w="516445" h="30956" extrusionOk="0">
                    <a:moveTo>
                      <a:pt x="0" y="30956"/>
                    </a:moveTo>
                    <a:lnTo>
                      <a:pt x="0" y="0"/>
                    </a:lnTo>
                    <a:lnTo>
                      <a:pt x="516445" y="0"/>
                    </a:lnTo>
                    <a:lnTo>
                      <a:pt x="516445" y="30956"/>
                    </a:lnTo>
                    <a:cubicBezTo>
                      <a:pt x="516445" y="30956"/>
                      <a:pt x="86582" y="30956"/>
                      <a:pt x="0" y="30956"/>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15" name="Google Shape;615;p18"/>
            <p:cNvGrpSpPr/>
            <p:nvPr/>
          </p:nvGrpSpPr>
          <p:grpSpPr>
            <a:xfrm>
              <a:off x="10056544" y="2015823"/>
              <a:ext cx="1549796" cy="132254"/>
              <a:chOff x="5581173" y="1938242"/>
              <a:chExt cx="1033749" cy="97821"/>
            </a:xfrm>
          </p:grpSpPr>
          <p:sp>
            <p:nvSpPr>
              <p:cNvPr id="616" name="Google Shape;616;p18"/>
              <p:cNvSpPr/>
              <p:nvPr/>
            </p:nvSpPr>
            <p:spPr>
              <a:xfrm>
                <a:off x="5582031" y="1938242"/>
                <a:ext cx="1032891" cy="97726"/>
              </a:xfrm>
              <a:custGeom>
                <a:avLst/>
                <a:gdLst/>
                <a:ahLst/>
                <a:cxnLst/>
                <a:rect l="l" t="t" r="r" b="b"/>
                <a:pathLst>
                  <a:path w="1032891" h="97726" extrusionOk="0">
                    <a:moveTo>
                      <a:pt x="0" y="0"/>
                    </a:moveTo>
                    <a:lnTo>
                      <a:pt x="1032891" y="0"/>
                    </a:lnTo>
                    <a:lnTo>
                      <a:pt x="1032891" y="97727"/>
                    </a:lnTo>
                    <a:lnTo>
                      <a:pt x="0" y="97727"/>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17" name="Google Shape;617;p18"/>
              <p:cNvSpPr/>
              <p:nvPr/>
            </p:nvSpPr>
            <p:spPr>
              <a:xfrm>
                <a:off x="5581173" y="1938242"/>
                <a:ext cx="516445" cy="97821"/>
              </a:xfrm>
              <a:custGeom>
                <a:avLst/>
                <a:gdLst/>
                <a:ahLst/>
                <a:cxnLst/>
                <a:rect l="l" t="t" r="r" b="b"/>
                <a:pathLst>
                  <a:path w="516445" h="97821" extrusionOk="0">
                    <a:moveTo>
                      <a:pt x="0" y="97822"/>
                    </a:moveTo>
                    <a:lnTo>
                      <a:pt x="0" y="0"/>
                    </a:lnTo>
                    <a:lnTo>
                      <a:pt x="516445" y="0"/>
                    </a:lnTo>
                    <a:lnTo>
                      <a:pt x="516445" y="97726"/>
                    </a:lnTo>
                    <a:cubicBezTo>
                      <a:pt x="516445" y="97822"/>
                      <a:pt x="86582" y="97822"/>
                      <a:pt x="0" y="9782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18" name="Google Shape;618;p18"/>
            <p:cNvGrpSpPr/>
            <p:nvPr/>
          </p:nvGrpSpPr>
          <p:grpSpPr>
            <a:xfrm>
              <a:off x="10550057" y="2585278"/>
              <a:ext cx="562770" cy="814264"/>
              <a:chOff x="5910357" y="2359437"/>
              <a:chExt cx="375380" cy="602266"/>
            </a:xfrm>
          </p:grpSpPr>
          <p:grpSp>
            <p:nvGrpSpPr>
              <p:cNvPr id="619" name="Google Shape;619;p18"/>
              <p:cNvGrpSpPr/>
              <p:nvPr/>
            </p:nvGrpSpPr>
            <p:grpSpPr>
              <a:xfrm>
                <a:off x="5910357" y="2361247"/>
                <a:ext cx="375285" cy="600456"/>
                <a:chOff x="5910357" y="2361247"/>
                <a:chExt cx="375285" cy="600456"/>
              </a:xfrm>
            </p:grpSpPr>
            <p:sp>
              <p:nvSpPr>
                <p:cNvPr id="620" name="Google Shape;620;p18"/>
                <p:cNvSpPr/>
                <p:nvPr/>
              </p:nvSpPr>
              <p:spPr>
                <a:xfrm>
                  <a:off x="5910357" y="2361247"/>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1" name="Google Shape;621;p18"/>
                <p:cNvSpPr/>
                <p:nvPr/>
              </p:nvSpPr>
              <p:spPr>
                <a:xfrm>
                  <a:off x="5910357" y="2661475"/>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2" name="Google Shape;622;p18"/>
                <p:cNvSpPr/>
                <p:nvPr/>
              </p:nvSpPr>
              <p:spPr>
                <a:xfrm>
                  <a:off x="6098000" y="2661475"/>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3" name="Google Shape;623;p18"/>
                <p:cNvSpPr/>
                <p:nvPr/>
              </p:nvSpPr>
              <p:spPr>
                <a:xfrm>
                  <a:off x="6098000" y="2361247"/>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24" name="Google Shape;624;p18"/>
              <p:cNvSpPr/>
              <p:nvPr/>
            </p:nvSpPr>
            <p:spPr>
              <a:xfrm>
                <a:off x="5947410" y="2393823"/>
                <a:ext cx="301370" cy="527113"/>
              </a:xfrm>
              <a:custGeom>
                <a:avLst/>
                <a:gdLst/>
                <a:ahLst/>
                <a:cxnLst/>
                <a:rect l="l" t="t" r="r" b="b"/>
                <a:pathLst>
                  <a:path w="301370" h="527113" extrusionOk="0">
                    <a:moveTo>
                      <a:pt x="0" y="0"/>
                    </a:moveTo>
                    <a:lnTo>
                      <a:pt x="301371" y="0"/>
                    </a:lnTo>
                    <a:lnTo>
                      <a:pt x="301371" y="527114"/>
                    </a:lnTo>
                    <a:lnTo>
                      <a:pt x="0" y="527114"/>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5" name="Google Shape;625;p18"/>
              <p:cNvSpPr/>
              <p:nvPr/>
            </p:nvSpPr>
            <p:spPr>
              <a:xfrm>
                <a:off x="5910357" y="2361247"/>
                <a:ext cx="37052" cy="600456"/>
              </a:xfrm>
              <a:custGeom>
                <a:avLst/>
                <a:gdLst/>
                <a:ahLst/>
                <a:cxnLst/>
                <a:rect l="l" t="t" r="r" b="b"/>
                <a:pathLst>
                  <a:path w="37052" h="600456" extrusionOk="0">
                    <a:moveTo>
                      <a:pt x="37052" y="559689"/>
                    </a:moveTo>
                    <a:lnTo>
                      <a:pt x="0" y="600456"/>
                    </a:lnTo>
                    <a:lnTo>
                      <a:pt x="0" y="0"/>
                    </a:lnTo>
                    <a:lnTo>
                      <a:pt x="37052" y="32575"/>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6" name="Google Shape;626;p18"/>
              <p:cNvSpPr/>
              <p:nvPr/>
            </p:nvSpPr>
            <p:spPr>
              <a:xfrm>
                <a:off x="6248685" y="2359437"/>
                <a:ext cx="37052" cy="600456"/>
              </a:xfrm>
              <a:custGeom>
                <a:avLst/>
                <a:gdLst/>
                <a:ahLst/>
                <a:cxnLst/>
                <a:rect l="l" t="t" r="r" b="b"/>
                <a:pathLst>
                  <a:path w="37052" h="600456" extrusionOk="0">
                    <a:moveTo>
                      <a:pt x="0" y="561499"/>
                    </a:moveTo>
                    <a:lnTo>
                      <a:pt x="37052" y="600456"/>
                    </a:lnTo>
                    <a:lnTo>
                      <a:pt x="37052" y="0"/>
                    </a:lnTo>
                    <a:lnTo>
                      <a:pt x="0" y="3438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27" name="Google Shape;627;p18"/>
            <p:cNvGrpSpPr/>
            <p:nvPr/>
          </p:nvGrpSpPr>
          <p:grpSpPr>
            <a:xfrm>
              <a:off x="10443028" y="4081386"/>
              <a:ext cx="806386" cy="594398"/>
              <a:chOff x="5717721" y="3118847"/>
              <a:chExt cx="727195" cy="594398"/>
            </a:xfrm>
          </p:grpSpPr>
          <p:sp>
            <p:nvSpPr>
              <p:cNvPr id="628" name="Google Shape;628;p18" descr="Crown with solid fill"/>
              <p:cNvSpPr/>
              <p:nvPr/>
            </p:nvSpPr>
            <p:spPr>
              <a:xfrm>
                <a:off x="5717721" y="3118847"/>
                <a:ext cx="370258" cy="594398"/>
              </a:xfrm>
              <a:custGeom>
                <a:avLst/>
                <a:gdLst/>
                <a:ahLst/>
                <a:cxnLst/>
                <a:rect l="l" t="t" r="r" b="b"/>
                <a:pathLst>
                  <a:path w="370258" h="594398" extrusionOk="0">
                    <a:moveTo>
                      <a:pt x="83004" y="461048"/>
                    </a:moveTo>
                    <a:lnTo>
                      <a:pt x="370258" y="461048"/>
                    </a:lnTo>
                    <a:lnTo>
                      <a:pt x="370258" y="594398"/>
                    </a:lnTo>
                    <a:lnTo>
                      <a:pt x="83004" y="594398"/>
                    </a:lnTo>
                    <a:close/>
                    <a:moveTo>
                      <a:pt x="185502" y="120462"/>
                    </a:moveTo>
                    <a:lnTo>
                      <a:pt x="163747" y="142217"/>
                    </a:lnTo>
                    <a:lnTo>
                      <a:pt x="185502" y="163981"/>
                    </a:lnTo>
                    <a:lnTo>
                      <a:pt x="207257" y="142217"/>
                    </a:lnTo>
                    <a:close/>
                    <a:moveTo>
                      <a:pt x="370258" y="0"/>
                    </a:moveTo>
                    <a:lnTo>
                      <a:pt x="370258" y="65356"/>
                    </a:lnTo>
                    <a:lnTo>
                      <a:pt x="337778" y="97859"/>
                    </a:lnTo>
                    <a:lnTo>
                      <a:pt x="370258" y="130354"/>
                    </a:lnTo>
                    <a:lnTo>
                      <a:pt x="370258" y="422947"/>
                    </a:lnTo>
                    <a:lnTo>
                      <a:pt x="99196" y="422947"/>
                    </a:lnTo>
                    <a:cubicBezTo>
                      <a:pt x="90253" y="422947"/>
                      <a:pt x="83003" y="415698"/>
                      <a:pt x="83003" y="406755"/>
                    </a:cubicBezTo>
                    <a:lnTo>
                      <a:pt x="83003" y="391096"/>
                    </a:lnTo>
                    <a:cubicBezTo>
                      <a:pt x="82080" y="350241"/>
                      <a:pt x="75673" y="309696"/>
                      <a:pt x="63953" y="270547"/>
                    </a:cubicBezTo>
                    <a:cubicBezTo>
                      <a:pt x="51619" y="234804"/>
                      <a:pt x="30626" y="202669"/>
                      <a:pt x="2851" y="177012"/>
                    </a:cubicBezTo>
                    <a:cubicBezTo>
                      <a:pt x="637" y="174838"/>
                      <a:pt x="-379" y="171722"/>
                      <a:pt x="128" y="168661"/>
                    </a:cubicBezTo>
                    <a:cubicBezTo>
                      <a:pt x="987" y="163471"/>
                      <a:pt x="5890" y="159960"/>
                      <a:pt x="11080" y="160819"/>
                    </a:cubicBezTo>
                    <a:cubicBezTo>
                      <a:pt x="25269" y="163047"/>
                      <a:pt x="39202" y="166675"/>
                      <a:pt x="52676" y="171649"/>
                    </a:cubicBezTo>
                    <a:cubicBezTo>
                      <a:pt x="71231" y="179673"/>
                      <a:pt x="88013" y="191292"/>
                      <a:pt x="102053" y="205834"/>
                    </a:cubicBezTo>
                    <a:cubicBezTo>
                      <a:pt x="110859" y="214424"/>
                      <a:pt x="122232" y="219900"/>
                      <a:pt x="134438" y="221427"/>
                    </a:cubicBezTo>
                    <a:lnTo>
                      <a:pt x="176825" y="227180"/>
                    </a:lnTo>
                    <a:cubicBezTo>
                      <a:pt x="177619" y="227287"/>
                      <a:pt x="178428" y="227193"/>
                      <a:pt x="179176" y="226906"/>
                    </a:cubicBezTo>
                    <a:cubicBezTo>
                      <a:pt x="181631" y="225961"/>
                      <a:pt x="182856" y="223205"/>
                      <a:pt x="181911" y="220750"/>
                    </a:cubicBezTo>
                    <a:lnTo>
                      <a:pt x="174901" y="202481"/>
                    </a:lnTo>
                    <a:cubicBezTo>
                      <a:pt x="174091" y="200367"/>
                      <a:pt x="172840" y="198448"/>
                      <a:pt x="171234" y="196852"/>
                    </a:cubicBezTo>
                    <a:lnTo>
                      <a:pt x="128000" y="153609"/>
                    </a:lnTo>
                    <a:cubicBezTo>
                      <a:pt x="121703" y="147290"/>
                      <a:pt x="121703" y="137068"/>
                      <a:pt x="128000" y="130749"/>
                    </a:cubicBezTo>
                    <a:lnTo>
                      <a:pt x="174043" y="84705"/>
                    </a:lnTo>
                    <a:cubicBezTo>
                      <a:pt x="180362" y="78408"/>
                      <a:pt x="190585" y="78408"/>
                      <a:pt x="196903" y="84705"/>
                    </a:cubicBezTo>
                    <a:lnTo>
                      <a:pt x="242947" y="130749"/>
                    </a:lnTo>
                    <a:cubicBezTo>
                      <a:pt x="249244" y="137068"/>
                      <a:pt x="249244" y="147290"/>
                      <a:pt x="242947" y="153609"/>
                    </a:cubicBezTo>
                    <a:lnTo>
                      <a:pt x="241995" y="154561"/>
                    </a:lnTo>
                    <a:cubicBezTo>
                      <a:pt x="237523" y="159042"/>
                      <a:pt x="236072" y="165717"/>
                      <a:pt x="238280" y="171649"/>
                    </a:cubicBezTo>
                    <a:lnTo>
                      <a:pt x="260054" y="229961"/>
                    </a:lnTo>
                    <a:cubicBezTo>
                      <a:pt x="262142" y="235536"/>
                      <a:pt x="267120" y="239516"/>
                      <a:pt x="273018" y="240324"/>
                    </a:cubicBezTo>
                    <a:lnTo>
                      <a:pt x="281590" y="241486"/>
                    </a:lnTo>
                    <a:cubicBezTo>
                      <a:pt x="283649" y="241770"/>
                      <a:pt x="285653" y="240687"/>
                      <a:pt x="286543" y="238810"/>
                    </a:cubicBezTo>
                    <a:lnTo>
                      <a:pt x="321738" y="164334"/>
                    </a:lnTo>
                    <a:cubicBezTo>
                      <a:pt x="324644" y="158160"/>
                      <a:pt x="323368" y="150827"/>
                      <a:pt x="318547" y="145998"/>
                    </a:cubicBezTo>
                    <a:lnTo>
                      <a:pt x="281838" y="109279"/>
                    </a:lnTo>
                    <a:cubicBezTo>
                      <a:pt x="275541" y="102960"/>
                      <a:pt x="275541" y="92738"/>
                      <a:pt x="281838" y="86419"/>
                    </a:cubicBezTo>
                    <a:lnTo>
                      <a:pt x="366848" y="1409"/>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29" name="Google Shape;629;p18" descr="Crown with solid fill"/>
              <p:cNvSpPr/>
              <p:nvPr/>
            </p:nvSpPr>
            <p:spPr>
              <a:xfrm flipH="1">
                <a:off x="6074658" y="3118847"/>
                <a:ext cx="370258" cy="594398"/>
              </a:xfrm>
              <a:custGeom>
                <a:avLst/>
                <a:gdLst/>
                <a:ahLst/>
                <a:cxnLst/>
                <a:rect l="l" t="t" r="r" b="b"/>
                <a:pathLst>
                  <a:path w="370258" h="594398" extrusionOk="0">
                    <a:moveTo>
                      <a:pt x="83004" y="461048"/>
                    </a:moveTo>
                    <a:lnTo>
                      <a:pt x="370258" y="461048"/>
                    </a:lnTo>
                    <a:lnTo>
                      <a:pt x="370258" y="594398"/>
                    </a:lnTo>
                    <a:lnTo>
                      <a:pt x="83004" y="594398"/>
                    </a:lnTo>
                    <a:close/>
                    <a:moveTo>
                      <a:pt x="185502" y="120462"/>
                    </a:moveTo>
                    <a:lnTo>
                      <a:pt x="163747" y="142217"/>
                    </a:lnTo>
                    <a:lnTo>
                      <a:pt x="185502" y="163981"/>
                    </a:lnTo>
                    <a:lnTo>
                      <a:pt x="207257" y="142217"/>
                    </a:lnTo>
                    <a:close/>
                    <a:moveTo>
                      <a:pt x="370258" y="0"/>
                    </a:moveTo>
                    <a:lnTo>
                      <a:pt x="370258" y="65356"/>
                    </a:lnTo>
                    <a:lnTo>
                      <a:pt x="337778" y="97859"/>
                    </a:lnTo>
                    <a:lnTo>
                      <a:pt x="370258" y="130354"/>
                    </a:lnTo>
                    <a:lnTo>
                      <a:pt x="370258" y="422947"/>
                    </a:lnTo>
                    <a:lnTo>
                      <a:pt x="99196" y="422947"/>
                    </a:lnTo>
                    <a:cubicBezTo>
                      <a:pt x="90253" y="422947"/>
                      <a:pt x="83003" y="415698"/>
                      <a:pt x="83003" y="406755"/>
                    </a:cubicBezTo>
                    <a:lnTo>
                      <a:pt x="83003" y="391096"/>
                    </a:lnTo>
                    <a:cubicBezTo>
                      <a:pt x="82080" y="350241"/>
                      <a:pt x="75673" y="309696"/>
                      <a:pt x="63953" y="270547"/>
                    </a:cubicBezTo>
                    <a:cubicBezTo>
                      <a:pt x="51619" y="234804"/>
                      <a:pt x="30626" y="202669"/>
                      <a:pt x="2851" y="177012"/>
                    </a:cubicBezTo>
                    <a:cubicBezTo>
                      <a:pt x="637" y="174838"/>
                      <a:pt x="-379" y="171722"/>
                      <a:pt x="128" y="168661"/>
                    </a:cubicBezTo>
                    <a:cubicBezTo>
                      <a:pt x="987" y="163471"/>
                      <a:pt x="5890" y="159960"/>
                      <a:pt x="11080" y="160819"/>
                    </a:cubicBezTo>
                    <a:cubicBezTo>
                      <a:pt x="25269" y="163047"/>
                      <a:pt x="39202" y="166675"/>
                      <a:pt x="52676" y="171649"/>
                    </a:cubicBezTo>
                    <a:cubicBezTo>
                      <a:pt x="71231" y="179673"/>
                      <a:pt x="88013" y="191292"/>
                      <a:pt x="102053" y="205834"/>
                    </a:cubicBezTo>
                    <a:cubicBezTo>
                      <a:pt x="110859" y="214424"/>
                      <a:pt x="122232" y="219900"/>
                      <a:pt x="134438" y="221427"/>
                    </a:cubicBezTo>
                    <a:lnTo>
                      <a:pt x="176825" y="227180"/>
                    </a:lnTo>
                    <a:cubicBezTo>
                      <a:pt x="177619" y="227287"/>
                      <a:pt x="178428" y="227193"/>
                      <a:pt x="179176" y="226906"/>
                    </a:cubicBezTo>
                    <a:cubicBezTo>
                      <a:pt x="181631" y="225961"/>
                      <a:pt x="182856" y="223205"/>
                      <a:pt x="181911" y="220750"/>
                    </a:cubicBezTo>
                    <a:lnTo>
                      <a:pt x="174901" y="202481"/>
                    </a:lnTo>
                    <a:cubicBezTo>
                      <a:pt x="174091" y="200367"/>
                      <a:pt x="172840" y="198448"/>
                      <a:pt x="171234" y="196852"/>
                    </a:cubicBezTo>
                    <a:lnTo>
                      <a:pt x="128000" y="153609"/>
                    </a:lnTo>
                    <a:cubicBezTo>
                      <a:pt x="121703" y="147290"/>
                      <a:pt x="121703" y="137068"/>
                      <a:pt x="128000" y="130749"/>
                    </a:cubicBezTo>
                    <a:lnTo>
                      <a:pt x="174043" y="84705"/>
                    </a:lnTo>
                    <a:cubicBezTo>
                      <a:pt x="180362" y="78408"/>
                      <a:pt x="190585" y="78408"/>
                      <a:pt x="196903" y="84705"/>
                    </a:cubicBezTo>
                    <a:lnTo>
                      <a:pt x="242947" y="130749"/>
                    </a:lnTo>
                    <a:cubicBezTo>
                      <a:pt x="249244" y="137068"/>
                      <a:pt x="249244" y="147290"/>
                      <a:pt x="242947" y="153609"/>
                    </a:cubicBezTo>
                    <a:lnTo>
                      <a:pt x="241995" y="154561"/>
                    </a:lnTo>
                    <a:cubicBezTo>
                      <a:pt x="237523" y="159042"/>
                      <a:pt x="236072" y="165717"/>
                      <a:pt x="238280" y="171649"/>
                    </a:cubicBezTo>
                    <a:lnTo>
                      <a:pt x="260054" y="229961"/>
                    </a:lnTo>
                    <a:cubicBezTo>
                      <a:pt x="262142" y="235536"/>
                      <a:pt x="267120" y="239516"/>
                      <a:pt x="273018" y="240324"/>
                    </a:cubicBezTo>
                    <a:lnTo>
                      <a:pt x="281590" y="241486"/>
                    </a:lnTo>
                    <a:cubicBezTo>
                      <a:pt x="283649" y="241770"/>
                      <a:pt x="285653" y="240687"/>
                      <a:pt x="286543" y="238810"/>
                    </a:cubicBezTo>
                    <a:lnTo>
                      <a:pt x="321738" y="164334"/>
                    </a:lnTo>
                    <a:cubicBezTo>
                      <a:pt x="324644" y="158160"/>
                      <a:pt x="323368" y="150827"/>
                      <a:pt x="318547" y="145998"/>
                    </a:cubicBezTo>
                    <a:lnTo>
                      <a:pt x="281838" y="109279"/>
                    </a:lnTo>
                    <a:cubicBezTo>
                      <a:pt x="275541" y="102960"/>
                      <a:pt x="275541" y="92738"/>
                      <a:pt x="281838" y="86419"/>
                    </a:cubicBezTo>
                    <a:lnTo>
                      <a:pt x="366848" y="1409"/>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grpSp>
        <p:nvGrpSpPr>
          <p:cNvPr id="630" name="Google Shape;630;p18"/>
          <p:cNvGrpSpPr/>
          <p:nvPr/>
        </p:nvGrpSpPr>
        <p:grpSpPr>
          <a:xfrm>
            <a:off x="9673954" y="2330612"/>
            <a:ext cx="1065677" cy="326130"/>
            <a:chOff x="6551993" y="1927595"/>
            <a:chExt cx="2643703" cy="2139960"/>
          </a:xfrm>
        </p:grpSpPr>
        <p:grpSp>
          <p:nvGrpSpPr>
            <p:cNvPr id="631" name="Google Shape;631;p18"/>
            <p:cNvGrpSpPr/>
            <p:nvPr/>
          </p:nvGrpSpPr>
          <p:grpSpPr>
            <a:xfrm>
              <a:off x="6551993" y="1927719"/>
              <a:ext cx="2643703" cy="2139836"/>
              <a:chOff x="6551993" y="1927719"/>
              <a:chExt cx="2643703" cy="2139836"/>
            </a:xfrm>
          </p:grpSpPr>
          <p:sp>
            <p:nvSpPr>
              <p:cNvPr id="632" name="Google Shape;632;p18"/>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33" name="Google Shape;633;p18"/>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34" name="Google Shape;634;p18"/>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35" name="Google Shape;635;p18"/>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36" name="Google Shape;636;p18"/>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37" name="Google Shape;637;p18"/>
          <p:cNvSpPr/>
          <p:nvPr/>
        </p:nvSpPr>
        <p:spPr>
          <a:xfrm>
            <a:off x="10612400" y="2632800"/>
            <a:ext cx="437740" cy="695789"/>
          </a:xfrm>
          <a:custGeom>
            <a:avLst/>
            <a:gdLst/>
            <a:ahLst/>
            <a:cxnLst/>
            <a:rect l="l" t="t" r="r" b="b"/>
            <a:pathLst>
              <a:path w="301370" h="527113" extrusionOk="0">
                <a:moveTo>
                  <a:pt x="0" y="0"/>
                </a:moveTo>
                <a:lnTo>
                  <a:pt x="301371" y="0"/>
                </a:lnTo>
                <a:lnTo>
                  <a:pt x="301371" y="527114"/>
                </a:lnTo>
                <a:lnTo>
                  <a:pt x="0" y="527114"/>
                </a:lnTo>
                <a:close/>
              </a:path>
            </a:pathLst>
          </a:custGeom>
          <a:solidFill>
            <a:srgbClr val="FFFFFF">
              <a:alpha val="47843"/>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pic>
        <p:nvPicPr>
          <p:cNvPr id="638" name="Google Shape;638;p18"/>
          <p:cNvPicPr preferRelativeResize="0"/>
          <p:nvPr/>
        </p:nvPicPr>
        <p:blipFill rotWithShape="1">
          <a:blip r:embed="rId2">
            <a:alphaModFix/>
          </a:blip>
          <a:srcRect l="60626"/>
          <a:stretch/>
        </p:blipFill>
        <p:spPr>
          <a:xfrm>
            <a:off x="10833053" y="4958850"/>
            <a:ext cx="381575" cy="314075"/>
          </a:xfrm>
          <a:prstGeom prst="rect">
            <a:avLst/>
          </a:prstGeom>
          <a:noFill/>
          <a:ln>
            <a:noFill/>
          </a:ln>
        </p:spPr>
      </p:pic>
      <p:pic>
        <p:nvPicPr>
          <p:cNvPr id="639" name="Google Shape;639;p18"/>
          <p:cNvPicPr preferRelativeResize="0"/>
          <p:nvPr/>
        </p:nvPicPr>
        <p:blipFill rotWithShape="1">
          <a:blip r:embed="rId3">
            <a:alphaModFix/>
          </a:blip>
          <a:srcRect r="38469"/>
          <a:stretch/>
        </p:blipFill>
        <p:spPr>
          <a:xfrm>
            <a:off x="10232112" y="4958850"/>
            <a:ext cx="596300" cy="314075"/>
          </a:xfrm>
          <a:prstGeom prst="rect">
            <a:avLst/>
          </a:prstGeom>
          <a:noFill/>
          <a:ln>
            <a:noFill/>
          </a:ln>
        </p:spPr>
      </p:pic>
      <p:sp>
        <p:nvSpPr>
          <p:cNvPr id="640" name="Google Shape;640;p18"/>
          <p:cNvSpPr txBox="1">
            <a:spLocks noGrp="1"/>
          </p:cNvSpPr>
          <p:nvPr>
            <p:ph type="subTitle" idx="1"/>
          </p:nvPr>
        </p:nvSpPr>
        <p:spPr>
          <a:xfrm>
            <a:off x="415600" y="23160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1" name="Google Shape;641;p18"/>
          <p:cNvSpPr txBox="1">
            <a:spLocks noGrp="1"/>
          </p:cNvSpPr>
          <p:nvPr>
            <p:ph type="subTitle" idx="2"/>
          </p:nvPr>
        </p:nvSpPr>
        <p:spPr>
          <a:xfrm>
            <a:off x="2320171" y="23160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2" name="Google Shape;642;p18"/>
          <p:cNvSpPr txBox="1">
            <a:spLocks noGrp="1"/>
          </p:cNvSpPr>
          <p:nvPr>
            <p:ph type="subTitle" idx="3"/>
          </p:nvPr>
        </p:nvSpPr>
        <p:spPr>
          <a:xfrm>
            <a:off x="4224742" y="23425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3" name="Google Shape;643;p18"/>
          <p:cNvSpPr txBox="1">
            <a:spLocks noGrp="1"/>
          </p:cNvSpPr>
          <p:nvPr>
            <p:ph type="subTitle" idx="4"/>
          </p:nvPr>
        </p:nvSpPr>
        <p:spPr>
          <a:xfrm>
            <a:off x="6129313" y="23425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4" name="Google Shape;644;p18"/>
          <p:cNvSpPr txBox="1">
            <a:spLocks noGrp="1"/>
          </p:cNvSpPr>
          <p:nvPr>
            <p:ph type="subTitle" idx="5"/>
          </p:nvPr>
        </p:nvSpPr>
        <p:spPr>
          <a:xfrm>
            <a:off x="8033883" y="2316000"/>
            <a:ext cx="16122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645" name="Google Shape;645;p18"/>
          <p:cNvSpPr txBox="1">
            <a:spLocks noGrp="1"/>
          </p:cNvSpPr>
          <p:nvPr>
            <p:ph type="title"/>
          </p:nvPr>
        </p:nvSpPr>
        <p:spPr>
          <a:xfrm>
            <a:off x="415600" y="974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46" name="Google Shape;646;p18"/>
          <p:cNvSpPr txBox="1">
            <a:spLocks noGrp="1"/>
          </p:cNvSpPr>
          <p:nvPr>
            <p:ph type="body" idx="6"/>
          </p:nvPr>
        </p:nvSpPr>
        <p:spPr>
          <a:xfrm>
            <a:off x="415600"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47" name="Google Shape;647;p18"/>
          <p:cNvSpPr txBox="1">
            <a:spLocks noGrp="1"/>
          </p:cNvSpPr>
          <p:nvPr>
            <p:ph type="body" idx="7"/>
          </p:nvPr>
        </p:nvSpPr>
        <p:spPr>
          <a:xfrm>
            <a:off x="2320169"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48" name="Google Shape;648;p18"/>
          <p:cNvSpPr txBox="1">
            <a:spLocks noGrp="1"/>
          </p:cNvSpPr>
          <p:nvPr>
            <p:ph type="body" idx="8"/>
          </p:nvPr>
        </p:nvSpPr>
        <p:spPr>
          <a:xfrm>
            <a:off x="4224739"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49" name="Google Shape;649;p18"/>
          <p:cNvSpPr txBox="1">
            <a:spLocks noGrp="1"/>
          </p:cNvSpPr>
          <p:nvPr>
            <p:ph type="body" idx="9"/>
          </p:nvPr>
        </p:nvSpPr>
        <p:spPr>
          <a:xfrm>
            <a:off x="6129308"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50" name="Google Shape;650;p18"/>
          <p:cNvSpPr txBox="1">
            <a:spLocks noGrp="1"/>
          </p:cNvSpPr>
          <p:nvPr>
            <p:ph type="body" idx="13"/>
          </p:nvPr>
        </p:nvSpPr>
        <p:spPr>
          <a:xfrm>
            <a:off x="8033878" y="3238625"/>
            <a:ext cx="16122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Tree>
    <p:extLst>
      <p:ext uri="{BB962C8B-B14F-4D97-AF65-F5344CB8AC3E}">
        <p14:creationId xmlns:p14="http://schemas.microsoft.com/office/powerpoint/2010/main" val="604783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651"/>
        <p:cNvGrpSpPr/>
        <p:nvPr/>
      </p:nvGrpSpPr>
      <p:grpSpPr>
        <a:xfrm>
          <a:off x="0" y="0"/>
          <a:ext cx="0" cy="0"/>
          <a:chOff x="0" y="0"/>
          <a:chExt cx="0" cy="0"/>
        </a:xfrm>
      </p:grpSpPr>
      <p:sp>
        <p:nvSpPr>
          <p:cNvPr id="652" name="Google Shape;652;p19"/>
          <p:cNvSpPr/>
          <p:nvPr/>
        </p:nvSpPr>
        <p:spPr>
          <a:xfrm rot="8376575">
            <a:off x="6947389" y="-633893"/>
            <a:ext cx="5488011" cy="8317840"/>
          </a:xfrm>
          <a:custGeom>
            <a:avLst/>
            <a:gdLst/>
            <a:ahLst/>
            <a:cxnLst/>
            <a:rect l="l" t="t" r="r" b="b"/>
            <a:pathLst>
              <a:path w="5488011" h="8317840" extrusionOk="0">
                <a:moveTo>
                  <a:pt x="2177864" y="8305427"/>
                </a:moveTo>
                <a:lnTo>
                  <a:pt x="0" y="6452547"/>
                </a:lnTo>
                <a:lnTo>
                  <a:pt x="39358" y="6271037"/>
                </a:lnTo>
                <a:cubicBezTo>
                  <a:pt x="188737" y="5706161"/>
                  <a:pt x="544574" y="5130673"/>
                  <a:pt x="812765" y="4686008"/>
                </a:cubicBezTo>
                <a:cubicBezTo>
                  <a:pt x="1205409" y="3959222"/>
                  <a:pt x="1015604" y="3430242"/>
                  <a:pt x="766779" y="2919422"/>
                </a:cubicBezTo>
                <a:lnTo>
                  <a:pt x="673962" y="2733035"/>
                </a:lnTo>
                <a:lnTo>
                  <a:pt x="2999168" y="0"/>
                </a:lnTo>
                <a:lnTo>
                  <a:pt x="5488011" y="2117454"/>
                </a:lnTo>
                <a:lnTo>
                  <a:pt x="5484536" y="2193806"/>
                </a:lnTo>
                <a:cubicBezTo>
                  <a:pt x="5455792" y="2433076"/>
                  <a:pt x="5372029" y="2672413"/>
                  <a:pt x="5220679" y="2900481"/>
                </a:cubicBezTo>
                <a:cubicBezTo>
                  <a:pt x="5040135" y="3149086"/>
                  <a:pt x="4790492" y="3319070"/>
                  <a:pt x="4673631" y="3613358"/>
                </a:cubicBezTo>
                <a:cubicBezTo>
                  <a:pt x="4355049" y="5019507"/>
                  <a:pt x="6266855" y="5608082"/>
                  <a:pt x="4986958" y="7308518"/>
                </a:cubicBezTo>
                <a:cubicBezTo>
                  <a:pt x="4324163" y="7998064"/>
                  <a:pt x="3401058" y="8317840"/>
                  <a:pt x="2478749" y="8317840"/>
                </a:cubicBezTo>
                <a:cubicBezTo>
                  <a:pt x="2391740" y="8317840"/>
                  <a:pt x="2304741" y="8314994"/>
                  <a:pt x="2217971" y="830934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653" name="Google Shape;653;p19"/>
          <p:cNvGrpSpPr/>
          <p:nvPr/>
        </p:nvGrpSpPr>
        <p:grpSpPr>
          <a:xfrm rot="-379778">
            <a:off x="544541" y="892940"/>
            <a:ext cx="8185377" cy="5072107"/>
            <a:chOff x="854242" y="649704"/>
            <a:chExt cx="9106200" cy="5642700"/>
          </a:xfrm>
        </p:grpSpPr>
        <p:sp>
          <p:nvSpPr>
            <p:cNvPr id="654" name="Google Shape;654;p19"/>
            <p:cNvSpPr/>
            <p:nvPr/>
          </p:nvSpPr>
          <p:spPr>
            <a:xfrm>
              <a:off x="854242" y="649704"/>
              <a:ext cx="9106200" cy="5642700"/>
            </a:xfrm>
            <a:prstGeom prst="rect">
              <a:avLst/>
            </a:prstGeom>
            <a:solidFill>
              <a:srgbClr val="F4F4F4"/>
            </a:solidFill>
            <a:ln>
              <a:noFill/>
            </a:ln>
            <a:effectLst>
              <a:outerShdw blurRad="127000" dist="38100" algn="l" rotWithShape="0">
                <a:srgbClr val="000000">
                  <a:alpha val="20000"/>
                </a:srgbClr>
              </a:outerShdw>
            </a:effectLst>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sp>
          <p:nvSpPr>
            <p:cNvPr id="655" name="Google Shape;655;p19"/>
            <p:cNvSpPr/>
            <p:nvPr/>
          </p:nvSpPr>
          <p:spPr>
            <a:xfrm>
              <a:off x="1310550" y="932446"/>
              <a:ext cx="8193600" cy="5077200"/>
            </a:xfrm>
            <a:prstGeom prst="rect">
              <a:avLst/>
            </a:prstGeom>
            <a:noFill/>
            <a:ln w="31750" cap="flat" cmpd="sng">
              <a:solidFill>
                <a:srgbClr val="B9B9B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cxnSp>
          <p:nvCxnSpPr>
            <p:cNvPr id="656" name="Google Shape;656;p19"/>
            <p:cNvCxnSpPr/>
            <p:nvPr/>
          </p:nvCxnSpPr>
          <p:spPr>
            <a:xfrm flipH="1">
              <a:off x="5390202" y="1179095"/>
              <a:ext cx="17100" cy="4644000"/>
            </a:xfrm>
            <a:prstGeom prst="straightConnector1">
              <a:avLst/>
            </a:prstGeom>
            <a:noFill/>
            <a:ln w="31750" cap="flat" cmpd="sng">
              <a:solidFill>
                <a:srgbClr val="B9B9B9"/>
              </a:solidFill>
              <a:prstDash val="solid"/>
              <a:miter lim="800000"/>
              <a:headEnd type="none" w="sm" len="sm"/>
              <a:tailEnd type="none" w="sm" len="sm"/>
            </a:ln>
          </p:spPr>
        </p:cxnSp>
        <p:grpSp>
          <p:nvGrpSpPr>
            <p:cNvPr id="657" name="Google Shape;657;p19"/>
            <p:cNvGrpSpPr/>
            <p:nvPr/>
          </p:nvGrpSpPr>
          <p:grpSpPr>
            <a:xfrm rot="-82582">
              <a:off x="8081838" y="972056"/>
              <a:ext cx="1324375" cy="1514343"/>
              <a:chOff x="9204036" y="1284493"/>
              <a:chExt cx="2465995" cy="2819717"/>
            </a:xfrm>
          </p:grpSpPr>
          <p:sp>
            <p:nvSpPr>
              <p:cNvPr id="658" name="Google Shape;658;p19"/>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D8D8D8"/>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59" name="Google Shape;659;p19"/>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4F4F4"/>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660" name="Google Shape;660;p19"/>
            <p:cNvSpPr/>
            <p:nvPr/>
          </p:nvSpPr>
          <p:spPr>
            <a:xfrm rot="928949">
              <a:off x="6755326" y="1384860"/>
              <a:ext cx="1208042" cy="569263"/>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661" name="Google Shape;661;p19"/>
            <p:cNvGrpSpPr/>
            <p:nvPr/>
          </p:nvGrpSpPr>
          <p:grpSpPr>
            <a:xfrm rot="-82569">
              <a:off x="7486566" y="997331"/>
              <a:ext cx="1124649" cy="1466989"/>
              <a:chOff x="5637109" y="2191514"/>
              <a:chExt cx="2143612" cy="2796121"/>
            </a:xfrm>
          </p:grpSpPr>
          <p:grpSp>
            <p:nvGrpSpPr>
              <p:cNvPr id="662" name="Google Shape;662;p19"/>
              <p:cNvGrpSpPr/>
              <p:nvPr/>
            </p:nvGrpSpPr>
            <p:grpSpPr>
              <a:xfrm>
                <a:off x="5637109" y="2191514"/>
                <a:ext cx="2143612" cy="2796121"/>
                <a:chOff x="5637109" y="2191514"/>
                <a:chExt cx="2143612" cy="2796121"/>
              </a:xfrm>
            </p:grpSpPr>
            <p:sp>
              <p:nvSpPr>
                <p:cNvPr id="663" name="Google Shape;663;p19"/>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64" name="Google Shape;664;p19"/>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665" name="Google Shape;665;p19"/>
                <p:cNvGrpSpPr/>
                <p:nvPr/>
              </p:nvGrpSpPr>
              <p:grpSpPr>
                <a:xfrm rot="-2276354">
                  <a:off x="6335118" y="2383918"/>
                  <a:ext cx="919933" cy="855459"/>
                  <a:chOff x="5781651" y="3138498"/>
                  <a:chExt cx="625662" cy="581812"/>
                </a:xfrm>
              </p:grpSpPr>
              <p:sp>
                <p:nvSpPr>
                  <p:cNvPr id="666" name="Google Shape;666;p19"/>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67" name="Google Shape;667;p19"/>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68" name="Google Shape;668;p19"/>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69" name="Google Shape;669;p19"/>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0" name="Google Shape;670;p19"/>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1" name="Google Shape;671;p19"/>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2" name="Google Shape;672;p19"/>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3" name="Google Shape;673;p19"/>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4" name="Google Shape;674;p19"/>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5" name="Google Shape;675;p19"/>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6" name="Google Shape;676;p19"/>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7" name="Google Shape;677;p19"/>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8" name="Google Shape;678;p19"/>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9" name="Google Shape;679;p19"/>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0" name="Google Shape;680;p19"/>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81" name="Google Shape;681;p19"/>
                <p:cNvGrpSpPr/>
                <p:nvPr/>
              </p:nvGrpSpPr>
              <p:grpSpPr>
                <a:xfrm rot="8013194">
                  <a:off x="6331224" y="3931838"/>
                  <a:ext cx="919930" cy="855457"/>
                  <a:chOff x="5781651" y="3138498"/>
                  <a:chExt cx="625662" cy="581812"/>
                </a:xfrm>
              </p:grpSpPr>
              <p:sp>
                <p:nvSpPr>
                  <p:cNvPr id="682" name="Google Shape;682;p19"/>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3" name="Google Shape;683;p19"/>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4" name="Google Shape;684;p19"/>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5" name="Google Shape;685;p19"/>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6" name="Google Shape;686;p19"/>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7" name="Google Shape;687;p19"/>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8" name="Google Shape;688;p19"/>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9" name="Google Shape;689;p19"/>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0" name="Google Shape;690;p19"/>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1" name="Google Shape;691;p19"/>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2" name="Google Shape;692;p19"/>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3" name="Google Shape;693;p19"/>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4" name="Google Shape;694;p19"/>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5" name="Google Shape;695;p19"/>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6" name="Google Shape;696;p19"/>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697" name="Google Shape;697;p19"/>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698" name="Google Shape;698;p19"/>
            <p:cNvGrpSpPr/>
            <p:nvPr/>
          </p:nvGrpSpPr>
          <p:grpSpPr>
            <a:xfrm>
              <a:off x="5704996" y="3220263"/>
              <a:ext cx="3463176" cy="1776663"/>
              <a:chOff x="5704926" y="3220263"/>
              <a:chExt cx="3830100" cy="1776663"/>
            </a:xfrm>
          </p:grpSpPr>
          <p:cxnSp>
            <p:nvCxnSpPr>
              <p:cNvPr id="699" name="Google Shape;699;p19"/>
              <p:cNvCxnSpPr/>
              <p:nvPr/>
            </p:nvCxnSpPr>
            <p:spPr>
              <a:xfrm rot="10800000">
                <a:off x="5704926" y="3220263"/>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700" name="Google Shape;700;p19"/>
              <p:cNvCxnSpPr/>
              <p:nvPr/>
            </p:nvCxnSpPr>
            <p:spPr>
              <a:xfrm rot="10800000">
                <a:off x="5704926" y="4996926"/>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701" name="Google Shape;701;p19"/>
              <p:cNvCxnSpPr/>
              <p:nvPr/>
            </p:nvCxnSpPr>
            <p:spPr>
              <a:xfrm rot="10800000">
                <a:off x="5704926" y="4552761"/>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702" name="Google Shape;702;p19"/>
              <p:cNvCxnSpPr/>
              <p:nvPr/>
            </p:nvCxnSpPr>
            <p:spPr>
              <a:xfrm rot="10800000">
                <a:off x="5704926" y="4108595"/>
                <a:ext cx="3830100" cy="0"/>
              </a:xfrm>
              <a:prstGeom prst="straightConnector1">
                <a:avLst/>
              </a:prstGeom>
              <a:noFill/>
              <a:ln w="19050" cap="flat" cmpd="sng">
                <a:solidFill>
                  <a:srgbClr val="B9B9B9"/>
                </a:solidFill>
                <a:prstDash val="solid"/>
                <a:miter lim="800000"/>
                <a:headEnd type="none" w="sm" len="sm"/>
                <a:tailEnd type="none" w="sm" len="sm"/>
              </a:ln>
            </p:spPr>
          </p:cxnSp>
          <p:cxnSp>
            <p:nvCxnSpPr>
              <p:cNvPr id="703" name="Google Shape;703;p19"/>
              <p:cNvCxnSpPr/>
              <p:nvPr/>
            </p:nvCxnSpPr>
            <p:spPr>
              <a:xfrm rot="10800000">
                <a:off x="5704926" y="3664429"/>
                <a:ext cx="3830100" cy="0"/>
              </a:xfrm>
              <a:prstGeom prst="straightConnector1">
                <a:avLst/>
              </a:prstGeom>
              <a:noFill/>
              <a:ln w="19050" cap="flat" cmpd="sng">
                <a:solidFill>
                  <a:srgbClr val="B9B9B9"/>
                </a:solidFill>
                <a:prstDash val="solid"/>
                <a:miter lim="800000"/>
                <a:headEnd type="none" w="sm" len="sm"/>
                <a:tailEnd type="none" w="sm" len="sm"/>
              </a:ln>
            </p:spPr>
          </p:cxnSp>
        </p:grpSp>
      </p:grpSp>
      <p:sp>
        <p:nvSpPr>
          <p:cNvPr id="704" name="Google Shape;704;p19"/>
          <p:cNvSpPr/>
          <p:nvPr/>
        </p:nvSpPr>
        <p:spPr>
          <a:xfrm rot="-9434754">
            <a:off x="-142764" y="-273978"/>
            <a:ext cx="1349036" cy="1500181"/>
          </a:xfrm>
          <a:custGeom>
            <a:avLst/>
            <a:gdLst/>
            <a:ahLst/>
            <a:cxnLst/>
            <a:rect l="l" t="t" r="r" b="b"/>
            <a:pathLst>
              <a:path w="1349036" h="1500181" extrusionOk="0">
                <a:moveTo>
                  <a:pt x="1349036" y="983480"/>
                </a:moveTo>
                <a:lnTo>
                  <a:pt x="117092" y="1500181"/>
                </a:lnTo>
                <a:lnTo>
                  <a:pt x="78200" y="1476177"/>
                </a:lnTo>
                <a:cubicBezTo>
                  <a:pt x="10470" y="1408202"/>
                  <a:pt x="-36528" y="1270998"/>
                  <a:pt x="37785" y="1186019"/>
                </a:cubicBezTo>
                <a:cubicBezTo>
                  <a:pt x="60710" y="1158594"/>
                  <a:pt x="92414" y="1142923"/>
                  <a:pt x="121890" y="1127212"/>
                </a:cubicBezTo>
                <a:cubicBezTo>
                  <a:pt x="187459" y="1094537"/>
                  <a:pt x="252994" y="1064487"/>
                  <a:pt x="310899" y="1016140"/>
                </a:cubicBezTo>
                <a:cubicBezTo>
                  <a:pt x="367722" y="967794"/>
                  <a:pt x="416882" y="898526"/>
                  <a:pt x="431064" y="817504"/>
                </a:cubicBezTo>
                <a:cubicBezTo>
                  <a:pt x="447472" y="718186"/>
                  <a:pt x="411413" y="617536"/>
                  <a:pt x="405943" y="516924"/>
                </a:cubicBezTo>
                <a:cubicBezTo>
                  <a:pt x="398312" y="349631"/>
                  <a:pt x="480224" y="188881"/>
                  <a:pt x="596033" y="98691"/>
                </a:cubicBezTo>
                <a:cubicBezTo>
                  <a:pt x="683152" y="30873"/>
                  <a:pt x="788185" y="0"/>
                  <a:pt x="893481" y="0"/>
                </a:cubicBezTo>
                <a:lnTo>
                  <a:pt x="938333" y="4262"/>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19"/>
          <p:cNvSpPr txBox="1">
            <a:spLocks noGrp="1"/>
          </p:cNvSpPr>
          <p:nvPr>
            <p:ph type="title"/>
          </p:nvPr>
        </p:nvSpPr>
        <p:spPr>
          <a:xfrm rot="-412530">
            <a:off x="952249" y="1603913"/>
            <a:ext cx="3212704" cy="678427"/>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06" name="Google Shape;706;p19"/>
          <p:cNvSpPr txBox="1">
            <a:spLocks noGrp="1"/>
          </p:cNvSpPr>
          <p:nvPr>
            <p:ph type="body" idx="1"/>
          </p:nvPr>
        </p:nvSpPr>
        <p:spPr>
          <a:xfrm rot="-412530">
            <a:off x="1194061" y="2954776"/>
            <a:ext cx="3212704" cy="2760483"/>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1548695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707"/>
        <p:cNvGrpSpPr/>
        <p:nvPr/>
      </p:nvGrpSpPr>
      <p:grpSpPr>
        <a:xfrm>
          <a:off x="0" y="0"/>
          <a:ext cx="0" cy="0"/>
          <a:chOff x="0" y="0"/>
          <a:chExt cx="0" cy="0"/>
        </a:xfrm>
      </p:grpSpPr>
      <p:sp>
        <p:nvSpPr>
          <p:cNvPr id="708" name="Google Shape;708;p20"/>
          <p:cNvSpPr/>
          <p:nvPr/>
        </p:nvSpPr>
        <p:spPr>
          <a:xfrm rot="-8376575" flipH="1">
            <a:off x="505285" y="-791687"/>
            <a:ext cx="5455284" cy="8363959"/>
          </a:xfrm>
          <a:custGeom>
            <a:avLst/>
            <a:gdLst/>
            <a:ahLst/>
            <a:cxnLst/>
            <a:rect l="l" t="t" r="r" b="b"/>
            <a:pathLst>
              <a:path w="5455284" h="8363959" extrusionOk="0">
                <a:moveTo>
                  <a:pt x="0" y="6312629"/>
                </a:moveTo>
                <a:lnTo>
                  <a:pt x="2410052" y="8363048"/>
                </a:lnTo>
                <a:lnTo>
                  <a:pt x="2438000" y="8363959"/>
                </a:lnTo>
                <a:cubicBezTo>
                  <a:pt x="3360309" y="8363959"/>
                  <a:pt x="4283414" y="8044183"/>
                  <a:pt x="4946209" y="7354637"/>
                </a:cubicBezTo>
                <a:cubicBezTo>
                  <a:pt x="6226106" y="5654201"/>
                  <a:pt x="4314301" y="5065626"/>
                  <a:pt x="4632883" y="3659478"/>
                </a:cubicBezTo>
                <a:cubicBezTo>
                  <a:pt x="4749743" y="3365190"/>
                  <a:pt x="4999386" y="3195205"/>
                  <a:pt x="5179931" y="2946600"/>
                </a:cubicBezTo>
                <a:cubicBezTo>
                  <a:pt x="5381731" y="2642509"/>
                  <a:pt x="5463376" y="2318384"/>
                  <a:pt x="5454657" y="2001099"/>
                </a:cubicBezTo>
                <a:lnTo>
                  <a:pt x="5449139" y="1944463"/>
                </a:lnTo>
                <a:lnTo>
                  <a:pt x="3182439" y="16004"/>
                </a:lnTo>
                <a:lnTo>
                  <a:pt x="2958749" y="5367"/>
                </a:lnTo>
                <a:cubicBezTo>
                  <a:pt x="2860406" y="1998"/>
                  <a:pt x="2759486" y="0"/>
                  <a:pt x="2657233" y="0"/>
                </a:cubicBezTo>
                <a:cubicBezTo>
                  <a:pt x="2452767" y="0"/>
                  <a:pt x="2242996" y="7990"/>
                  <a:pt x="2037875" y="28968"/>
                </a:cubicBezTo>
                <a:lnTo>
                  <a:pt x="2013407" y="32347"/>
                </a:lnTo>
                <a:lnTo>
                  <a:pt x="325942" y="2015784"/>
                </a:lnTo>
                <a:lnTo>
                  <a:pt x="339322" y="2074116"/>
                </a:lnTo>
                <a:cubicBezTo>
                  <a:pt x="567748" y="2936404"/>
                  <a:pt x="1389029" y="3590035"/>
                  <a:pt x="772016" y="4732127"/>
                </a:cubicBezTo>
                <a:cubicBezTo>
                  <a:pt x="537350" y="5121210"/>
                  <a:pt x="235579" y="5610453"/>
                  <a:pt x="63730" y="6105107"/>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9" name="Google Shape;709;p20"/>
          <p:cNvSpPr/>
          <p:nvPr/>
        </p:nvSpPr>
        <p:spPr>
          <a:xfrm rot="741824" flipH="1">
            <a:off x="4363882" y="1598255"/>
            <a:ext cx="4788966" cy="3405703"/>
          </a:xfrm>
          <a:prstGeom prst="rect">
            <a:avLst/>
          </a:pr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10" name="Google Shape;710;p20"/>
          <p:cNvGrpSpPr/>
          <p:nvPr/>
        </p:nvGrpSpPr>
        <p:grpSpPr>
          <a:xfrm rot="774016">
            <a:off x="4573882" y="1218576"/>
            <a:ext cx="1324376" cy="1514344"/>
            <a:chOff x="9204036" y="1284493"/>
            <a:chExt cx="2465995" cy="2819717"/>
          </a:xfrm>
        </p:grpSpPr>
        <p:sp>
          <p:nvSpPr>
            <p:cNvPr id="711" name="Google Shape;711;p20"/>
            <p:cNvSpPr/>
            <p:nvPr/>
          </p:nvSpPr>
          <p:spPr>
            <a:xfrm rot="-447735">
              <a:off x="9361292" y="1413353"/>
              <a:ext cx="2151483" cy="2561996"/>
            </a:xfrm>
            <a:custGeom>
              <a:avLst/>
              <a:gdLst/>
              <a:ahLst/>
              <a:cxnLst/>
              <a:rect l="l" t="t" r="r" b="b"/>
              <a:pathLst>
                <a:path w="2149382" h="2559494" extrusionOk="0">
                  <a:moveTo>
                    <a:pt x="328642" y="60"/>
                  </a:moveTo>
                  <a:lnTo>
                    <a:pt x="325317" y="23333"/>
                  </a:lnTo>
                  <a:cubicBezTo>
                    <a:pt x="357456" y="28809"/>
                    <a:pt x="379751" y="58796"/>
                    <a:pt x="375057" y="91326"/>
                  </a:cubicBezTo>
                  <a:cubicBezTo>
                    <a:pt x="370429" y="123856"/>
                    <a:pt x="340702" y="146216"/>
                    <a:pt x="308238" y="142500"/>
                  </a:cubicBezTo>
                  <a:lnTo>
                    <a:pt x="299893" y="201302"/>
                  </a:lnTo>
                  <a:cubicBezTo>
                    <a:pt x="332032" y="206778"/>
                    <a:pt x="354327" y="236765"/>
                    <a:pt x="349633" y="269295"/>
                  </a:cubicBezTo>
                  <a:cubicBezTo>
                    <a:pt x="345005" y="301825"/>
                    <a:pt x="315278" y="324185"/>
                    <a:pt x="282813" y="320404"/>
                  </a:cubicBezTo>
                  <a:lnTo>
                    <a:pt x="274730" y="377250"/>
                  </a:lnTo>
                  <a:cubicBezTo>
                    <a:pt x="306934" y="382726"/>
                    <a:pt x="329164" y="412518"/>
                    <a:pt x="324535" y="445048"/>
                  </a:cubicBezTo>
                  <a:cubicBezTo>
                    <a:pt x="319907" y="477578"/>
                    <a:pt x="290115" y="500133"/>
                    <a:pt x="257715" y="496352"/>
                  </a:cubicBezTo>
                  <a:lnTo>
                    <a:pt x="249306" y="555154"/>
                  </a:lnTo>
                  <a:cubicBezTo>
                    <a:pt x="281510" y="560630"/>
                    <a:pt x="303739" y="590487"/>
                    <a:pt x="299111" y="623017"/>
                  </a:cubicBezTo>
                  <a:cubicBezTo>
                    <a:pt x="294482" y="655547"/>
                    <a:pt x="264756" y="677907"/>
                    <a:pt x="232291" y="674191"/>
                  </a:cubicBezTo>
                  <a:lnTo>
                    <a:pt x="223882" y="732992"/>
                  </a:lnTo>
                  <a:cubicBezTo>
                    <a:pt x="256085" y="738468"/>
                    <a:pt x="278315" y="768456"/>
                    <a:pt x="273687" y="800986"/>
                  </a:cubicBezTo>
                  <a:cubicBezTo>
                    <a:pt x="269058" y="833516"/>
                    <a:pt x="239332" y="855876"/>
                    <a:pt x="206867" y="852095"/>
                  </a:cubicBezTo>
                  <a:lnTo>
                    <a:pt x="198457" y="910962"/>
                  </a:lnTo>
                  <a:cubicBezTo>
                    <a:pt x="230661" y="916438"/>
                    <a:pt x="252956" y="946229"/>
                    <a:pt x="248263" y="978759"/>
                  </a:cubicBezTo>
                  <a:cubicBezTo>
                    <a:pt x="243634" y="1011289"/>
                    <a:pt x="213907" y="1033845"/>
                    <a:pt x="181443" y="1030064"/>
                  </a:cubicBezTo>
                  <a:lnTo>
                    <a:pt x="173033" y="1088865"/>
                  </a:lnTo>
                  <a:cubicBezTo>
                    <a:pt x="205237" y="1094341"/>
                    <a:pt x="227532" y="1124198"/>
                    <a:pt x="222838" y="1156728"/>
                  </a:cubicBezTo>
                  <a:cubicBezTo>
                    <a:pt x="218210" y="1189258"/>
                    <a:pt x="188483" y="1211618"/>
                    <a:pt x="156084" y="1207902"/>
                  </a:cubicBezTo>
                  <a:lnTo>
                    <a:pt x="147674" y="1266704"/>
                  </a:lnTo>
                  <a:cubicBezTo>
                    <a:pt x="179813" y="1272180"/>
                    <a:pt x="202108" y="1302167"/>
                    <a:pt x="197414" y="1334697"/>
                  </a:cubicBezTo>
                  <a:cubicBezTo>
                    <a:pt x="192786" y="1367162"/>
                    <a:pt x="163059" y="1389587"/>
                    <a:pt x="130595" y="1385806"/>
                  </a:cubicBezTo>
                  <a:lnTo>
                    <a:pt x="122250" y="1444673"/>
                  </a:lnTo>
                  <a:cubicBezTo>
                    <a:pt x="154389" y="1450149"/>
                    <a:pt x="176684" y="1479941"/>
                    <a:pt x="172055" y="1512471"/>
                  </a:cubicBezTo>
                  <a:cubicBezTo>
                    <a:pt x="167362" y="1545001"/>
                    <a:pt x="137635" y="1567556"/>
                    <a:pt x="105170" y="1563775"/>
                  </a:cubicBezTo>
                  <a:lnTo>
                    <a:pt x="96826" y="1622577"/>
                  </a:lnTo>
                  <a:cubicBezTo>
                    <a:pt x="128965" y="1628053"/>
                    <a:pt x="151260" y="1657910"/>
                    <a:pt x="146631" y="1690440"/>
                  </a:cubicBezTo>
                  <a:cubicBezTo>
                    <a:pt x="141938" y="1722969"/>
                    <a:pt x="112211" y="1745330"/>
                    <a:pt x="79811" y="1741549"/>
                  </a:cubicBezTo>
                  <a:lnTo>
                    <a:pt x="71793" y="1797547"/>
                  </a:lnTo>
                  <a:cubicBezTo>
                    <a:pt x="103997" y="1803023"/>
                    <a:pt x="126227" y="1833010"/>
                    <a:pt x="121598" y="1865540"/>
                  </a:cubicBezTo>
                  <a:cubicBezTo>
                    <a:pt x="116970" y="1898005"/>
                    <a:pt x="87243" y="1920431"/>
                    <a:pt x="54778" y="1916649"/>
                  </a:cubicBezTo>
                  <a:lnTo>
                    <a:pt x="46695" y="1973495"/>
                  </a:lnTo>
                  <a:cubicBezTo>
                    <a:pt x="78834" y="1978971"/>
                    <a:pt x="101129" y="2008763"/>
                    <a:pt x="96500" y="2041293"/>
                  </a:cubicBezTo>
                  <a:cubicBezTo>
                    <a:pt x="91806" y="2073823"/>
                    <a:pt x="62080" y="2096379"/>
                    <a:pt x="29615" y="2092597"/>
                  </a:cubicBezTo>
                  <a:lnTo>
                    <a:pt x="21271" y="2151399"/>
                  </a:lnTo>
                  <a:cubicBezTo>
                    <a:pt x="53409" y="2156875"/>
                    <a:pt x="75704" y="2186732"/>
                    <a:pt x="71076" y="2219262"/>
                  </a:cubicBezTo>
                  <a:cubicBezTo>
                    <a:pt x="66382" y="2251792"/>
                    <a:pt x="36656" y="2274152"/>
                    <a:pt x="4256" y="2270371"/>
                  </a:cubicBezTo>
                  <a:lnTo>
                    <a:pt x="84" y="2299381"/>
                  </a:lnTo>
                  <a:lnTo>
                    <a:pt x="55691" y="2307334"/>
                  </a:lnTo>
                  <a:cubicBezTo>
                    <a:pt x="66252" y="2282887"/>
                    <a:pt x="91285" y="2266851"/>
                    <a:pt x="118860" y="2270762"/>
                  </a:cubicBezTo>
                  <a:cubicBezTo>
                    <a:pt x="146501" y="2274739"/>
                    <a:pt x="166188" y="2297164"/>
                    <a:pt x="169448" y="2323566"/>
                  </a:cubicBezTo>
                  <a:lnTo>
                    <a:pt x="233660" y="2332758"/>
                  </a:lnTo>
                  <a:cubicBezTo>
                    <a:pt x="244221" y="2308312"/>
                    <a:pt x="269254" y="2292275"/>
                    <a:pt x="296829" y="2296187"/>
                  </a:cubicBezTo>
                  <a:cubicBezTo>
                    <a:pt x="324470" y="2300163"/>
                    <a:pt x="344027" y="2322523"/>
                    <a:pt x="347286" y="2348990"/>
                  </a:cubicBezTo>
                  <a:lnTo>
                    <a:pt x="409413" y="2357856"/>
                  </a:lnTo>
                  <a:cubicBezTo>
                    <a:pt x="420039" y="2333410"/>
                    <a:pt x="445137" y="2317373"/>
                    <a:pt x="472777" y="2321350"/>
                  </a:cubicBezTo>
                  <a:cubicBezTo>
                    <a:pt x="500418" y="2325326"/>
                    <a:pt x="519910" y="2347686"/>
                    <a:pt x="523169" y="2374154"/>
                  </a:cubicBezTo>
                  <a:lnTo>
                    <a:pt x="587382" y="2383280"/>
                  </a:lnTo>
                  <a:cubicBezTo>
                    <a:pt x="597942" y="2358834"/>
                    <a:pt x="622975" y="2342797"/>
                    <a:pt x="650551" y="2346774"/>
                  </a:cubicBezTo>
                  <a:cubicBezTo>
                    <a:pt x="678191" y="2350685"/>
                    <a:pt x="697879" y="2373111"/>
                    <a:pt x="701138" y="2399578"/>
                  </a:cubicBezTo>
                  <a:lnTo>
                    <a:pt x="765351" y="2408704"/>
                  </a:lnTo>
                  <a:cubicBezTo>
                    <a:pt x="775911" y="2384258"/>
                    <a:pt x="800944" y="2368222"/>
                    <a:pt x="828520" y="2372198"/>
                  </a:cubicBezTo>
                  <a:cubicBezTo>
                    <a:pt x="856160" y="2376109"/>
                    <a:pt x="875652" y="2398535"/>
                    <a:pt x="878912" y="2424937"/>
                  </a:cubicBezTo>
                  <a:lnTo>
                    <a:pt x="943124" y="2434129"/>
                  </a:lnTo>
                  <a:cubicBezTo>
                    <a:pt x="953750" y="2409682"/>
                    <a:pt x="978848" y="2393645"/>
                    <a:pt x="1006489" y="2397622"/>
                  </a:cubicBezTo>
                  <a:cubicBezTo>
                    <a:pt x="1034129" y="2401534"/>
                    <a:pt x="1053621" y="2423959"/>
                    <a:pt x="1056881" y="2450361"/>
                  </a:cubicBezTo>
                  <a:lnTo>
                    <a:pt x="1121093" y="2459553"/>
                  </a:lnTo>
                  <a:cubicBezTo>
                    <a:pt x="1131654" y="2435107"/>
                    <a:pt x="1156687" y="2419070"/>
                    <a:pt x="1184262" y="2422981"/>
                  </a:cubicBezTo>
                  <a:cubicBezTo>
                    <a:pt x="1211903" y="2426958"/>
                    <a:pt x="1231590" y="2449383"/>
                    <a:pt x="1234850" y="2475785"/>
                  </a:cubicBezTo>
                  <a:lnTo>
                    <a:pt x="1299062" y="2484977"/>
                  </a:lnTo>
                  <a:cubicBezTo>
                    <a:pt x="1309623" y="2460531"/>
                    <a:pt x="1334656" y="2444494"/>
                    <a:pt x="1362231" y="2448405"/>
                  </a:cubicBezTo>
                  <a:cubicBezTo>
                    <a:pt x="1389872" y="2452382"/>
                    <a:pt x="1409494" y="2474807"/>
                    <a:pt x="1412819" y="2501209"/>
                  </a:cubicBezTo>
                  <a:lnTo>
                    <a:pt x="1476836" y="2510401"/>
                  </a:lnTo>
                  <a:cubicBezTo>
                    <a:pt x="1487461" y="2485890"/>
                    <a:pt x="1512560" y="2469918"/>
                    <a:pt x="1540200" y="2473830"/>
                  </a:cubicBezTo>
                  <a:cubicBezTo>
                    <a:pt x="1567841" y="2477806"/>
                    <a:pt x="1587333" y="2500166"/>
                    <a:pt x="1590592" y="2526633"/>
                  </a:cubicBezTo>
                  <a:lnTo>
                    <a:pt x="1654804" y="2535825"/>
                  </a:lnTo>
                  <a:cubicBezTo>
                    <a:pt x="1665365" y="2511314"/>
                    <a:pt x="1690398" y="2495342"/>
                    <a:pt x="1717974" y="2499253"/>
                  </a:cubicBezTo>
                  <a:cubicBezTo>
                    <a:pt x="1745614" y="2503230"/>
                    <a:pt x="1765237" y="2525590"/>
                    <a:pt x="1768561" y="2552058"/>
                  </a:cubicBezTo>
                  <a:lnTo>
                    <a:pt x="1820974" y="2559554"/>
                  </a:lnTo>
                  <a:lnTo>
                    <a:pt x="1825407" y="2528720"/>
                  </a:lnTo>
                  <a:cubicBezTo>
                    <a:pt x="1798614" y="2519397"/>
                    <a:pt x="1780752" y="2493191"/>
                    <a:pt x="1784924" y="2464116"/>
                  </a:cubicBezTo>
                  <a:cubicBezTo>
                    <a:pt x="1789096" y="2434976"/>
                    <a:pt x="1813542" y="2414897"/>
                    <a:pt x="1841835" y="2413463"/>
                  </a:cubicBezTo>
                  <a:lnTo>
                    <a:pt x="1850766" y="2350881"/>
                  </a:lnTo>
                  <a:cubicBezTo>
                    <a:pt x="1824038" y="2341559"/>
                    <a:pt x="1806176" y="2315287"/>
                    <a:pt x="1810348" y="2286147"/>
                  </a:cubicBezTo>
                  <a:cubicBezTo>
                    <a:pt x="1814520" y="2257007"/>
                    <a:pt x="1838967" y="2236929"/>
                    <a:pt x="1867259" y="2235494"/>
                  </a:cubicBezTo>
                  <a:lnTo>
                    <a:pt x="1875929" y="2174998"/>
                  </a:lnTo>
                  <a:cubicBezTo>
                    <a:pt x="1849136" y="2165676"/>
                    <a:pt x="1831274" y="2139469"/>
                    <a:pt x="1835446" y="2110395"/>
                  </a:cubicBezTo>
                  <a:cubicBezTo>
                    <a:pt x="1839618" y="2081254"/>
                    <a:pt x="1864130" y="2060980"/>
                    <a:pt x="1892422" y="2059546"/>
                  </a:cubicBezTo>
                  <a:lnTo>
                    <a:pt x="1900962" y="1999897"/>
                  </a:lnTo>
                  <a:cubicBezTo>
                    <a:pt x="1874169" y="1990575"/>
                    <a:pt x="1856307" y="1964434"/>
                    <a:pt x="1860479" y="1935294"/>
                  </a:cubicBezTo>
                  <a:cubicBezTo>
                    <a:pt x="1864651" y="1906154"/>
                    <a:pt x="1889098" y="1886075"/>
                    <a:pt x="1917390" y="1884641"/>
                  </a:cubicBezTo>
                  <a:lnTo>
                    <a:pt x="1926321" y="1822058"/>
                  </a:lnTo>
                  <a:cubicBezTo>
                    <a:pt x="1899593" y="1812736"/>
                    <a:pt x="1881731" y="1786465"/>
                    <a:pt x="1885903" y="1757325"/>
                  </a:cubicBezTo>
                  <a:cubicBezTo>
                    <a:pt x="1890076" y="1728185"/>
                    <a:pt x="1914522" y="1708106"/>
                    <a:pt x="1942814" y="1706672"/>
                  </a:cubicBezTo>
                  <a:lnTo>
                    <a:pt x="1951745" y="1644155"/>
                  </a:lnTo>
                  <a:cubicBezTo>
                    <a:pt x="1925018" y="1634833"/>
                    <a:pt x="1907156" y="1608626"/>
                    <a:pt x="1911327" y="1579551"/>
                  </a:cubicBezTo>
                  <a:cubicBezTo>
                    <a:pt x="1915434" y="1550411"/>
                    <a:pt x="1939946" y="1530137"/>
                    <a:pt x="1968239" y="1528703"/>
                  </a:cubicBezTo>
                  <a:lnTo>
                    <a:pt x="1977170" y="1466186"/>
                  </a:lnTo>
                  <a:cubicBezTo>
                    <a:pt x="1950441" y="1456864"/>
                    <a:pt x="1932579" y="1430722"/>
                    <a:pt x="1936752" y="1401582"/>
                  </a:cubicBezTo>
                  <a:cubicBezTo>
                    <a:pt x="1940859" y="1372442"/>
                    <a:pt x="1965370" y="1352364"/>
                    <a:pt x="1993663" y="1350930"/>
                  </a:cubicBezTo>
                  <a:lnTo>
                    <a:pt x="2002594" y="1288412"/>
                  </a:lnTo>
                  <a:cubicBezTo>
                    <a:pt x="1975866" y="1279025"/>
                    <a:pt x="1958004" y="1252753"/>
                    <a:pt x="1962176" y="1223613"/>
                  </a:cubicBezTo>
                  <a:cubicBezTo>
                    <a:pt x="1966283" y="1194539"/>
                    <a:pt x="1990794" y="1174395"/>
                    <a:pt x="2019087" y="1172961"/>
                  </a:cubicBezTo>
                  <a:lnTo>
                    <a:pt x="2028018" y="1110443"/>
                  </a:lnTo>
                  <a:cubicBezTo>
                    <a:pt x="2001290" y="1101121"/>
                    <a:pt x="1983363" y="1074915"/>
                    <a:pt x="1987535" y="1045840"/>
                  </a:cubicBezTo>
                  <a:cubicBezTo>
                    <a:pt x="1991707" y="1016700"/>
                    <a:pt x="2016218" y="996426"/>
                    <a:pt x="2044511" y="994992"/>
                  </a:cubicBezTo>
                  <a:lnTo>
                    <a:pt x="2053442" y="932474"/>
                  </a:lnTo>
                  <a:cubicBezTo>
                    <a:pt x="2026714" y="923152"/>
                    <a:pt x="2008787" y="897011"/>
                    <a:pt x="2012959" y="867871"/>
                  </a:cubicBezTo>
                  <a:cubicBezTo>
                    <a:pt x="2017131" y="838731"/>
                    <a:pt x="2041643" y="818652"/>
                    <a:pt x="2069935" y="817218"/>
                  </a:cubicBezTo>
                  <a:lnTo>
                    <a:pt x="2078866" y="754701"/>
                  </a:lnTo>
                  <a:cubicBezTo>
                    <a:pt x="2052073" y="745313"/>
                    <a:pt x="2034276" y="719042"/>
                    <a:pt x="2038383" y="689902"/>
                  </a:cubicBezTo>
                  <a:cubicBezTo>
                    <a:pt x="2042555" y="660827"/>
                    <a:pt x="2067067" y="640683"/>
                    <a:pt x="2095359" y="639249"/>
                  </a:cubicBezTo>
                  <a:lnTo>
                    <a:pt x="2103965" y="578753"/>
                  </a:lnTo>
                  <a:cubicBezTo>
                    <a:pt x="2077236" y="569430"/>
                    <a:pt x="2059374" y="543289"/>
                    <a:pt x="2063547" y="514149"/>
                  </a:cubicBezTo>
                  <a:cubicBezTo>
                    <a:pt x="2067654" y="485009"/>
                    <a:pt x="2092165" y="464800"/>
                    <a:pt x="2120457" y="463301"/>
                  </a:cubicBezTo>
                  <a:lnTo>
                    <a:pt x="2129388" y="400784"/>
                  </a:lnTo>
                  <a:cubicBezTo>
                    <a:pt x="2102661" y="391462"/>
                    <a:pt x="2084799" y="365320"/>
                    <a:pt x="2088970" y="336180"/>
                  </a:cubicBezTo>
                  <a:cubicBezTo>
                    <a:pt x="2093077" y="307040"/>
                    <a:pt x="2117589" y="286831"/>
                    <a:pt x="2145882" y="285332"/>
                  </a:cubicBezTo>
                  <a:lnTo>
                    <a:pt x="2149467" y="260234"/>
                  </a:lnTo>
                  <a:lnTo>
                    <a:pt x="2100770" y="253258"/>
                  </a:lnTo>
                  <a:cubicBezTo>
                    <a:pt x="2094838" y="284876"/>
                    <a:pt x="2065242" y="306845"/>
                    <a:pt x="2033103" y="302216"/>
                  </a:cubicBezTo>
                  <a:cubicBezTo>
                    <a:pt x="2000899" y="297653"/>
                    <a:pt x="1978865" y="268317"/>
                    <a:pt x="1981994" y="236309"/>
                  </a:cubicBezTo>
                  <a:lnTo>
                    <a:pt x="1922801" y="227834"/>
                  </a:lnTo>
                  <a:cubicBezTo>
                    <a:pt x="1916869" y="259452"/>
                    <a:pt x="1887468" y="281421"/>
                    <a:pt x="1855329" y="276857"/>
                  </a:cubicBezTo>
                  <a:cubicBezTo>
                    <a:pt x="1823125" y="272229"/>
                    <a:pt x="1800895" y="242893"/>
                    <a:pt x="1804025" y="210885"/>
                  </a:cubicBezTo>
                  <a:lnTo>
                    <a:pt x="1744897" y="202410"/>
                  </a:lnTo>
                  <a:cubicBezTo>
                    <a:pt x="1738900" y="234027"/>
                    <a:pt x="1709499" y="255996"/>
                    <a:pt x="1677360" y="251433"/>
                  </a:cubicBezTo>
                  <a:cubicBezTo>
                    <a:pt x="1645156" y="246805"/>
                    <a:pt x="1623057" y="217469"/>
                    <a:pt x="1626251" y="185461"/>
                  </a:cubicBezTo>
                  <a:lnTo>
                    <a:pt x="1567058" y="177051"/>
                  </a:lnTo>
                  <a:cubicBezTo>
                    <a:pt x="1561126" y="208668"/>
                    <a:pt x="1531530" y="230572"/>
                    <a:pt x="1499391" y="226009"/>
                  </a:cubicBezTo>
                  <a:cubicBezTo>
                    <a:pt x="1467187" y="221381"/>
                    <a:pt x="1445153" y="192045"/>
                    <a:pt x="1448282" y="160037"/>
                  </a:cubicBezTo>
                  <a:lnTo>
                    <a:pt x="1389090" y="151562"/>
                  </a:lnTo>
                  <a:cubicBezTo>
                    <a:pt x="1383157" y="183244"/>
                    <a:pt x="1353757" y="205148"/>
                    <a:pt x="1321618" y="200585"/>
                  </a:cubicBezTo>
                  <a:cubicBezTo>
                    <a:pt x="1289414" y="196021"/>
                    <a:pt x="1267184" y="166621"/>
                    <a:pt x="1270313" y="134612"/>
                  </a:cubicBezTo>
                  <a:lnTo>
                    <a:pt x="1211186" y="126138"/>
                  </a:lnTo>
                  <a:cubicBezTo>
                    <a:pt x="1205188" y="157820"/>
                    <a:pt x="1175787" y="179724"/>
                    <a:pt x="1143649" y="175161"/>
                  </a:cubicBezTo>
                  <a:cubicBezTo>
                    <a:pt x="1111445" y="170532"/>
                    <a:pt x="1089346" y="141262"/>
                    <a:pt x="1092540" y="109188"/>
                  </a:cubicBezTo>
                  <a:lnTo>
                    <a:pt x="1033347" y="100779"/>
                  </a:lnTo>
                  <a:cubicBezTo>
                    <a:pt x="1027415" y="132396"/>
                    <a:pt x="997819" y="154300"/>
                    <a:pt x="965680" y="149736"/>
                  </a:cubicBezTo>
                  <a:cubicBezTo>
                    <a:pt x="933476" y="145108"/>
                    <a:pt x="911442" y="115838"/>
                    <a:pt x="914571" y="83764"/>
                  </a:cubicBezTo>
                  <a:lnTo>
                    <a:pt x="855443" y="75355"/>
                  </a:lnTo>
                  <a:cubicBezTo>
                    <a:pt x="849446" y="106972"/>
                    <a:pt x="820045" y="128941"/>
                    <a:pt x="787906" y="124312"/>
                  </a:cubicBezTo>
                  <a:cubicBezTo>
                    <a:pt x="755702" y="119749"/>
                    <a:pt x="733473" y="90414"/>
                    <a:pt x="736602" y="58340"/>
                  </a:cubicBezTo>
                  <a:lnTo>
                    <a:pt x="679495" y="50191"/>
                  </a:lnTo>
                  <a:cubicBezTo>
                    <a:pt x="673563" y="81808"/>
                    <a:pt x="644097" y="103777"/>
                    <a:pt x="611958" y="99214"/>
                  </a:cubicBezTo>
                  <a:cubicBezTo>
                    <a:pt x="579754" y="94586"/>
                    <a:pt x="557525" y="65250"/>
                    <a:pt x="560654" y="33242"/>
                  </a:cubicBezTo>
                  <a:lnTo>
                    <a:pt x="501657" y="24832"/>
                  </a:lnTo>
                  <a:cubicBezTo>
                    <a:pt x="495724" y="56449"/>
                    <a:pt x="466128" y="78353"/>
                    <a:pt x="433989" y="73790"/>
                  </a:cubicBezTo>
                  <a:cubicBezTo>
                    <a:pt x="401785" y="69162"/>
                    <a:pt x="379751" y="39826"/>
                    <a:pt x="382880" y="7818"/>
                  </a:cubicBezTo>
                  <a:lnTo>
                    <a:pt x="328642" y="60"/>
                  </a:lnTo>
                  <a:close/>
                </a:path>
              </a:pathLst>
            </a:custGeom>
            <a:solidFill>
              <a:srgbClr val="595959"/>
            </a:solidFill>
            <a:ln>
              <a:noFill/>
            </a:ln>
            <a:effectLst>
              <a:outerShdw blurRad="12700" dist="12700" dir="2700000" algn="t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12" name="Google Shape;712;p20"/>
            <p:cNvSpPr/>
            <p:nvPr/>
          </p:nvSpPr>
          <p:spPr>
            <a:xfrm rot="42970">
              <a:off x="9631547" y="1657825"/>
              <a:ext cx="1613516" cy="2081227"/>
            </a:xfrm>
            <a:custGeom>
              <a:avLst/>
              <a:gdLst/>
              <a:ahLst/>
              <a:cxnLst/>
              <a:rect l="l" t="t" r="r" b="b"/>
              <a:pathLst>
                <a:path w="1613390" h="2081064" extrusionOk="0">
                  <a:moveTo>
                    <a:pt x="23" y="128"/>
                  </a:moveTo>
                  <a:lnTo>
                    <a:pt x="1613413" y="128"/>
                  </a:lnTo>
                  <a:lnTo>
                    <a:pt x="1613413" y="2081193"/>
                  </a:lnTo>
                  <a:lnTo>
                    <a:pt x="23" y="2081193"/>
                  </a:lnTo>
                  <a:close/>
                </a:path>
              </a:pathLst>
            </a:custGeom>
            <a:solidFill>
              <a:srgbClr val="F2F2F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13" name="Google Shape;713;p20"/>
          <p:cNvSpPr/>
          <p:nvPr/>
        </p:nvSpPr>
        <p:spPr>
          <a:xfrm rot="741094" flipH="1">
            <a:off x="5592125" y="1873814"/>
            <a:ext cx="766551" cy="519860"/>
          </a:xfrm>
          <a:custGeom>
            <a:avLst/>
            <a:gdLst/>
            <a:ahLst/>
            <a:cxnLst/>
            <a:rect l="l" t="t" r="r" b="b"/>
            <a:pathLst>
              <a:path w="2186300" h="1482707" extrusionOk="0">
                <a:moveTo>
                  <a:pt x="1706976" y="345"/>
                </a:moveTo>
                <a:cubicBezTo>
                  <a:pt x="1665515" y="-1220"/>
                  <a:pt x="1619882" y="3539"/>
                  <a:pt x="1572945" y="17750"/>
                </a:cubicBezTo>
                <a:cubicBezTo>
                  <a:pt x="1504235" y="38676"/>
                  <a:pt x="1438328" y="97869"/>
                  <a:pt x="1370334" y="168014"/>
                </a:cubicBezTo>
                <a:cubicBezTo>
                  <a:pt x="1355276" y="183594"/>
                  <a:pt x="1340151" y="199696"/>
                  <a:pt x="1324832" y="215994"/>
                </a:cubicBezTo>
                <a:cubicBezTo>
                  <a:pt x="1316096" y="225316"/>
                  <a:pt x="1307491" y="234051"/>
                  <a:pt x="1298625" y="243439"/>
                </a:cubicBezTo>
                <a:lnTo>
                  <a:pt x="1420857" y="207910"/>
                </a:lnTo>
                <a:cubicBezTo>
                  <a:pt x="1417337" y="211365"/>
                  <a:pt x="1414403" y="215016"/>
                  <a:pt x="1410883" y="218536"/>
                </a:cubicBezTo>
                <a:lnTo>
                  <a:pt x="1439566" y="209800"/>
                </a:lnTo>
                <a:cubicBezTo>
                  <a:pt x="1495369" y="155432"/>
                  <a:pt x="1550259" y="111755"/>
                  <a:pt x="1607235" y="94479"/>
                </a:cubicBezTo>
                <a:cubicBezTo>
                  <a:pt x="1701174" y="65926"/>
                  <a:pt x="1786247" y="76617"/>
                  <a:pt x="1848504" y="94479"/>
                </a:cubicBezTo>
                <a:lnTo>
                  <a:pt x="1934555" y="69511"/>
                </a:lnTo>
                <a:cubicBezTo>
                  <a:pt x="1934555" y="69511"/>
                  <a:pt x="1923994" y="67882"/>
                  <a:pt x="1912716" y="65795"/>
                </a:cubicBezTo>
                <a:lnTo>
                  <a:pt x="1921452" y="62666"/>
                </a:lnTo>
                <a:cubicBezTo>
                  <a:pt x="1921452" y="62666"/>
                  <a:pt x="1831359" y="5038"/>
                  <a:pt x="1706976" y="345"/>
                </a:cubicBezTo>
                <a:close/>
                <a:moveTo>
                  <a:pt x="1410883" y="218536"/>
                </a:moveTo>
                <a:lnTo>
                  <a:pt x="1290542" y="252826"/>
                </a:lnTo>
                <a:cubicBezTo>
                  <a:pt x="1195951" y="353023"/>
                  <a:pt x="1093798" y="453937"/>
                  <a:pt x="971984" y="490965"/>
                </a:cubicBezTo>
                <a:cubicBezTo>
                  <a:pt x="839993" y="531057"/>
                  <a:pt x="729672" y="485033"/>
                  <a:pt x="601678" y="447940"/>
                </a:cubicBezTo>
                <a:lnTo>
                  <a:pt x="473253" y="484120"/>
                </a:lnTo>
                <a:cubicBezTo>
                  <a:pt x="674547" y="507850"/>
                  <a:pt x="812516" y="615674"/>
                  <a:pt x="993210" y="560784"/>
                </a:cubicBezTo>
                <a:cubicBezTo>
                  <a:pt x="1158401" y="510588"/>
                  <a:pt x="1287413" y="342397"/>
                  <a:pt x="1410883" y="218536"/>
                </a:cubicBezTo>
                <a:close/>
                <a:moveTo>
                  <a:pt x="473253" y="484120"/>
                </a:moveTo>
                <a:cubicBezTo>
                  <a:pt x="472510" y="483990"/>
                  <a:pt x="471506" y="484186"/>
                  <a:pt x="470763" y="484120"/>
                </a:cubicBezTo>
                <a:lnTo>
                  <a:pt x="598562" y="446701"/>
                </a:lnTo>
                <a:cubicBezTo>
                  <a:pt x="575152" y="439856"/>
                  <a:pt x="551123" y="434185"/>
                  <a:pt x="526246" y="428579"/>
                </a:cubicBezTo>
                <a:cubicBezTo>
                  <a:pt x="518456" y="426884"/>
                  <a:pt x="510523" y="425124"/>
                  <a:pt x="502556" y="423624"/>
                </a:cubicBezTo>
                <a:cubicBezTo>
                  <a:pt x="415893" y="406870"/>
                  <a:pt x="318225" y="402176"/>
                  <a:pt x="198953" y="434837"/>
                </a:cubicBezTo>
                <a:cubicBezTo>
                  <a:pt x="105346" y="460456"/>
                  <a:pt x="47256" y="500548"/>
                  <a:pt x="84" y="545204"/>
                </a:cubicBezTo>
                <a:lnTo>
                  <a:pt x="17542" y="615609"/>
                </a:lnTo>
                <a:lnTo>
                  <a:pt x="44348" y="608177"/>
                </a:lnTo>
                <a:cubicBezTo>
                  <a:pt x="89818" y="568868"/>
                  <a:pt x="148300" y="534773"/>
                  <a:pt x="233243" y="511500"/>
                </a:cubicBezTo>
                <a:cubicBezTo>
                  <a:pt x="316295" y="488814"/>
                  <a:pt x="388330" y="484837"/>
                  <a:pt x="453931" y="489727"/>
                </a:cubicBezTo>
                <a:lnTo>
                  <a:pt x="473253" y="484120"/>
                </a:lnTo>
                <a:close/>
                <a:moveTo>
                  <a:pt x="1790550" y="277142"/>
                </a:moveTo>
                <a:cubicBezTo>
                  <a:pt x="1749024" y="275577"/>
                  <a:pt x="1704043" y="279684"/>
                  <a:pt x="1657106" y="293961"/>
                </a:cubicBezTo>
                <a:cubicBezTo>
                  <a:pt x="1588395" y="314822"/>
                  <a:pt x="1522488" y="374080"/>
                  <a:pt x="1454495" y="444224"/>
                </a:cubicBezTo>
                <a:cubicBezTo>
                  <a:pt x="1439436" y="459739"/>
                  <a:pt x="1424312" y="476428"/>
                  <a:pt x="1408992" y="492791"/>
                </a:cubicBezTo>
                <a:cubicBezTo>
                  <a:pt x="1400257" y="502113"/>
                  <a:pt x="1391652" y="510848"/>
                  <a:pt x="1382786" y="520236"/>
                </a:cubicBezTo>
                <a:lnTo>
                  <a:pt x="1505017" y="484707"/>
                </a:lnTo>
                <a:cubicBezTo>
                  <a:pt x="1501497" y="488162"/>
                  <a:pt x="1497912" y="491161"/>
                  <a:pt x="1494391" y="494681"/>
                </a:cubicBezTo>
                <a:lnTo>
                  <a:pt x="1523075" y="486598"/>
                </a:lnTo>
                <a:cubicBezTo>
                  <a:pt x="1578943" y="432229"/>
                  <a:pt x="1634420" y="387965"/>
                  <a:pt x="1691396" y="370624"/>
                </a:cubicBezTo>
                <a:cubicBezTo>
                  <a:pt x="1785335" y="342071"/>
                  <a:pt x="1870408" y="352762"/>
                  <a:pt x="1932664" y="370624"/>
                </a:cubicBezTo>
                <a:lnTo>
                  <a:pt x="2018715" y="346309"/>
                </a:lnTo>
                <a:cubicBezTo>
                  <a:pt x="2018715" y="346309"/>
                  <a:pt x="2008154" y="344092"/>
                  <a:pt x="1996877" y="341941"/>
                </a:cubicBezTo>
                <a:lnTo>
                  <a:pt x="2005612" y="339464"/>
                </a:lnTo>
                <a:cubicBezTo>
                  <a:pt x="2005612" y="339464"/>
                  <a:pt x="1914933" y="281836"/>
                  <a:pt x="1790550" y="277142"/>
                </a:cubicBezTo>
                <a:close/>
                <a:moveTo>
                  <a:pt x="1494391" y="494681"/>
                </a:moveTo>
                <a:lnTo>
                  <a:pt x="1374050" y="528971"/>
                </a:lnTo>
                <a:cubicBezTo>
                  <a:pt x="1279459" y="629234"/>
                  <a:pt x="1177958" y="730083"/>
                  <a:pt x="1056118" y="767111"/>
                </a:cubicBezTo>
                <a:cubicBezTo>
                  <a:pt x="924154" y="807203"/>
                  <a:pt x="813833" y="761244"/>
                  <a:pt x="685838" y="724085"/>
                </a:cubicBezTo>
                <a:lnTo>
                  <a:pt x="556795" y="760918"/>
                </a:lnTo>
                <a:cubicBezTo>
                  <a:pt x="758082" y="784647"/>
                  <a:pt x="896676" y="892471"/>
                  <a:pt x="1077370" y="837581"/>
                </a:cubicBezTo>
                <a:cubicBezTo>
                  <a:pt x="1242562" y="787385"/>
                  <a:pt x="1370921" y="618608"/>
                  <a:pt x="1494391" y="494681"/>
                </a:cubicBezTo>
                <a:close/>
                <a:moveTo>
                  <a:pt x="556827" y="760918"/>
                </a:moveTo>
                <a:cubicBezTo>
                  <a:pt x="556084" y="760787"/>
                  <a:pt x="555699" y="760331"/>
                  <a:pt x="554956" y="760266"/>
                </a:cubicBezTo>
                <a:lnTo>
                  <a:pt x="682755" y="723499"/>
                </a:lnTo>
                <a:cubicBezTo>
                  <a:pt x="659345" y="716654"/>
                  <a:pt x="634690" y="710330"/>
                  <a:pt x="609814" y="704789"/>
                </a:cubicBezTo>
                <a:cubicBezTo>
                  <a:pt x="602023" y="703029"/>
                  <a:pt x="594090" y="701334"/>
                  <a:pt x="586124" y="699769"/>
                </a:cubicBezTo>
                <a:cubicBezTo>
                  <a:pt x="499460" y="683016"/>
                  <a:pt x="402418" y="678974"/>
                  <a:pt x="283146" y="711634"/>
                </a:cubicBezTo>
                <a:cubicBezTo>
                  <a:pt x="181743" y="739405"/>
                  <a:pt x="120379" y="783343"/>
                  <a:pt x="71813" y="832562"/>
                </a:cubicBezTo>
                <a:lnTo>
                  <a:pt x="89264" y="901794"/>
                </a:lnTo>
                <a:cubicBezTo>
                  <a:pt x="91748" y="899251"/>
                  <a:pt x="92934" y="896122"/>
                  <a:pt x="95503" y="893645"/>
                </a:cubicBezTo>
                <a:lnTo>
                  <a:pt x="127915" y="884323"/>
                </a:lnTo>
                <a:cubicBezTo>
                  <a:pt x="173385" y="845013"/>
                  <a:pt x="232493" y="811570"/>
                  <a:pt x="317436" y="788298"/>
                </a:cubicBezTo>
                <a:cubicBezTo>
                  <a:pt x="400482" y="765611"/>
                  <a:pt x="472523" y="761048"/>
                  <a:pt x="538124" y="765872"/>
                </a:cubicBezTo>
                <a:lnTo>
                  <a:pt x="556827" y="760918"/>
                </a:lnTo>
                <a:close/>
                <a:moveTo>
                  <a:pt x="1874710" y="553287"/>
                </a:moveTo>
                <a:cubicBezTo>
                  <a:pt x="1833184" y="551723"/>
                  <a:pt x="1788203" y="555830"/>
                  <a:pt x="1741266" y="570106"/>
                </a:cubicBezTo>
                <a:cubicBezTo>
                  <a:pt x="1672556" y="591032"/>
                  <a:pt x="1606649" y="650225"/>
                  <a:pt x="1538655" y="720369"/>
                </a:cubicBezTo>
                <a:cubicBezTo>
                  <a:pt x="1523596" y="735950"/>
                  <a:pt x="1507886" y="752639"/>
                  <a:pt x="1492501" y="769001"/>
                </a:cubicBezTo>
                <a:cubicBezTo>
                  <a:pt x="1483830" y="778258"/>
                  <a:pt x="1475160" y="787059"/>
                  <a:pt x="1466359" y="796446"/>
                </a:cubicBezTo>
                <a:lnTo>
                  <a:pt x="1589178" y="760918"/>
                </a:lnTo>
                <a:cubicBezTo>
                  <a:pt x="1585657" y="764308"/>
                  <a:pt x="1582072" y="767306"/>
                  <a:pt x="1578552" y="770892"/>
                </a:cubicBezTo>
                <a:lnTo>
                  <a:pt x="1607235" y="762743"/>
                </a:lnTo>
                <a:cubicBezTo>
                  <a:pt x="1663103" y="708440"/>
                  <a:pt x="1717993" y="664110"/>
                  <a:pt x="1774904" y="646770"/>
                </a:cubicBezTo>
                <a:cubicBezTo>
                  <a:pt x="1868908" y="618282"/>
                  <a:pt x="1954568" y="628908"/>
                  <a:pt x="2016825" y="646770"/>
                </a:cubicBezTo>
                <a:lnTo>
                  <a:pt x="2102224" y="622519"/>
                </a:lnTo>
                <a:cubicBezTo>
                  <a:pt x="2102224" y="622519"/>
                  <a:pt x="2092315" y="620238"/>
                  <a:pt x="2081037" y="618151"/>
                </a:cubicBezTo>
                <a:lnTo>
                  <a:pt x="2089773" y="615609"/>
                </a:lnTo>
                <a:cubicBezTo>
                  <a:pt x="2089773" y="615609"/>
                  <a:pt x="1999093" y="557981"/>
                  <a:pt x="1874710" y="553287"/>
                </a:cubicBezTo>
                <a:close/>
                <a:moveTo>
                  <a:pt x="1578552" y="770892"/>
                </a:moveTo>
                <a:lnTo>
                  <a:pt x="1458211" y="805117"/>
                </a:lnTo>
                <a:cubicBezTo>
                  <a:pt x="1363620" y="905379"/>
                  <a:pt x="1261532" y="1006293"/>
                  <a:pt x="1139692" y="1043321"/>
                </a:cubicBezTo>
                <a:cubicBezTo>
                  <a:pt x="1007682" y="1083413"/>
                  <a:pt x="897993" y="1037389"/>
                  <a:pt x="769999" y="1000296"/>
                </a:cubicBezTo>
                <a:lnTo>
                  <a:pt x="640948" y="1037063"/>
                </a:lnTo>
                <a:cubicBezTo>
                  <a:pt x="842242" y="1060857"/>
                  <a:pt x="980237" y="1168617"/>
                  <a:pt x="1160879" y="1113727"/>
                </a:cubicBezTo>
                <a:cubicBezTo>
                  <a:pt x="1326070" y="1063530"/>
                  <a:pt x="1455082" y="894753"/>
                  <a:pt x="1578552" y="770892"/>
                </a:cubicBezTo>
                <a:close/>
                <a:moveTo>
                  <a:pt x="640922" y="1037063"/>
                </a:moveTo>
                <a:cubicBezTo>
                  <a:pt x="640186" y="1036998"/>
                  <a:pt x="639175" y="1037128"/>
                  <a:pt x="638432" y="1037063"/>
                </a:cubicBezTo>
                <a:lnTo>
                  <a:pt x="766857" y="999644"/>
                </a:lnTo>
                <a:cubicBezTo>
                  <a:pt x="743447" y="992864"/>
                  <a:pt x="718792" y="986541"/>
                  <a:pt x="693915" y="980935"/>
                </a:cubicBezTo>
                <a:cubicBezTo>
                  <a:pt x="686125" y="979240"/>
                  <a:pt x="678192" y="978131"/>
                  <a:pt x="670225" y="976566"/>
                </a:cubicBezTo>
                <a:cubicBezTo>
                  <a:pt x="583562" y="959813"/>
                  <a:pt x="486520" y="955184"/>
                  <a:pt x="367248" y="987779"/>
                </a:cubicBezTo>
                <a:cubicBezTo>
                  <a:pt x="258589" y="1017571"/>
                  <a:pt x="193255" y="1064964"/>
                  <a:pt x="143444" y="1118746"/>
                </a:cubicBezTo>
                <a:lnTo>
                  <a:pt x="161521" y="1192281"/>
                </a:lnTo>
                <a:cubicBezTo>
                  <a:pt x="168020" y="1185175"/>
                  <a:pt x="172486" y="1177352"/>
                  <a:pt x="179605" y="1170442"/>
                </a:cubicBezTo>
                <a:lnTo>
                  <a:pt x="212017" y="1161120"/>
                </a:lnTo>
                <a:cubicBezTo>
                  <a:pt x="257487" y="1121810"/>
                  <a:pt x="315976" y="1087716"/>
                  <a:pt x="400912" y="1064508"/>
                </a:cubicBezTo>
                <a:cubicBezTo>
                  <a:pt x="483964" y="1041757"/>
                  <a:pt x="555999" y="1037845"/>
                  <a:pt x="621600" y="1042669"/>
                </a:cubicBezTo>
                <a:lnTo>
                  <a:pt x="640922" y="1037063"/>
                </a:lnTo>
                <a:close/>
                <a:moveTo>
                  <a:pt x="1958871" y="829432"/>
                </a:moveTo>
                <a:cubicBezTo>
                  <a:pt x="1917345" y="827868"/>
                  <a:pt x="1871777" y="832627"/>
                  <a:pt x="1824775" y="846904"/>
                </a:cubicBezTo>
                <a:cubicBezTo>
                  <a:pt x="1756064" y="867764"/>
                  <a:pt x="1690809" y="927022"/>
                  <a:pt x="1622816" y="997167"/>
                </a:cubicBezTo>
                <a:cubicBezTo>
                  <a:pt x="1607757" y="1012747"/>
                  <a:pt x="1592046" y="1028784"/>
                  <a:pt x="1576661" y="1045147"/>
                </a:cubicBezTo>
                <a:cubicBezTo>
                  <a:pt x="1567991" y="1054469"/>
                  <a:pt x="1559321" y="1063204"/>
                  <a:pt x="1550520" y="1072592"/>
                </a:cubicBezTo>
                <a:lnTo>
                  <a:pt x="1673338" y="1037063"/>
                </a:lnTo>
                <a:cubicBezTo>
                  <a:pt x="1669818" y="1040518"/>
                  <a:pt x="1666232" y="1044104"/>
                  <a:pt x="1662712" y="1047624"/>
                </a:cubicBezTo>
                <a:lnTo>
                  <a:pt x="1691396" y="1038953"/>
                </a:lnTo>
                <a:cubicBezTo>
                  <a:pt x="1747264" y="984585"/>
                  <a:pt x="1802154" y="940908"/>
                  <a:pt x="1859065" y="923567"/>
                </a:cubicBezTo>
                <a:cubicBezTo>
                  <a:pt x="1953069" y="895079"/>
                  <a:pt x="2038142" y="905705"/>
                  <a:pt x="2100333" y="923567"/>
                </a:cubicBezTo>
                <a:lnTo>
                  <a:pt x="2186384" y="898665"/>
                </a:lnTo>
                <a:cubicBezTo>
                  <a:pt x="2186384" y="898665"/>
                  <a:pt x="2175889" y="897035"/>
                  <a:pt x="2164546" y="894949"/>
                </a:cubicBezTo>
                <a:lnTo>
                  <a:pt x="2173281" y="891819"/>
                </a:lnTo>
                <a:cubicBezTo>
                  <a:pt x="2173281" y="891819"/>
                  <a:pt x="2083254" y="834192"/>
                  <a:pt x="1958871" y="829432"/>
                </a:cubicBezTo>
                <a:close/>
                <a:moveTo>
                  <a:pt x="1662712" y="1047624"/>
                </a:moveTo>
                <a:lnTo>
                  <a:pt x="1542371" y="1081914"/>
                </a:lnTo>
                <a:cubicBezTo>
                  <a:pt x="1447780" y="1182176"/>
                  <a:pt x="1345693" y="1283091"/>
                  <a:pt x="1223852" y="1320053"/>
                </a:cubicBezTo>
                <a:cubicBezTo>
                  <a:pt x="1091842" y="1360211"/>
                  <a:pt x="982127" y="1314186"/>
                  <a:pt x="854159" y="1277093"/>
                </a:cubicBezTo>
                <a:lnTo>
                  <a:pt x="725109" y="1313208"/>
                </a:lnTo>
                <a:cubicBezTo>
                  <a:pt x="926403" y="1337003"/>
                  <a:pt x="1064397" y="1444827"/>
                  <a:pt x="1245039" y="1389937"/>
                </a:cubicBezTo>
                <a:cubicBezTo>
                  <a:pt x="1410231" y="1339741"/>
                  <a:pt x="1539242" y="1171550"/>
                  <a:pt x="1662712" y="1047624"/>
                </a:cubicBezTo>
                <a:close/>
                <a:moveTo>
                  <a:pt x="725083" y="1313208"/>
                </a:moveTo>
                <a:cubicBezTo>
                  <a:pt x="724346" y="1313143"/>
                  <a:pt x="723336" y="1313339"/>
                  <a:pt x="722593" y="1313208"/>
                </a:cubicBezTo>
                <a:lnTo>
                  <a:pt x="850391" y="1275789"/>
                </a:lnTo>
                <a:cubicBezTo>
                  <a:pt x="826981" y="1269010"/>
                  <a:pt x="802952" y="1263338"/>
                  <a:pt x="778076" y="1257732"/>
                </a:cubicBezTo>
                <a:cubicBezTo>
                  <a:pt x="770286" y="1256037"/>
                  <a:pt x="762352" y="1254277"/>
                  <a:pt x="754386" y="1252777"/>
                </a:cubicBezTo>
                <a:cubicBezTo>
                  <a:pt x="667722" y="1235958"/>
                  <a:pt x="570061" y="1231330"/>
                  <a:pt x="450789" y="1263990"/>
                </a:cubicBezTo>
                <a:cubicBezTo>
                  <a:pt x="338382" y="1294759"/>
                  <a:pt x="271744" y="1344434"/>
                  <a:pt x="221372" y="1400498"/>
                </a:cubicBezTo>
                <a:cubicBezTo>
                  <a:pt x="219260" y="1402845"/>
                  <a:pt x="217141" y="1404996"/>
                  <a:pt x="215140" y="1407343"/>
                </a:cubicBezTo>
                <a:lnTo>
                  <a:pt x="234462" y="1482768"/>
                </a:lnTo>
                <a:cubicBezTo>
                  <a:pt x="244580" y="1470903"/>
                  <a:pt x="252070" y="1457931"/>
                  <a:pt x="263763" y="1446653"/>
                </a:cubicBezTo>
                <a:lnTo>
                  <a:pt x="296180" y="1437265"/>
                </a:lnTo>
                <a:cubicBezTo>
                  <a:pt x="341646" y="1397956"/>
                  <a:pt x="400139" y="1363926"/>
                  <a:pt x="485075" y="1340654"/>
                </a:cubicBezTo>
                <a:cubicBezTo>
                  <a:pt x="568127" y="1317902"/>
                  <a:pt x="640162" y="1313991"/>
                  <a:pt x="705763" y="1318815"/>
                </a:cubicBezTo>
                <a:lnTo>
                  <a:pt x="725085" y="1313208"/>
                </a:lnTo>
                <a:close/>
              </a:path>
            </a:pathLst>
          </a:custGeom>
          <a:solidFill>
            <a:srgbClr val="000000">
              <a:alpha val="49411"/>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14" name="Google Shape;714;p20"/>
          <p:cNvGrpSpPr/>
          <p:nvPr/>
        </p:nvGrpSpPr>
        <p:grpSpPr>
          <a:xfrm rot="-741817">
            <a:off x="5094118" y="1373232"/>
            <a:ext cx="870999" cy="1136129"/>
            <a:chOff x="5637109" y="2191514"/>
            <a:chExt cx="2143612" cy="2796121"/>
          </a:xfrm>
        </p:grpSpPr>
        <p:grpSp>
          <p:nvGrpSpPr>
            <p:cNvPr id="715" name="Google Shape;715;p20"/>
            <p:cNvGrpSpPr/>
            <p:nvPr/>
          </p:nvGrpSpPr>
          <p:grpSpPr>
            <a:xfrm>
              <a:off x="5637109" y="2191514"/>
              <a:ext cx="2143612" cy="2796121"/>
              <a:chOff x="5637109" y="2191514"/>
              <a:chExt cx="2143612" cy="2796121"/>
            </a:xfrm>
          </p:grpSpPr>
          <p:sp>
            <p:nvSpPr>
              <p:cNvPr id="716" name="Google Shape;716;p20"/>
              <p:cNvSpPr/>
              <p:nvPr/>
            </p:nvSpPr>
            <p:spPr>
              <a:xfrm>
                <a:off x="5870944" y="2751072"/>
                <a:ext cx="1675943" cy="1675943"/>
              </a:xfrm>
              <a:custGeom>
                <a:avLst/>
                <a:gdLst/>
                <a:ahLst/>
                <a:cxnLst/>
                <a:rect l="l" t="t" r="r" b="b"/>
                <a:pathLst>
                  <a:path w="1675943" h="1675943" extrusionOk="0">
                    <a:moveTo>
                      <a:pt x="956539" y="8585"/>
                    </a:moveTo>
                    <a:cubicBezTo>
                      <a:pt x="498709" y="-56865"/>
                      <a:pt x="73995" y="261653"/>
                      <a:pt x="8609" y="719549"/>
                    </a:cubicBezTo>
                    <a:cubicBezTo>
                      <a:pt x="-56841" y="1177379"/>
                      <a:pt x="261677" y="1602092"/>
                      <a:pt x="719573" y="1667478"/>
                    </a:cubicBezTo>
                    <a:cubicBezTo>
                      <a:pt x="1177403" y="1732929"/>
                      <a:pt x="1602117" y="1414410"/>
                      <a:pt x="1667502" y="956515"/>
                    </a:cubicBezTo>
                    <a:cubicBezTo>
                      <a:pt x="1732953" y="498685"/>
                      <a:pt x="1414434" y="73971"/>
                      <a:pt x="956539" y="8585"/>
                    </a:cubicBezTo>
                    <a:close/>
                    <a:moveTo>
                      <a:pt x="953279" y="31663"/>
                    </a:moveTo>
                    <a:cubicBezTo>
                      <a:pt x="1398332" y="95223"/>
                      <a:pt x="1708050" y="508137"/>
                      <a:pt x="1644425" y="953255"/>
                    </a:cubicBezTo>
                    <a:cubicBezTo>
                      <a:pt x="1580864" y="1398308"/>
                      <a:pt x="1167950" y="1708026"/>
                      <a:pt x="722832" y="1644401"/>
                    </a:cubicBezTo>
                    <a:cubicBezTo>
                      <a:pt x="277779" y="1580840"/>
                      <a:pt x="-31939" y="1167926"/>
                      <a:pt x="31687" y="722808"/>
                    </a:cubicBezTo>
                    <a:cubicBezTo>
                      <a:pt x="95247" y="277755"/>
                      <a:pt x="508161" y="-31963"/>
                      <a:pt x="953279" y="31663"/>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17" name="Google Shape;717;p20"/>
              <p:cNvSpPr/>
              <p:nvPr/>
            </p:nvSpPr>
            <p:spPr>
              <a:xfrm>
                <a:off x="5637109" y="2517238"/>
                <a:ext cx="2143612" cy="2143611"/>
              </a:xfrm>
              <a:custGeom>
                <a:avLst/>
                <a:gdLst/>
                <a:ahLst/>
                <a:cxnLst/>
                <a:rect l="l" t="t" r="r" b="b"/>
                <a:pathLst>
                  <a:path w="2143612" h="2143611" extrusionOk="0">
                    <a:moveTo>
                      <a:pt x="1223394" y="10960"/>
                    </a:moveTo>
                    <a:cubicBezTo>
                      <a:pt x="637791" y="-72744"/>
                      <a:pt x="94627" y="334759"/>
                      <a:pt x="10988" y="920362"/>
                    </a:cubicBezTo>
                    <a:cubicBezTo>
                      <a:pt x="-72716" y="1506030"/>
                      <a:pt x="334592" y="2049129"/>
                      <a:pt x="920260" y="2132768"/>
                    </a:cubicBezTo>
                    <a:cubicBezTo>
                      <a:pt x="1505862" y="2216472"/>
                      <a:pt x="2049157" y="1809164"/>
                      <a:pt x="2132796" y="1223561"/>
                    </a:cubicBezTo>
                    <a:cubicBezTo>
                      <a:pt x="2216500" y="637893"/>
                      <a:pt x="1809062" y="94599"/>
                      <a:pt x="1223394" y="10960"/>
                    </a:cubicBezTo>
                    <a:close/>
                    <a:moveTo>
                      <a:pt x="1220134" y="34037"/>
                    </a:moveTo>
                    <a:cubicBezTo>
                      <a:pt x="1792960" y="115851"/>
                      <a:pt x="2191402" y="647346"/>
                      <a:pt x="2109588" y="1220236"/>
                    </a:cubicBezTo>
                    <a:cubicBezTo>
                      <a:pt x="2027709" y="1793062"/>
                      <a:pt x="1496410" y="2191569"/>
                      <a:pt x="923519" y="2109690"/>
                    </a:cubicBezTo>
                    <a:cubicBezTo>
                      <a:pt x="350694" y="2027877"/>
                      <a:pt x="-47814" y="1496512"/>
                      <a:pt x="34065" y="923687"/>
                    </a:cubicBezTo>
                    <a:cubicBezTo>
                      <a:pt x="115879" y="350796"/>
                      <a:pt x="647243" y="-47842"/>
                      <a:pt x="1220134" y="34037"/>
                    </a:cubicBezTo>
                    <a:close/>
                  </a:path>
                </a:pathLst>
              </a:custGeom>
              <a:solidFill>
                <a:srgbClr val="000000">
                  <a:alpha val="33725"/>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18" name="Google Shape;718;p20"/>
              <p:cNvGrpSpPr/>
              <p:nvPr/>
            </p:nvGrpSpPr>
            <p:grpSpPr>
              <a:xfrm rot="-2276354">
                <a:off x="6335118" y="2383918"/>
                <a:ext cx="919933" cy="855459"/>
                <a:chOff x="5781651" y="3138498"/>
                <a:chExt cx="625662" cy="581812"/>
              </a:xfrm>
            </p:grpSpPr>
            <p:sp>
              <p:nvSpPr>
                <p:cNvPr id="719" name="Google Shape;719;p20"/>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0" name="Google Shape;720;p20"/>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1" name="Google Shape;721;p20"/>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2" name="Google Shape;722;p20"/>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3" name="Google Shape;723;p20"/>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4" name="Google Shape;724;p20"/>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5" name="Google Shape;725;p20"/>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6" name="Google Shape;726;p20"/>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7" name="Google Shape;727;p20"/>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8" name="Google Shape;728;p20"/>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9" name="Google Shape;729;p20"/>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0" name="Google Shape;730;p20"/>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1" name="Google Shape;731;p20"/>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2" name="Google Shape;732;p20"/>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3" name="Google Shape;733;p20"/>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734" name="Google Shape;734;p20"/>
              <p:cNvGrpSpPr/>
              <p:nvPr/>
            </p:nvGrpSpPr>
            <p:grpSpPr>
              <a:xfrm rot="8013194">
                <a:off x="6331224" y="3931838"/>
                <a:ext cx="919930" cy="855457"/>
                <a:chOff x="5781651" y="3138498"/>
                <a:chExt cx="625662" cy="581812"/>
              </a:xfrm>
            </p:grpSpPr>
            <p:sp>
              <p:nvSpPr>
                <p:cNvPr id="735" name="Google Shape;735;p20"/>
                <p:cNvSpPr/>
                <p:nvPr/>
              </p:nvSpPr>
              <p:spPr>
                <a:xfrm>
                  <a:off x="5781651" y="3138498"/>
                  <a:ext cx="54055" cy="81929"/>
                </a:xfrm>
                <a:custGeom>
                  <a:avLst/>
                  <a:gdLst/>
                  <a:ahLst/>
                  <a:cxnLst/>
                  <a:rect l="l" t="t" r="r" b="b"/>
                  <a:pathLst>
                    <a:path w="54055" h="81929" extrusionOk="0">
                      <a:moveTo>
                        <a:pt x="44506" y="4656"/>
                      </a:moveTo>
                      <a:cubicBezTo>
                        <a:pt x="40981" y="2370"/>
                        <a:pt x="36695" y="846"/>
                        <a:pt x="31837" y="275"/>
                      </a:cubicBezTo>
                      <a:cubicBezTo>
                        <a:pt x="24694" y="-583"/>
                        <a:pt x="18693" y="560"/>
                        <a:pt x="13930" y="3799"/>
                      </a:cubicBezTo>
                      <a:cubicBezTo>
                        <a:pt x="9073" y="7037"/>
                        <a:pt x="6310" y="11895"/>
                        <a:pt x="5453" y="18372"/>
                      </a:cubicBezTo>
                      <a:cubicBezTo>
                        <a:pt x="4882" y="22563"/>
                        <a:pt x="5453" y="26278"/>
                        <a:pt x="6977" y="29516"/>
                      </a:cubicBezTo>
                      <a:cubicBezTo>
                        <a:pt x="8596" y="32755"/>
                        <a:pt x="10597" y="35422"/>
                        <a:pt x="13168" y="37708"/>
                      </a:cubicBezTo>
                      <a:cubicBezTo>
                        <a:pt x="15740" y="39994"/>
                        <a:pt x="19169" y="42566"/>
                        <a:pt x="23455" y="45518"/>
                      </a:cubicBezTo>
                      <a:cubicBezTo>
                        <a:pt x="27170" y="48090"/>
                        <a:pt x="29932" y="50186"/>
                        <a:pt x="31742" y="51710"/>
                      </a:cubicBezTo>
                      <a:cubicBezTo>
                        <a:pt x="33552" y="53234"/>
                        <a:pt x="34790" y="54758"/>
                        <a:pt x="35743" y="56377"/>
                      </a:cubicBezTo>
                      <a:cubicBezTo>
                        <a:pt x="36600" y="57996"/>
                        <a:pt x="36886" y="59806"/>
                        <a:pt x="36695" y="61806"/>
                      </a:cubicBezTo>
                      <a:cubicBezTo>
                        <a:pt x="36314" y="64759"/>
                        <a:pt x="35076" y="67045"/>
                        <a:pt x="32980" y="68569"/>
                      </a:cubicBezTo>
                      <a:cubicBezTo>
                        <a:pt x="30885" y="70188"/>
                        <a:pt x="28027" y="70760"/>
                        <a:pt x="24408" y="70283"/>
                      </a:cubicBezTo>
                      <a:cubicBezTo>
                        <a:pt x="20503" y="69807"/>
                        <a:pt x="17645" y="68378"/>
                        <a:pt x="15645" y="66092"/>
                      </a:cubicBezTo>
                      <a:cubicBezTo>
                        <a:pt x="13645" y="63806"/>
                        <a:pt x="12787" y="60949"/>
                        <a:pt x="13264" y="57710"/>
                      </a:cubicBezTo>
                      <a:lnTo>
                        <a:pt x="13549" y="55424"/>
                      </a:lnTo>
                      <a:cubicBezTo>
                        <a:pt x="13645" y="55043"/>
                        <a:pt x="13549" y="54758"/>
                        <a:pt x="13264" y="54377"/>
                      </a:cubicBezTo>
                      <a:cubicBezTo>
                        <a:pt x="13073" y="54091"/>
                        <a:pt x="12692" y="53900"/>
                        <a:pt x="12311" y="53900"/>
                      </a:cubicBezTo>
                      <a:lnTo>
                        <a:pt x="2119" y="52662"/>
                      </a:lnTo>
                      <a:cubicBezTo>
                        <a:pt x="1738" y="52567"/>
                        <a:pt x="1357" y="52662"/>
                        <a:pt x="1072" y="52948"/>
                      </a:cubicBezTo>
                      <a:cubicBezTo>
                        <a:pt x="786" y="53138"/>
                        <a:pt x="595" y="53519"/>
                        <a:pt x="595" y="53900"/>
                      </a:cubicBezTo>
                      <a:lnTo>
                        <a:pt x="214" y="56853"/>
                      </a:lnTo>
                      <a:cubicBezTo>
                        <a:pt x="-357" y="61139"/>
                        <a:pt x="214" y="65045"/>
                        <a:pt x="1929" y="68664"/>
                      </a:cubicBezTo>
                      <a:cubicBezTo>
                        <a:pt x="3643" y="72284"/>
                        <a:pt x="6215" y="75141"/>
                        <a:pt x="9739" y="77332"/>
                      </a:cubicBezTo>
                      <a:cubicBezTo>
                        <a:pt x="13359" y="79523"/>
                        <a:pt x="17550" y="80951"/>
                        <a:pt x="22598" y="81618"/>
                      </a:cubicBezTo>
                      <a:cubicBezTo>
                        <a:pt x="30123" y="82571"/>
                        <a:pt x="36314" y="81332"/>
                        <a:pt x="41267" y="77999"/>
                      </a:cubicBezTo>
                      <a:cubicBezTo>
                        <a:pt x="46220" y="74570"/>
                        <a:pt x="49078" y="69521"/>
                        <a:pt x="49935" y="62854"/>
                      </a:cubicBezTo>
                      <a:cubicBezTo>
                        <a:pt x="50411" y="58853"/>
                        <a:pt x="49935" y="55329"/>
                        <a:pt x="48506" y="52376"/>
                      </a:cubicBezTo>
                      <a:cubicBezTo>
                        <a:pt x="47077" y="49424"/>
                        <a:pt x="45172" y="46852"/>
                        <a:pt x="42791" y="44852"/>
                      </a:cubicBezTo>
                      <a:cubicBezTo>
                        <a:pt x="40505" y="42756"/>
                        <a:pt x="36790" y="39899"/>
                        <a:pt x="31742" y="36089"/>
                      </a:cubicBezTo>
                      <a:cubicBezTo>
                        <a:pt x="27932" y="33517"/>
                        <a:pt x="25075" y="31517"/>
                        <a:pt x="23265" y="29993"/>
                      </a:cubicBezTo>
                      <a:cubicBezTo>
                        <a:pt x="21360" y="28373"/>
                        <a:pt x="20026" y="26849"/>
                        <a:pt x="19264" y="25325"/>
                      </a:cubicBezTo>
                      <a:cubicBezTo>
                        <a:pt x="18407" y="23801"/>
                        <a:pt x="18121" y="21992"/>
                        <a:pt x="18407" y="19896"/>
                      </a:cubicBezTo>
                      <a:cubicBezTo>
                        <a:pt x="18788" y="16848"/>
                        <a:pt x="20026" y="14657"/>
                        <a:pt x="22122" y="13133"/>
                      </a:cubicBezTo>
                      <a:cubicBezTo>
                        <a:pt x="24217" y="11609"/>
                        <a:pt x="26884" y="11133"/>
                        <a:pt x="30123" y="11514"/>
                      </a:cubicBezTo>
                      <a:cubicBezTo>
                        <a:pt x="33838" y="11990"/>
                        <a:pt x="36600" y="13419"/>
                        <a:pt x="38600" y="15800"/>
                      </a:cubicBezTo>
                      <a:cubicBezTo>
                        <a:pt x="40505" y="18182"/>
                        <a:pt x="41267" y="21039"/>
                        <a:pt x="40886" y="24278"/>
                      </a:cubicBezTo>
                      <a:lnTo>
                        <a:pt x="40600" y="26468"/>
                      </a:lnTo>
                      <a:cubicBezTo>
                        <a:pt x="40600" y="26849"/>
                        <a:pt x="40600" y="27230"/>
                        <a:pt x="40886" y="27516"/>
                      </a:cubicBezTo>
                      <a:cubicBezTo>
                        <a:pt x="41077" y="27802"/>
                        <a:pt x="41458" y="27992"/>
                        <a:pt x="41839" y="27992"/>
                      </a:cubicBezTo>
                      <a:lnTo>
                        <a:pt x="52030" y="29231"/>
                      </a:lnTo>
                      <a:cubicBezTo>
                        <a:pt x="52411" y="29231"/>
                        <a:pt x="52792" y="29231"/>
                        <a:pt x="53078" y="28945"/>
                      </a:cubicBezTo>
                      <a:cubicBezTo>
                        <a:pt x="53364" y="28754"/>
                        <a:pt x="53554" y="28373"/>
                        <a:pt x="53554" y="27992"/>
                      </a:cubicBezTo>
                      <a:lnTo>
                        <a:pt x="53840" y="25706"/>
                      </a:lnTo>
                      <a:cubicBezTo>
                        <a:pt x="54412" y="21325"/>
                        <a:pt x="53840" y="17324"/>
                        <a:pt x="52221" y="13610"/>
                      </a:cubicBezTo>
                      <a:cubicBezTo>
                        <a:pt x="50602" y="9990"/>
                        <a:pt x="48030" y="7037"/>
                        <a:pt x="44506" y="465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6" name="Google Shape;736;p20"/>
                <p:cNvSpPr/>
                <p:nvPr/>
              </p:nvSpPr>
              <p:spPr>
                <a:xfrm>
                  <a:off x="5838978" y="3146260"/>
                  <a:ext cx="47471" cy="87609"/>
                </a:xfrm>
                <a:custGeom>
                  <a:avLst/>
                  <a:gdLst/>
                  <a:ahLst/>
                  <a:cxnLst/>
                  <a:rect l="l" t="t" r="r" b="b"/>
                  <a:pathLst>
                    <a:path w="47471" h="87609" extrusionOk="0">
                      <a:moveTo>
                        <a:pt x="46424" y="76428"/>
                      </a:moveTo>
                      <a:lnTo>
                        <a:pt x="15658" y="69665"/>
                      </a:lnTo>
                      <a:cubicBezTo>
                        <a:pt x="15277" y="69570"/>
                        <a:pt x="15182" y="69379"/>
                        <a:pt x="15277" y="68998"/>
                      </a:cubicBezTo>
                      <a:lnTo>
                        <a:pt x="29565" y="3943"/>
                      </a:lnTo>
                      <a:cubicBezTo>
                        <a:pt x="29660" y="3562"/>
                        <a:pt x="29565" y="3181"/>
                        <a:pt x="29374" y="2895"/>
                      </a:cubicBezTo>
                      <a:cubicBezTo>
                        <a:pt x="29089" y="2514"/>
                        <a:pt x="28803" y="2323"/>
                        <a:pt x="28517" y="2228"/>
                      </a:cubicBezTo>
                      <a:lnTo>
                        <a:pt x="18230" y="37"/>
                      </a:lnTo>
                      <a:cubicBezTo>
                        <a:pt x="17849" y="-58"/>
                        <a:pt x="17468" y="37"/>
                        <a:pt x="17182" y="228"/>
                      </a:cubicBezTo>
                      <a:cubicBezTo>
                        <a:pt x="16897" y="418"/>
                        <a:pt x="16611" y="704"/>
                        <a:pt x="16611" y="1085"/>
                      </a:cubicBezTo>
                      <a:lnTo>
                        <a:pt x="37" y="76523"/>
                      </a:lnTo>
                      <a:cubicBezTo>
                        <a:pt x="-58" y="76904"/>
                        <a:pt x="37" y="77285"/>
                        <a:pt x="228" y="77571"/>
                      </a:cubicBezTo>
                      <a:cubicBezTo>
                        <a:pt x="418" y="77857"/>
                        <a:pt x="704" y="78047"/>
                        <a:pt x="1085" y="78142"/>
                      </a:cubicBezTo>
                      <a:lnTo>
                        <a:pt x="43948" y="87572"/>
                      </a:lnTo>
                      <a:cubicBezTo>
                        <a:pt x="44329" y="87667"/>
                        <a:pt x="44710" y="87572"/>
                        <a:pt x="44995" y="87382"/>
                      </a:cubicBezTo>
                      <a:cubicBezTo>
                        <a:pt x="45281" y="87191"/>
                        <a:pt x="45472" y="86905"/>
                        <a:pt x="45567" y="86524"/>
                      </a:cubicBezTo>
                      <a:lnTo>
                        <a:pt x="47472" y="78047"/>
                      </a:lnTo>
                      <a:cubicBezTo>
                        <a:pt x="47472" y="77666"/>
                        <a:pt x="47472" y="77285"/>
                        <a:pt x="47281" y="76999"/>
                      </a:cubicBezTo>
                      <a:cubicBezTo>
                        <a:pt x="47091" y="76714"/>
                        <a:pt x="46710" y="76428"/>
                        <a:pt x="46424" y="7642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7" name="Google Shape;737;p20"/>
                <p:cNvSpPr/>
                <p:nvPr/>
              </p:nvSpPr>
              <p:spPr>
                <a:xfrm>
                  <a:off x="5892578" y="3160331"/>
                  <a:ext cx="34510" cy="79944"/>
                </a:xfrm>
                <a:custGeom>
                  <a:avLst/>
                  <a:gdLst/>
                  <a:ahLst/>
                  <a:cxnLst/>
                  <a:rect l="l" t="t" r="r" b="b"/>
                  <a:pathLst>
                    <a:path w="34510" h="79944" extrusionOk="0">
                      <a:moveTo>
                        <a:pt x="34353" y="3682"/>
                      </a:moveTo>
                      <a:cubicBezTo>
                        <a:pt x="34162" y="3396"/>
                        <a:pt x="33876" y="3111"/>
                        <a:pt x="33495" y="3015"/>
                      </a:cubicBezTo>
                      <a:lnTo>
                        <a:pt x="23399" y="63"/>
                      </a:lnTo>
                      <a:cubicBezTo>
                        <a:pt x="23018" y="-33"/>
                        <a:pt x="22732" y="-33"/>
                        <a:pt x="22351" y="158"/>
                      </a:cubicBezTo>
                      <a:cubicBezTo>
                        <a:pt x="21970" y="348"/>
                        <a:pt x="21780" y="634"/>
                        <a:pt x="21684" y="1015"/>
                      </a:cubicBezTo>
                      <a:lnTo>
                        <a:pt x="63" y="75215"/>
                      </a:lnTo>
                      <a:cubicBezTo>
                        <a:pt x="-33" y="75596"/>
                        <a:pt x="-33" y="75882"/>
                        <a:pt x="158" y="76263"/>
                      </a:cubicBezTo>
                      <a:cubicBezTo>
                        <a:pt x="348" y="76548"/>
                        <a:pt x="634" y="76834"/>
                        <a:pt x="1015" y="76929"/>
                      </a:cubicBezTo>
                      <a:lnTo>
                        <a:pt x="11112" y="79882"/>
                      </a:lnTo>
                      <a:cubicBezTo>
                        <a:pt x="11493" y="79977"/>
                        <a:pt x="11778" y="79977"/>
                        <a:pt x="12159" y="79787"/>
                      </a:cubicBezTo>
                      <a:cubicBezTo>
                        <a:pt x="12445" y="79596"/>
                        <a:pt x="12731" y="79311"/>
                        <a:pt x="12826" y="78930"/>
                      </a:cubicBezTo>
                      <a:lnTo>
                        <a:pt x="34448" y="4730"/>
                      </a:lnTo>
                      <a:cubicBezTo>
                        <a:pt x="34543" y="4349"/>
                        <a:pt x="34543" y="3968"/>
                        <a:pt x="34353" y="368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8" name="Google Shape;738;p20"/>
                <p:cNvSpPr/>
                <p:nvPr/>
              </p:nvSpPr>
              <p:spPr>
                <a:xfrm>
                  <a:off x="5918192" y="3169467"/>
                  <a:ext cx="67623" cy="85336"/>
                </a:xfrm>
                <a:custGeom>
                  <a:avLst/>
                  <a:gdLst/>
                  <a:ahLst/>
                  <a:cxnLst/>
                  <a:rect l="l" t="t" r="r" b="b"/>
                  <a:pathLst>
                    <a:path w="67623" h="85336" extrusionOk="0">
                      <a:moveTo>
                        <a:pt x="65413" y="20360"/>
                      </a:moveTo>
                      <a:cubicBezTo>
                        <a:pt x="62651" y="14930"/>
                        <a:pt x="57793" y="10930"/>
                        <a:pt x="50935" y="8358"/>
                      </a:cubicBezTo>
                      <a:lnTo>
                        <a:pt x="28742" y="71"/>
                      </a:lnTo>
                      <a:cubicBezTo>
                        <a:pt x="28361" y="-24"/>
                        <a:pt x="28075" y="-24"/>
                        <a:pt x="27694" y="71"/>
                      </a:cubicBezTo>
                      <a:cubicBezTo>
                        <a:pt x="27313" y="262"/>
                        <a:pt x="27122" y="452"/>
                        <a:pt x="26932" y="833"/>
                      </a:cubicBezTo>
                      <a:lnTo>
                        <a:pt x="71" y="73223"/>
                      </a:lnTo>
                      <a:cubicBezTo>
                        <a:pt x="-24" y="73604"/>
                        <a:pt x="-24" y="73890"/>
                        <a:pt x="71" y="74271"/>
                      </a:cubicBezTo>
                      <a:cubicBezTo>
                        <a:pt x="167" y="74652"/>
                        <a:pt x="452" y="74843"/>
                        <a:pt x="833" y="74938"/>
                      </a:cubicBezTo>
                      <a:lnTo>
                        <a:pt x="23027" y="83320"/>
                      </a:lnTo>
                      <a:cubicBezTo>
                        <a:pt x="29980" y="85892"/>
                        <a:pt x="36266" y="85987"/>
                        <a:pt x="41791" y="83701"/>
                      </a:cubicBezTo>
                      <a:cubicBezTo>
                        <a:pt x="47411" y="81415"/>
                        <a:pt x="51411" y="77033"/>
                        <a:pt x="53792" y="70556"/>
                      </a:cubicBezTo>
                      <a:lnTo>
                        <a:pt x="65889" y="37981"/>
                      </a:lnTo>
                      <a:cubicBezTo>
                        <a:pt x="68366" y="31599"/>
                        <a:pt x="68175" y="25694"/>
                        <a:pt x="65413" y="20360"/>
                      </a:cubicBezTo>
                      <a:close/>
                      <a:moveTo>
                        <a:pt x="53030" y="34838"/>
                      </a:moveTo>
                      <a:lnTo>
                        <a:pt x="41981" y="64651"/>
                      </a:lnTo>
                      <a:cubicBezTo>
                        <a:pt x="40457" y="68270"/>
                        <a:pt x="38457" y="70747"/>
                        <a:pt x="35790" y="72176"/>
                      </a:cubicBezTo>
                      <a:cubicBezTo>
                        <a:pt x="33123" y="73604"/>
                        <a:pt x="30266" y="73700"/>
                        <a:pt x="27218" y="72557"/>
                      </a:cubicBezTo>
                      <a:lnTo>
                        <a:pt x="16550" y="68747"/>
                      </a:lnTo>
                      <a:cubicBezTo>
                        <a:pt x="16169" y="68651"/>
                        <a:pt x="16073" y="68366"/>
                        <a:pt x="16169" y="67985"/>
                      </a:cubicBezTo>
                      <a:lnTo>
                        <a:pt x="35695" y="15502"/>
                      </a:lnTo>
                      <a:cubicBezTo>
                        <a:pt x="35790" y="15121"/>
                        <a:pt x="36076" y="15026"/>
                        <a:pt x="36457" y="15121"/>
                      </a:cubicBezTo>
                      <a:lnTo>
                        <a:pt x="47030" y="19026"/>
                      </a:lnTo>
                      <a:cubicBezTo>
                        <a:pt x="50173" y="20169"/>
                        <a:pt x="52268" y="22169"/>
                        <a:pt x="53411" y="25027"/>
                      </a:cubicBezTo>
                      <a:cubicBezTo>
                        <a:pt x="54554" y="27884"/>
                        <a:pt x="54364" y="31218"/>
                        <a:pt x="53030" y="348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9" name="Google Shape;739;p20"/>
                <p:cNvSpPr/>
                <p:nvPr/>
              </p:nvSpPr>
              <p:spPr>
                <a:xfrm>
                  <a:off x="5974303" y="3194240"/>
                  <a:ext cx="76229" cy="91565"/>
                </a:xfrm>
                <a:custGeom>
                  <a:avLst/>
                  <a:gdLst/>
                  <a:ahLst/>
                  <a:cxnLst/>
                  <a:rect l="l" t="t" r="r" b="b"/>
                  <a:pathLst>
                    <a:path w="76229" h="91565" extrusionOk="0">
                      <a:moveTo>
                        <a:pt x="32067" y="36162"/>
                      </a:moveTo>
                      <a:cubicBezTo>
                        <a:pt x="31686" y="35972"/>
                        <a:pt x="31590" y="35781"/>
                        <a:pt x="31781" y="35400"/>
                      </a:cubicBezTo>
                      <a:lnTo>
                        <a:pt x="41115" y="16065"/>
                      </a:lnTo>
                      <a:cubicBezTo>
                        <a:pt x="41306" y="15684"/>
                        <a:pt x="41496" y="15588"/>
                        <a:pt x="41877" y="15779"/>
                      </a:cubicBezTo>
                      <a:lnTo>
                        <a:pt x="70452" y="29685"/>
                      </a:lnTo>
                      <a:cubicBezTo>
                        <a:pt x="70833" y="29876"/>
                        <a:pt x="71119" y="29876"/>
                        <a:pt x="71500" y="29781"/>
                      </a:cubicBezTo>
                      <a:cubicBezTo>
                        <a:pt x="71881" y="29685"/>
                        <a:pt x="72072" y="29400"/>
                        <a:pt x="72262" y="29114"/>
                      </a:cubicBezTo>
                      <a:lnTo>
                        <a:pt x="76072" y="21303"/>
                      </a:lnTo>
                      <a:cubicBezTo>
                        <a:pt x="76263" y="20922"/>
                        <a:pt x="76263" y="20637"/>
                        <a:pt x="76167" y="20256"/>
                      </a:cubicBezTo>
                      <a:cubicBezTo>
                        <a:pt x="76072" y="19875"/>
                        <a:pt x="75786" y="19684"/>
                        <a:pt x="75501" y="19494"/>
                      </a:cubicBezTo>
                      <a:lnTo>
                        <a:pt x="35686" y="158"/>
                      </a:lnTo>
                      <a:cubicBezTo>
                        <a:pt x="35305" y="-33"/>
                        <a:pt x="35019" y="-33"/>
                        <a:pt x="34638" y="63"/>
                      </a:cubicBezTo>
                      <a:cubicBezTo>
                        <a:pt x="34257" y="158"/>
                        <a:pt x="34067" y="444"/>
                        <a:pt x="33876" y="729"/>
                      </a:cubicBezTo>
                      <a:lnTo>
                        <a:pt x="158" y="70262"/>
                      </a:lnTo>
                      <a:cubicBezTo>
                        <a:pt x="-33" y="70643"/>
                        <a:pt x="-33" y="70929"/>
                        <a:pt x="63" y="71310"/>
                      </a:cubicBezTo>
                      <a:cubicBezTo>
                        <a:pt x="158" y="71691"/>
                        <a:pt x="444" y="71881"/>
                        <a:pt x="729" y="72072"/>
                      </a:cubicBezTo>
                      <a:lnTo>
                        <a:pt x="40544" y="91407"/>
                      </a:lnTo>
                      <a:cubicBezTo>
                        <a:pt x="40925" y="91598"/>
                        <a:pt x="41211" y="91598"/>
                        <a:pt x="41592" y="91503"/>
                      </a:cubicBezTo>
                      <a:cubicBezTo>
                        <a:pt x="41973" y="91407"/>
                        <a:pt x="42163" y="91122"/>
                        <a:pt x="42354" y="90836"/>
                      </a:cubicBezTo>
                      <a:lnTo>
                        <a:pt x="46164" y="83025"/>
                      </a:lnTo>
                      <a:cubicBezTo>
                        <a:pt x="46354" y="82644"/>
                        <a:pt x="46354" y="82359"/>
                        <a:pt x="46259" y="81978"/>
                      </a:cubicBezTo>
                      <a:cubicBezTo>
                        <a:pt x="46164" y="81597"/>
                        <a:pt x="45878" y="81406"/>
                        <a:pt x="45592" y="81216"/>
                      </a:cubicBezTo>
                      <a:lnTo>
                        <a:pt x="17017" y="67309"/>
                      </a:lnTo>
                      <a:cubicBezTo>
                        <a:pt x="16636" y="67119"/>
                        <a:pt x="16636" y="66928"/>
                        <a:pt x="16731" y="66547"/>
                      </a:cubicBezTo>
                      <a:lnTo>
                        <a:pt x="26352" y="46830"/>
                      </a:lnTo>
                      <a:cubicBezTo>
                        <a:pt x="26542" y="46449"/>
                        <a:pt x="26733" y="46354"/>
                        <a:pt x="27114" y="46545"/>
                      </a:cubicBezTo>
                      <a:lnTo>
                        <a:pt x="45402" y="55403"/>
                      </a:lnTo>
                      <a:cubicBezTo>
                        <a:pt x="45783" y="55593"/>
                        <a:pt x="46068" y="55593"/>
                        <a:pt x="46449" y="55498"/>
                      </a:cubicBezTo>
                      <a:cubicBezTo>
                        <a:pt x="46830" y="55403"/>
                        <a:pt x="47021" y="55117"/>
                        <a:pt x="47211" y="54831"/>
                      </a:cubicBezTo>
                      <a:lnTo>
                        <a:pt x="51021" y="47021"/>
                      </a:lnTo>
                      <a:cubicBezTo>
                        <a:pt x="51212" y="46640"/>
                        <a:pt x="51212" y="46354"/>
                        <a:pt x="51117" y="45973"/>
                      </a:cubicBezTo>
                      <a:cubicBezTo>
                        <a:pt x="51021" y="45592"/>
                        <a:pt x="50736" y="45402"/>
                        <a:pt x="50450" y="45211"/>
                      </a:cubicBezTo>
                      <a:lnTo>
                        <a:pt x="32067" y="3616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0" name="Google Shape;740;p20"/>
                <p:cNvSpPr/>
                <p:nvPr/>
              </p:nvSpPr>
              <p:spPr>
                <a:xfrm>
                  <a:off x="6029700" y="3228391"/>
                  <a:ext cx="68585" cy="79496"/>
                </a:xfrm>
                <a:custGeom>
                  <a:avLst/>
                  <a:gdLst/>
                  <a:ahLst/>
                  <a:cxnLst/>
                  <a:rect l="l" t="t" r="r" b="b"/>
                  <a:pathLst>
                    <a:path w="68585" h="79496" extrusionOk="0">
                      <a:moveTo>
                        <a:pt x="49250" y="58971"/>
                      </a:moveTo>
                      <a:cubicBezTo>
                        <a:pt x="49155" y="55637"/>
                        <a:pt x="48488" y="52589"/>
                        <a:pt x="47155" y="49732"/>
                      </a:cubicBezTo>
                      <a:cubicBezTo>
                        <a:pt x="45821" y="46874"/>
                        <a:pt x="43630" y="42683"/>
                        <a:pt x="40582" y="37159"/>
                      </a:cubicBezTo>
                      <a:cubicBezTo>
                        <a:pt x="38106" y="33253"/>
                        <a:pt x="36391" y="30205"/>
                        <a:pt x="35344" y="28110"/>
                      </a:cubicBezTo>
                      <a:cubicBezTo>
                        <a:pt x="34296" y="25919"/>
                        <a:pt x="33724" y="24014"/>
                        <a:pt x="33629" y="22204"/>
                      </a:cubicBezTo>
                      <a:cubicBezTo>
                        <a:pt x="33534" y="20490"/>
                        <a:pt x="34010" y="18680"/>
                        <a:pt x="35058" y="16966"/>
                      </a:cubicBezTo>
                      <a:cubicBezTo>
                        <a:pt x="36677" y="14394"/>
                        <a:pt x="38677" y="12775"/>
                        <a:pt x="41249" y="12298"/>
                      </a:cubicBezTo>
                      <a:cubicBezTo>
                        <a:pt x="43726" y="11822"/>
                        <a:pt x="46393" y="12394"/>
                        <a:pt x="49250" y="14108"/>
                      </a:cubicBezTo>
                      <a:cubicBezTo>
                        <a:pt x="52393" y="16013"/>
                        <a:pt x="54394" y="18490"/>
                        <a:pt x="55251" y="21442"/>
                      </a:cubicBezTo>
                      <a:cubicBezTo>
                        <a:pt x="56013" y="24395"/>
                        <a:pt x="55537" y="27253"/>
                        <a:pt x="53917" y="30110"/>
                      </a:cubicBezTo>
                      <a:lnTo>
                        <a:pt x="52774" y="31920"/>
                      </a:lnTo>
                      <a:cubicBezTo>
                        <a:pt x="52584" y="32206"/>
                        <a:pt x="52489" y="32587"/>
                        <a:pt x="52584" y="32968"/>
                      </a:cubicBezTo>
                      <a:cubicBezTo>
                        <a:pt x="52679" y="33349"/>
                        <a:pt x="52870" y="33634"/>
                        <a:pt x="53251" y="33825"/>
                      </a:cubicBezTo>
                      <a:lnTo>
                        <a:pt x="62014" y="39159"/>
                      </a:lnTo>
                      <a:cubicBezTo>
                        <a:pt x="62299" y="39349"/>
                        <a:pt x="62680" y="39445"/>
                        <a:pt x="63061" y="39349"/>
                      </a:cubicBezTo>
                      <a:cubicBezTo>
                        <a:pt x="63442" y="39254"/>
                        <a:pt x="63728" y="39064"/>
                        <a:pt x="63919" y="38683"/>
                      </a:cubicBezTo>
                      <a:lnTo>
                        <a:pt x="65157" y="36587"/>
                      </a:lnTo>
                      <a:cubicBezTo>
                        <a:pt x="67443" y="32777"/>
                        <a:pt x="68586" y="28872"/>
                        <a:pt x="68586" y="24967"/>
                      </a:cubicBezTo>
                      <a:cubicBezTo>
                        <a:pt x="68586" y="20966"/>
                        <a:pt x="67443" y="17156"/>
                        <a:pt x="65157" y="13632"/>
                      </a:cubicBezTo>
                      <a:cubicBezTo>
                        <a:pt x="62871" y="10108"/>
                        <a:pt x="59632" y="6964"/>
                        <a:pt x="55346" y="4393"/>
                      </a:cubicBezTo>
                      <a:cubicBezTo>
                        <a:pt x="49250" y="678"/>
                        <a:pt x="43345" y="-656"/>
                        <a:pt x="37534" y="297"/>
                      </a:cubicBezTo>
                      <a:cubicBezTo>
                        <a:pt x="31819" y="1249"/>
                        <a:pt x="27247" y="4583"/>
                        <a:pt x="23818" y="10203"/>
                      </a:cubicBezTo>
                      <a:cubicBezTo>
                        <a:pt x="21628" y="13822"/>
                        <a:pt x="20580" y="17442"/>
                        <a:pt x="20675" y="20966"/>
                      </a:cubicBezTo>
                      <a:cubicBezTo>
                        <a:pt x="20770" y="24490"/>
                        <a:pt x="21532" y="27824"/>
                        <a:pt x="22961" y="30967"/>
                      </a:cubicBezTo>
                      <a:cubicBezTo>
                        <a:pt x="24390" y="34015"/>
                        <a:pt x="26485" y="37825"/>
                        <a:pt x="29152" y="42302"/>
                      </a:cubicBezTo>
                      <a:cubicBezTo>
                        <a:pt x="31534" y="46207"/>
                        <a:pt x="33153" y="49255"/>
                        <a:pt x="34201" y="51351"/>
                      </a:cubicBezTo>
                      <a:cubicBezTo>
                        <a:pt x="35248" y="53446"/>
                        <a:pt x="35820" y="55351"/>
                        <a:pt x="35915" y="57256"/>
                      </a:cubicBezTo>
                      <a:cubicBezTo>
                        <a:pt x="36106" y="59066"/>
                        <a:pt x="35629" y="60876"/>
                        <a:pt x="34486" y="62590"/>
                      </a:cubicBezTo>
                      <a:cubicBezTo>
                        <a:pt x="32962" y="65162"/>
                        <a:pt x="30867" y="66686"/>
                        <a:pt x="28295" y="67258"/>
                      </a:cubicBezTo>
                      <a:cubicBezTo>
                        <a:pt x="25723" y="67829"/>
                        <a:pt x="22866" y="67162"/>
                        <a:pt x="19818" y="65353"/>
                      </a:cubicBezTo>
                      <a:cubicBezTo>
                        <a:pt x="16484" y="63352"/>
                        <a:pt x="14389" y="60876"/>
                        <a:pt x="13531" y="57923"/>
                      </a:cubicBezTo>
                      <a:cubicBezTo>
                        <a:pt x="12674" y="54970"/>
                        <a:pt x="13055" y="52113"/>
                        <a:pt x="14770" y="49351"/>
                      </a:cubicBezTo>
                      <a:lnTo>
                        <a:pt x="15913" y="47350"/>
                      </a:lnTo>
                      <a:cubicBezTo>
                        <a:pt x="16103" y="47065"/>
                        <a:pt x="16198" y="46684"/>
                        <a:pt x="16103" y="46303"/>
                      </a:cubicBezTo>
                      <a:cubicBezTo>
                        <a:pt x="16008" y="45922"/>
                        <a:pt x="15817" y="45636"/>
                        <a:pt x="15436" y="45445"/>
                      </a:cubicBezTo>
                      <a:lnTo>
                        <a:pt x="6673" y="40111"/>
                      </a:lnTo>
                      <a:cubicBezTo>
                        <a:pt x="6388" y="39921"/>
                        <a:pt x="6007" y="39826"/>
                        <a:pt x="5626" y="39921"/>
                      </a:cubicBezTo>
                      <a:cubicBezTo>
                        <a:pt x="5245" y="40016"/>
                        <a:pt x="4959" y="40207"/>
                        <a:pt x="4768" y="40588"/>
                      </a:cubicBezTo>
                      <a:lnTo>
                        <a:pt x="3244" y="43159"/>
                      </a:lnTo>
                      <a:cubicBezTo>
                        <a:pt x="958" y="46874"/>
                        <a:pt x="-89" y="50684"/>
                        <a:pt x="6" y="54589"/>
                      </a:cubicBezTo>
                      <a:cubicBezTo>
                        <a:pt x="101" y="58495"/>
                        <a:pt x="1244" y="62209"/>
                        <a:pt x="3625" y="65734"/>
                      </a:cubicBezTo>
                      <a:cubicBezTo>
                        <a:pt x="6007" y="69258"/>
                        <a:pt x="9245" y="72306"/>
                        <a:pt x="13531" y="74878"/>
                      </a:cubicBezTo>
                      <a:cubicBezTo>
                        <a:pt x="20008" y="78783"/>
                        <a:pt x="26200" y="80212"/>
                        <a:pt x="32010" y="79164"/>
                      </a:cubicBezTo>
                      <a:cubicBezTo>
                        <a:pt x="37915" y="78116"/>
                        <a:pt x="42583" y="74687"/>
                        <a:pt x="46107" y="68972"/>
                      </a:cubicBezTo>
                      <a:cubicBezTo>
                        <a:pt x="48393" y="65638"/>
                        <a:pt x="49345" y="62305"/>
                        <a:pt x="49250" y="58971"/>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1" name="Google Shape;741;p20"/>
                <p:cNvSpPr/>
                <p:nvPr/>
              </p:nvSpPr>
              <p:spPr>
                <a:xfrm>
                  <a:off x="6073520" y="3257454"/>
                  <a:ext cx="93154" cy="97535"/>
                </a:xfrm>
                <a:custGeom>
                  <a:avLst/>
                  <a:gdLst/>
                  <a:ahLst/>
                  <a:cxnLst/>
                  <a:rect l="l" t="t" r="r" b="b"/>
                  <a:pathLst>
                    <a:path w="93154" h="97535" extrusionOk="0">
                      <a:moveTo>
                        <a:pt x="93154" y="34290"/>
                      </a:moveTo>
                      <a:cubicBezTo>
                        <a:pt x="93059" y="33909"/>
                        <a:pt x="92964" y="33623"/>
                        <a:pt x="92583" y="33433"/>
                      </a:cubicBezTo>
                      <a:lnTo>
                        <a:pt x="84106" y="27051"/>
                      </a:lnTo>
                      <a:cubicBezTo>
                        <a:pt x="83534" y="26575"/>
                        <a:pt x="82868" y="26480"/>
                        <a:pt x="82296" y="26765"/>
                      </a:cubicBezTo>
                      <a:lnTo>
                        <a:pt x="56102" y="36862"/>
                      </a:lnTo>
                      <a:cubicBezTo>
                        <a:pt x="55626" y="37052"/>
                        <a:pt x="55435" y="36957"/>
                        <a:pt x="55531" y="36481"/>
                      </a:cubicBezTo>
                      <a:lnTo>
                        <a:pt x="58007" y="8382"/>
                      </a:lnTo>
                      <a:cubicBezTo>
                        <a:pt x="58103" y="7715"/>
                        <a:pt x="57912" y="7144"/>
                        <a:pt x="57245" y="6667"/>
                      </a:cubicBezTo>
                      <a:lnTo>
                        <a:pt x="48863" y="286"/>
                      </a:lnTo>
                      <a:cubicBezTo>
                        <a:pt x="48578" y="95"/>
                        <a:pt x="48197" y="0"/>
                        <a:pt x="47816" y="0"/>
                      </a:cubicBezTo>
                      <a:cubicBezTo>
                        <a:pt x="47434" y="0"/>
                        <a:pt x="47149" y="191"/>
                        <a:pt x="46958" y="572"/>
                      </a:cubicBezTo>
                      <a:lnTo>
                        <a:pt x="286" y="62103"/>
                      </a:lnTo>
                      <a:cubicBezTo>
                        <a:pt x="95" y="62389"/>
                        <a:pt x="0" y="62770"/>
                        <a:pt x="0" y="63151"/>
                      </a:cubicBezTo>
                      <a:cubicBezTo>
                        <a:pt x="0" y="63532"/>
                        <a:pt x="191" y="63818"/>
                        <a:pt x="572" y="64103"/>
                      </a:cubicBezTo>
                      <a:lnTo>
                        <a:pt x="8954" y="70485"/>
                      </a:lnTo>
                      <a:cubicBezTo>
                        <a:pt x="9239" y="70676"/>
                        <a:pt x="9620" y="70771"/>
                        <a:pt x="10001" y="70771"/>
                      </a:cubicBezTo>
                      <a:cubicBezTo>
                        <a:pt x="10382" y="70676"/>
                        <a:pt x="10668" y="70580"/>
                        <a:pt x="10954" y="70199"/>
                      </a:cubicBezTo>
                      <a:lnTo>
                        <a:pt x="43625" y="27146"/>
                      </a:lnTo>
                      <a:cubicBezTo>
                        <a:pt x="43815" y="26861"/>
                        <a:pt x="44005" y="26765"/>
                        <a:pt x="44101" y="26861"/>
                      </a:cubicBezTo>
                      <a:cubicBezTo>
                        <a:pt x="44196" y="26956"/>
                        <a:pt x="44291" y="27051"/>
                        <a:pt x="44291" y="27337"/>
                      </a:cubicBezTo>
                      <a:lnTo>
                        <a:pt x="41910" y="50483"/>
                      </a:lnTo>
                      <a:cubicBezTo>
                        <a:pt x="41815" y="51149"/>
                        <a:pt x="42005" y="51721"/>
                        <a:pt x="42672" y="52197"/>
                      </a:cubicBezTo>
                      <a:lnTo>
                        <a:pt x="44387" y="53531"/>
                      </a:lnTo>
                      <a:cubicBezTo>
                        <a:pt x="44958" y="54007"/>
                        <a:pt x="45625" y="54102"/>
                        <a:pt x="46196" y="53721"/>
                      </a:cubicBezTo>
                      <a:lnTo>
                        <a:pt x="67913" y="45148"/>
                      </a:lnTo>
                      <a:cubicBezTo>
                        <a:pt x="68199" y="45053"/>
                        <a:pt x="68390" y="45053"/>
                        <a:pt x="68485" y="45244"/>
                      </a:cubicBezTo>
                      <a:cubicBezTo>
                        <a:pt x="68580" y="45339"/>
                        <a:pt x="68580" y="45530"/>
                        <a:pt x="68390" y="45815"/>
                      </a:cubicBezTo>
                      <a:lnTo>
                        <a:pt x="35624" y="88964"/>
                      </a:lnTo>
                      <a:cubicBezTo>
                        <a:pt x="35433" y="89249"/>
                        <a:pt x="35338" y="89630"/>
                        <a:pt x="35338" y="90011"/>
                      </a:cubicBezTo>
                      <a:cubicBezTo>
                        <a:pt x="35338" y="90392"/>
                        <a:pt x="35528" y="90678"/>
                        <a:pt x="35909" y="90869"/>
                      </a:cubicBezTo>
                      <a:lnTo>
                        <a:pt x="44291" y="97250"/>
                      </a:lnTo>
                      <a:cubicBezTo>
                        <a:pt x="44577" y="97441"/>
                        <a:pt x="44958" y="97536"/>
                        <a:pt x="45339" y="97536"/>
                      </a:cubicBezTo>
                      <a:cubicBezTo>
                        <a:pt x="45720" y="97441"/>
                        <a:pt x="46006" y="97345"/>
                        <a:pt x="46292" y="96965"/>
                      </a:cubicBezTo>
                      <a:lnTo>
                        <a:pt x="92964" y="35433"/>
                      </a:lnTo>
                      <a:cubicBezTo>
                        <a:pt x="93059" y="35052"/>
                        <a:pt x="93154" y="34671"/>
                        <a:pt x="93154" y="34290"/>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2" name="Google Shape;742;p20"/>
                <p:cNvSpPr/>
                <p:nvPr/>
              </p:nvSpPr>
              <p:spPr>
                <a:xfrm>
                  <a:off x="6124915" y="3316852"/>
                  <a:ext cx="80940" cy="82775"/>
                </a:xfrm>
                <a:custGeom>
                  <a:avLst/>
                  <a:gdLst/>
                  <a:ahLst/>
                  <a:cxnLst/>
                  <a:rect l="l" t="t" r="r" b="b"/>
                  <a:pathLst>
                    <a:path w="80940" h="82775" extrusionOk="0">
                      <a:moveTo>
                        <a:pt x="80336" y="9468"/>
                      </a:moveTo>
                      <a:lnTo>
                        <a:pt x="70811" y="514"/>
                      </a:lnTo>
                      <a:cubicBezTo>
                        <a:pt x="70240" y="-57"/>
                        <a:pt x="69573" y="-152"/>
                        <a:pt x="68906" y="229"/>
                      </a:cubicBezTo>
                      <a:lnTo>
                        <a:pt x="707" y="42329"/>
                      </a:lnTo>
                      <a:cubicBezTo>
                        <a:pt x="-150" y="42901"/>
                        <a:pt x="-245" y="43472"/>
                        <a:pt x="517" y="44234"/>
                      </a:cubicBezTo>
                      <a:lnTo>
                        <a:pt x="8422" y="51664"/>
                      </a:lnTo>
                      <a:cubicBezTo>
                        <a:pt x="8994" y="52235"/>
                        <a:pt x="9661" y="52330"/>
                        <a:pt x="10327" y="51949"/>
                      </a:cubicBezTo>
                      <a:lnTo>
                        <a:pt x="20805" y="44996"/>
                      </a:lnTo>
                      <a:cubicBezTo>
                        <a:pt x="21091" y="44806"/>
                        <a:pt x="21281" y="44806"/>
                        <a:pt x="21567" y="45091"/>
                      </a:cubicBezTo>
                      <a:lnTo>
                        <a:pt x="38712" y="61189"/>
                      </a:lnTo>
                      <a:cubicBezTo>
                        <a:pt x="38902" y="61379"/>
                        <a:pt x="38998" y="61665"/>
                        <a:pt x="38807" y="61951"/>
                      </a:cubicBezTo>
                      <a:lnTo>
                        <a:pt x="32616" y="72904"/>
                      </a:lnTo>
                      <a:cubicBezTo>
                        <a:pt x="32235" y="73571"/>
                        <a:pt x="32425" y="74238"/>
                        <a:pt x="32997" y="74809"/>
                      </a:cubicBezTo>
                      <a:lnTo>
                        <a:pt x="40998" y="82334"/>
                      </a:lnTo>
                      <a:cubicBezTo>
                        <a:pt x="41569" y="82906"/>
                        <a:pt x="42141" y="82906"/>
                        <a:pt x="42617" y="82429"/>
                      </a:cubicBezTo>
                      <a:lnTo>
                        <a:pt x="42808" y="82048"/>
                      </a:lnTo>
                      <a:lnTo>
                        <a:pt x="80717" y="11468"/>
                      </a:lnTo>
                      <a:cubicBezTo>
                        <a:pt x="81098" y="10706"/>
                        <a:pt x="81003" y="10039"/>
                        <a:pt x="80336" y="9468"/>
                      </a:cubicBezTo>
                      <a:close/>
                      <a:moveTo>
                        <a:pt x="44808" y="51664"/>
                      </a:moveTo>
                      <a:cubicBezTo>
                        <a:pt x="44713" y="51854"/>
                        <a:pt x="44522" y="51949"/>
                        <a:pt x="44332" y="51949"/>
                      </a:cubicBezTo>
                      <a:cubicBezTo>
                        <a:pt x="44141" y="51949"/>
                        <a:pt x="43951" y="51854"/>
                        <a:pt x="43855" y="51759"/>
                      </a:cubicBezTo>
                      <a:lnTo>
                        <a:pt x="30711" y="39376"/>
                      </a:lnTo>
                      <a:cubicBezTo>
                        <a:pt x="30616" y="39281"/>
                        <a:pt x="30520" y="39091"/>
                        <a:pt x="30520" y="38900"/>
                      </a:cubicBezTo>
                      <a:cubicBezTo>
                        <a:pt x="30520" y="38710"/>
                        <a:pt x="30616" y="38519"/>
                        <a:pt x="30806" y="38424"/>
                      </a:cubicBezTo>
                      <a:lnTo>
                        <a:pt x="63191" y="17374"/>
                      </a:lnTo>
                      <a:cubicBezTo>
                        <a:pt x="63382" y="17278"/>
                        <a:pt x="63572" y="17278"/>
                        <a:pt x="63667" y="17374"/>
                      </a:cubicBezTo>
                      <a:cubicBezTo>
                        <a:pt x="63763" y="17469"/>
                        <a:pt x="63763" y="17659"/>
                        <a:pt x="63667" y="17850"/>
                      </a:cubicBezTo>
                      <a:lnTo>
                        <a:pt x="44808" y="51664"/>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3" name="Google Shape;743;p20"/>
                <p:cNvSpPr/>
                <p:nvPr/>
              </p:nvSpPr>
              <p:spPr>
                <a:xfrm>
                  <a:off x="6172866" y="3354132"/>
                  <a:ext cx="93916" cy="91154"/>
                </a:xfrm>
                <a:custGeom>
                  <a:avLst/>
                  <a:gdLst/>
                  <a:ahLst/>
                  <a:cxnLst/>
                  <a:rect l="l" t="t" r="r" b="b"/>
                  <a:pathLst>
                    <a:path w="93916" h="91154" extrusionOk="0">
                      <a:moveTo>
                        <a:pt x="93917" y="39338"/>
                      </a:moveTo>
                      <a:cubicBezTo>
                        <a:pt x="93917" y="38957"/>
                        <a:pt x="93821" y="38672"/>
                        <a:pt x="93536" y="38386"/>
                      </a:cubicBezTo>
                      <a:lnTo>
                        <a:pt x="86677" y="30385"/>
                      </a:lnTo>
                      <a:cubicBezTo>
                        <a:pt x="86392" y="30099"/>
                        <a:pt x="86106" y="29909"/>
                        <a:pt x="85725" y="29909"/>
                      </a:cubicBezTo>
                      <a:cubicBezTo>
                        <a:pt x="85344" y="29909"/>
                        <a:pt x="85058" y="30004"/>
                        <a:pt x="84773" y="30290"/>
                      </a:cubicBezTo>
                      <a:lnTo>
                        <a:pt x="46387" y="63627"/>
                      </a:lnTo>
                      <a:cubicBezTo>
                        <a:pt x="46196" y="63818"/>
                        <a:pt x="46006" y="63913"/>
                        <a:pt x="45815" y="63818"/>
                      </a:cubicBezTo>
                      <a:cubicBezTo>
                        <a:pt x="45720" y="63722"/>
                        <a:pt x="45625" y="63532"/>
                        <a:pt x="45720" y="63246"/>
                      </a:cubicBezTo>
                      <a:lnTo>
                        <a:pt x="68294" y="10668"/>
                      </a:lnTo>
                      <a:cubicBezTo>
                        <a:pt x="68580" y="10001"/>
                        <a:pt x="68485" y="9335"/>
                        <a:pt x="68008" y="8763"/>
                      </a:cubicBezTo>
                      <a:lnTo>
                        <a:pt x="60865" y="476"/>
                      </a:lnTo>
                      <a:cubicBezTo>
                        <a:pt x="60579" y="191"/>
                        <a:pt x="60293" y="0"/>
                        <a:pt x="59912" y="0"/>
                      </a:cubicBezTo>
                      <a:cubicBezTo>
                        <a:pt x="59531" y="0"/>
                        <a:pt x="59246" y="95"/>
                        <a:pt x="58960" y="286"/>
                      </a:cubicBezTo>
                      <a:lnTo>
                        <a:pt x="476" y="50768"/>
                      </a:lnTo>
                      <a:cubicBezTo>
                        <a:pt x="191" y="51054"/>
                        <a:pt x="0" y="51340"/>
                        <a:pt x="0" y="51721"/>
                      </a:cubicBezTo>
                      <a:cubicBezTo>
                        <a:pt x="0" y="52102"/>
                        <a:pt x="95" y="52388"/>
                        <a:pt x="381" y="52673"/>
                      </a:cubicBezTo>
                      <a:lnTo>
                        <a:pt x="7239" y="60674"/>
                      </a:lnTo>
                      <a:cubicBezTo>
                        <a:pt x="7525" y="60960"/>
                        <a:pt x="7810" y="61151"/>
                        <a:pt x="8192" y="61151"/>
                      </a:cubicBezTo>
                      <a:cubicBezTo>
                        <a:pt x="8573" y="61151"/>
                        <a:pt x="8858" y="61055"/>
                        <a:pt x="9144" y="60865"/>
                      </a:cubicBezTo>
                      <a:lnTo>
                        <a:pt x="47434" y="27718"/>
                      </a:lnTo>
                      <a:cubicBezTo>
                        <a:pt x="47625" y="27527"/>
                        <a:pt x="47816" y="27432"/>
                        <a:pt x="48006" y="27527"/>
                      </a:cubicBezTo>
                      <a:cubicBezTo>
                        <a:pt x="48101" y="27623"/>
                        <a:pt x="48197" y="27813"/>
                        <a:pt x="48101" y="28099"/>
                      </a:cubicBezTo>
                      <a:lnTo>
                        <a:pt x="25622" y="80391"/>
                      </a:lnTo>
                      <a:cubicBezTo>
                        <a:pt x="25336" y="81153"/>
                        <a:pt x="25432" y="81725"/>
                        <a:pt x="25908" y="82296"/>
                      </a:cubicBezTo>
                      <a:lnTo>
                        <a:pt x="33147" y="90678"/>
                      </a:lnTo>
                      <a:cubicBezTo>
                        <a:pt x="33433" y="90964"/>
                        <a:pt x="33719" y="91154"/>
                        <a:pt x="34100" y="91154"/>
                      </a:cubicBezTo>
                      <a:cubicBezTo>
                        <a:pt x="34480" y="91154"/>
                        <a:pt x="34766" y="91059"/>
                        <a:pt x="35052" y="90773"/>
                      </a:cubicBezTo>
                      <a:lnTo>
                        <a:pt x="93536" y="40291"/>
                      </a:lnTo>
                      <a:cubicBezTo>
                        <a:pt x="93726" y="40005"/>
                        <a:pt x="93821" y="39719"/>
                        <a:pt x="93917" y="39338"/>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4" name="Google Shape;744;p20"/>
                <p:cNvSpPr/>
                <p:nvPr/>
              </p:nvSpPr>
              <p:spPr>
                <a:xfrm>
                  <a:off x="6214741" y="3409342"/>
                  <a:ext cx="71223" cy="57316"/>
                </a:xfrm>
                <a:custGeom>
                  <a:avLst/>
                  <a:gdLst/>
                  <a:ahLst/>
                  <a:cxnLst/>
                  <a:rect l="l" t="t" r="r" b="b"/>
                  <a:pathLst>
                    <a:path w="71223" h="57316" extrusionOk="0">
                      <a:moveTo>
                        <a:pt x="71187" y="10132"/>
                      </a:moveTo>
                      <a:cubicBezTo>
                        <a:pt x="71283" y="9751"/>
                        <a:pt x="71187" y="9465"/>
                        <a:pt x="70902" y="9084"/>
                      </a:cubicBezTo>
                      <a:lnTo>
                        <a:pt x="64615" y="607"/>
                      </a:lnTo>
                      <a:cubicBezTo>
                        <a:pt x="64425" y="321"/>
                        <a:pt x="64044" y="131"/>
                        <a:pt x="63758" y="36"/>
                      </a:cubicBezTo>
                      <a:cubicBezTo>
                        <a:pt x="63377" y="-60"/>
                        <a:pt x="62996" y="36"/>
                        <a:pt x="62710" y="321"/>
                      </a:cubicBezTo>
                      <a:lnTo>
                        <a:pt x="607" y="46327"/>
                      </a:lnTo>
                      <a:cubicBezTo>
                        <a:pt x="321" y="46518"/>
                        <a:pt x="131" y="46899"/>
                        <a:pt x="36" y="47184"/>
                      </a:cubicBezTo>
                      <a:cubicBezTo>
                        <a:pt x="-60" y="47470"/>
                        <a:pt x="36" y="47851"/>
                        <a:pt x="321" y="48232"/>
                      </a:cubicBezTo>
                      <a:lnTo>
                        <a:pt x="6608" y="56709"/>
                      </a:lnTo>
                      <a:cubicBezTo>
                        <a:pt x="6798" y="56995"/>
                        <a:pt x="7084" y="57186"/>
                        <a:pt x="7465" y="57281"/>
                      </a:cubicBezTo>
                      <a:cubicBezTo>
                        <a:pt x="7846" y="57376"/>
                        <a:pt x="8132" y="57281"/>
                        <a:pt x="8513" y="56995"/>
                      </a:cubicBezTo>
                      <a:lnTo>
                        <a:pt x="70616" y="10989"/>
                      </a:lnTo>
                      <a:cubicBezTo>
                        <a:pt x="70997" y="10799"/>
                        <a:pt x="71187" y="10418"/>
                        <a:pt x="71187" y="10132"/>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5" name="Google Shape;745;p20"/>
                <p:cNvSpPr/>
                <p:nvPr/>
              </p:nvSpPr>
              <p:spPr>
                <a:xfrm>
                  <a:off x="6228051" y="3448848"/>
                  <a:ext cx="86423" cy="73404"/>
                </a:xfrm>
                <a:custGeom>
                  <a:avLst/>
                  <a:gdLst/>
                  <a:ahLst/>
                  <a:cxnLst/>
                  <a:rect l="l" t="t" r="r" b="b"/>
                  <a:pathLst>
                    <a:path w="86423" h="73404" extrusionOk="0">
                      <a:moveTo>
                        <a:pt x="86166" y="11869"/>
                      </a:moveTo>
                      <a:lnTo>
                        <a:pt x="79213" y="820"/>
                      </a:lnTo>
                      <a:cubicBezTo>
                        <a:pt x="78737" y="153"/>
                        <a:pt x="78165" y="-133"/>
                        <a:pt x="77403" y="58"/>
                      </a:cubicBezTo>
                      <a:lnTo>
                        <a:pt x="918" y="23966"/>
                      </a:lnTo>
                      <a:cubicBezTo>
                        <a:pt x="-35" y="24347"/>
                        <a:pt x="-225" y="24918"/>
                        <a:pt x="251" y="25775"/>
                      </a:cubicBezTo>
                      <a:lnTo>
                        <a:pt x="6061" y="34919"/>
                      </a:lnTo>
                      <a:cubicBezTo>
                        <a:pt x="6537" y="35586"/>
                        <a:pt x="7109" y="35872"/>
                        <a:pt x="7871" y="35681"/>
                      </a:cubicBezTo>
                      <a:lnTo>
                        <a:pt x="19682" y="31586"/>
                      </a:lnTo>
                      <a:cubicBezTo>
                        <a:pt x="19968" y="31490"/>
                        <a:pt x="20253" y="31586"/>
                        <a:pt x="20349" y="31776"/>
                      </a:cubicBezTo>
                      <a:lnTo>
                        <a:pt x="32922" y="51683"/>
                      </a:lnTo>
                      <a:cubicBezTo>
                        <a:pt x="33112" y="51969"/>
                        <a:pt x="33017" y="52160"/>
                        <a:pt x="32826" y="52445"/>
                      </a:cubicBezTo>
                      <a:lnTo>
                        <a:pt x="24063" y="61494"/>
                      </a:lnTo>
                      <a:cubicBezTo>
                        <a:pt x="23587" y="62066"/>
                        <a:pt x="23492" y="62732"/>
                        <a:pt x="23968" y="63494"/>
                      </a:cubicBezTo>
                      <a:lnTo>
                        <a:pt x="29874" y="72734"/>
                      </a:lnTo>
                      <a:cubicBezTo>
                        <a:pt x="30350" y="73400"/>
                        <a:pt x="30826" y="73591"/>
                        <a:pt x="31398" y="73210"/>
                      </a:cubicBezTo>
                      <a:lnTo>
                        <a:pt x="31683" y="72829"/>
                      </a:lnTo>
                      <a:lnTo>
                        <a:pt x="85881" y="13774"/>
                      </a:lnTo>
                      <a:cubicBezTo>
                        <a:pt x="86547" y="13202"/>
                        <a:pt x="86547" y="12536"/>
                        <a:pt x="86166" y="11869"/>
                      </a:cubicBezTo>
                      <a:close/>
                      <a:moveTo>
                        <a:pt x="67878" y="15869"/>
                      </a:moveTo>
                      <a:lnTo>
                        <a:pt x="41208" y="43873"/>
                      </a:lnTo>
                      <a:cubicBezTo>
                        <a:pt x="41018" y="44063"/>
                        <a:pt x="40923" y="44159"/>
                        <a:pt x="40732" y="44063"/>
                      </a:cubicBezTo>
                      <a:cubicBezTo>
                        <a:pt x="40542" y="43968"/>
                        <a:pt x="40446" y="43873"/>
                        <a:pt x="40351" y="43778"/>
                      </a:cubicBezTo>
                      <a:lnTo>
                        <a:pt x="30636" y="28538"/>
                      </a:lnTo>
                      <a:cubicBezTo>
                        <a:pt x="30540" y="28442"/>
                        <a:pt x="30540" y="28252"/>
                        <a:pt x="30540" y="28061"/>
                      </a:cubicBezTo>
                      <a:cubicBezTo>
                        <a:pt x="30540" y="27871"/>
                        <a:pt x="30636" y="27776"/>
                        <a:pt x="30921" y="27680"/>
                      </a:cubicBezTo>
                      <a:lnTo>
                        <a:pt x="67497" y="15298"/>
                      </a:lnTo>
                      <a:cubicBezTo>
                        <a:pt x="67688" y="15203"/>
                        <a:pt x="67878" y="15298"/>
                        <a:pt x="67974" y="15393"/>
                      </a:cubicBezTo>
                      <a:cubicBezTo>
                        <a:pt x="68069" y="15488"/>
                        <a:pt x="67974" y="15679"/>
                        <a:pt x="67878" y="15869"/>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6" name="Google Shape;746;p20"/>
                <p:cNvSpPr/>
                <p:nvPr/>
              </p:nvSpPr>
              <p:spPr>
                <a:xfrm>
                  <a:off x="6263994" y="3523895"/>
                  <a:ext cx="16477" cy="16382"/>
                </a:xfrm>
                <a:custGeom>
                  <a:avLst/>
                  <a:gdLst/>
                  <a:ahLst/>
                  <a:cxnLst/>
                  <a:rect l="l" t="t" r="r" b="b"/>
                  <a:pathLst>
                    <a:path w="16477" h="16382" extrusionOk="0">
                      <a:moveTo>
                        <a:pt x="10599" y="354"/>
                      </a:moveTo>
                      <a:cubicBezTo>
                        <a:pt x="8504" y="-313"/>
                        <a:pt x="6503" y="-27"/>
                        <a:pt x="4408" y="1116"/>
                      </a:cubicBezTo>
                      <a:cubicBezTo>
                        <a:pt x="2312" y="2259"/>
                        <a:pt x="979" y="3783"/>
                        <a:pt x="312" y="5879"/>
                      </a:cubicBezTo>
                      <a:cubicBezTo>
                        <a:pt x="-259" y="7974"/>
                        <a:pt x="-69" y="9974"/>
                        <a:pt x="1074" y="12070"/>
                      </a:cubicBezTo>
                      <a:cubicBezTo>
                        <a:pt x="2122" y="14070"/>
                        <a:pt x="3741" y="15404"/>
                        <a:pt x="5837" y="16071"/>
                      </a:cubicBezTo>
                      <a:cubicBezTo>
                        <a:pt x="7932" y="16642"/>
                        <a:pt x="9932" y="16451"/>
                        <a:pt x="12028" y="15308"/>
                      </a:cubicBezTo>
                      <a:cubicBezTo>
                        <a:pt x="14123" y="14165"/>
                        <a:pt x="15457" y="12641"/>
                        <a:pt x="16124" y="10546"/>
                      </a:cubicBezTo>
                      <a:cubicBezTo>
                        <a:pt x="16790" y="8546"/>
                        <a:pt x="16505" y="6450"/>
                        <a:pt x="15362" y="4355"/>
                      </a:cubicBezTo>
                      <a:cubicBezTo>
                        <a:pt x="14219" y="2354"/>
                        <a:pt x="12695" y="926"/>
                        <a:pt x="10599" y="354"/>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7" name="Google Shape;747;p20"/>
                <p:cNvSpPr/>
                <p:nvPr/>
              </p:nvSpPr>
              <p:spPr>
                <a:xfrm>
                  <a:off x="6281207" y="3526059"/>
                  <a:ext cx="80089" cy="64586"/>
                </a:xfrm>
                <a:custGeom>
                  <a:avLst/>
                  <a:gdLst/>
                  <a:ahLst/>
                  <a:cxnLst/>
                  <a:rect l="l" t="t" r="r" b="b"/>
                  <a:pathLst>
                    <a:path w="80089" h="64586" extrusionOk="0">
                      <a:moveTo>
                        <a:pt x="34820" y="62103"/>
                      </a:moveTo>
                      <a:cubicBezTo>
                        <a:pt x="35201" y="61912"/>
                        <a:pt x="35391" y="61722"/>
                        <a:pt x="35582" y="61341"/>
                      </a:cubicBezTo>
                      <a:cubicBezTo>
                        <a:pt x="35772" y="60960"/>
                        <a:pt x="35677" y="60674"/>
                        <a:pt x="35582" y="60293"/>
                      </a:cubicBezTo>
                      <a:lnTo>
                        <a:pt x="31676" y="50387"/>
                      </a:lnTo>
                      <a:cubicBezTo>
                        <a:pt x="31295" y="49530"/>
                        <a:pt x="30724" y="49339"/>
                        <a:pt x="29962" y="49625"/>
                      </a:cubicBezTo>
                      <a:lnTo>
                        <a:pt x="28628" y="50197"/>
                      </a:lnTo>
                      <a:cubicBezTo>
                        <a:pt x="25390" y="51626"/>
                        <a:pt x="22247" y="51816"/>
                        <a:pt x="19389" y="50768"/>
                      </a:cubicBezTo>
                      <a:cubicBezTo>
                        <a:pt x="16532" y="49720"/>
                        <a:pt x="14341" y="47530"/>
                        <a:pt x="12912" y="44291"/>
                      </a:cubicBezTo>
                      <a:cubicBezTo>
                        <a:pt x="11483" y="41053"/>
                        <a:pt x="11293" y="37909"/>
                        <a:pt x="12341" y="35052"/>
                      </a:cubicBezTo>
                      <a:cubicBezTo>
                        <a:pt x="13388" y="32194"/>
                        <a:pt x="15579" y="30004"/>
                        <a:pt x="18913" y="28575"/>
                      </a:cubicBezTo>
                      <a:lnTo>
                        <a:pt x="50917" y="14192"/>
                      </a:lnTo>
                      <a:cubicBezTo>
                        <a:pt x="54155" y="12763"/>
                        <a:pt x="57299" y="12573"/>
                        <a:pt x="60156" y="13621"/>
                      </a:cubicBezTo>
                      <a:cubicBezTo>
                        <a:pt x="63014" y="14668"/>
                        <a:pt x="65204" y="16859"/>
                        <a:pt x="66728" y="20098"/>
                      </a:cubicBezTo>
                      <a:cubicBezTo>
                        <a:pt x="68157" y="23336"/>
                        <a:pt x="68348" y="26289"/>
                        <a:pt x="67205" y="29242"/>
                      </a:cubicBezTo>
                      <a:cubicBezTo>
                        <a:pt x="66062" y="32099"/>
                        <a:pt x="63871" y="34290"/>
                        <a:pt x="60632" y="35814"/>
                      </a:cubicBezTo>
                      <a:lnTo>
                        <a:pt x="59394" y="36385"/>
                      </a:lnTo>
                      <a:cubicBezTo>
                        <a:pt x="58537" y="36766"/>
                        <a:pt x="58346" y="37338"/>
                        <a:pt x="58727" y="38195"/>
                      </a:cubicBezTo>
                      <a:lnTo>
                        <a:pt x="63490" y="47720"/>
                      </a:lnTo>
                      <a:cubicBezTo>
                        <a:pt x="63680" y="48101"/>
                        <a:pt x="63871" y="48292"/>
                        <a:pt x="64347" y="48387"/>
                      </a:cubicBezTo>
                      <a:cubicBezTo>
                        <a:pt x="64728" y="48482"/>
                        <a:pt x="65109" y="48482"/>
                        <a:pt x="65490" y="48292"/>
                      </a:cubicBezTo>
                      <a:lnTo>
                        <a:pt x="66157" y="48006"/>
                      </a:lnTo>
                      <a:cubicBezTo>
                        <a:pt x="70443" y="46101"/>
                        <a:pt x="73777" y="43434"/>
                        <a:pt x="76158" y="40100"/>
                      </a:cubicBezTo>
                      <a:cubicBezTo>
                        <a:pt x="78539" y="36766"/>
                        <a:pt x="79778" y="32957"/>
                        <a:pt x="80063" y="28670"/>
                      </a:cubicBezTo>
                      <a:cubicBezTo>
                        <a:pt x="80254" y="24384"/>
                        <a:pt x="79397" y="20003"/>
                        <a:pt x="77301" y="15526"/>
                      </a:cubicBezTo>
                      <a:cubicBezTo>
                        <a:pt x="75301" y="11049"/>
                        <a:pt x="72539" y="7430"/>
                        <a:pt x="69205" y="4762"/>
                      </a:cubicBezTo>
                      <a:cubicBezTo>
                        <a:pt x="65871" y="2095"/>
                        <a:pt x="62061" y="571"/>
                        <a:pt x="57870" y="95"/>
                      </a:cubicBezTo>
                      <a:cubicBezTo>
                        <a:pt x="53679" y="-286"/>
                        <a:pt x="49488" y="476"/>
                        <a:pt x="45107" y="2381"/>
                      </a:cubicBezTo>
                      <a:lnTo>
                        <a:pt x="14436" y="16192"/>
                      </a:lnTo>
                      <a:cubicBezTo>
                        <a:pt x="10055" y="18193"/>
                        <a:pt x="6626" y="20860"/>
                        <a:pt x="4149" y="24289"/>
                      </a:cubicBezTo>
                      <a:cubicBezTo>
                        <a:pt x="1673" y="27718"/>
                        <a:pt x="339" y="31528"/>
                        <a:pt x="53" y="35814"/>
                      </a:cubicBezTo>
                      <a:cubicBezTo>
                        <a:pt x="-232" y="40100"/>
                        <a:pt x="625" y="44482"/>
                        <a:pt x="2720" y="49054"/>
                      </a:cubicBezTo>
                      <a:cubicBezTo>
                        <a:pt x="4721" y="53531"/>
                        <a:pt x="7388" y="57150"/>
                        <a:pt x="10721" y="59817"/>
                      </a:cubicBezTo>
                      <a:cubicBezTo>
                        <a:pt x="14055" y="62484"/>
                        <a:pt x="17770" y="64008"/>
                        <a:pt x="21961" y="64484"/>
                      </a:cubicBezTo>
                      <a:cubicBezTo>
                        <a:pt x="26152" y="64865"/>
                        <a:pt x="30343" y="64199"/>
                        <a:pt x="34629" y="62198"/>
                      </a:cubicBezTo>
                      <a:lnTo>
                        <a:pt x="34820" y="6210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8" name="Google Shape;748;p20"/>
                <p:cNvSpPr/>
                <p:nvPr/>
              </p:nvSpPr>
              <p:spPr>
                <a:xfrm>
                  <a:off x="6303290" y="3586352"/>
                  <a:ext cx="81100" cy="61690"/>
                </a:xfrm>
                <a:custGeom>
                  <a:avLst/>
                  <a:gdLst/>
                  <a:ahLst/>
                  <a:cxnLst/>
                  <a:rect l="l" t="t" r="r" b="b"/>
                  <a:pathLst>
                    <a:path w="81100" h="61690" extrusionOk="0">
                      <a:moveTo>
                        <a:pt x="33502" y="60103"/>
                      </a:moveTo>
                      <a:lnTo>
                        <a:pt x="64077" y="49816"/>
                      </a:lnTo>
                      <a:cubicBezTo>
                        <a:pt x="68744" y="48292"/>
                        <a:pt x="72459" y="45911"/>
                        <a:pt x="75316" y="42672"/>
                      </a:cubicBezTo>
                      <a:cubicBezTo>
                        <a:pt x="78174" y="39433"/>
                        <a:pt x="79984" y="35719"/>
                        <a:pt x="80746" y="31337"/>
                      </a:cubicBezTo>
                      <a:cubicBezTo>
                        <a:pt x="81508" y="26956"/>
                        <a:pt x="81031" y="22479"/>
                        <a:pt x="79412" y="17621"/>
                      </a:cubicBezTo>
                      <a:cubicBezTo>
                        <a:pt x="77793" y="12859"/>
                        <a:pt x="75412" y="8953"/>
                        <a:pt x="72268" y="6001"/>
                      </a:cubicBezTo>
                      <a:cubicBezTo>
                        <a:pt x="69125" y="3048"/>
                        <a:pt x="65410" y="1143"/>
                        <a:pt x="61124" y="381"/>
                      </a:cubicBezTo>
                      <a:cubicBezTo>
                        <a:pt x="56838" y="-381"/>
                        <a:pt x="52456" y="0"/>
                        <a:pt x="47789" y="1524"/>
                      </a:cubicBezTo>
                      <a:lnTo>
                        <a:pt x="17214" y="11811"/>
                      </a:lnTo>
                      <a:cubicBezTo>
                        <a:pt x="12547" y="13430"/>
                        <a:pt x="8737" y="15812"/>
                        <a:pt x="5784" y="18955"/>
                      </a:cubicBezTo>
                      <a:cubicBezTo>
                        <a:pt x="2831" y="22098"/>
                        <a:pt x="1021" y="25908"/>
                        <a:pt x="355" y="30194"/>
                      </a:cubicBezTo>
                      <a:cubicBezTo>
                        <a:pt x="-407" y="34480"/>
                        <a:pt x="69" y="39052"/>
                        <a:pt x="1688" y="43815"/>
                      </a:cubicBezTo>
                      <a:cubicBezTo>
                        <a:pt x="3307" y="48673"/>
                        <a:pt x="5689" y="52578"/>
                        <a:pt x="8927" y="55531"/>
                      </a:cubicBezTo>
                      <a:cubicBezTo>
                        <a:pt x="12166" y="58483"/>
                        <a:pt x="15785" y="60389"/>
                        <a:pt x="20071" y="61246"/>
                      </a:cubicBezTo>
                      <a:cubicBezTo>
                        <a:pt x="24262" y="62103"/>
                        <a:pt x="28739" y="61722"/>
                        <a:pt x="33502" y="60103"/>
                      </a:cubicBezTo>
                      <a:close/>
                      <a:moveTo>
                        <a:pt x="12547" y="40196"/>
                      </a:moveTo>
                      <a:cubicBezTo>
                        <a:pt x="11404" y="36767"/>
                        <a:pt x="11594" y="33528"/>
                        <a:pt x="13118" y="30671"/>
                      </a:cubicBezTo>
                      <a:cubicBezTo>
                        <a:pt x="14642" y="27813"/>
                        <a:pt x="17309" y="25813"/>
                        <a:pt x="20929" y="24574"/>
                      </a:cubicBezTo>
                      <a:lnTo>
                        <a:pt x="52361" y="14002"/>
                      </a:lnTo>
                      <a:cubicBezTo>
                        <a:pt x="56076" y="12764"/>
                        <a:pt x="59410" y="12859"/>
                        <a:pt x="62362" y="14097"/>
                      </a:cubicBezTo>
                      <a:cubicBezTo>
                        <a:pt x="65315" y="15430"/>
                        <a:pt x="67411" y="17812"/>
                        <a:pt x="68554" y="21336"/>
                      </a:cubicBezTo>
                      <a:cubicBezTo>
                        <a:pt x="69697" y="24860"/>
                        <a:pt x="69601" y="28099"/>
                        <a:pt x="67982" y="30956"/>
                      </a:cubicBezTo>
                      <a:cubicBezTo>
                        <a:pt x="66458" y="33814"/>
                        <a:pt x="63791" y="35909"/>
                        <a:pt x="60076" y="37147"/>
                      </a:cubicBezTo>
                      <a:lnTo>
                        <a:pt x="28644" y="47720"/>
                      </a:lnTo>
                      <a:cubicBezTo>
                        <a:pt x="25024" y="48958"/>
                        <a:pt x="21691" y="48863"/>
                        <a:pt x="18738" y="47530"/>
                      </a:cubicBezTo>
                      <a:cubicBezTo>
                        <a:pt x="15785" y="46196"/>
                        <a:pt x="13690" y="43720"/>
                        <a:pt x="12547" y="40196"/>
                      </a:cubicBez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9" name="Google Shape;749;p20"/>
                <p:cNvSpPr/>
                <p:nvPr/>
              </p:nvSpPr>
              <p:spPr>
                <a:xfrm>
                  <a:off x="6317418" y="3647560"/>
                  <a:ext cx="89895" cy="72750"/>
                </a:xfrm>
                <a:custGeom>
                  <a:avLst/>
                  <a:gdLst/>
                  <a:ahLst/>
                  <a:cxnLst/>
                  <a:rect l="l" t="t" r="r" b="b"/>
                  <a:pathLst>
                    <a:path w="89895" h="72750" extrusionOk="0">
                      <a:moveTo>
                        <a:pt x="87667" y="44043"/>
                      </a:moveTo>
                      <a:cubicBezTo>
                        <a:pt x="87477" y="43281"/>
                        <a:pt x="87096" y="42805"/>
                        <a:pt x="86429" y="42709"/>
                      </a:cubicBezTo>
                      <a:lnTo>
                        <a:pt x="59950" y="33470"/>
                      </a:lnTo>
                      <a:cubicBezTo>
                        <a:pt x="59473" y="33375"/>
                        <a:pt x="59378" y="33089"/>
                        <a:pt x="59759" y="32803"/>
                      </a:cubicBezTo>
                      <a:lnTo>
                        <a:pt x="79857" y="13087"/>
                      </a:lnTo>
                      <a:cubicBezTo>
                        <a:pt x="80428" y="12706"/>
                        <a:pt x="80524" y="12039"/>
                        <a:pt x="80428" y="11372"/>
                      </a:cubicBezTo>
                      <a:lnTo>
                        <a:pt x="78142" y="1085"/>
                      </a:lnTo>
                      <a:cubicBezTo>
                        <a:pt x="78047" y="704"/>
                        <a:pt x="77857" y="418"/>
                        <a:pt x="77571" y="228"/>
                      </a:cubicBezTo>
                      <a:cubicBezTo>
                        <a:pt x="77285" y="37"/>
                        <a:pt x="76904" y="-58"/>
                        <a:pt x="76523" y="37"/>
                      </a:cubicBezTo>
                      <a:lnTo>
                        <a:pt x="1085" y="16611"/>
                      </a:lnTo>
                      <a:cubicBezTo>
                        <a:pt x="704" y="16706"/>
                        <a:pt x="418" y="16897"/>
                        <a:pt x="228" y="17182"/>
                      </a:cubicBezTo>
                      <a:cubicBezTo>
                        <a:pt x="37" y="17468"/>
                        <a:pt x="-58" y="17849"/>
                        <a:pt x="37" y="18230"/>
                      </a:cubicBezTo>
                      <a:lnTo>
                        <a:pt x="2323" y="28517"/>
                      </a:lnTo>
                      <a:cubicBezTo>
                        <a:pt x="2419" y="28898"/>
                        <a:pt x="2609" y="29184"/>
                        <a:pt x="2895" y="29374"/>
                      </a:cubicBezTo>
                      <a:cubicBezTo>
                        <a:pt x="3181" y="29565"/>
                        <a:pt x="3562" y="29660"/>
                        <a:pt x="3943" y="29565"/>
                      </a:cubicBezTo>
                      <a:lnTo>
                        <a:pt x="56711" y="17944"/>
                      </a:lnTo>
                      <a:cubicBezTo>
                        <a:pt x="56997" y="17849"/>
                        <a:pt x="57187" y="17944"/>
                        <a:pt x="57283" y="18040"/>
                      </a:cubicBezTo>
                      <a:cubicBezTo>
                        <a:pt x="57378" y="18230"/>
                        <a:pt x="57283" y="18325"/>
                        <a:pt x="57092" y="18516"/>
                      </a:cubicBezTo>
                      <a:lnTo>
                        <a:pt x="40233" y="34613"/>
                      </a:lnTo>
                      <a:cubicBezTo>
                        <a:pt x="39661" y="34994"/>
                        <a:pt x="39566" y="35661"/>
                        <a:pt x="39661" y="36423"/>
                      </a:cubicBezTo>
                      <a:lnTo>
                        <a:pt x="40138" y="38518"/>
                      </a:lnTo>
                      <a:cubicBezTo>
                        <a:pt x="40328" y="39280"/>
                        <a:pt x="40709" y="39757"/>
                        <a:pt x="41376" y="39852"/>
                      </a:cubicBezTo>
                      <a:lnTo>
                        <a:pt x="63474" y="47377"/>
                      </a:lnTo>
                      <a:cubicBezTo>
                        <a:pt x="63760" y="47472"/>
                        <a:pt x="63855" y="47567"/>
                        <a:pt x="63855" y="47758"/>
                      </a:cubicBezTo>
                      <a:cubicBezTo>
                        <a:pt x="63855" y="47948"/>
                        <a:pt x="63664" y="48043"/>
                        <a:pt x="63379" y="48139"/>
                      </a:cubicBezTo>
                      <a:lnTo>
                        <a:pt x="10515" y="59759"/>
                      </a:lnTo>
                      <a:cubicBezTo>
                        <a:pt x="10134" y="59854"/>
                        <a:pt x="9848" y="60045"/>
                        <a:pt x="9658" y="60331"/>
                      </a:cubicBezTo>
                      <a:cubicBezTo>
                        <a:pt x="9467" y="60616"/>
                        <a:pt x="9372" y="60997"/>
                        <a:pt x="9467" y="61378"/>
                      </a:cubicBezTo>
                      <a:lnTo>
                        <a:pt x="11753" y="71665"/>
                      </a:lnTo>
                      <a:cubicBezTo>
                        <a:pt x="11848" y="72046"/>
                        <a:pt x="12039" y="72332"/>
                        <a:pt x="12325" y="72523"/>
                      </a:cubicBezTo>
                      <a:cubicBezTo>
                        <a:pt x="12610" y="72713"/>
                        <a:pt x="12991" y="72808"/>
                        <a:pt x="13372" y="72713"/>
                      </a:cubicBezTo>
                      <a:lnTo>
                        <a:pt x="88810" y="56140"/>
                      </a:lnTo>
                      <a:cubicBezTo>
                        <a:pt x="89191" y="56044"/>
                        <a:pt x="89477" y="55854"/>
                        <a:pt x="89668" y="55568"/>
                      </a:cubicBezTo>
                      <a:cubicBezTo>
                        <a:pt x="89858" y="55282"/>
                        <a:pt x="89953" y="54901"/>
                        <a:pt x="89858" y="54520"/>
                      </a:cubicBezTo>
                      <a:lnTo>
                        <a:pt x="87667" y="44043"/>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750" name="Google Shape;750;p20"/>
            <p:cNvSpPr/>
            <p:nvPr/>
          </p:nvSpPr>
          <p:spPr>
            <a:xfrm>
              <a:off x="6093451" y="3223369"/>
              <a:ext cx="1269436" cy="691467"/>
            </a:xfrm>
            <a:custGeom>
              <a:avLst/>
              <a:gdLst/>
              <a:ahLst/>
              <a:cxnLst/>
              <a:rect l="l" t="t" r="r" b="b"/>
              <a:pathLst>
                <a:path w="909990" h="495675" extrusionOk="0">
                  <a:moveTo>
                    <a:pt x="11644" y="443807"/>
                  </a:moveTo>
                  <a:cubicBezTo>
                    <a:pt x="4972" y="428433"/>
                    <a:pt x="1201" y="415284"/>
                    <a:pt x="234" y="404551"/>
                  </a:cubicBezTo>
                  <a:cubicBezTo>
                    <a:pt x="-636" y="393818"/>
                    <a:pt x="911" y="384536"/>
                    <a:pt x="4972" y="376704"/>
                  </a:cubicBezTo>
                  <a:cubicBezTo>
                    <a:pt x="9033" y="368872"/>
                    <a:pt x="15801" y="362974"/>
                    <a:pt x="25277" y="358817"/>
                  </a:cubicBezTo>
                  <a:cubicBezTo>
                    <a:pt x="32239" y="355819"/>
                    <a:pt x="39007" y="354562"/>
                    <a:pt x="45485" y="355046"/>
                  </a:cubicBezTo>
                  <a:cubicBezTo>
                    <a:pt x="51964" y="355529"/>
                    <a:pt x="58055" y="357753"/>
                    <a:pt x="63856" y="361524"/>
                  </a:cubicBezTo>
                  <a:cubicBezTo>
                    <a:pt x="69561" y="365295"/>
                    <a:pt x="75072" y="370613"/>
                    <a:pt x="80390" y="377381"/>
                  </a:cubicBezTo>
                  <a:cubicBezTo>
                    <a:pt x="85612" y="384149"/>
                    <a:pt x="91026" y="394012"/>
                    <a:pt x="96634" y="406872"/>
                  </a:cubicBezTo>
                  <a:cubicBezTo>
                    <a:pt x="103306" y="422149"/>
                    <a:pt x="107077" y="435202"/>
                    <a:pt x="107947" y="445934"/>
                  </a:cubicBezTo>
                  <a:cubicBezTo>
                    <a:pt x="108914" y="456667"/>
                    <a:pt x="107367" y="465949"/>
                    <a:pt x="103306" y="473781"/>
                  </a:cubicBezTo>
                  <a:cubicBezTo>
                    <a:pt x="99245" y="481613"/>
                    <a:pt x="92477" y="487608"/>
                    <a:pt x="82904" y="491765"/>
                  </a:cubicBezTo>
                  <a:cubicBezTo>
                    <a:pt x="70335" y="497180"/>
                    <a:pt x="58538" y="496987"/>
                    <a:pt x="47419" y="491089"/>
                  </a:cubicBezTo>
                  <a:cubicBezTo>
                    <a:pt x="34173" y="484030"/>
                    <a:pt x="22280" y="468270"/>
                    <a:pt x="11644" y="443807"/>
                  </a:cubicBezTo>
                  <a:lnTo>
                    <a:pt x="11644" y="443807"/>
                  </a:lnTo>
                  <a:close/>
                  <a:moveTo>
                    <a:pt x="28081" y="436652"/>
                  </a:moveTo>
                  <a:cubicBezTo>
                    <a:pt x="37363" y="458021"/>
                    <a:pt x="46065" y="471170"/>
                    <a:pt x="54091" y="476102"/>
                  </a:cubicBezTo>
                  <a:cubicBezTo>
                    <a:pt x="62213" y="481033"/>
                    <a:pt x="69851" y="481903"/>
                    <a:pt x="77200" y="478712"/>
                  </a:cubicBezTo>
                  <a:cubicBezTo>
                    <a:pt x="84548" y="475521"/>
                    <a:pt x="89189" y="469333"/>
                    <a:pt x="91123" y="460051"/>
                  </a:cubicBezTo>
                  <a:cubicBezTo>
                    <a:pt x="93057" y="450769"/>
                    <a:pt x="89383" y="435492"/>
                    <a:pt x="80100" y="414123"/>
                  </a:cubicBezTo>
                  <a:cubicBezTo>
                    <a:pt x="70818" y="392658"/>
                    <a:pt x="62116" y="379508"/>
                    <a:pt x="54091" y="374577"/>
                  </a:cubicBezTo>
                  <a:cubicBezTo>
                    <a:pt x="46065" y="369743"/>
                    <a:pt x="38234" y="368872"/>
                    <a:pt x="30788" y="372063"/>
                  </a:cubicBezTo>
                  <a:cubicBezTo>
                    <a:pt x="23440" y="375254"/>
                    <a:pt x="18896" y="380862"/>
                    <a:pt x="17252" y="388984"/>
                  </a:cubicBezTo>
                  <a:cubicBezTo>
                    <a:pt x="15221" y="399426"/>
                    <a:pt x="18799" y="415284"/>
                    <a:pt x="28081" y="436652"/>
                  </a:cubicBezTo>
                  <a:lnTo>
                    <a:pt x="28081" y="436652"/>
                  </a:lnTo>
                  <a:close/>
                  <a:moveTo>
                    <a:pt x="125835" y="430077"/>
                  </a:moveTo>
                  <a:lnTo>
                    <a:pt x="141982" y="421375"/>
                  </a:lnTo>
                  <a:cubicBezTo>
                    <a:pt x="146816" y="429014"/>
                    <a:pt x="152328" y="433945"/>
                    <a:pt x="158613" y="436072"/>
                  </a:cubicBezTo>
                  <a:cubicBezTo>
                    <a:pt x="164897" y="438199"/>
                    <a:pt x="171279" y="437909"/>
                    <a:pt x="177661" y="435105"/>
                  </a:cubicBezTo>
                  <a:cubicBezTo>
                    <a:pt x="185396" y="431721"/>
                    <a:pt x="190617" y="426016"/>
                    <a:pt x="193421" y="417894"/>
                  </a:cubicBezTo>
                  <a:cubicBezTo>
                    <a:pt x="196225" y="409772"/>
                    <a:pt x="195548" y="400877"/>
                    <a:pt x="191391" y="391304"/>
                  </a:cubicBezTo>
                  <a:cubicBezTo>
                    <a:pt x="187426" y="382216"/>
                    <a:pt x="181722" y="376124"/>
                    <a:pt x="174373" y="373030"/>
                  </a:cubicBezTo>
                  <a:cubicBezTo>
                    <a:pt x="166928" y="369936"/>
                    <a:pt x="159096" y="370226"/>
                    <a:pt x="150781" y="373804"/>
                  </a:cubicBezTo>
                  <a:cubicBezTo>
                    <a:pt x="145656" y="376027"/>
                    <a:pt x="141498" y="379218"/>
                    <a:pt x="138308" y="383376"/>
                  </a:cubicBezTo>
                  <a:cubicBezTo>
                    <a:pt x="135214" y="387534"/>
                    <a:pt x="133183" y="391981"/>
                    <a:pt x="132506" y="396719"/>
                  </a:cubicBezTo>
                  <a:lnTo>
                    <a:pt x="116649" y="401264"/>
                  </a:lnTo>
                  <a:lnTo>
                    <a:pt x="100309" y="328843"/>
                  </a:lnTo>
                  <a:lnTo>
                    <a:pt x="165091" y="300803"/>
                  </a:lnTo>
                  <a:lnTo>
                    <a:pt x="171762" y="316080"/>
                  </a:lnTo>
                  <a:lnTo>
                    <a:pt x="119743" y="338608"/>
                  </a:lnTo>
                  <a:lnTo>
                    <a:pt x="127865" y="376704"/>
                  </a:lnTo>
                  <a:cubicBezTo>
                    <a:pt x="133280" y="367905"/>
                    <a:pt x="140338" y="361621"/>
                    <a:pt x="148944" y="357850"/>
                  </a:cubicBezTo>
                  <a:cubicBezTo>
                    <a:pt x="160353" y="352919"/>
                    <a:pt x="171666" y="352725"/>
                    <a:pt x="182882" y="357173"/>
                  </a:cubicBezTo>
                  <a:cubicBezTo>
                    <a:pt x="194098" y="361621"/>
                    <a:pt x="202413" y="370129"/>
                    <a:pt x="207828" y="382506"/>
                  </a:cubicBezTo>
                  <a:cubicBezTo>
                    <a:pt x="212952" y="394302"/>
                    <a:pt x="213919" y="406001"/>
                    <a:pt x="210729" y="417507"/>
                  </a:cubicBezTo>
                  <a:cubicBezTo>
                    <a:pt x="206958" y="431721"/>
                    <a:pt x="197869" y="441873"/>
                    <a:pt x="183365" y="448158"/>
                  </a:cubicBezTo>
                  <a:cubicBezTo>
                    <a:pt x="171472" y="453283"/>
                    <a:pt x="160353" y="454153"/>
                    <a:pt x="150007" y="450769"/>
                  </a:cubicBezTo>
                  <a:cubicBezTo>
                    <a:pt x="139758" y="447578"/>
                    <a:pt x="131636" y="440616"/>
                    <a:pt x="125835" y="430077"/>
                  </a:cubicBezTo>
                  <a:lnTo>
                    <a:pt x="125835" y="430077"/>
                  </a:lnTo>
                  <a:close/>
                  <a:moveTo>
                    <a:pt x="250758" y="416541"/>
                  </a:moveTo>
                  <a:lnTo>
                    <a:pt x="242830" y="398363"/>
                  </a:lnTo>
                  <a:lnTo>
                    <a:pt x="261104" y="390338"/>
                  </a:lnTo>
                  <a:lnTo>
                    <a:pt x="269033" y="408515"/>
                  </a:lnTo>
                  <a:lnTo>
                    <a:pt x="250758" y="416541"/>
                  </a:lnTo>
                  <a:lnTo>
                    <a:pt x="250758" y="416541"/>
                  </a:lnTo>
                  <a:close/>
                  <a:moveTo>
                    <a:pt x="353153" y="372160"/>
                  </a:moveTo>
                  <a:lnTo>
                    <a:pt x="337199" y="379121"/>
                  </a:lnTo>
                  <a:lnTo>
                    <a:pt x="293012" y="277114"/>
                  </a:lnTo>
                  <a:cubicBezTo>
                    <a:pt x="290788" y="282431"/>
                    <a:pt x="287307" y="288330"/>
                    <a:pt x="282666" y="294711"/>
                  </a:cubicBezTo>
                  <a:cubicBezTo>
                    <a:pt x="278025" y="301093"/>
                    <a:pt x="273577" y="306314"/>
                    <a:pt x="269419" y="310278"/>
                  </a:cubicBezTo>
                  <a:lnTo>
                    <a:pt x="262748" y="294808"/>
                  </a:lnTo>
                  <a:cubicBezTo>
                    <a:pt x="269903" y="286686"/>
                    <a:pt x="275511" y="278274"/>
                    <a:pt x="279572" y="269378"/>
                  </a:cubicBezTo>
                  <a:cubicBezTo>
                    <a:pt x="283633" y="260483"/>
                    <a:pt x="285857" y="252651"/>
                    <a:pt x="286243" y="245786"/>
                  </a:cubicBezTo>
                  <a:lnTo>
                    <a:pt x="296589" y="241338"/>
                  </a:lnTo>
                  <a:lnTo>
                    <a:pt x="353153" y="372160"/>
                  </a:lnTo>
                  <a:lnTo>
                    <a:pt x="353153" y="372160"/>
                  </a:lnTo>
                  <a:close/>
                  <a:moveTo>
                    <a:pt x="471405" y="302640"/>
                  </a:moveTo>
                  <a:lnTo>
                    <a:pt x="478076" y="318013"/>
                  </a:lnTo>
                  <a:lnTo>
                    <a:pt x="391926" y="355336"/>
                  </a:lnTo>
                  <a:cubicBezTo>
                    <a:pt x="390185" y="351565"/>
                    <a:pt x="389122" y="347601"/>
                    <a:pt x="389025" y="343443"/>
                  </a:cubicBezTo>
                  <a:cubicBezTo>
                    <a:pt x="388638" y="336578"/>
                    <a:pt x="389702" y="329326"/>
                    <a:pt x="392022" y="321591"/>
                  </a:cubicBezTo>
                  <a:cubicBezTo>
                    <a:pt x="394343" y="313856"/>
                    <a:pt x="398501" y="304187"/>
                    <a:pt x="404399" y="292777"/>
                  </a:cubicBezTo>
                  <a:cubicBezTo>
                    <a:pt x="413487" y="274986"/>
                    <a:pt x="419095" y="261643"/>
                    <a:pt x="421126" y="252748"/>
                  </a:cubicBezTo>
                  <a:cubicBezTo>
                    <a:pt x="423156" y="243852"/>
                    <a:pt x="422866" y="236310"/>
                    <a:pt x="420256" y="230219"/>
                  </a:cubicBezTo>
                  <a:cubicBezTo>
                    <a:pt x="417548" y="223837"/>
                    <a:pt x="412907" y="219486"/>
                    <a:pt x="406526" y="217166"/>
                  </a:cubicBezTo>
                  <a:cubicBezTo>
                    <a:pt x="400144" y="214748"/>
                    <a:pt x="393279" y="215135"/>
                    <a:pt x="385931" y="218326"/>
                  </a:cubicBezTo>
                  <a:cubicBezTo>
                    <a:pt x="378196" y="221710"/>
                    <a:pt x="373071" y="226641"/>
                    <a:pt x="370460" y="233313"/>
                  </a:cubicBezTo>
                  <a:cubicBezTo>
                    <a:pt x="367850" y="239985"/>
                    <a:pt x="368237" y="247333"/>
                    <a:pt x="371717" y="255552"/>
                  </a:cubicBezTo>
                  <a:lnTo>
                    <a:pt x="354507" y="260966"/>
                  </a:lnTo>
                  <a:cubicBezTo>
                    <a:pt x="350349" y="248203"/>
                    <a:pt x="350542" y="236987"/>
                    <a:pt x="355087" y="227415"/>
                  </a:cubicBezTo>
                  <a:cubicBezTo>
                    <a:pt x="359631" y="217843"/>
                    <a:pt x="368140" y="210301"/>
                    <a:pt x="380516" y="204983"/>
                  </a:cubicBezTo>
                  <a:cubicBezTo>
                    <a:pt x="392989" y="199568"/>
                    <a:pt x="404399" y="198698"/>
                    <a:pt x="414744" y="202469"/>
                  </a:cubicBezTo>
                  <a:cubicBezTo>
                    <a:pt x="424994" y="206240"/>
                    <a:pt x="432439" y="213298"/>
                    <a:pt x="436886" y="223547"/>
                  </a:cubicBezTo>
                  <a:cubicBezTo>
                    <a:pt x="439110" y="228769"/>
                    <a:pt x="440271" y="234377"/>
                    <a:pt x="440367" y="240275"/>
                  </a:cubicBezTo>
                  <a:cubicBezTo>
                    <a:pt x="440464" y="246269"/>
                    <a:pt x="439207" y="253038"/>
                    <a:pt x="436596" y="260773"/>
                  </a:cubicBezTo>
                  <a:cubicBezTo>
                    <a:pt x="434082" y="268508"/>
                    <a:pt x="429151" y="279724"/>
                    <a:pt x="421900" y="294421"/>
                  </a:cubicBezTo>
                  <a:cubicBezTo>
                    <a:pt x="415808" y="306604"/>
                    <a:pt x="412037" y="314823"/>
                    <a:pt x="410490" y="318787"/>
                  </a:cubicBezTo>
                  <a:cubicBezTo>
                    <a:pt x="409040" y="322848"/>
                    <a:pt x="407976" y="326716"/>
                    <a:pt x="407493" y="330390"/>
                  </a:cubicBezTo>
                  <a:lnTo>
                    <a:pt x="471405" y="302640"/>
                  </a:lnTo>
                  <a:close/>
                  <a:moveTo>
                    <a:pt x="504183" y="306701"/>
                  </a:moveTo>
                  <a:lnTo>
                    <a:pt x="496254" y="288523"/>
                  </a:lnTo>
                  <a:lnTo>
                    <a:pt x="514432" y="280594"/>
                  </a:lnTo>
                  <a:lnTo>
                    <a:pt x="522360" y="298772"/>
                  </a:lnTo>
                  <a:lnTo>
                    <a:pt x="504183" y="306701"/>
                  </a:lnTo>
                  <a:lnTo>
                    <a:pt x="504183" y="306701"/>
                  </a:lnTo>
                  <a:close/>
                  <a:moveTo>
                    <a:pt x="623692" y="236600"/>
                  </a:moveTo>
                  <a:lnTo>
                    <a:pt x="630363" y="251974"/>
                  </a:lnTo>
                  <a:lnTo>
                    <a:pt x="544212" y="289296"/>
                  </a:lnTo>
                  <a:cubicBezTo>
                    <a:pt x="542472" y="285526"/>
                    <a:pt x="541408" y="281561"/>
                    <a:pt x="541312" y="277404"/>
                  </a:cubicBezTo>
                  <a:cubicBezTo>
                    <a:pt x="540925" y="270539"/>
                    <a:pt x="541988" y="263287"/>
                    <a:pt x="544309" y="255552"/>
                  </a:cubicBezTo>
                  <a:cubicBezTo>
                    <a:pt x="546630" y="247816"/>
                    <a:pt x="550787" y="238147"/>
                    <a:pt x="556685" y="226738"/>
                  </a:cubicBezTo>
                  <a:cubicBezTo>
                    <a:pt x="565774" y="208947"/>
                    <a:pt x="571382" y="195604"/>
                    <a:pt x="573413" y="186708"/>
                  </a:cubicBezTo>
                  <a:cubicBezTo>
                    <a:pt x="575443" y="177813"/>
                    <a:pt x="575153" y="170271"/>
                    <a:pt x="572543" y="164180"/>
                  </a:cubicBezTo>
                  <a:cubicBezTo>
                    <a:pt x="569835" y="157798"/>
                    <a:pt x="565194" y="153447"/>
                    <a:pt x="558813" y="151126"/>
                  </a:cubicBezTo>
                  <a:cubicBezTo>
                    <a:pt x="552431" y="148806"/>
                    <a:pt x="545566" y="149096"/>
                    <a:pt x="538218" y="152287"/>
                  </a:cubicBezTo>
                  <a:cubicBezTo>
                    <a:pt x="530482" y="155671"/>
                    <a:pt x="525358" y="160602"/>
                    <a:pt x="522747" y="167274"/>
                  </a:cubicBezTo>
                  <a:cubicBezTo>
                    <a:pt x="520137" y="173945"/>
                    <a:pt x="520523" y="181294"/>
                    <a:pt x="524004" y="189512"/>
                  </a:cubicBezTo>
                  <a:lnTo>
                    <a:pt x="506793" y="194927"/>
                  </a:lnTo>
                  <a:cubicBezTo>
                    <a:pt x="502636" y="182164"/>
                    <a:pt x="502829" y="170948"/>
                    <a:pt x="507373" y="161376"/>
                  </a:cubicBezTo>
                  <a:cubicBezTo>
                    <a:pt x="511918" y="151803"/>
                    <a:pt x="520427" y="144261"/>
                    <a:pt x="532803" y="138944"/>
                  </a:cubicBezTo>
                  <a:cubicBezTo>
                    <a:pt x="545276" y="133529"/>
                    <a:pt x="556685" y="132659"/>
                    <a:pt x="567031" y="136526"/>
                  </a:cubicBezTo>
                  <a:cubicBezTo>
                    <a:pt x="577280" y="140297"/>
                    <a:pt x="584725" y="147356"/>
                    <a:pt x="589173" y="157605"/>
                  </a:cubicBezTo>
                  <a:cubicBezTo>
                    <a:pt x="591397" y="162826"/>
                    <a:pt x="592557" y="168434"/>
                    <a:pt x="592654" y="174332"/>
                  </a:cubicBezTo>
                  <a:cubicBezTo>
                    <a:pt x="592751" y="180327"/>
                    <a:pt x="591494" y="187095"/>
                    <a:pt x="588883" y="194830"/>
                  </a:cubicBezTo>
                  <a:cubicBezTo>
                    <a:pt x="586369" y="202566"/>
                    <a:pt x="581438" y="213782"/>
                    <a:pt x="574186" y="228478"/>
                  </a:cubicBezTo>
                  <a:cubicBezTo>
                    <a:pt x="568095" y="240661"/>
                    <a:pt x="564324" y="248880"/>
                    <a:pt x="562777" y="252844"/>
                  </a:cubicBezTo>
                  <a:cubicBezTo>
                    <a:pt x="561326" y="256905"/>
                    <a:pt x="560263" y="260773"/>
                    <a:pt x="559779" y="264447"/>
                  </a:cubicBezTo>
                  <a:lnTo>
                    <a:pt x="623692" y="236600"/>
                  </a:lnTo>
                  <a:close/>
                  <a:moveTo>
                    <a:pt x="619534" y="180327"/>
                  </a:moveTo>
                  <a:cubicBezTo>
                    <a:pt x="612862" y="164953"/>
                    <a:pt x="609091" y="151803"/>
                    <a:pt x="608124" y="141071"/>
                  </a:cubicBezTo>
                  <a:cubicBezTo>
                    <a:pt x="607254" y="130338"/>
                    <a:pt x="608801" y="121056"/>
                    <a:pt x="612862" y="113224"/>
                  </a:cubicBezTo>
                  <a:cubicBezTo>
                    <a:pt x="616923" y="105392"/>
                    <a:pt x="623692" y="99494"/>
                    <a:pt x="633167" y="95336"/>
                  </a:cubicBezTo>
                  <a:cubicBezTo>
                    <a:pt x="640129" y="92339"/>
                    <a:pt x="646897" y="91082"/>
                    <a:pt x="653375" y="91565"/>
                  </a:cubicBezTo>
                  <a:cubicBezTo>
                    <a:pt x="659854" y="92049"/>
                    <a:pt x="665945" y="94273"/>
                    <a:pt x="671746" y="98044"/>
                  </a:cubicBezTo>
                  <a:cubicBezTo>
                    <a:pt x="677451" y="101815"/>
                    <a:pt x="682962" y="107133"/>
                    <a:pt x="688280" y="113901"/>
                  </a:cubicBezTo>
                  <a:cubicBezTo>
                    <a:pt x="693502" y="120669"/>
                    <a:pt x="698916" y="130532"/>
                    <a:pt x="704524" y="143391"/>
                  </a:cubicBezTo>
                  <a:cubicBezTo>
                    <a:pt x="711196" y="158668"/>
                    <a:pt x="714967" y="171721"/>
                    <a:pt x="715837" y="182454"/>
                  </a:cubicBezTo>
                  <a:cubicBezTo>
                    <a:pt x="716804" y="193187"/>
                    <a:pt x="715257" y="202469"/>
                    <a:pt x="711196" y="210301"/>
                  </a:cubicBezTo>
                  <a:cubicBezTo>
                    <a:pt x="707135" y="218133"/>
                    <a:pt x="700367" y="224127"/>
                    <a:pt x="690794" y="228285"/>
                  </a:cubicBezTo>
                  <a:cubicBezTo>
                    <a:pt x="678225" y="233700"/>
                    <a:pt x="666429" y="233506"/>
                    <a:pt x="655309" y="227608"/>
                  </a:cubicBezTo>
                  <a:cubicBezTo>
                    <a:pt x="642063" y="220647"/>
                    <a:pt x="630170" y="204789"/>
                    <a:pt x="619534" y="180327"/>
                  </a:cubicBezTo>
                  <a:lnTo>
                    <a:pt x="619534" y="180327"/>
                  </a:lnTo>
                  <a:close/>
                  <a:moveTo>
                    <a:pt x="635971" y="173268"/>
                  </a:moveTo>
                  <a:cubicBezTo>
                    <a:pt x="645253" y="194637"/>
                    <a:pt x="653955" y="207787"/>
                    <a:pt x="661981" y="212718"/>
                  </a:cubicBezTo>
                  <a:cubicBezTo>
                    <a:pt x="670006" y="217649"/>
                    <a:pt x="677741" y="218519"/>
                    <a:pt x="685090" y="215329"/>
                  </a:cubicBezTo>
                  <a:cubicBezTo>
                    <a:pt x="692438" y="212138"/>
                    <a:pt x="697079" y="205950"/>
                    <a:pt x="699013" y="196667"/>
                  </a:cubicBezTo>
                  <a:cubicBezTo>
                    <a:pt x="700947" y="187385"/>
                    <a:pt x="697273" y="172108"/>
                    <a:pt x="687990" y="150740"/>
                  </a:cubicBezTo>
                  <a:cubicBezTo>
                    <a:pt x="678805" y="129178"/>
                    <a:pt x="670103" y="116028"/>
                    <a:pt x="662077" y="111194"/>
                  </a:cubicBezTo>
                  <a:cubicBezTo>
                    <a:pt x="654052" y="106359"/>
                    <a:pt x="646220" y="105489"/>
                    <a:pt x="638775" y="108680"/>
                  </a:cubicBezTo>
                  <a:cubicBezTo>
                    <a:pt x="631427" y="111870"/>
                    <a:pt x="626882" y="117478"/>
                    <a:pt x="625239" y="125600"/>
                  </a:cubicBezTo>
                  <a:cubicBezTo>
                    <a:pt x="623111" y="135946"/>
                    <a:pt x="626689" y="151803"/>
                    <a:pt x="635971" y="173268"/>
                  </a:cubicBezTo>
                  <a:lnTo>
                    <a:pt x="635971" y="173268"/>
                  </a:lnTo>
                  <a:close/>
                  <a:moveTo>
                    <a:pt x="825967" y="148999"/>
                  </a:moveTo>
                  <a:lnTo>
                    <a:pt x="832639" y="164373"/>
                  </a:lnTo>
                  <a:lnTo>
                    <a:pt x="746488" y="201695"/>
                  </a:lnTo>
                  <a:cubicBezTo>
                    <a:pt x="744747" y="197924"/>
                    <a:pt x="743684" y="193960"/>
                    <a:pt x="743587" y="189802"/>
                  </a:cubicBezTo>
                  <a:cubicBezTo>
                    <a:pt x="743200" y="182937"/>
                    <a:pt x="744264" y="175686"/>
                    <a:pt x="746585" y="167951"/>
                  </a:cubicBezTo>
                  <a:cubicBezTo>
                    <a:pt x="748905" y="160215"/>
                    <a:pt x="753063" y="150546"/>
                    <a:pt x="758961" y="139137"/>
                  </a:cubicBezTo>
                  <a:cubicBezTo>
                    <a:pt x="768050" y="121346"/>
                    <a:pt x="773658" y="108003"/>
                    <a:pt x="775688" y="99107"/>
                  </a:cubicBezTo>
                  <a:cubicBezTo>
                    <a:pt x="777719" y="90212"/>
                    <a:pt x="777429" y="82670"/>
                    <a:pt x="774818" y="76578"/>
                  </a:cubicBezTo>
                  <a:cubicBezTo>
                    <a:pt x="772111" y="70197"/>
                    <a:pt x="767470" y="65846"/>
                    <a:pt x="761088" y="63525"/>
                  </a:cubicBezTo>
                  <a:cubicBezTo>
                    <a:pt x="754707" y="61108"/>
                    <a:pt x="747841" y="61495"/>
                    <a:pt x="740493" y="64686"/>
                  </a:cubicBezTo>
                  <a:cubicBezTo>
                    <a:pt x="732758" y="68070"/>
                    <a:pt x="727633" y="73001"/>
                    <a:pt x="725023" y="79673"/>
                  </a:cubicBezTo>
                  <a:cubicBezTo>
                    <a:pt x="722412" y="86344"/>
                    <a:pt x="722799" y="93693"/>
                    <a:pt x="726280" y="101911"/>
                  </a:cubicBezTo>
                  <a:lnTo>
                    <a:pt x="709069" y="107326"/>
                  </a:lnTo>
                  <a:cubicBezTo>
                    <a:pt x="704911" y="94563"/>
                    <a:pt x="705105" y="83347"/>
                    <a:pt x="709649" y="73774"/>
                  </a:cubicBezTo>
                  <a:cubicBezTo>
                    <a:pt x="714193" y="64202"/>
                    <a:pt x="722702" y="56660"/>
                    <a:pt x="735078" y="51342"/>
                  </a:cubicBezTo>
                  <a:cubicBezTo>
                    <a:pt x="747551" y="45928"/>
                    <a:pt x="758961" y="45058"/>
                    <a:pt x="769307" y="48925"/>
                  </a:cubicBezTo>
                  <a:cubicBezTo>
                    <a:pt x="779556" y="52696"/>
                    <a:pt x="787001" y="59754"/>
                    <a:pt x="791449" y="70004"/>
                  </a:cubicBezTo>
                  <a:cubicBezTo>
                    <a:pt x="793673" y="75225"/>
                    <a:pt x="794833" y="80833"/>
                    <a:pt x="794930" y="86731"/>
                  </a:cubicBezTo>
                  <a:cubicBezTo>
                    <a:pt x="795026" y="92629"/>
                    <a:pt x="793769" y="99494"/>
                    <a:pt x="791159" y="107229"/>
                  </a:cubicBezTo>
                  <a:cubicBezTo>
                    <a:pt x="788645" y="114964"/>
                    <a:pt x="783714" y="126180"/>
                    <a:pt x="776462" y="140877"/>
                  </a:cubicBezTo>
                  <a:cubicBezTo>
                    <a:pt x="770370" y="153060"/>
                    <a:pt x="766599" y="161279"/>
                    <a:pt x="765052" y="165243"/>
                  </a:cubicBezTo>
                  <a:cubicBezTo>
                    <a:pt x="763602" y="169304"/>
                    <a:pt x="762538" y="173172"/>
                    <a:pt x="762055" y="176846"/>
                  </a:cubicBezTo>
                  <a:lnTo>
                    <a:pt x="825967" y="148999"/>
                  </a:lnTo>
                  <a:close/>
                  <a:moveTo>
                    <a:pt x="909991" y="130822"/>
                  </a:moveTo>
                  <a:lnTo>
                    <a:pt x="894037" y="137783"/>
                  </a:lnTo>
                  <a:lnTo>
                    <a:pt x="849753" y="35872"/>
                  </a:lnTo>
                  <a:cubicBezTo>
                    <a:pt x="847529" y="41190"/>
                    <a:pt x="844048" y="47088"/>
                    <a:pt x="839407" y="53470"/>
                  </a:cubicBezTo>
                  <a:cubicBezTo>
                    <a:pt x="834766" y="59851"/>
                    <a:pt x="830318" y="65072"/>
                    <a:pt x="826160" y="69037"/>
                  </a:cubicBezTo>
                  <a:lnTo>
                    <a:pt x="819489" y="53566"/>
                  </a:lnTo>
                  <a:cubicBezTo>
                    <a:pt x="826644" y="45444"/>
                    <a:pt x="832252" y="37032"/>
                    <a:pt x="836313" y="28137"/>
                  </a:cubicBezTo>
                  <a:cubicBezTo>
                    <a:pt x="840374" y="19241"/>
                    <a:pt x="842598" y="11409"/>
                    <a:pt x="842984" y="4544"/>
                  </a:cubicBezTo>
                  <a:lnTo>
                    <a:pt x="853234" y="0"/>
                  </a:lnTo>
                  <a:lnTo>
                    <a:pt x="909991" y="130822"/>
                  </a:lnTo>
                  <a:lnTo>
                    <a:pt x="909991" y="130822"/>
                  </a:lnTo>
                  <a:close/>
                </a:path>
              </a:pathLst>
            </a:custGeom>
            <a:solidFill>
              <a:srgbClr val="7F7F7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51" name="Google Shape;751;p20"/>
          <p:cNvSpPr/>
          <p:nvPr/>
        </p:nvSpPr>
        <p:spPr>
          <a:xfrm flipH="1">
            <a:off x="6726896" y="36438"/>
            <a:ext cx="5015469" cy="6529325"/>
          </a:xfrm>
          <a:custGeom>
            <a:avLst/>
            <a:gdLst/>
            <a:ahLst/>
            <a:cxnLst/>
            <a:rect l="l" t="t" r="r" b="b"/>
            <a:pathLst>
              <a:path w="5748389" h="6611975" extrusionOk="0">
                <a:moveTo>
                  <a:pt x="5748389" y="6543050"/>
                </a:moveTo>
                <a:cubicBezTo>
                  <a:pt x="5363922" y="5069730"/>
                  <a:pt x="5398736" y="1236742"/>
                  <a:pt x="5244297" y="154305"/>
                </a:cubicBezTo>
                <a:cubicBezTo>
                  <a:pt x="4672744" y="125769"/>
                  <a:pt x="1331421" y="367511"/>
                  <a:pt x="0" y="0"/>
                </a:cubicBezTo>
                <a:cubicBezTo>
                  <a:pt x="199521" y="2197474"/>
                  <a:pt x="220700" y="4411084"/>
                  <a:pt x="63593" y="6611975"/>
                </a:cubicBezTo>
                <a:cubicBezTo>
                  <a:pt x="2088497" y="6519022"/>
                  <a:pt x="3737437" y="6287892"/>
                  <a:pt x="5748389" y="6543050"/>
                </a:cubicBezTo>
                <a:close/>
              </a:path>
            </a:pathLst>
          </a:custGeom>
          <a:solidFill>
            <a:srgbClr val="F5F5F5"/>
          </a:solidFill>
          <a:ln>
            <a:noFill/>
          </a:ln>
          <a:effectLst>
            <a:outerShdw blurRad="127000" dist="38100" dir="18900000" algn="bl" rotWithShape="0">
              <a:srgbClr val="000000">
                <a:alpha val="2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52" name="Google Shape;752;p20"/>
          <p:cNvSpPr txBox="1">
            <a:spLocks noGrp="1"/>
          </p:cNvSpPr>
          <p:nvPr>
            <p:ph type="title"/>
          </p:nvPr>
        </p:nvSpPr>
        <p:spPr>
          <a:xfrm>
            <a:off x="7358700" y="974375"/>
            <a:ext cx="39456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53" name="Google Shape;753;p20"/>
          <p:cNvSpPr txBox="1">
            <a:spLocks noGrp="1"/>
          </p:cNvSpPr>
          <p:nvPr>
            <p:ph type="body" idx="1"/>
          </p:nvPr>
        </p:nvSpPr>
        <p:spPr>
          <a:xfrm>
            <a:off x="7358771" y="2508425"/>
            <a:ext cx="3945600" cy="31068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754" name="Google Shape;754;p20"/>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548093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755"/>
        <p:cNvGrpSpPr/>
        <p:nvPr/>
      </p:nvGrpSpPr>
      <p:grpSpPr>
        <a:xfrm>
          <a:off x="0" y="0"/>
          <a:ext cx="0" cy="0"/>
          <a:chOff x="0" y="0"/>
          <a:chExt cx="0" cy="0"/>
        </a:xfrm>
      </p:grpSpPr>
      <p:sp>
        <p:nvSpPr>
          <p:cNvPr id="756" name="Google Shape;756;p21"/>
          <p:cNvSpPr/>
          <p:nvPr/>
        </p:nvSpPr>
        <p:spPr>
          <a:xfrm rot="4063374" flipH="1">
            <a:off x="4679633" y="-310982"/>
            <a:ext cx="6553331" cy="73233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7" name="Google Shape;757;p21"/>
          <p:cNvSpPr/>
          <p:nvPr/>
        </p:nvSpPr>
        <p:spPr>
          <a:xfrm flipH="1">
            <a:off x="1441654" y="1763091"/>
            <a:ext cx="743140" cy="5074634"/>
          </a:xfrm>
          <a:custGeom>
            <a:avLst/>
            <a:gdLst/>
            <a:ahLst/>
            <a:cxnLst/>
            <a:rect l="l" t="t" r="r" b="b"/>
            <a:pathLst>
              <a:path w="743140" h="5074634" extrusionOk="0">
                <a:moveTo>
                  <a:pt x="0" y="0"/>
                </a:moveTo>
                <a:lnTo>
                  <a:pt x="743140" y="0"/>
                </a:lnTo>
                <a:lnTo>
                  <a:pt x="743140" y="5074634"/>
                </a:lnTo>
                <a:lnTo>
                  <a:pt x="0" y="5074634"/>
                </a:lnTo>
                <a:close/>
              </a:path>
            </a:pathLst>
          </a:custGeom>
          <a:solidFill>
            <a:srgbClr val="43434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58" name="Google Shape;758;p21"/>
          <p:cNvSpPr/>
          <p:nvPr/>
        </p:nvSpPr>
        <p:spPr>
          <a:xfrm flipH="1">
            <a:off x="1753048" y="4007658"/>
            <a:ext cx="3256806" cy="950258"/>
          </a:xfrm>
          <a:custGeom>
            <a:avLst/>
            <a:gdLst/>
            <a:ahLst/>
            <a:cxnLst/>
            <a:rect l="l" t="t" r="r" b="b"/>
            <a:pathLst>
              <a:path w="3256806" h="950258" extrusionOk="0">
                <a:moveTo>
                  <a:pt x="160346" y="453390"/>
                </a:moveTo>
                <a:lnTo>
                  <a:pt x="1257340" y="0"/>
                </a:lnTo>
                <a:lnTo>
                  <a:pt x="3255876" y="146590"/>
                </a:lnTo>
                <a:cubicBezTo>
                  <a:pt x="3255876" y="200882"/>
                  <a:pt x="3257971" y="236411"/>
                  <a:pt x="3255876" y="305467"/>
                </a:cubicBezTo>
                <a:lnTo>
                  <a:pt x="2787341" y="588359"/>
                </a:lnTo>
                <a:cubicBezTo>
                  <a:pt x="1894848" y="1085088"/>
                  <a:pt x="792139" y="934593"/>
                  <a:pt x="623356" y="908971"/>
                </a:cubicBezTo>
                <a:cubicBezTo>
                  <a:pt x="479719" y="887158"/>
                  <a:pt x="36807" y="777812"/>
                  <a:pt x="12518" y="610362"/>
                </a:cubicBezTo>
                <a:cubicBezTo>
                  <a:pt x="-33202" y="295180"/>
                  <a:pt x="53190" y="507016"/>
                  <a:pt x="160346" y="45339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59" name="Google Shape;759;p21"/>
          <p:cNvSpPr/>
          <p:nvPr/>
        </p:nvSpPr>
        <p:spPr>
          <a:xfrm flipH="1">
            <a:off x="1753884" y="3933934"/>
            <a:ext cx="3261364" cy="866091"/>
          </a:xfrm>
          <a:custGeom>
            <a:avLst/>
            <a:gdLst/>
            <a:ahLst/>
            <a:cxnLst/>
            <a:rect l="l" t="t" r="r" b="b"/>
            <a:pathLst>
              <a:path w="3261364" h="866091" extrusionOk="0">
                <a:moveTo>
                  <a:pt x="147357" y="404336"/>
                </a:moveTo>
                <a:lnTo>
                  <a:pt x="1240446" y="0"/>
                </a:lnTo>
                <a:lnTo>
                  <a:pt x="3261365" y="220218"/>
                </a:lnTo>
                <a:lnTo>
                  <a:pt x="2765017" y="524733"/>
                </a:lnTo>
                <a:cubicBezTo>
                  <a:pt x="1893384" y="976884"/>
                  <a:pt x="940408" y="862108"/>
                  <a:pt x="591126" y="827056"/>
                </a:cubicBezTo>
                <a:cubicBezTo>
                  <a:pt x="458157" y="813816"/>
                  <a:pt x="-318797" y="613125"/>
                  <a:pt x="147357" y="404336"/>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0" name="Google Shape;760;p21"/>
          <p:cNvSpPr/>
          <p:nvPr/>
        </p:nvSpPr>
        <p:spPr>
          <a:xfrm flipH="1">
            <a:off x="1939336" y="4133102"/>
            <a:ext cx="3039808" cy="434340"/>
          </a:xfrm>
          <a:custGeom>
            <a:avLst/>
            <a:gdLst/>
            <a:ahLst/>
            <a:cxnLst/>
            <a:rect l="l" t="t" r="r" b="b"/>
            <a:pathLst>
              <a:path w="3039808" h="434340" extrusionOk="0">
                <a:moveTo>
                  <a:pt x="10287" y="434340"/>
                </a:moveTo>
                <a:lnTo>
                  <a:pt x="0" y="407670"/>
                </a:lnTo>
                <a:lnTo>
                  <a:pt x="1055370" y="0"/>
                </a:lnTo>
                <a:lnTo>
                  <a:pt x="1058609" y="286"/>
                </a:lnTo>
                <a:lnTo>
                  <a:pt x="3039809" y="170212"/>
                </a:lnTo>
                <a:lnTo>
                  <a:pt x="2885027" y="271939"/>
                </a:lnTo>
                <a:lnTo>
                  <a:pt x="2869311" y="248126"/>
                </a:lnTo>
                <a:lnTo>
                  <a:pt x="2955131" y="191643"/>
                </a:lnTo>
                <a:lnTo>
                  <a:pt x="1059466" y="29051"/>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1" name="Google Shape;761;p21"/>
          <p:cNvSpPr/>
          <p:nvPr/>
        </p:nvSpPr>
        <p:spPr>
          <a:xfrm flipH="1">
            <a:off x="1742263" y="1507631"/>
            <a:ext cx="952595" cy="2646616"/>
          </a:xfrm>
          <a:custGeom>
            <a:avLst/>
            <a:gdLst/>
            <a:ahLst/>
            <a:cxnLst/>
            <a:rect l="l" t="t" r="r" b="b"/>
            <a:pathLst>
              <a:path w="952595" h="2646616" extrusionOk="0">
                <a:moveTo>
                  <a:pt x="952595" y="1065848"/>
                </a:moveTo>
                <a:lnTo>
                  <a:pt x="952595" y="2642045"/>
                </a:lnTo>
                <a:lnTo>
                  <a:pt x="942880" y="2645855"/>
                </a:lnTo>
                <a:lnTo>
                  <a:pt x="940880" y="2646617"/>
                </a:lnTo>
                <a:lnTo>
                  <a:pt x="940499" y="2645664"/>
                </a:lnTo>
                <a:lnTo>
                  <a:pt x="0" y="0"/>
                </a:lnTo>
                <a:lnTo>
                  <a:pt x="113443" y="8287"/>
                </a:lnTo>
                <a:cubicBezTo>
                  <a:pt x="592169" y="107823"/>
                  <a:pt x="952595" y="543497"/>
                  <a:pt x="952595" y="1065848"/>
                </a:cubicBezTo>
                <a:close/>
              </a:path>
            </a:pathLst>
          </a:custGeom>
          <a:solidFill>
            <a:srgbClr val="D64C4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2" name="Google Shape;762;p21"/>
          <p:cNvSpPr/>
          <p:nvPr/>
        </p:nvSpPr>
        <p:spPr>
          <a:xfrm flipH="1">
            <a:off x="1742263" y="1494581"/>
            <a:ext cx="2095214" cy="2659665"/>
          </a:xfrm>
          <a:custGeom>
            <a:avLst/>
            <a:gdLst/>
            <a:ahLst/>
            <a:cxnLst/>
            <a:rect l="l" t="t" r="r" b="b"/>
            <a:pathLst>
              <a:path w="2095214" h="2659665" extrusionOk="0">
                <a:moveTo>
                  <a:pt x="2095214" y="1078897"/>
                </a:moveTo>
                <a:lnTo>
                  <a:pt x="2095214" y="2659666"/>
                </a:lnTo>
                <a:lnTo>
                  <a:pt x="2085499" y="2658904"/>
                </a:lnTo>
                <a:lnTo>
                  <a:pt x="2083118" y="2658714"/>
                </a:lnTo>
                <a:lnTo>
                  <a:pt x="0" y="2491359"/>
                </a:lnTo>
                <a:lnTo>
                  <a:pt x="0" y="1078897"/>
                </a:lnTo>
                <a:cubicBezTo>
                  <a:pt x="0" y="483013"/>
                  <a:pt x="469011" y="0"/>
                  <a:pt x="1047560" y="0"/>
                </a:cubicBezTo>
                <a:lnTo>
                  <a:pt x="1047655" y="0"/>
                </a:lnTo>
                <a:cubicBezTo>
                  <a:pt x="1118997" y="0"/>
                  <a:pt x="1188720" y="7334"/>
                  <a:pt x="1256062" y="21336"/>
                </a:cubicBezTo>
                <a:cubicBezTo>
                  <a:pt x="1734788" y="120872"/>
                  <a:pt x="2095214" y="556546"/>
                  <a:pt x="2095214" y="1078897"/>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3" name="Google Shape;763;p21"/>
          <p:cNvSpPr/>
          <p:nvPr/>
        </p:nvSpPr>
        <p:spPr>
          <a:xfrm flipH="1">
            <a:off x="2694857" y="1494486"/>
            <a:ext cx="1235583" cy="2520696"/>
          </a:xfrm>
          <a:custGeom>
            <a:avLst/>
            <a:gdLst/>
            <a:ahLst/>
            <a:cxnLst/>
            <a:rect l="l" t="t" r="r" b="b"/>
            <a:pathLst>
              <a:path w="1235583" h="2520696" extrusionOk="0">
                <a:moveTo>
                  <a:pt x="1235583" y="17335"/>
                </a:moveTo>
                <a:cubicBezTo>
                  <a:pt x="740664" y="116015"/>
                  <a:pt x="363855" y="624173"/>
                  <a:pt x="363855" y="1236155"/>
                </a:cubicBezTo>
                <a:lnTo>
                  <a:pt x="363855" y="2520696"/>
                </a:lnTo>
                <a:lnTo>
                  <a:pt x="0" y="2491454"/>
                </a:lnTo>
                <a:lnTo>
                  <a:pt x="0" y="1078992"/>
                </a:lnTo>
                <a:cubicBezTo>
                  <a:pt x="0" y="483203"/>
                  <a:pt x="468916" y="0"/>
                  <a:pt x="1047559" y="0"/>
                </a:cubicBezTo>
                <a:cubicBezTo>
                  <a:pt x="1111758" y="0"/>
                  <a:pt x="1174623" y="6001"/>
                  <a:pt x="1235583" y="17335"/>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4" name="Google Shape;764;p21"/>
          <p:cNvSpPr/>
          <p:nvPr/>
        </p:nvSpPr>
        <p:spPr>
          <a:xfrm rot="42970" flipH="1">
            <a:off x="3908335" y="3988884"/>
            <a:ext cx="28576" cy="158693"/>
          </a:xfrm>
          <a:custGeom>
            <a:avLst/>
            <a:gdLst/>
            <a:ahLst/>
            <a:cxnLst/>
            <a:rect l="l" t="t" r="r" b="b"/>
            <a:pathLst>
              <a:path w="28574" h="158681" extrusionOk="0">
                <a:moveTo>
                  <a:pt x="0" y="0"/>
                </a:moveTo>
                <a:lnTo>
                  <a:pt x="28574" y="0"/>
                </a:lnTo>
                <a:lnTo>
                  <a:pt x="28574" y="158681"/>
                </a:lnTo>
                <a:lnTo>
                  <a:pt x="0" y="158681"/>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5" name="Google Shape;765;p21"/>
          <p:cNvSpPr/>
          <p:nvPr/>
        </p:nvSpPr>
        <p:spPr>
          <a:xfrm flipH="1">
            <a:off x="1441654" y="4309239"/>
            <a:ext cx="540067" cy="2527078"/>
          </a:xfrm>
          <a:custGeom>
            <a:avLst/>
            <a:gdLst/>
            <a:ahLst/>
            <a:cxnLst/>
            <a:rect l="l" t="t" r="r" b="b"/>
            <a:pathLst>
              <a:path w="540067" h="2527078" extrusionOk="0">
                <a:moveTo>
                  <a:pt x="0" y="2527078"/>
                </a:moveTo>
                <a:lnTo>
                  <a:pt x="540067" y="2527078"/>
                </a:lnTo>
                <a:lnTo>
                  <a:pt x="540067" y="0"/>
                </a:lnTo>
                <a:lnTo>
                  <a:pt x="483394" y="0"/>
                </a:lnTo>
                <a:cubicBezTo>
                  <a:pt x="216408" y="0"/>
                  <a:pt x="95" y="216408"/>
                  <a:pt x="95" y="483299"/>
                </a:cubicBezTo>
                <a:lnTo>
                  <a:pt x="95" y="2527078"/>
                </a:lnTo>
                <a:close/>
              </a:path>
            </a:pathLst>
          </a:custGeom>
          <a:solidFill>
            <a:srgbClr val="666666"/>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6" name="Google Shape;766;p21"/>
          <p:cNvSpPr/>
          <p:nvPr/>
        </p:nvSpPr>
        <p:spPr>
          <a:xfrm flipH="1">
            <a:off x="1540714" y="4703364"/>
            <a:ext cx="88963" cy="2006631"/>
          </a:xfrm>
          <a:custGeom>
            <a:avLst/>
            <a:gdLst/>
            <a:ahLst/>
            <a:cxnLst/>
            <a:rect l="l" t="t" r="r" b="b"/>
            <a:pathLst>
              <a:path w="88963" h="2006631" extrusionOk="0">
                <a:moveTo>
                  <a:pt x="44482" y="2006632"/>
                </a:moveTo>
                <a:lnTo>
                  <a:pt x="44482" y="2006632"/>
                </a:lnTo>
                <a:cubicBezTo>
                  <a:pt x="20003" y="2006632"/>
                  <a:pt x="0" y="1986629"/>
                  <a:pt x="0" y="1962150"/>
                </a:cubicBezTo>
                <a:lnTo>
                  <a:pt x="0" y="44482"/>
                </a:lnTo>
                <a:cubicBezTo>
                  <a:pt x="0" y="20002"/>
                  <a:pt x="20003" y="0"/>
                  <a:pt x="44482" y="0"/>
                </a:cubicBezTo>
                <a:lnTo>
                  <a:pt x="44482" y="0"/>
                </a:lnTo>
                <a:cubicBezTo>
                  <a:pt x="68961" y="0"/>
                  <a:pt x="88963" y="20002"/>
                  <a:pt x="88963" y="44482"/>
                </a:cubicBezTo>
                <a:lnTo>
                  <a:pt x="88963" y="1962055"/>
                </a:lnTo>
                <a:cubicBezTo>
                  <a:pt x="88963" y="1986629"/>
                  <a:pt x="68961" y="2006632"/>
                  <a:pt x="44482" y="2006632"/>
                </a:cubicBezTo>
                <a:close/>
              </a:path>
            </a:pathLst>
          </a:custGeom>
          <a:solidFill>
            <a:srgbClr val="E0E0E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67" name="Google Shape;767;p21"/>
          <p:cNvGrpSpPr/>
          <p:nvPr/>
        </p:nvGrpSpPr>
        <p:grpSpPr>
          <a:xfrm flipH="1">
            <a:off x="1467872" y="2367188"/>
            <a:ext cx="2643703" cy="2139960"/>
            <a:chOff x="6551993" y="1927595"/>
            <a:chExt cx="2643703" cy="2139960"/>
          </a:xfrm>
        </p:grpSpPr>
        <p:grpSp>
          <p:nvGrpSpPr>
            <p:cNvPr id="768" name="Google Shape;768;p21"/>
            <p:cNvGrpSpPr/>
            <p:nvPr/>
          </p:nvGrpSpPr>
          <p:grpSpPr>
            <a:xfrm>
              <a:off x="6551993" y="1927719"/>
              <a:ext cx="2643703" cy="2139836"/>
              <a:chOff x="6551993" y="1927719"/>
              <a:chExt cx="2643703" cy="2139836"/>
            </a:xfrm>
          </p:grpSpPr>
          <p:sp>
            <p:nvSpPr>
              <p:cNvPr id="769" name="Google Shape;769;p21"/>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0" name="Google Shape;770;p21"/>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71" name="Google Shape;771;p21"/>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2" name="Google Shape;772;p21"/>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3" name="Google Shape;773;p21"/>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74" name="Google Shape;774;p21"/>
          <p:cNvSpPr/>
          <p:nvPr/>
        </p:nvSpPr>
        <p:spPr>
          <a:xfrm flipH="1">
            <a:off x="386475" y="1515918"/>
            <a:ext cx="2194940" cy="2633757"/>
          </a:xfrm>
          <a:custGeom>
            <a:avLst/>
            <a:gdLst/>
            <a:ahLst/>
            <a:cxnLst/>
            <a:rect l="l" t="t" r="r" b="b"/>
            <a:pathLst>
              <a:path w="2194940" h="2633757" extrusionOk="0">
                <a:moveTo>
                  <a:pt x="2194941" y="947357"/>
                </a:moveTo>
                <a:lnTo>
                  <a:pt x="2194941" y="2101501"/>
                </a:lnTo>
                <a:lnTo>
                  <a:pt x="839152" y="2633758"/>
                </a:lnTo>
                <a:lnTo>
                  <a:pt x="839152" y="1057561"/>
                </a:lnTo>
                <a:cubicBezTo>
                  <a:pt x="839152" y="535210"/>
                  <a:pt x="478726" y="99536"/>
                  <a:pt x="0" y="0"/>
                </a:cubicBezTo>
                <a:lnTo>
                  <a:pt x="1484185" y="108775"/>
                </a:lnTo>
                <a:cubicBezTo>
                  <a:pt x="1887665" y="151924"/>
                  <a:pt x="2194941" y="514350"/>
                  <a:pt x="2194941" y="947357"/>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5" name="Google Shape;775;p21"/>
          <p:cNvSpPr/>
          <p:nvPr/>
        </p:nvSpPr>
        <p:spPr>
          <a:xfrm flipH="1">
            <a:off x="1500231" y="1558427"/>
            <a:ext cx="559852" cy="2263207"/>
          </a:xfrm>
          <a:custGeom>
            <a:avLst/>
            <a:gdLst/>
            <a:ahLst/>
            <a:cxnLst/>
            <a:rect l="l" t="t" r="r" b="b"/>
            <a:pathLst>
              <a:path w="559852" h="2263207" extrusionOk="0">
                <a:moveTo>
                  <a:pt x="545659" y="2263207"/>
                </a:moveTo>
                <a:cubicBezTo>
                  <a:pt x="537753" y="2263207"/>
                  <a:pt x="531372" y="2256825"/>
                  <a:pt x="531372" y="2248920"/>
                </a:cubicBezTo>
                <a:lnTo>
                  <a:pt x="531372" y="963711"/>
                </a:lnTo>
                <a:cubicBezTo>
                  <a:pt x="531372" y="576711"/>
                  <a:pt x="330489" y="217618"/>
                  <a:pt x="7020" y="26547"/>
                </a:cubicBezTo>
                <a:cubicBezTo>
                  <a:pt x="258" y="22546"/>
                  <a:pt x="-2028" y="13783"/>
                  <a:pt x="1972" y="7020"/>
                </a:cubicBezTo>
                <a:cubicBezTo>
                  <a:pt x="5973" y="258"/>
                  <a:pt x="14735" y="-2028"/>
                  <a:pt x="21498" y="1972"/>
                </a:cubicBezTo>
                <a:cubicBezTo>
                  <a:pt x="353635" y="198187"/>
                  <a:pt x="559851" y="566614"/>
                  <a:pt x="559851" y="963711"/>
                </a:cubicBezTo>
                <a:lnTo>
                  <a:pt x="559851" y="2248920"/>
                </a:lnTo>
                <a:cubicBezTo>
                  <a:pt x="559947" y="2256825"/>
                  <a:pt x="553469" y="2263207"/>
                  <a:pt x="545659" y="2263207"/>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6" name="Google Shape;776;p21"/>
          <p:cNvSpPr/>
          <p:nvPr/>
        </p:nvSpPr>
        <p:spPr>
          <a:xfrm flipH="1">
            <a:off x="397172" y="3422947"/>
            <a:ext cx="1347634" cy="471172"/>
          </a:xfrm>
          <a:custGeom>
            <a:avLst/>
            <a:gdLst/>
            <a:ahLst/>
            <a:cxnLst/>
            <a:rect l="l" t="t" r="r" b="b"/>
            <a:pathLst>
              <a:path w="1347634" h="471172" extrusionOk="0">
                <a:moveTo>
                  <a:pt x="14259" y="471173"/>
                </a:moveTo>
                <a:cubicBezTo>
                  <a:pt x="8258" y="471173"/>
                  <a:pt x="2733" y="467363"/>
                  <a:pt x="733" y="461457"/>
                </a:cubicBezTo>
                <a:cubicBezTo>
                  <a:pt x="-1743" y="453932"/>
                  <a:pt x="2257" y="445836"/>
                  <a:pt x="9686" y="443360"/>
                </a:cubicBezTo>
                <a:lnTo>
                  <a:pt x="1328804" y="733"/>
                </a:lnTo>
                <a:cubicBezTo>
                  <a:pt x="1336329" y="-1744"/>
                  <a:pt x="1344425" y="2257"/>
                  <a:pt x="1346901" y="9687"/>
                </a:cubicBezTo>
                <a:cubicBezTo>
                  <a:pt x="1349378" y="17211"/>
                  <a:pt x="1345377" y="25307"/>
                  <a:pt x="1337948" y="27784"/>
                </a:cubicBezTo>
                <a:lnTo>
                  <a:pt x="18830" y="470411"/>
                </a:lnTo>
                <a:cubicBezTo>
                  <a:pt x="17307" y="470982"/>
                  <a:pt x="15783" y="471173"/>
                  <a:pt x="14259" y="47117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77" name="Google Shape;777;p21"/>
          <p:cNvSpPr/>
          <p:nvPr/>
        </p:nvSpPr>
        <p:spPr>
          <a:xfrm flipH="1">
            <a:off x="551353" y="1629534"/>
            <a:ext cx="559991" cy="1861773"/>
          </a:xfrm>
          <a:custGeom>
            <a:avLst/>
            <a:gdLst/>
            <a:ahLst/>
            <a:cxnLst/>
            <a:rect l="l" t="t" r="r" b="b"/>
            <a:pathLst>
              <a:path w="559991" h="1861773" extrusionOk="0">
                <a:moveTo>
                  <a:pt x="545609" y="1861773"/>
                </a:moveTo>
                <a:cubicBezTo>
                  <a:pt x="537703" y="1861773"/>
                  <a:pt x="531321" y="1855391"/>
                  <a:pt x="531321" y="1847486"/>
                </a:cubicBezTo>
                <a:lnTo>
                  <a:pt x="531321" y="769256"/>
                </a:lnTo>
                <a:cubicBezTo>
                  <a:pt x="531321" y="463122"/>
                  <a:pt x="330820" y="178896"/>
                  <a:pt x="8208" y="27258"/>
                </a:cubicBezTo>
                <a:cubicBezTo>
                  <a:pt x="1064" y="23924"/>
                  <a:pt x="-1984" y="15352"/>
                  <a:pt x="1350" y="8208"/>
                </a:cubicBezTo>
                <a:cubicBezTo>
                  <a:pt x="4684" y="1064"/>
                  <a:pt x="13256" y="-1984"/>
                  <a:pt x="20400" y="1350"/>
                </a:cubicBezTo>
                <a:cubicBezTo>
                  <a:pt x="353204" y="157655"/>
                  <a:pt x="559991" y="451883"/>
                  <a:pt x="559991" y="769160"/>
                </a:cubicBezTo>
                <a:lnTo>
                  <a:pt x="559991" y="1847390"/>
                </a:lnTo>
                <a:cubicBezTo>
                  <a:pt x="559896" y="1855391"/>
                  <a:pt x="553514" y="1861773"/>
                  <a:pt x="545609" y="1861773"/>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78" name="Google Shape;778;p21"/>
          <p:cNvGrpSpPr/>
          <p:nvPr/>
        </p:nvGrpSpPr>
        <p:grpSpPr>
          <a:xfrm flipH="1">
            <a:off x="1050719" y="944456"/>
            <a:ext cx="390926" cy="2357421"/>
            <a:chOff x="9286473" y="476250"/>
            <a:chExt cx="390926" cy="2357421"/>
          </a:xfrm>
        </p:grpSpPr>
        <p:sp>
          <p:nvSpPr>
            <p:cNvPr id="779" name="Google Shape;779;p21"/>
            <p:cNvSpPr/>
            <p:nvPr/>
          </p:nvSpPr>
          <p:spPr>
            <a:xfrm>
              <a:off x="9389173" y="476250"/>
              <a:ext cx="113728" cy="1839563"/>
            </a:xfrm>
            <a:custGeom>
              <a:avLst/>
              <a:gdLst/>
              <a:ahLst/>
              <a:cxnLst/>
              <a:rect l="l" t="t" r="r" b="b"/>
              <a:pathLst>
                <a:path w="113728" h="1839563" extrusionOk="0">
                  <a:moveTo>
                    <a:pt x="113729" y="1839278"/>
                  </a:moveTo>
                  <a:lnTo>
                    <a:pt x="2096" y="1839563"/>
                  </a:lnTo>
                  <a:lnTo>
                    <a:pt x="0" y="0"/>
                  </a:lnTo>
                  <a:lnTo>
                    <a:pt x="111633" y="40386"/>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80" name="Google Shape;780;p21"/>
            <p:cNvSpPr/>
            <p:nvPr/>
          </p:nvSpPr>
          <p:spPr>
            <a:xfrm rot="-8594">
              <a:off x="9287178" y="2269034"/>
              <a:ext cx="300229" cy="564263"/>
            </a:xfrm>
            <a:custGeom>
              <a:avLst/>
              <a:gdLst/>
              <a:ahLst/>
              <a:cxnLst/>
              <a:rect l="l" t="t" r="r" b="b"/>
              <a:pathLst>
                <a:path w="300228" h="564261" extrusionOk="0">
                  <a:moveTo>
                    <a:pt x="300228" y="282131"/>
                  </a:moveTo>
                  <a:cubicBezTo>
                    <a:pt x="300228" y="437948"/>
                    <a:pt x="233020" y="564262"/>
                    <a:pt x="150114" y="564262"/>
                  </a:cubicBezTo>
                  <a:cubicBezTo>
                    <a:pt x="67208" y="564262"/>
                    <a:pt x="0" y="437948"/>
                    <a:pt x="0" y="282131"/>
                  </a:cubicBezTo>
                  <a:cubicBezTo>
                    <a:pt x="0" y="126314"/>
                    <a:pt x="67208" y="0"/>
                    <a:pt x="150114" y="0"/>
                  </a:cubicBezTo>
                  <a:cubicBezTo>
                    <a:pt x="233020" y="0"/>
                    <a:pt x="300228" y="126314"/>
                    <a:pt x="300228" y="28213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81" name="Google Shape;781;p21"/>
            <p:cNvSpPr/>
            <p:nvPr/>
          </p:nvSpPr>
          <p:spPr>
            <a:xfrm rot="-8594">
              <a:off x="9380300" y="2446935"/>
              <a:ext cx="111252" cy="208979"/>
            </a:xfrm>
            <a:custGeom>
              <a:avLst/>
              <a:gdLst/>
              <a:ahLst/>
              <a:cxnLst/>
              <a:rect l="l" t="t" r="r" b="b"/>
              <a:pathLst>
                <a:path w="111252" h="208978" extrusionOk="0">
                  <a:moveTo>
                    <a:pt x="111252" y="104489"/>
                  </a:moveTo>
                  <a:cubicBezTo>
                    <a:pt x="111252" y="162197"/>
                    <a:pt x="86348" y="208979"/>
                    <a:pt x="55626" y="208979"/>
                  </a:cubicBezTo>
                  <a:cubicBezTo>
                    <a:pt x="24905" y="208979"/>
                    <a:pt x="0" y="162197"/>
                    <a:pt x="0" y="104489"/>
                  </a:cubicBezTo>
                  <a:cubicBezTo>
                    <a:pt x="0" y="46781"/>
                    <a:pt x="24905" y="0"/>
                    <a:pt x="55626" y="0"/>
                  </a:cubicBezTo>
                  <a:cubicBezTo>
                    <a:pt x="86348" y="0"/>
                    <a:pt x="111252" y="46781"/>
                    <a:pt x="111252" y="104489"/>
                  </a:cubicBezTo>
                  <a:close/>
                </a:path>
              </a:pathLst>
            </a:custGeom>
            <a:solidFill>
              <a:schemeClr val="accent3"/>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82" name="Google Shape;782;p21"/>
            <p:cNvSpPr/>
            <p:nvPr/>
          </p:nvSpPr>
          <p:spPr>
            <a:xfrm>
              <a:off x="9388506" y="516635"/>
              <a:ext cx="288893" cy="495109"/>
            </a:xfrm>
            <a:custGeom>
              <a:avLst/>
              <a:gdLst/>
              <a:ahLst/>
              <a:cxnLst/>
              <a:rect l="l" t="t" r="r" b="b"/>
              <a:pathLst>
                <a:path w="288893" h="495109" extrusionOk="0">
                  <a:moveTo>
                    <a:pt x="284035" y="172879"/>
                  </a:moveTo>
                  <a:lnTo>
                    <a:pt x="288893" y="374618"/>
                  </a:lnTo>
                  <a:cubicBezTo>
                    <a:pt x="285750" y="430340"/>
                    <a:pt x="243745" y="475107"/>
                    <a:pt x="190405" y="479489"/>
                  </a:cubicBezTo>
                  <a:lnTo>
                    <a:pt x="1048" y="495110"/>
                  </a:lnTo>
                  <a:lnTo>
                    <a:pt x="0" y="0"/>
                  </a:lnTo>
                  <a:lnTo>
                    <a:pt x="251174" y="113348"/>
                  </a:lnTo>
                  <a:cubicBezTo>
                    <a:pt x="272034" y="121253"/>
                    <a:pt x="283750" y="149257"/>
                    <a:pt x="284035" y="172879"/>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783" name="Google Shape;783;p21"/>
          <p:cNvSpPr txBox="1">
            <a:spLocks noGrp="1"/>
          </p:cNvSpPr>
          <p:nvPr>
            <p:ph type="subTitle" idx="1"/>
          </p:nvPr>
        </p:nvSpPr>
        <p:spPr>
          <a:xfrm>
            <a:off x="6130600" y="2516825"/>
            <a:ext cx="55815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784" name="Google Shape;784;p21"/>
          <p:cNvSpPr txBox="1">
            <a:spLocks noGrp="1"/>
          </p:cNvSpPr>
          <p:nvPr>
            <p:ph type="title"/>
          </p:nvPr>
        </p:nvSpPr>
        <p:spPr>
          <a:xfrm>
            <a:off x="6130600" y="1583975"/>
            <a:ext cx="5581500" cy="763500"/>
          </a:xfrm>
          <a:prstGeom prst="rect">
            <a:avLst/>
          </a:prstGeom>
          <a:noFill/>
          <a:ln>
            <a:noFill/>
          </a:ln>
        </p:spPr>
        <p:txBody>
          <a:bodyPr spcFirstLastPara="1" wrap="square" lIns="121900" tIns="121900" rIns="121900" bIns="121900" anchor="b" anchorCtr="0">
            <a:noAutofit/>
          </a:bodyPr>
          <a:lstStyle>
            <a:lvl1pPr marR="0" lvl="0" algn="l">
              <a:lnSpc>
                <a:spcPct val="100000"/>
              </a:lnSpc>
              <a:spcBef>
                <a:spcPts val="0"/>
              </a:spcBef>
              <a:spcAft>
                <a:spcPts val="0"/>
              </a:spcAft>
              <a:buClr>
                <a:schemeClr val="dk1"/>
              </a:buClr>
              <a:buSzPts val="7000"/>
              <a:buFont typeface="Aldrich"/>
              <a:buNone/>
              <a:defRPr sz="7000"/>
            </a:lvl1pPr>
            <a:lvl2pPr lvl="1"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85" name="Google Shape;785;p21"/>
          <p:cNvSpPr txBox="1">
            <a:spLocks noGrp="1"/>
          </p:cNvSpPr>
          <p:nvPr>
            <p:ph type="body" idx="2"/>
          </p:nvPr>
        </p:nvSpPr>
        <p:spPr>
          <a:xfrm>
            <a:off x="6130650" y="3381625"/>
            <a:ext cx="5581500" cy="1341600"/>
          </a:xfrm>
          <a:prstGeom prst="rect">
            <a:avLst/>
          </a:prstGeom>
          <a:noFill/>
          <a:ln>
            <a:noFill/>
          </a:ln>
        </p:spPr>
        <p:txBody>
          <a:bodyPr spcFirstLastPara="1" wrap="square" lIns="121900" tIns="121900" rIns="121900" bIns="1219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Tree>
    <p:extLst>
      <p:ext uri="{BB962C8B-B14F-4D97-AF65-F5344CB8AC3E}">
        <p14:creationId xmlns:p14="http://schemas.microsoft.com/office/powerpoint/2010/main" val="4080246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786"/>
        <p:cNvGrpSpPr/>
        <p:nvPr/>
      </p:nvGrpSpPr>
      <p:grpSpPr>
        <a:xfrm>
          <a:off x="0" y="0"/>
          <a:ext cx="0" cy="0"/>
          <a:chOff x="0" y="0"/>
          <a:chExt cx="0" cy="0"/>
        </a:xfrm>
      </p:grpSpPr>
      <p:sp>
        <p:nvSpPr>
          <p:cNvPr id="787" name="Google Shape;787;p22"/>
          <p:cNvSpPr txBox="1">
            <a:spLocks noGrp="1"/>
          </p:cNvSpPr>
          <p:nvPr>
            <p:ph type="title"/>
          </p:nvPr>
        </p:nvSpPr>
        <p:spPr>
          <a:xfrm>
            <a:off x="415650" y="421105"/>
            <a:ext cx="11360700" cy="1230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Tree>
    <p:extLst>
      <p:ext uri="{BB962C8B-B14F-4D97-AF65-F5344CB8AC3E}">
        <p14:creationId xmlns:p14="http://schemas.microsoft.com/office/powerpoint/2010/main" val="34482825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00 DO NOT REMOVE · SlidesMania">
  <p:cSld name="100 DO NOT REMOVE · SlidesMania">
    <p:spTree>
      <p:nvGrpSpPr>
        <p:cNvPr id="1" name="Shape 788"/>
        <p:cNvGrpSpPr/>
        <p:nvPr/>
      </p:nvGrpSpPr>
      <p:grpSpPr>
        <a:xfrm>
          <a:off x="0" y="0"/>
          <a:ext cx="0" cy="0"/>
          <a:chOff x="0" y="0"/>
          <a:chExt cx="0" cy="0"/>
        </a:xfrm>
      </p:grpSpPr>
      <p:grpSp>
        <p:nvGrpSpPr>
          <p:cNvPr id="789" name="Google Shape;789;p23"/>
          <p:cNvGrpSpPr/>
          <p:nvPr/>
        </p:nvGrpSpPr>
        <p:grpSpPr>
          <a:xfrm>
            <a:off x="0" y="0"/>
            <a:ext cx="12192000" cy="6858000"/>
            <a:chOff x="0" y="0"/>
            <a:chExt cx="12192000" cy="6858000"/>
          </a:xfrm>
        </p:grpSpPr>
        <p:sp>
          <p:nvSpPr>
            <p:cNvPr id="790" name="Google Shape;790;p23"/>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791" name="Google Shape;791;p23"/>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a:buClr>
                  <a:srgbClr val="000000"/>
                </a:buClr>
                <a:buSzPts val="3600"/>
                <a:buFont typeface="Arial"/>
                <a:buNone/>
              </a:pPr>
              <a:r>
                <a:rPr lang="en" sz="3600" b="1" kern="0">
                  <a:solidFill>
                    <a:srgbClr val="3F3F3F"/>
                  </a:solidFill>
                  <a:latin typeface="Poppins"/>
                  <a:ea typeface="Poppins"/>
                  <a:cs typeface="Poppins"/>
                  <a:sym typeface="Poppins"/>
                </a:rPr>
                <a:t>Free </a:t>
              </a:r>
              <a:r>
                <a:rPr lang="en" sz="3600" kern="0">
                  <a:solidFill>
                    <a:srgbClr val="3F3F3F"/>
                  </a:solidFill>
                  <a:latin typeface="Poppins"/>
                  <a:ea typeface="Poppins"/>
                  <a:cs typeface="Poppins"/>
                  <a:sym typeface="Poppins"/>
                </a:rPr>
                <a:t>themes and templates for </a:t>
              </a:r>
              <a:r>
                <a:rPr lang="en" sz="3600" b="1" kern="0">
                  <a:solidFill>
                    <a:srgbClr val="3F3F3F"/>
                  </a:solidFill>
                  <a:latin typeface="Poppins"/>
                  <a:ea typeface="Poppins"/>
                  <a:cs typeface="Poppins"/>
                  <a:sym typeface="Poppins"/>
                </a:rPr>
                <a:t>Google Slides</a:t>
              </a:r>
              <a:r>
                <a:rPr lang="en" sz="3600" kern="0">
                  <a:solidFill>
                    <a:srgbClr val="3F3F3F"/>
                  </a:solidFill>
                  <a:latin typeface="Poppins"/>
                  <a:ea typeface="Poppins"/>
                  <a:cs typeface="Poppins"/>
                  <a:sym typeface="Poppins"/>
                </a:rPr>
                <a:t> or </a:t>
              </a:r>
              <a:r>
                <a:rPr lang="en" sz="3600" b="1" kern="0">
                  <a:solidFill>
                    <a:srgbClr val="3F3F3F"/>
                  </a:solidFill>
                  <a:latin typeface="Poppins"/>
                  <a:ea typeface="Poppins"/>
                  <a:cs typeface="Poppins"/>
                  <a:sym typeface="Poppins"/>
                </a:rPr>
                <a:t>PowerPoint</a:t>
              </a:r>
              <a:endParaRPr sz="3600" b="1" kern="0">
                <a:solidFill>
                  <a:srgbClr val="3F3F3F"/>
                </a:solidFill>
                <a:latin typeface="Poppins"/>
                <a:ea typeface="Poppins"/>
                <a:cs typeface="Poppins"/>
                <a:sym typeface="Poppins"/>
              </a:endParaRPr>
            </a:p>
            <a:p>
              <a:pPr>
                <a:buClr>
                  <a:srgbClr val="000000"/>
                </a:buClr>
                <a:buSzPts val="3600"/>
                <a:buFont typeface="Arial"/>
                <a:buNone/>
              </a:pPr>
              <a:endParaRPr sz="3600" b="1" kern="0">
                <a:solidFill>
                  <a:srgbClr val="3F3F3F"/>
                </a:solidFill>
                <a:latin typeface="Poppins"/>
                <a:ea typeface="Poppins"/>
                <a:cs typeface="Poppins"/>
                <a:sym typeface="Poppins"/>
              </a:endParaRPr>
            </a:p>
            <a:p>
              <a:pPr>
                <a:buClr>
                  <a:srgbClr val="000000"/>
                </a:buClr>
                <a:buSzPts val="3600"/>
                <a:buFont typeface="Arial"/>
                <a:buNone/>
              </a:pPr>
              <a:endParaRPr sz="3600" b="1" kern="0">
                <a:solidFill>
                  <a:srgbClr val="3F3F3F"/>
                </a:solidFill>
                <a:latin typeface="Poppins"/>
                <a:ea typeface="Poppins"/>
                <a:cs typeface="Poppins"/>
                <a:sym typeface="Poppins"/>
              </a:endParaRPr>
            </a:p>
            <a:p>
              <a:pPr>
                <a:buClr>
                  <a:srgbClr val="000000"/>
                </a:buClr>
                <a:buSzPts val="3000"/>
                <a:buFont typeface="Arial"/>
                <a:buNone/>
              </a:pPr>
              <a:r>
                <a:rPr lang="en" sz="3000" b="1" kern="0">
                  <a:solidFill>
                    <a:srgbClr val="FFCB25"/>
                  </a:solidFill>
                  <a:latin typeface="Poppins"/>
                  <a:ea typeface="Poppins"/>
                  <a:cs typeface="Poppins"/>
                  <a:sym typeface="Poppins"/>
                </a:rPr>
                <a:t>NOT to be sold as is or modified!</a:t>
              </a:r>
              <a:endParaRPr sz="3000" b="1" kern="0">
                <a:solidFill>
                  <a:srgbClr val="FFCB25"/>
                </a:solidFill>
                <a:latin typeface="Poppins"/>
                <a:ea typeface="Poppins"/>
                <a:cs typeface="Poppins"/>
                <a:sym typeface="Poppins"/>
              </a:endParaRPr>
            </a:p>
            <a:p>
              <a:pPr>
                <a:buClr>
                  <a:srgbClr val="000000"/>
                </a:buClr>
                <a:buSzPts val="2700"/>
                <a:buFont typeface="Arial"/>
                <a:buNone/>
              </a:pPr>
              <a:r>
                <a:rPr lang="en" sz="2700" kern="0">
                  <a:solidFill>
                    <a:srgbClr val="3F3F3F"/>
                  </a:solidFill>
                  <a:latin typeface="Poppins"/>
                  <a:ea typeface="Poppins"/>
                  <a:cs typeface="Poppins"/>
                  <a:sym typeface="Poppins"/>
                </a:rPr>
                <a:t>Read </a:t>
              </a:r>
              <a:r>
                <a:rPr lang="en" sz="2700" u="sng" kern="0">
                  <a:solidFill>
                    <a:srgbClr val="3F3F3F"/>
                  </a:solidFill>
                  <a:latin typeface="Poppins"/>
                  <a:ea typeface="Poppins"/>
                  <a:cs typeface="Poppins"/>
                  <a:sym typeface="Poppins"/>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FAQ</a:t>
              </a:r>
              <a:r>
                <a:rPr lang="en" sz="4400" b="1" kern="0">
                  <a:solidFill>
                    <a:srgbClr val="FFCB25"/>
                  </a:solidFill>
                  <a:latin typeface="Poppins"/>
                  <a:ea typeface="Poppins"/>
                  <a:cs typeface="Poppins"/>
                  <a:sym typeface="Poppins"/>
                </a:rPr>
                <a:t> </a:t>
              </a:r>
              <a:r>
                <a:rPr lang="en" sz="2700" kern="0">
                  <a:solidFill>
                    <a:srgbClr val="3F3F3F"/>
                  </a:solidFill>
                  <a:latin typeface="Poppins"/>
                  <a:ea typeface="Poppins"/>
                  <a:cs typeface="Poppins"/>
                  <a:sym typeface="Poppins"/>
                </a:rPr>
                <a:t>on slidesmania.com</a:t>
              </a:r>
              <a:endParaRPr sz="2700" kern="0">
                <a:solidFill>
                  <a:srgbClr val="3F3F3F"/>
                </a:solidFill>
                <a:latin typeface="Poppins"/>
                <a:ea typeface="Poppins"/>
                <a:cs typeface="Poppins"/>
                <a:sym typeface="Poppins"/>
              </a:endParaRPr>
            </a:p>
            <a:p>
              <a:pPr>
                <a:buClr>
                  <a:srgbClr val="000000"/>
                </a:buClr>
                <a:buSzPts val="2000"/>
                <a:buFont typeface="Arial"/>
                <a:buNone/>
              </a:pPr>
              <a:r>
                <a:rPr lang="en" sz="2000" kern="0">
                  <a:solidFill>
                    <a:srgbClr val="3F3F3F"/>
                  </a:solidFill>
                  <a:latin typeface="Poppins"/>
                  <a:ea typeface="Poppins"/>
                  <a:cs typeface="Poppins"/>
                  <a:sym typeface="Poppins"/>
                </a:rPr>
                <a:t>Do not remove the slidesmania.com text on the sides.</a:t>
              </a:r>
              <a:endParaRPr sz="2000" kern="0">
                <a:solidFill>
                  <a:srgbClr val="3F3F3F"/>
                </a:solidFill>
                <a:latin typeface="Poppins"/>
                <a:ea typeface="Poppins"/>
                <a:cs typeface="Poppins"/>
                <a:sym typeface="Poppins"/>
              </a:endParaRPr>
            </a:p>
          </p:txBody>
        </p:sp>
        <p:cxnSp>
          <p:nvCxnSpPr>
            <p:cNvPr id="792" name="Google Shape;792;p23"/>
            <p:cNvCxnSpPr/>
            <p:nvPr/>
          </p:nvCxnSpPr>
          <p:spPr>
            <a:xfrm>
              <a:off x="10423367" y="5688858"/>
              <a:ext cx="1495200" cy="12900"/>
            </a:xfrm>
            <a:prstGeom prst="straightConnector1">
              <a:avLst/>
            </a:prstGeom>
            <a:noFill/>
            <a:ln w="38100" cap="flat" cmpd="sng">
              <a:solidFill>
                <a:srgbClr val="FFCB25"/>
              </a:solidFill>
              <a:prstDash val="solid"/>
              <a:round/>
              <a:headEnd type="none" w="sm" len="sm"/>
              <a:tailEnd type="none" w="sm" len="sm"/>
            </a:ln>
          </p:spPr>
        </p:cxnSp>
        <p:pic>
          <p:nvPicPr>
            <p:cNvPr id="793" name="Google Shape;793;p23">
              <a:hlinkClick r:id="rId3"/>
            </p:cNvPr>
            <p:cNvPicPr preferRelativeResize="0"/>
            <p:nvPr/>
          </p:nvPicPr>
          <p:blipFill rotWithShape="1">
            <a:blip r:embed="rId4">
              <a:alphaModFix/>
            </a:blip>
            <a:srcRect/>
            <a:stretch/>
          </p:blipFill>
          <p:spPr>
            <a:xfrm>
              <a:off x="8982558" y="5912306"/>
              <a:ext cx="713232" cy="637863"/>
            </a:xfrm>
            <a:prstGeom prst="rect">
              <a:avLst/>
            </a:prstGeom>
            <a:noFill/>
            <a:ln>
              <a:noFill/>
            </a:ln>
          </p:spPr>
        </p:pic>
        <p:pic>
          <p:nvPicPr>
            <p:cNvPr id="794" name="Google Shape;794;p23">
              <a:hlinkClick r:id="rId5"/>
            </p:cNvPr>
            <p:cNvPicPr preferRelativeResize="0"/>
            <p:nvPr/>
          </p:nvPicPr>
          <p:blipFill rotWithShape="1">
            <a:blip r:embed="rId6">
              <a:alphaModFix/>
            </a:blip>
            <a:srcRect/>
            <a:stretch/>
          </p:blipFill>
          <p:spPr>
            <a:xfrm>
              <a:off x="9764428" y="5916798"/>
              <a:ext cx="708660" cy="628879"/>
            </a:xfrm>
            <a:prstGeom prst="rect">
              <a:avLst/>
            </a:prstGeom>
            <a:noFill/>
            <a:ln>
              <a:noFill/>
            </a:ln>
          </p:spPr>
        </p:pic>
        <p:pic>
          <p:nvPicPr>
            <p:cNvPr id="795" name="Google Shape;795;p23">
              <a:hlinkClick r:id="rId7"/>
            </p:cNvPr>
            <p:cNvPicPr preferRelativeResize="0"/>
            <p:nvPr/>
          </p:nvPicPr>
          <p:blipFill rotWithShape="1">
            <a:blip r:embed="rId8">
              <a:alphaModFix/>
            </a:blip>
            <a:srcRect/>
            <a:stretch/>
          </p:blipFill>
          <p:spPr>
            <a:xfrm>
              <a:off x="10541715" y="5905569"/>
              <a:ext cx="612648" cy="624387"/>
            </a:xfrm>
            <a:prstGeom prst="rect">
              <a:avLst/>
            </a:prstGeom>
            <a:noFill/>
            <a:ln>
              <a:noFill/>
            </a:ln>
          </p:spPr>
        </p:pic>
        <p:pic>
          <p:nvPicPr>
            <p:cNvPr id="796" name="Google Shape;796;p23">
              <a:hlinkClick r:id="rId9"/>
            </p:cNvPr>
            <p:cNvPicPr preferRelativeResize="0"/>
            <p:nvPr/>
          </p:nvPicPr>
          <p:blipFill rotWithShape="1">
            <a:blip r:embed="rId10">
              <a:alphaModFix/>
            </a:blip>
            <a:srcRect/>
            <a:stretch/>
          </p:blipFill>
          <p:spPr>
            <a:xfrm>
              <a:off x="11219049" y="5916799"/>
              <a:ext cx="699516" cy="601927"/>
            </a:xfrm>
            <a:prstGeom prst="rect">
              <a:avLst/>
            </a:prstGeom>
            <a:noFill/>
            <a:ln>
              <a:noFill/>
            </a:ln>
          </p:spPr>
        </p:pic>
        <p:sp>
          <p:nvSpPr>
            <p:cNvPr id="797" name="Google Shape;797;p23"/>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algn="r">
                <a:buClr>
                  <a:srgbClr val="000000"/>
                </a:buClr>
                <a:buSzPts val="2400"/>
                <a:buFont typeface="Arial"/>
                <a:buNone/>
              </a:pPr>
              <a:r>
                <a:rPr lang="en" sz="2400" b="1" kern="0">
                  <a:solidFill>
                    <a:srgbClr val="252525"/>
                  </a:solidFill>
                  <a:latin typeface="Homemade Apple"/>
                  <a:ea typeface="Homemade Apple"/>
                  <a:cs typeface="Homemade Apple"/>
                  <a:sym typeface="Homemade Apple"/>
                </a:rPr>
                <a:t>Sharing is caring!</a:t>
              </a:r>
              <a:endParaRPr sz="2400" b="1" kern="0">
                <a:solidFill>
                  <a:srgbClr val="252525"/>
                </a:solidFill>
                <a:latin typeface="Homemade Apple"/>
                <a:ea typeface="Homemade Apple"/>
                <a:cs typeface="Homemade Apple"/>
                <a:sym typeface="Homemade Apple"/>
              </a:endParaRPr>
            </a:p>
          </p:txBody>
        </p:sp>
      </p:grpSp>
      <p:pic>
        <p:nvPicPr>
          <p:cNvPr id="798" name="Google Shape;798;p23"/>
          <p:cNvPicPr preferRelativeResize="0"/>
          <p:nvPr/>
        </p:nvPicPr>
        <p:blipFill rotWithShape="1">
          <a:blip r:embed="rId11">
            <a:alphaModFix/>
          </a:blip>
          <a:srcRect t="16256" b="20905"/>
          <a:stretch/>
        </p:blipFill>
        <p:spPr>
          <a:xfrm>
            <a:off x="125075" y="493725"/>
            <a:ext cx="8239800" cy="2071125"/>
          </a:xfrm>
          <a:prstGeom prst="rect">
            <a:avLst/>
          </a:prstGeom>
          <a:noFill/>
          <a:ln>
            <a:noFill/>
          </a:ln>
        </p:spPr>
      </p:pic>
    </p:spTree>
    <p:extLst>
      <p:ext uri="{BB962C8B-B14F-4D97-AF65-F5344CB8AC3E}">
        <p14:creationId xmlns:p14="http://schemas.microsoft.com/office/powerpoint/2010/main" val="207666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419241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62"/>
        <p:cNvGrpSpPr/>
        <p:nvPr/>
      </p:nvGrpSpPr>
      <p:grpSpPr>
        <a:xfrm>
          <a:off x="0" y="0"/>
          <a:ext cx="0" cy="0"/>
          <a:chOff x="0" y="0"/>
          <a:chExt cx="0" cy="0"/>
        </a:xfrm>
      </p:grpSpPr>
      <p:sp>
        <p:nvSpPr>
          <p:cNvPr id="63" name="Google Shape;63;p4"/>
          <p:cNvSpPr/>
          <p:nvPr/>
        </p:nvSpPr>
        <p:spPr>
          <a:xfrm rot="4059997" flipH="1">
            <a:off x="7286238" y="559716"/>
            <a:ext cx="6015092" cy="5039175"/>
          </a:xfrm>
          <a:custGeom>
            <a:avLst/>
            <a:gdLst/>
            <a:ahLst/>
            <a:cxnLst/>
            <a:rect l="l" t="t" r="r" b="b"/>
            <a:pathLst>
              <a:path w="6015017" h="5039112" extrusionOk="0">
                <a:moveTo>
                  <a:pt x="5872751" y="1766395"/>
                </a:moveTo>
                <a:cubicBezTo>
                  <a:pt x="5677541" y="1258105"/>
                  <a:pt x="5302861" y="814690"/>
                  <a:pt x="4877375" y="475118"/>
                </a:cubicBezTo>
                <a:cubicBezTo>
                  <a:pt x="4712676" y="343809"/>
                  <a:pt x="4533925" y="218850"/>
                  <a:pt x="4344996" y="105272"/>
                </a:cubicBezTo>
                <a:lnTo>
                  <a:pt x="4155259" y="0"/>
                </a:lnTo>
                <a:lnTo>
                  <a:pt x="58460" y="1678338"/>
                </a:lnTo>
                <a:lnTo>
                  <a:pt x="56310" y="1688092"/>
                </a:lnTo>
                <a:cubicBezTo>
                  <a:pt x="-122273" y="2639398"/>
                  <a:pt x="136681" y="3697897"/>
                  <a:pt x="652473" y="4501490"/>
                </a:cubicBezTo>
                <a:cubicBezTo>
                  <a:pt x="755550" y="4655266"/>
                  <a:pt x="867261" y="4809173"/>
                  <a:pt x="1017754" y="4914589"/>
                </a:cubicBezTo>
                <a:cubicBezTo>
                  <a:pt x="1125986" y="4990489"/>
                  <a:pt x="1260890" y="5039112"/>
                  <a:pt x="1392185" y="5039112"/>
                </a:cubicBezTo>
                <a:cubicBezTo>
                  <a:pt x="1443337" y="5039112"/>
                  <a:pt x="1493845" y="5031733"/>
                  <a:pt x="1542034" y="5015657"/>
                </a:cubicBezTo>
                <a:cubicBezTo>
                  <a:pt x="1842893" y="4910240"/>
                  <a:pt x="1950351" y="4541021"/>
                  <a:pt x="2165269" y="4299222"/>
                </a:cubicBezTo>
                <a:cubicBezTo>
                  <a:pt x="2400415" y="4036867"/>
                  <a:pt x="2750751" y="3949899"/>
                  <a:pt x="3109462" y="3949900"/>
                </a:cubicBezTo>
                <a:cubicBezTo>
                  <a:pt x="3255574" y="3949900"/>
                  <a:pt x="3403104" y="3964262"/>
                  <a:pt x="3544965" y="3987190"/>
                </a:cubicBezTo>
                <a:cubicBezTo>
                  <a:pt x="3879839" y="4035287"/>
                  <a:pt x="4218708" y="4118170"/>
                  <a:pt x="4550618" y="4118170"/>
                </a:cubicBezTo>
                <a:cubicBezTo>
                  <a:pt x="4704333" y="4118170"/>
                  <a:pt x="4856631" y="4100381"/>
                  <a:pt x="5006222" y="4053076"/>
                </a:cubicBezTo>
                <a:cubicBezTo>
                  <a:pt x="5693881" y="3837763"/>
                  <a:pt x="6089313" y="3024609"/>
                  <a:pt x="6003372" y="2294865"/>
                </a:cubicBezTo>
                <a:cubicBezTo>
                  <a:pt x="5982950" y="2112462"/>
                  <a:pt x="5937821" y="1935825"/>
                  <a:pt x="5872751" y="1766395"/>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4"/>
          <p:cNvSpPr txBox="1">
            <a:spLocks noGrp="1"/>
          </p:cNvSpPr>
          <p:nvPr>
            <p:ph type="title"/>
          </p:nvPr>
        </p:nvSpPr>
        <p:spPr>
          <a:xfrm>
            <a:off x="720400" y="669575"/>
            <a:ext cx="110559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 name="Google Shape;65;p4"/>
          <p:cNvGrpSpPr/>
          <p:nvPr/>
        </p:nvGrpSpPr>
        <p:grpSpPr>
          <a:xfrm>
            <a:off x="9727690" y="1234440"/>
            <a:ext cx="2207165" cy="5623563"/>
            <a:chOff x="9727690" y="1234440"/>
            <a:chExt cx="2207165" cy="5623563"/>
          </a:xfrm>
        </p:grpSpPr>
        <p:sp>
          <p:nvSpPr>
            <p:cNvPr id="66" name="Google Shape;66;p4"/>
            <p:cNvSpPr/>
            <p:nvPr/>
          </p:nvSpPr>
          <p:spPr>
            <a:xfrm>
              <a:off x="10056723" y="2015826"/>
              <a:ext cx="1549335" cy="3607118"/>
            </a:xfrm>
            <a:custGeom>
              <a:avLst/>
              <a:gdLst/>
              <a:ahLst/>
              <a:cxnLst/>
              <a:rect l="l" t="t" r="r" b="b"/>
              <a:pathLst>
                <a:path w="1032890" h="2667000" extrusionOk="0">
                  <a:moveTo>
                    <a:pt x="0" y="0"/>
                  </a:moveTo>
                  <a:lnTo>
                    <a:pt x="1032891" y="0"/>
                  </a:lnTo>
                  <a:lnTo>
                    <a:pt x="1032891" y="2667000"/>
                  </a:lnTo>
                  <a:lnTo>
                    <a:pt x="0" y="266700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7" name="Google Shape;67;p4"/>
            <p:cNvSpPr/>
            <p:nvPr/>
          </p:nvSpPr>
          <p:spPr>
            <a:xfrm>
              <a:off x="9727690" y="1335037"/>
              <a:ext cx="2205132" cy="206378"/>
            </a:xfrm>
            <a:custGeom>
              <a:avLst/>
              <a:gdLst/>
              <a:ahLst/>
              <a:cxnLst/>
              <a:rect l="l" t="t" r="r" b="b"/>
              <a:pathLst>
                <a:path w="1470088" h="152590" extrusionOk="0">
                  <a:moveTo>
                    <a:pt x="1470089" y="152591"/>
                  </a:moveTo>
                  <a:lnTo>
                    <a:pt x="0" y="152591"/>
                  </a:lnTo>
                  <a:cubicBezTo>
                    <a:pt x="171926" y="61817"/>
                    <a:pt x="426149" y="3239"/>
                    <a:pt x="711041" y="190"/>
                  </a:cubicBezTo>
                  <a:cubicBezTo>
                    <a:pt x="719042" y="0"/>
                    <a:pt x="727043" y="0"/>
                    <a:pt x="735044" y="0"/>
                  </a:cubicBezTo>
                  <a:cubicBezTo>
                    <a:pt x="743045" y="0"/>
                    <a:pt x="751046" y="0"/>
                    <a:pt x="758952" y="190"/>
                  </a:cubicBezTo>
                  <a:cubicBezTo>
                    <a:pt x="1043940" y="3239"/>
                    <a:pt x="1298067" y="61817"/>
                    <a:pt x="1470089" y="152591"/>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8" name="Google Shape;68;p4"/>
            <p:cNvSpPr/>
            <p:nvPr/>
          </p:nvSpPr>
          <p:spPr>
            <a:xfrm>
              <a:off x="9729002" y="1529042"/>
              <a:ext cx="2205132" cy="62995"/>
            </a:xfrm>
            <a:custGeom>
              <a:avLst/>
              <a:gdLst/>
              <a:ahLst/>
              <a:cxnLst/>
              <a:rect l="l" t="t" r="r" b="b"/>
              <a:pathLst>
                <a:path w="1470088" h="46577" extrusionOk="0">
                  <a:moveTo>
                    <a:pt x="0" y="0"/>
                  </a:moveTo>
                  <a:lnTo>
                    <a:pt x="1470089" y="0"/>
                  </a:lnTo>
                  <a:lnTo>
                    <a:pt x="1470089" y="46577"/>
                  </a:lnTo>
                  <a:lnTo>
                    <a:pt x="0" y="46577"/>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69" name="Google Shape;69;p4"/>
            <p:cNvSpPr/>
            <p:nvPr/>
          </p:nvSpPr>
          <p:spPr>
            <a:xfrm>
              <a:off x="9799679" y="1582873"/>
              <a:ext cx="2063687" cy="125991"/>
            </a:xfrm>
            <a:custGeom>
              <a:avLst/>
              <a:gdLst/>
              <a:ahLst/>
              <a:cxnLst/>
              <a:rect l="l" t="t" r="r" b="b"/>
              <a:pathLst>
                <a:path w="1375791" h="93154" extrusionOk="0">
                  <a:moveTo>
                    <a:pt x="0" y="0"/>
                  </a:moveTo>
                  <a:lnTo>
                    <a:pt x="1375791" y="0"/>
                  </a:lnTo>
                  <a:lnTo>
                    <a:pt x="1375791" y="93155"/>
                  </a:lnTo>
                  <a:lnTo>
                    <a:pt x="0" y="9315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0" name="Google Shape;70;p4"/>
            <p:cNvSpPr/>
            <p:nvPr/>
          </p:nvSpPr>
          <p:spPr>
            <a:xfrm>
              <a:off x="9911464" y="1692664"/>
              <a:ext cx="1840026" cy="340724"/>
            </a:xfrm>
            <a:custGeom>
              <a:avLst/>
              <a:gdLst/>
              <a:ahLst/>
              <a:cxnLst/>
              <a:rect l="l" t="t" r="r" b="b"/>
              <a:pathLst>
                <a:path w="1226684" h="230219" extrusionOk="0">
                  <a:moveTo>
                    <a:pt x="1220363" y="0"/>
                  </a:moveTo>
                  <a:cubicBezTo>
                    <a:pt x="1220363" y="0"/>
                    <a:pt x="861937" y="0"/>
                    <a:pt x="695916" y="0"/>
                  </a:cubicBezTo>
                  <a:cubicBezTo>
                    <a:pt x="645910" y="0"/>
                    <a:pt x="613334" y="0"/>
                    <a:pt x="613334" y="0"/>
                  </a:cubicBezTo>
                  <a:cubicBezTo>
                    <a:pt x="613334" y="0"/>
                    <a:pt x="580759" y="0"/>
                    <a:pt x="530753" y="0"/>
                  </a:cubicBezTo>
                  <a:cubicBezTo>
                    <a:pt x="364732" y="0"/>
                    <a:pt x="6306" y="0"/>
                    <a:pt x="6306" y="0"/>
                  </a:cubicBezTo>
                  <a:cubicBezTo>
                    <a:pt x="-9410" y="22003"/>
                    <a:pt x="6592" y="54007"/>
                    <a:pt x="28595" y="69437"/>
                  </a:cubicBezTo>
                  <a:cubicBezTo>
                    <a:pt x="50597" y="84868"/>
                    <a:pt x="78029" y="91345"/>
                    <a:pt x="99175" y="108013"/>
                  </a:cubicBezTo>
                  <a:cubicBezTo>
                    <a:pt x="120320" y="124682"/>
                    <a:pt x="132417" y="159448"/>
                    <a:pt x="113177" y="178403"/>
                  </a:cubicBezTo>
                  <a:cubicBezTo>
                    <a:pt x="103747" y="187738"/>
                    <a:pt x="89459" y="190310"/>
                    <a:pt x="79649" y="199168"/>
                  </a:cubicBezTo>
                  <a:cubicBezTo>
                    <a:pt x="69838" y="208026"/>
                    <a:pt x="70124" y="229552"/>
                    <a:pt x="83268" y="230219"/>
                  </a:cubicBezTo>
                  <a:cubicBezTo>
                    <a:pt x="113843" y="230219"/>
                    <a:pt x="613334" y="230219"/>
                    <a:pt x="613334" y="230219"/>
                  </a:cubicBezTo>
                  <a:cubicBezTo>
                    <a:pt x="613334" y="230219"/>
                    <a:pt x="1112825" y="230219"/>
                    <a:pt x="1143401" y="230219"/>
                  </a:cubicBezTo>
                  <a:cubicBezTo>
                    <a:pt x="1156545" y="229552"/>
                    <a:pt x="1156831" y="208026"/>
                    <a:pt x="1147020" y="199168"/>
                  </a:cubicBezTo>
                  <a:cubicBezTo>
                    <a:pt x="1137209" y="190310"/>
                    <a:pt x="1122922" y="187642"/>
                    <a:pt x="1113492" y="178403"/>
                  </a:cubicBezTo>
                  <a:cubicBezTo>
                    <a:pt x="1094252" y="159448"/>
                    <a:pt x="1106444" y="124682"/>
                    <a:pt x="1127494" y="108013"/>
                  </a:cubicBezTo>
                  <a:cubicBezTo>
                    <a:pt x="1148639" y="91345"/>
                    <a:pt x="1175976" y="84868"/>
                    <a:pt x="1198074" y="69437"/>
                  </a:cubicBezTo>
                  <a:cubicBezTo>
                    <a:pt x="1220172" y="54007"/>
                    <a:pt x="1236079" y="22003"/>
                    <a:pt x="1220363" y="0"/>
                  </a:cubicBez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1" name="Google Shape;71;p4"/>
            <p:cNvSpPr/>
            <p:nvPr/>
          </p:nvSpPr>
          <p:spPr>
            <a:xfrm>
              <a:off x="10795009" y="1234440"/>
              <a:ext cx="71865" cy="102802"/>
            </a:xfrm>
            <a:custGeom>
              <a:avLst/>
              <a:gdLst/>
              <a:ahLst/>
              <a:cxnLst/>
              <a:rect l="l" t="t" r="r" b="b"/>
              <a:pathLst>
                <a:path w="47910" h="76009" extrusionOk="0">
                  <a:moveTo>
                    <a:pt x="47911" y="24003"/>
                  </a:moveTo>
                  <a:lnTo>
                    <a:pt x="47911" y="76010"/>
                  </a:lnTo>
                  <a:cubicBezTo>
                    <a:pt x="40005" y="75819"/>
                    <a:pt x="32004" y="75819"/>
                    <a:pt x="24003" y="75819"/>
                  </a:cubicBezTo>
                  <a:cubicBezTo>
                    <a:pt x="16002" y="75819"/>
                    <a:pt x="8001" y="75819"/>
                    <a:pt x="0" y="76010"/>
                  </a:cubicBezTo>
                  <a:lnTo>
                    <a:pt x="0" y="24003"/>
                  </a:lnTo>
                  <a:cubicBezTo>
                    <a:pt x="0" y="10763"/>
                    <a:pt x="10668" y="0"/>
                    <a:pt x="24003" y="0"/>
                  </a:cubicBezTo>
                  <a:cubicBezTo>
                    <a:pt x="30671" y="0"/>
                    <a:pt x="36576" y="2667"/>
                    <a:pt x="40957" y="7049"/>
                  </a:cubicBezTo>
                  <a:cubicBezTo>
                    <a:pt x="45244" y="11335"/>
                    <a:pt x="47911" y="17431"/>
                    <a:pt x="47911" y="24003"/>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2" name="Google Shape;72;p4"/>
            <p:cNvSpPr/>
            <p:nvPr/>
          </p:nvSpPr>
          <p:spPr>
            <a:xfrm>
              <a:off x="10832280" y="2015826"/>
              <a:ext cx="774668" cy="3607116"/>
            </a:xfrm>
            <a:custGeom>
              <a:avLst/>
              <a:gdLst/>
              <a:ahLst/>
              <a:cxnLst/>
              <a:rect l="l" t="t" r="r" b="b"/>
              <a:pathLst>
                <a:path w="516445" h="2666999" extrusionOk="0">
                  <a:moveTo>
                    <a:pt x="516445" y="0"/>
                  </a:moveTo>
                  <a:lnTo>
                    <a:pt x="516445" y="2667000"/>
                  </a:lnTo>
                  <a:lnTo>
                    <a:pt x="0" y="2667000"/>
                  </a:lnTo>
                  <a:lnTo>
                    <a:pt x="0" y="0"/>
                  </a:lnTo>
                  <a:cubicBezTo>
                    <a:pt x="0" y="0"/>
                    <a:pt x="429863" y="0"/>
                    <a:pt x="516445" y="0"/>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3" name="Google Shape;73;p4"/>
            <p:cNvSpPr/>
            <p:nvPr/>
          </p:nvSpPr>
          <p:spPr>
            <a:xfrm>
              <a:off x="10830977" y="1335037"/>
              <a:ext cx="1102566" cy="206378"/>
            </a:xfrm>
            <a:custGeom>
              <a:avLst/>
              <a:gdLst/>
              <a:ahLst/>
              <a:cxnLst/>
              <a:rect l="l" t="t" r="r" b="b"/>
              <a:pathLst>
                <a:path w="735044" h="152590" extrusionOk="0">
                  <a:moveTo>
                    <a:pt x="735044" y="152591"/>
                  </a:moveTo>
                  <a:lnTo>
                    <a:pt x="0" y="152591"/>
                  </a:lnTo>
                  <a:lnTo>
                    <a:pt x="0" y="0"/>
                  </a:lnTo>
                  <a:lnTo>
                    <a:pt x="95" y="0"/>
                  </a:lnTo>
                  <a:cubicBezTo>
                    <a:pt x="8096" y="0"/>
                    <a:pt x="16097" y="0"/>
                    <a:pt x="24003" y="190"/>
                  </a:cubicBezTo>
                  <a:cubicBezTo>
                    <a:pt x="308896" y="3239"/>
                    <a:pt x="563023" y="61817"/>
                    <a:pt x="735044" y="15259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4" name="Google Shape;74;p4"/>
            <p:cNvSpPr/>
            <p:nvPr/>
          </p:nvSpPr>
          <p:spPr>
            <a:xfrm>
              <a:off x="10832289" y="1529042"/>
              <a:ext cx="1102566" cy="62995"/>
            </a:xfrm>
            <a:custGeom>
              <a:avLst/>
              <a:gdLst/>
              <a:ahLst/>
              <a:cxnLst/>
              <a:rect l="l" t="t" r="r" b="b"/>
              <a:pathLst>
                <a:path w="735044" h="46577" extrusionOk="0">
                  <a:moveTo>
                    <a:pt x="0" y="0"/>
                  </a:moveTo>
                  <a:lnTo>
                    <a:pt x="735044" y="0"/>
                  </a:lnTo>
                  <a:lnTo>
                    <a:pt x="735044" y="46577"/>
                  </a:lnTo>
                  <a:lnTo>
                    <a:pt x="0" y="46577"/>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5" name="Google Shape;75;p4"/>
            <p:cNvSpPr/>
            <p:nvPr/>
          </p:nvSpPr>
          <p:spPr>
            <a:xfrm>
              <a:off x="10832280" y="1582873"/>
              <a:ext cx="1031843" cy="125991"/>
            </a:xfrm>
            <a:custGeom>
              <a:avLst/>
              <a:gdLst/>
              <a:ahLst/>
              <a:cxnLst/>
              <a:rect l="l" t="t" r="r" b="b"/>
              <a:pathLst>
                <a:path w="687895" h="93154" extrusionOk="0">
                  <a:moveTo>
                    <a:pt x="0" y="0"/>
                  </a:moveTo>
                  <a:lnTo>
                    <a:pt x="687895" y="0"/>
                  </a:lnTo>
                  <a:lnTo>
                    <a:pt x="687895" y="93155"/>
                  </a:lnTo>
                  <a:lnTo>
                    <a:pt x="0" y="9315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6" name="Google Shape;76;p4"/>
            <p:cNvSpPr/>
            <p:nvPr/>
          </p:nvSpPr>
          <p:spPr>
            <a:xfrm>
              <a:off x="10832280" y="1704698"/>
              <a:ext cx="920026" cy="311241"/>
            </a:xfrm>
            <a:custGeom>
              <a:avLst/>
              <a:gdLst/>
              <a:ahLst/>
              <a:cxnLst/>
              <a:rect l="l" t="t" r="r" b="b"/>
              <a:pathLst>
                <a:path w="613351" h="230123" extrusionOk="0">
                  <a:moveTo>
                    <a:pt x="584740" y="69342"/>
                  </a:moveTo>
                  <a:cubicBezTo>
                    <a:pt x="562737" y="84772"/>
                    <a:pt x="535400" y="91249"/>
                    <a:pt x="514255" y="107918"/>
                  </a:cubicBezTo>
                  <a:cubicBezTo>
                    <a:pt x="493109" y="124587"/>
                    <a:pt x="481013" y="159353"/>
                    <a:pt x="500158" y="178308"/>
                  </a:cubicBezTo>
                  <a:cubicBezTo>
                    <a:pt x="509587" y="187547"/>
                    <a:pt x="523875" y="190214"/>
                    <a:pt x="533686" y="199072"/>
                  </a:cubicBezTo>
                  <a:cubicBezTo>
                    <a:pt x="543497" y="208026"/>
                    <a:pt x="543211" y="229457"/>
                    <a:pt x="530066" y="230124"/>
                  </a:cubicBezTo>
                  <a:lnTo>
                    <a:pt x="516445" y="230124"/>
                  </a:lnTo>
                  <a:cubicBezTo>
                    <a:pt x="429863" y="230124"/>
                    <a:pt x="0" y="230124"/>
                    <a:pt x="0" y="230124"/>
                  </a:cubicBezTo>
                  <a:lnTo>
                    <a:pt x="0" y="0"/>
                  </a:lnTo>
                  <a:cubicBezTo>
                    <a:pt x="0" y="0"/>
                    <a:pt x="32575" y="0"/>
                    <a:pt x="82677" y="0"/>
                  </a:cubicBezTo>
                  <a:cubicBezTo>
                    <a:pt x="248698" y="0"/>
                    <a:pt x="607028" y="0"/>
                    <a:pt x="607028" y="0"/>
                  </a:cubicBezTo>
                  <a:cubicBezTo>
                    <a:pt x="607695" y="952"/>
                    <a:pt x="608362" y="2000"/>
                    <a:pt x="608933" y="3048"/>
                  </a:cubicBezTo>
                  <a:cubicBezTo>
                    <a:pt x="621316" y="24860"/>
                    <a:pt x="605885" y="54673"/>
                    <a:pt x="584740" y="6934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nvGrpSpPr>
            <p:cNvPr id="77" name="Google Shape;77;p4"/>
            <p:cNvGrpSpPr/>
            <p:nvPr/>
          </p:nvGrpSpPr>
          <p:grpSpPr>
            <a:xfrm>
              <a:off x="9806789" y="1588537"/>
              <a:ext cx="995594" cy="110491"/>
              <a:chOff x="5414581" y="1622202"/>
              <a:chExt cx="664083" cy="81724"/>
            </a:xfrm>
          </p:grpSpPr>
          <p:sp>
            <p:nvSpPr>
              <p:cNvPr id="78" name="Google Shape;78;p4"/>
              <p:cNvSpPr/>
              <p:nvPr/>
            </p:nvSpPr>
            <p:spPr>
              <a:xfrm>
                <a:off x="5414581"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79" name="Google Shape;79;p4"/>
              <p:cNvSpPr/>
              <p:nvPr/>
            </p:nvSpPr>
            <p:spPr>
              <a:xfrm>
                <a:off x="5464206"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0" name="Google Shape;80;p4"/>
              <p:cNvSpPr/>
              <p:nvPr/>
            </p:nvSpPr>
            <p:spPr>
              <a:xfrm>
                <a:off x="5513832"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1" name="Google Shape;81;p4"/>
              <p:cNvSpPr/>
              <p:nvPr/>
            </p:nvSpPr>
            <p:spPr>
              <a:xfrm>
                <a:off x="556345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2" name="Google Shape;82;p4"/>
              <p:cNvSpPr/>
              <p:nvPr/>
            </p:nvSpPr>
            <p:spPr>
              <a:xfrm>
                <a:off x="561298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3" name="Google Shape;83;p4"/>
              <p:cNvSpPr/>
              <p:nvPr/>
            </p:nvSpPr>
            <p:spPr>
              <a:xfrm>
                <a:off x="5662612"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4" name="Google Shape;84;p4"/>
              <p:cNvSpPr/>
              <p:nvPr/>
            </p:nvSpPr>
            <p:spPr>
              <a:xfrm>
                <a:off x="5712237"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5" name="Google Shape;85;p4"/>
              <p:cNvSpPr/>
              <p:nvPr/>
            </p:nvSpPr>
            <p:spPr>
              <a:xfrm>
                <a:off x="5761863"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6" name="Google Shape;86;p4"/>
              <p:cNvSpPr/>
              <p:nvPr/>
            </p:nvSpPr>
            <p:spPr>
              <a:xfrm>
                <a:off x="5811488"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7" name="Google Shape;87;p4"/>
              <p:cNvSpPr/>
              <p:nvPr/>
            </p:nvSpPr>
            <p:spPr>
              <a:xfrm>
                <a:off x="5861113" y="1622202"/>
                <a:ext cx="19050" cy="77914"/>
              </a:xfrm>
              <a:custGeom>
                <a:avLst/>
                <a:gdLst/>
                <a:ahLst/>
                <a:cxnLst/>
                <a:rect l="l" t="t" r="r" b="b"/>
                <a:pathLst>
                  <a:path w="19050" h="77914" extrusionOk="0">
                    <a:moveTo>
                      <a:pt x="0" y="0"/>
                    </a:moveTo>
                    <a:lnTo>
                      <a:pt x="19050" y="0"/>
                    </a:lnTo>
                    <a:lnTo>
                      <a:pt x="19050" y="77914"/>
                    </a:lnTo>
                    <a:lnTo>
                      <a:pt x="0" y="7791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8" name="Google Shape;88;p4"/>
              <p:cNvSpPr/>
              <p:nvPr/>
            </p:nvSpPr>
            <p:spPr>
              <a:xfrm>
                <a:off x="5910738"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89" name="Google Shape;89;p4"/>
              <p:cNvSpPr/>
              <p:nvPr/>
            </p:nvSpPr>
            <p:spPr>
              <a:xfrm>
                <a:off x="5960364" y="1622202"/>
                <a:ext cx="19049" cy="81724"/>
              </a:xfrm>
              <a:custGeom>
                <a:avLst/>
                <a:gdLst/>
                <a:ahLst/>
                <a:cxnLst/>
                <a:rect l="l" t="t" r="r" b="b"/>
                <a:pathLst>
                  <a:path w="19049"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90" name="Google Shape;90;p4"/>
              <p:cNvSpPr/>
              <p:nvPr/>
            </p:nvSpPr>
            <p:spPr>
              <a:xfrm>
                <a:off x="6009989"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91" name="Google Shape;91;p4"/>
              <p:cNvSpPr/>
              <p:nvPr/>
            </p:nvSpPr>
            <p:spPr>
              <a:xfrm>
                <a:off x="6059614" y="1622202"/>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92" name="Google Shape;92;p4"/>
            <p:cNvGrpSpPr/>
            <p:nvPr/>
          </p:nvGrpSpPr>
          <p:grpSpPr>
            <a:xfrm>
              <a:off x="10849934" y="1590597"/>
              <a:ext cx="995593" cy="110491"/>
              <a:chOff x="6110382" y="1623726"/>
              <a:chExt cx="664083" cy="81724"/>
            </a:xfrm>
          </p:grpSpPr>
          <p:grpSp>
            <p:nvGrpSpPr>
              <p:cNvPr id="93" name="Google Shape;93;p4"/>
              <p:cNvGrpSpPr/>
              <p:nvPr/>
            </p:nvGrpSpPr>
            <p:grpSpPr>
              <a:xfrm>
                <a:off x="6110382" y="1623726"/>
                <a:ext cx="19050" cy="81724"/>
                <a:chOff x="6110382" y="1623726"/>
                <a:chExt cx="19050" cy="81724"/>
              </a:xfrm>
            </p:grpSpPr>
            <p:sp>
              <p:nvSpPr>
                <p:cNvPr id="94" name="Google Shape;94;p4"/>
                <p:cNvSpPr/>
                <p:nvPr/>
              </p:nvSpPr>
              <p:spPr>
                <a:xfrm>
                  <a:off x="6119907"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95" name="Google Shape;95;p4"/>
                <p:cNvSpPr/>
                <p:nvPr/>
              </p:nvSpPr>
              <p:spPr>
                <a:xfrm>
                  <a:off x="6110382"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96" name="Google Shape;96;p4"/>
              <p:cNvGrpSpPr/>
              <p:nvPr/>
            </p:nvGrpSpPr>
            <p:grpSpPr>
              <a:xfrm>
                <a:off x="6160008" y="1623726"/>
                <a:ext cx="19050" cy="81724"/>
                <a:chOff x="6160008" y="1623726"/>
                <a:chExt cx="19050" cy="81724"/>
              </a:xfrm>
            </p:grpSpPr>
            <p:sp>
              <p:nvSpPr>
                <p:cNvPr id="97" name="Google Shape;97;p4"/>
                <p:cNvSpPr/>
                <p:nvPr/>
              </p:nvSpPr>
              <p:spPr>
                <a:xfrm>
                  <a:off x="6169533"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98" name="Google Shape;98;p4"/>
                <p:cNvSpPr/>
                <p:nvPr/>
              </p:nvSpPr>
              <p:spPr>
                <a:xfrm>
                  <a:off x="6160008"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99" name="Google Shape;99;p4"/>
              <p:cNvGrpSpPr/>
              <p:nvPr/>
            </p:nvGrpSpPr>
            <p:grpSpPr>
              <a:xfrm>
                <a:off x="6209633" y="1623726"/>
                <a:ext cx="19050" cy="81724"/>
                <a:chOff x="6209633" y="1623726"/>
                <a:chExt cx="19050" cy="81724"/>
              </a:xfrm>
            </p:grpSpPr>
            <p:sp>
              <p:nvSpPr>
                <p:cNvPr id="100" name="Google Shape;100;p4"/>
                <p:cNvSpPr/>
                <p:nvPr/>
              </p:nvSpPr>
              <p:spPr>
                <a:xfrm>
                  <a:off x="6219158"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01" name="Google Shape;101;p4"/>
                <p:cNvSpPr/>
                <p:nvPr/>
              </p:nvSpPr>
              <p:spPr>
                <a:xfrm>
                  <a:off x="6209633"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02" name="Google Shape;102;p4"/>
              <p:cNvGrpSpPr/>
              <p:nvPr/>
            </p:nvGrpSpPr>
            <p:grpSpPr>
              <a:xfrm>
                <a:off x="6259258" y="1623726"/>
                <a:ext cx="19050" cy="81724"/>
                <a:chOff x="6259258" y="1623726"/>
                <a:chExt cx="19050" cy="81724"/>
              </a:xfrm>
            </p:grpSpPr>
            <p:sp>
              <p:nvSpPr>
                <p:cNvPr id="103" name="Google Shape;103;p4"/>
                <p:cNvSpPr/>
                <p:nvPr/>
              </p:nvSpPr>
              <p:spPr>
                <a:xfrm>
                  <a:off x="6268783"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04" name="Google Shape;104;p4"/>
                <p:cNvSpPr/>
                <p:nvPr/>
              </p:nvSpPr>
              <p:spPr>
                <a:xfrm>
                  <a:off x="6259258"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05" name="Google Shape;105;p4"/>
              <p:cNvGrpSpPr/>
              <p:nvPr/>
            </p:nvGrpSpPr>
            <p:grpSpPr>
              <a:xfrm>
                <a:off x="6308883" y="1623726"/>
                <a:ext cx="19050" cy="81724"/>
                <a:chOff x="6308883" y="1623726"/>
                <a:chExt cx="19050" cy="81724"/>
              </a:xfrm>
            </p:grpSpPr>
            <p:sp>
              <p:nvSpPr>
                <p:cNvPr id="106" name="Google Shape;106;p4"/>
                <p:cNvSpPr/>
                <p:nvPr/>
              </p:nvSpPr>
              <p:spPr>
                <a:xfrm>
                  <a:off x="6318408"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07" name="Google Shape;107;p4"/>
                <p:cNvSpPr/>
                <p:nvPr/>
              </p:nvSpPr>
              <p:spPr>
                <a:xfrm>
                  <a:off x="6308883"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08" name="Google Shape;108;p4"/>
              <p:cNvGrpSpPr/>
              <p:nvPr/>
            </p:nvGrpSpPr>
            <p:grpSpPr>
              <a:xfrm>
                <a:off x="6358509" y="1623726"/>
                <a:ext cx="19050" cy="81724"/>
                <a:chOff x="6358509" y="1623726"/>
                <a:chExt cx="19050" cy="81724"/>
              </a:xfrm>
            </p:grpSpPr>
            <p:sp>
              <p:nvSpPr>
                <p:cNvPr id="109" name="Google Shape;109;p4"/>
                <p:cNvSpPr/>
                <p:nvPr/>
              </p:nvSpPr>
              <p:spPr>
                <a:xfrm>
                  <a:off x="636803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10" name="Google Shape;110;p4"/>
                <p:cNvSpPr/>
                <p:nvPr/>
              </p:nvSpPr>
              <p:spPr>
                <a:xfrm>
                  <a:off x="635850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11" name="Google Shape;111;p4"/>
              <p:cNvGrpSpPr/>
              <p:nvPr/>
            </p:nvGrpSpPr>
            <p:grpSpPr>
              <a:xfrm>
                <a:off x="6408039" y="1623726"/>
                <a:ext cx="19050" cy="81724"/>
                <a:chOff x="6408039" y="1623726"/>
                <a:chExt cx="19050" cy="81724"/>
              </a:xfrm>
            </p:grpSpPr>
            <p:sp>
              <p:nvSpPr>
                <p:cNvPr id="112" name="Google Shape;112;p4"/>
                <p:cNvSpPr/>
                <p:nvPr/>
              </p:nvSpPr>
              <p:spPr>
                <a:xfrm>
                  <a:off x="641756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13" name="Google Shape;113;p4"/>
                <p:cNvSpPr/>
                <p:nvPr/>
              </p:nvSpPr>
              <p:spPr>
                <a:xfrm>
                  <a:off x="640803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14" name="Google Shape;114;p4"/>
              <p:cNvGrpSpPr/>
              <p:nvPr/>
            </p:nvGrpSpPr>
            <p:grpSpPr>
              <a:xfrm>
                <a:off x="6457664" y="1623726"/>
                <a:ext cx="19050" cy="81724"/>
                <a:chOff x="6457664" y="1623726"/>
                <a:chExt cx="19050" cy="81724"/>
              </a:xfrm>
            </p:grpSpPr>
            <p:sp>
              <p:nvSpPr>
                <p:cNvPr id="115" name="Google Shape;115;p4"/>
                <p:cNvSpPr/>
                <p:nvPr/>
              </p:nvSpPr>
              <p:spPr>
                <a:xfrm>
                  <a:off x="6467189"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16" name="Google Shape;116;p4"/>
                <p:cNvSpPr/>
                <p:nvPr/>
              </p:nvSpPr>
              <p:spPr>
                <a:xfrm>
                  <a:off x="6457664"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17" name="Google Shape;117;p4"/>
              <p:cNvGrpSpPr/>
              <p:nvPr/>
            </p:nvGrpSpPr>
            <p:grpSpPr>
              <a:xfrm>
                <a:off x="6507289" y="1623726"/>
                <a:ext cx="19050" cy="81724"/>
                <a:chOff x="6507289" y="1623726"/>
                <a:chExt cx="19050" cy="81724"/>
              </a:xfrm>
            </p:grpSpPr>
            <p:sp>
              <p:nvSpPr>
                <p:cNvPr id="118" name="Google Shape;118;p4"/>
                <p:cNvSpPr/>
                <p:nvPr/>
              </p:nvSpPr>
              <p:spPr>
                <a:xfrm>
                  <a:off x="6516814"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19" name="Google Shape;119;p4"/>
                <p:cNvSpPr/>
                <p:nvPr/>
              </p:nvSpPr>
              <p:spPr>
                <a:xfrm>
                  <a:off x="6507289"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20" name="Google Shape;120;p4"/>
              <p:cNvGrpSpPr/>
              <p:nvPr/>
            </p:nvGrpSpPr>
            <p:grpSpPr>
              <a:xfrm>
                <a:off x="6556914" y="1623726"/>
                <a:ext cx="19050" cy="81724"/>
                <a:chOff x="6556914" y="1623726"/>
                <a:chExt cx="19050" cy="81724"/>
              </a:xfrm>
            </p:grpSpPr>
            <p:sp>
              <p:nvSpPr>
                <p:cNvPr id="121" name="Google Shape;121;p4"/>
                <p:cNvSpPr/>
                <p:nvPr/>
              </p:nvSpPr>
              <p:spPr>
                <a:xfrm>
                  <a:off x="6566439"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22" name="Google Shape;122;p4"/>
                <p:cNvSpPr/>
                <p:nvPr/>
              </p:nvSpPr>
              <p:spPr>
                <a:xfrm>
                  <a:off x="6556914"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23" name="Google Shape;123;p4"/>
              <p:cNvGrpSpPr/>
              <p:nvPr/>
            </p:nvGrpSpPr>
            <p:grpSpPr>
              <a:xfrm>
                <a:off x="6606540" y="1623726"/>
                <a:ext cx="19050" cy="81724"/>
                <a:chOff x="6606540" y="1623726"/>
                <a:chExt cx="19050" cy="81724"/>
              </a:xfrm>
            </p:grpSpPr>
            <p:sp>
              <p:nvSpPr>
                <p:cNvPr id="124" name="Google Shape;124;p4"/>
                <p:cNvSpPr/>
                <p:nvPr/>
              </p:nvSpPr>
              <p:spPr>
                <a:xfrm>
                  <a:off x="6616065"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25" name="Google Shape;125;p4"/>
                <p:cNvSpPr/>
                <p:nvPr/>
              </p:nvSpPr>
              <p:spPr>
                <a:xfrm>
                  <a:off x="6606540"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26" name="Google Shape;126;p4"/>
              <p:cNvGrpSpPr/>
              <p:nvPr/>
            </p:nvGrpSpPr>
            <p:grpSpPr>
              <a:xfrm>
                <a:off x="6656165" y="1623726"/>
                <a:ext cx="19050" cy="81724"/>
                <a:chOff x="6656165" y="1623726"/>
                <a:chExt cx="19050" cy="81724"/>
              </a:xfrm>
            </p:grpSpPr>
            <p:sp>
              <p:nvSpPr>
                <p:cNvPr id="127" name="Google Shape;127;p4"/>
                <p:cNvSpPr/>
                <p:nvPr/>
              </p:nvSpPr>
              <p:spPr>
                <a:xfrm>
                  <a:off x="6665690"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28" name="Google Shape;128;p4"/>
                <p:cNvSpPr/>
                <p:nvPr/>
              </p:nvSpPr>
              <p:spPr>
                <a:xfrm>
                  <a:off x="6656165"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29" name="Google Shape;129;p4"/>
              <p:cNvGrpSpPr/>
              <p:nvPr/>
            </p:nvGrpSpPr>
            <p:grpSpPr>
              <a:xfrm>
                <a:off x="6705790" y="1623726"/>
                <a:ext cx="19050" cy="81724"/>
                <a:chOff x="6705790" y="1623726"/>
                <a:chExt cx="19050" cy="81724"/>
              </a:xfrm>
            </p:grpSpPr>
            <p:sp>
              <p:nvSpPr>
                <p:cNvPr id="130" name="Google Shape;130;p4"/>
                <p:cNvSpPr/>
                <p:nvPr/>
              </p:nvSpPr>
              <p:spPr>
                <a:xfrm>
                  <a:off x="6715315"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31" name="Google Shape;131;p4"/>
                <p:cNvSpPr/>
                <p:nvPr/>
              </p:nvSpPr>
              <p:spPr>
                <a:xfrm>
                  <a:off x="6705790"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32" name="Google Shape;132;p4"/>
              <p:cNvGrpSpPr/>
              <p:nvPr/>
            </p:nvGrpSpPr>
            <p:grpSpPr>
              <a:xfrm>
                <a:off x="6755415" y="1623726"/>
                <a:ext cx="19050" cy="81724"/>
                <a:chOff x="6755415" y="1623726"/>
                <a:chExt cx="19050" cy="81724"/>
              </a:xfrm>
            </p:grpSpPr>
            <p:sp>
              <p:nvSpPr>
                <p:cNvPr id="133" name="Google Shape;133;p4"/>
                <p:cNvSpPr/>
                <p:nvPr/>
              </p:nvSpPr>
              <p:spPr>
                <a:xfrm>
                  <a:off x="6764940" y="1623726"/>
                  <a:ext cx="9525" cy="81724"/>
                </a:xfrm>
                <a:custGeom>
                  <a:avLst/>
                  <a:gdLst/>
                  <a:ahLst/>
                  <a:cxnLst/>
                  <a:rect l="l" t="t" r="r" b="b"/>
                  <a:pathLst>
                    <a:path w="9525" h="81724" extrusionOk="0">
                      <a:moveTo>
                        <a:pt x="0" y="0"/>
                      </a:moveTo>
                      <a:lnTo>
                        <a:pt x="0" y="81724"/>
                      </a:lnTo>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34" name="Google Shape;134;p4"/>
                <p:cNvSpPr/>
                <p:nvPr/>
              </p:nvSpPr>
              <p:spPr>
                <a:xfrm>
                  <a:off x="6755415" y="1623726"/>
                  <a:ext cx="19050" cy="81724"/>
                </a:xfrm>
                <a:custGeom>
                  <a:avLst/>
                  <a:gdLst/>
                  <a:ahLst/>
                  <a:cxnLst/>
                  <a:rect l="l" t="t" r="r" b="b"/>
                  <a:pathLst>
                    <a:path w="19050" h="81724" extrusionOk="0">
                      <a:moveTo>
                        <a:pt x="0" y="0"/>
                      </a:moveTo>
                      <a:lnTo>
                        <a:pt x="19050" y="0"/>
                      </a:lnTo>
                      <a:lnTo>
                        <a:pt x="19050" y="81724"/>
                      </a:lnTo>
                      <a:lnTo>
                        <a:pt x="0" y="817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grpSp>
          <p:nvGrpSpPr>
            <p:cNvPr id="135" name="Google Shape;135;p4"/>
            <p:cNvGrpSpPr/>
            <p:nvPr/>
          </p:nvGrpSpPr>
          <p:grpSpPr>
            <a:xfrm>
              <a:off x="10230615" y="2148078"/>
              <a:ext cx="1201651" cy="385304"/>
              <a:chOff x="5697283" y="2036064"/>
              <a:chExt cx="801528" cy="284988"/>
            </a:xfrm>
          </p:grpSpPr>
          <p:grpSp>
            <p:nvGrpSpPr>
              <p:cNvPr id="136" name="Google Shape;136;p4"/>
              <p:cNvGrpSpPr/>
              <p:nvPr/>
            </p:nvGrpSpPr>
            <p:grpSpPr>
              <a:xfrm>
                <a:off x="5697283" y="2036826"/>
                <a:ext cx="801433" cy="284226"/>
                <a:chOff x="5697283" y="2036826"/>
                <a:chExt cx="801433" cy="284226"/>
              </a:xfrm>
            </p:grpSpPr>
            <p:sp>
              <p:nvSpPr>
                <p:cNvPr id="137" name="Google Shape;137;p4"/>
                <p:cNvSpPr/>
                <p:nvPr/>
              </p:nvSpPr>
              <p:spPr>
                <a:xfrm>
                  <a:off x="5697283" y="2036826"/>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38" name="Google Shape;138;p4"/>
                <p:cNvSpPr/>
                <p:nvPr/>
              </p:nvSpPr>
              <p:spPr>
                <a:xfrm>
                  <a:off x="5697283" y="2178939"/>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39" name="Google Shape;139;p4"/>
                <p:cNvSpPr/>
                <p:nvPr/>
              </p:nvSpPr>
              <p:spPr>
                <a:xfrm>
                  <a:off x="6098000" y="2178939"/>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0" name="Google Shape;140;p4"/>
                <p:cNvSpPr/>
                <p:nvPr/>
              </p:nvSpPr>
              <p:spPr>
                <a:xfrm>
                  <a:off x="6098000" y="2036826"/>
                  <a:ext cx="400716" cy="142113"/>
                </a:xfrm>
                <a:custGeom>
                  <a:avLst/>
                  <a:gdLst/>
                  <a:ahLst/>
                  <a:cxnLst/>
                  <a:rect l="l" t="t" r="r" b="b"/>
                  <a:pathLst>
                    <a:path w="400716" h="142113" extrusionOk="0">
                      <a:moveTo>
                        <a:pt x="0" y="0"/>
                      </a:moveTo>
                      <a:lnTo>
                        <a:pt x="400717" y="0"/>
                      </a:lnTo>
                      <a:lnTo>
                        <a:pt x="400717" y="142113"/>
                      </a:lnTo>
                      <a:lnTo>
                        <a:pt x="0" y="142113"/>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41" name="Google Shape;141;p4"/>
              <p:cNvSpPr/>
              <p:nvPr/>
            </p:nvSpPr>
            <p:spPr>
              <a:xfrm>
                <a:off x="5776341" y="2094166"/>
                <a:ext cx="643509" cy="167830"/>
              </a:xfrm>
              <a:custGeom>
                <a:avLst/>
                <a:gdLst/>
                <a:ahLst/>
                <a:cxnLst/>
                <a:rect l="l" t="t" r="r" b="b"/>
                <a:pathLst>
                  <a:path w="643509" h="167830" extrusionOk="0">
                    <a:moveTo>
                      <a:pt x="0" y="0"/>
                    </a:moveTo>
                    <a:lnTo>
                      <a:pt x="643509" y="0"/>
                    </a:lnTo>
                    <a:lnTo>
                      <a:pt x="643509" y="167831"/>
                    </a:lnTo>
                    <a:lnTo>
                      <a:pt x="0" y="167831"/>
                    </a:lnTo>
                    <a:close/>
                  </a:path>
                </a:pathLst>
              </a:custGeom>
              <a:solidFill>
                <a:srgbClr val="17333D"/>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2" name="Google Shape;142;p4"/>
              <p:cNvSpPr/>
              <p:nvPr/>
            </p:nvSpPr>
            <p:spPr>
              <a:xfrm>
                <a:off x="5697283" y="2036825"/>
                <a:ext cx="79057" cy="284226"/>
              </a:xfrm>
              <a:custGeom>
                <a:avLst/>
                <a:gdLst/>
                <a:ahLst/>
                <a:cxnLst/>
                <a:rect l="l" t="t" r="r" b="b"/>
                <a:pathLst>
                  <a:path w="79057" h="284226" extrusionOk="0">
                    <a:moveTo>
                      <a:pt x="79057" y="225171"/>
                    </a:moveTo>
                    <a:lnTo>
                      <a:pt x="0" y="284226"/>
                    </a:lnTo>
                    <a:lnTo>
                      <a:pt x="0" y="0"/>
                    </a:lnTo>
                    <a:lnTo>
                      <a:pt x="79057" y="57341"/>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3" name="Google Shape;143;p4"/>
              <p:cNvSpPr/>
              <p:nvPr/>
            </p:nvSpPr>
            <p:spPr>
              <a:xfrm>
                <a:off x="6419754" y="2036064"/>
                <a:ext cx="79057" cy="284130"/>
              </a:xfrm>
              <a:custGeom>
                <a:avLst/>
                <a:gdLst/>
                <a:ahLst/>
                <a:cxnLst/>
                <a:rect l="l" t="t" r="r" b="b"/>
                <a:pathLst>
                  <a:path w="79057" h="284130" extrusionOk="0">
                    <a:moveTo>
                      <a:pt x="0" y="225171"/>
                    </a:moveTo>
                    <a:lnTo>
                      <a:pt x="79058" y="284131"/>
                    </a:lnTo>
                    <a:lnTo>
                      <a:pt x="79058" y="0"/>
                    </a:lnTo>
                    <a:lnTo>
                      <a:pt x="0" y="57340"/>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44" name="Google Shape;144;p4"/>
            <p:cNvGrpSpPr/>
            <p:nvPr/>
          </p:nvGrpSpPr>
          <p:grpSpPr>
            <a:xfrm>
              <a:off x="10022416" y="5484201"/>
              <a:ext cx="1618052" cy="1373802"/>
              <a:chOff x="5558409" y="4503610"/>
              <a:chExt cx="1079277" cy="1016126"/>
            </a:xfrm>
          </p:grpSpPr>
          <p:sp>
            <p:nvSpPr>
              <p:cNvPr id="145" name="Google Shape;145;p4"/>
              <p:cNvSpPr/>
              <p:nvPr/>
            </p:nvSpPr>
            <p:spPr>
              <a:xfrm>
                <a:off x="5558409" y="4503705"/>
                <a:ext cx="1078420" cy="1016031"/>
              </a:xfrm>
              <a:custGeom>
                <a:avLst/>
                <a:gdLst/>
                <a:ahLst/>
                <a:cxnLst/>
                <a:rect l="l" t="t" r="r" b="b"/>
                <a:pathLst>
                  <a:path w="1078420" h="1016031" extrusionOk="0">
                    <a:moveTo>
                      <a:pt x="0" y="0"/>
                    </a:moveTo>
                    <a:lnTo>
                      <a:pt x="1078421" y="0"/>
                    </a:lnTo>
                    <a:lnTo>
                      <a:pt x="1078421" y="1016032"/>
                    </a:lnTo>
                    <a:lnTo>
                      <a:pt x="0" y="1016032"/>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6" name="Google Shape;146;p4"/>
              <p:cNvSpPr/>
              <p:nvPr/>
            </p:nvSpPr>
            <p:spPr>
              <a:xfrm>
                <a:off x="6098476" y="4503610"/>
                <a:ext cx="539210" cy="1016031"/>
              </a:xfrm>
              <a:custGeom>
                <a:avLst/>
                <a:gdLst/>
                <a:ahLst/>
                <a:cxnLst/>
                <a:rect l="l" t="t" r="r" b="b"/>
                <a:pathLst>
                  <a:path w="539210" h="1016031" extrusionOk="0">
                    <a:moveTo>
                      <a:pt x="0" y="0"/>
                    </a:moveTo>
                    <a:lnTo>
                      <a:pt x="539210" y="0"/>
                    </a:lnTo>
                    <a:lnTo>
                      <a:pt x="539210" y="1016032"/>
                    </a:lnTo>
                    <a:lnTo>
                      <a:pt x="0" y="1016032"/>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47" name="Google Shape;147;p4"/>
            <p:cNvGrpSpPr/>
            <p:nvPr/>
          </p:nvGrpSpPr>
          <p:grpSpPr>
            <a:xfrm>
              <a:off x="10022416" y="5548074"/>
              <a:ext cx="1618052" cy="40049"/>
              <a:chOff x="5558409" y="4550854"/>
              <a:chExt cx="1079277" cy="29622"/>
            </a:xfrm>
          </p:grpSpPr>
          <p:sp>
            <p:nvSpPr>
              <p:cNvPr id="148" name="Google Shape;148;p4"/>
              <p:cNvSpPr/>
              <p:nvPr/>
            </p:nvSpPr>
            <p:spPr>
              <a:xfrm>
                <a:off x="5559266" y="4550854"/>
                <a:ext cx="1078420" cy="29622"/>
              </a:xfrm>
              <a:custGeom>
                <a:avLst/>
                <a:gdLst/>
                <a:ahLst/>
                <a:cxnLst/>
                <a:rect l="l" t="t" r="r" b="b"/>
                <a:pathLst>
                  <a:path w="1078420" h="29622" extrusionOk="0">
                    <a:moveTo>
                      <a:pt x="0" y="0"/>
                    </a:moveTo>
                    <a:lnTo>
                      <a:pt x="1078421" y="0"/>
                    </a:lnTo>
                    <a:lnTo>
                      <a:pt x="1078421" y="29623"/>
                    </a:lnTo>
                    <a:lnTo>
                      <a:pt x="0" y="29623"/>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49" name="Google Shape;149;p4"/>
              <p:cNvSpPr/>
              <p:nvPr/>
            </p:nvSpPr>
            <p:spPr>
              <a:xfrm>
                <a:off x="5558409" y="4550854"/>
                <a:ext cx="539210" cy="29622"/>
              </a:xfrm>
              <a:custGeom>
                <a:avLst/>
                <a:gdLst/>
                <a:ahLst/>
                <a:cxnLst/>
                <a:rect l="l" t="t" r="r" b="b"/>
                <a:pathLst>
                  <a:path w="539210" h="29622" extrusionOk="0">
                    <a:moveTo>
                      <a:pt x="0" y="0"/>
                    </a:moveTo>
                    <a:lnTo>
                      <a:pt x="539210" y="0"/>
                    </a:lnTo>
                    <a:lnTo>
                      <a:pt x="539210" y="29623"/>
                    </a:lnTo>
                    <a:lnTo>
                      <a:pt x="0" y="29623"/>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50" name="Google Shape;150;p4"/>
            <p:cNvGrpSpPr/>
            <p:nvPr/>
          </p:nvGrpSpPr>
          <p:grpSpPr>
            <a:xfrm>
              <a:off x="10022416" y="5621607"/>
              <a:ext cx="1618052" cy="40049"/>
              <a:chOff x="5558409" y="4605242"/>
              <a:chExt cx="1079277" cy="29622"/>
            </a:xfrm>
          </p:grpSpPr>
          <p:sp>
            <p:nvSpPr>
              <p:cNvPr id="151" name="Google Shape;151;p4"/>
              <p:cNvSpPr/>
              <p:nvPr/>
            </p:nvSpPr>
            <p:spPr>
              <a:xfrm>
                <a:off x="5559266" y="4605242"/>
                <a:ext cx="1078420" cy="29622"/>
              </a:xfrm>
              <a:custGeom>
                <a:avLst/>
                <a:gdLst/>
                <a:ahLst/>
                <a:cxnLst/>
                <a:rect l="l" t="t" r="r" b="b"/>
                <a:pathLst>
                  <a:path w="1078420" h="29622" extrusionOk="0">
                    <a:moveTo>
                      <a:pt x="0" y="0"/>
                    </a:moveTo>
                    <a:lnTo>
                      <a:pt x="1078421" y="0"/>
                    </a:lnTo>
                    <a:lnTo>
                      <a:pt x="1078421" y="29623"/>
                    </a:lnTo>
                    <a:lnTo>
                      <a:pt x="0" y="29623"/>
                    </a:lnTo>
                    <a:close/>
                  </a:path>
                </a:pathLst>
              </a:custGeom>
              <a:solidFill>
                <a:srgbClr val="183340"/>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52" name="Google Shape;152;p4"/>
              <p:cNvSpPr/>
              <p:nvPr/>
            </p:nvSpPr>
            <p:spPr>
              <a:xfrm>
                <a:off x="5558409" y="4605242"/>
                <a:ext cx="539210" cy="29622"/>
              </a:xfrm>
              <a:custGeom>
                <a:avLst/>
                <a:gdLst/>
                <a:ahLst/>
                <a:cxnLst/>
                <a:rect l="l" t="t" r="r" b="b"/>
                <a:pathLst>
                  <a:path w="539210" h="29622" extrusionOk="0">
                    <a:moveTo>
                      <a:pt x="0" y="0"/>
                    </a:moveTo>
                    <a:lnTo>
                      <a:pt x="539210" y="0"/>
                    </a:lnTo>
                    <a:lnTo>
                      <a:pt x="539210" y="29623"/>
                    </a:lnTo>
                    <a:lnTo>
                      <a:pt x="0" y="29623"/>
                    </a:lnTo>
                    <a:close/>
                  </a:path>
                </a:pathLst>
              </a:custGeom>
              <a:solidFill>
                <a:srgbClr val="0A253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53" name="Google Shape;153;p4"/>
            <p:cNvGrpSpPr/>
            <p:nvPr/>
          </p:nvGrpSpPr>
          <p:grpSpPr>
            <a:xfrm>
              <a:off x="10056544" y="5414532"/>
              <a:ext cx="1549796" cy="41853"/>
              <a:chOff x="5581173" y="4452080"/>
              <a:chExt cx="1033749" cy="30956"/>
            </a:xfrm>
          </p:grpSpPr>
          <p:sp>
            <p:nvSpPr>
              <p:cNvPr id="154" name="Google Shape;154;p4"/>
              <p:cNvSpPr/>
              <p:nvPr/>
            </p:nvSpPr>
            <p:spPr>
              <a:xfrm>
                <a:off x="5582031" y="4452080"/>
                <a:ext cx="1032891" cy="30956"/>
              </a:xfrm>
              <a:custGeom>
                <a:avLst/>
                <a:gdLst/>
                <a:ahLst/>
                <a:cxnLst/>
                <a:rect l="l" t="t" r="r" b="b"/>
                <a:pathLst>
                  <a:path w="1032891" h="30956" extrusionOk="0">
                    <a:moveTo>
                      <a:pt x="0" y="0"/>
                    </a:moveTo>
                    <a:lnTo>
                      <a:pt x="1032891" y="0"/>
                    </a:lnTo>
                    <a:lnTo>
                      <a:pt x="1032891" y="30956"/>
                    </a:lnTo>
                    <a:lnTo>
                      <a:pt x="0" y="30956"/>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55" name="Google Shape;155;p4"/>
              <p:cNvSpPr/>
              <p:nvPr/>
            </p:nvSpPr>
            <p:spPr>
              <a:xfrm>
                <a:off x="5581173" y="4452080"/>
                <a:ext cx="516445" cy="30956"/>
              </a:xfrm>
              <a:custGeom>
                <a:avLst/>
                <a:gdLst/>
                <a:ahLst/>
                <a:cxnLst/>
                <a:rect l="l" t="t" r="r" b="b"/>
                <a:pathLst>
                  <a:path w="516445" h="30956" extrusionOk="0">
                    <a:moveTo>
                      <a:pt x="0" y="30956"/>
                    </a:moveTo>
                    <a:lnTo>
                      <a:pt x="0" y="0"/>
                    </a:lnTo>
                    <a:lnTo>
                      <a:pt x="516445" y="0"/>
                    </a:lnTo>
                    <a:lnTo>
                      <a:pt x="516445" y="30956"/>
                    </a:lnTo>
                    <a:cubicBezTo>
                      <a:pt x="516445" y="30956"/>
                      <a:pt x="86582" y="30956"/>
                      <a:pt x="0" y="30956"/>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56" name="Google Shape;156;p4"/>
            <p:cNvGrpSpPr/>
            <p:nvPr/>
          </p:nvGrpSpPr>
          <p:grpSpPr>
            <a:xfrm>
              <a:off x="10056544" y="2015823"/>
              <a:ext cx="1549796" cy="132254"/>
              <a:chOff x="5581173" y="1938242"/>
              <a:chExt cx="1033749" cy="97821"/>
            </a:xfrm>
          </p:grpSpPr>
          <p:sp>
            <p:nvSpPr>
              <p:cNvPr id="157" name="Google Shape;157;p4"/>
              <p:cNvSpPr/>
              <p:nvPr/>
            </p:nvSpPr>
            <p:spPr>
              <a:xfrm>
                <a:off x="5582031" y="1938242"/>
                <a:ext cx="1032891" cy="97726"/>
              </a:xfrm>
              <a:custGeom>
                <a:avLst/>
                <a:gdLst/>
                <a:ahLst/>
                <a:cxnLst/>
                <a:rect l="l" t="t" r="r" b="b"/>
                <a:pathLst>
                  <a:path w="1032891" h="97726" extrusionOk="0">
                    <a:moveTo>
                      <a:pt x="0" y="0"/>
                    </a:moveTo>
                    <a:lnTo>
                      <a:pt x="1032891" y="0"/>
                    </a:lnTo>
                    <a:lnTo>
                      <a:pt x="1032891" y="97727"/>
                    </a:lnTo>
                    <a:lnTo>
                      <a:pt x="0" y="97727"/>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58" name="Google Shape;158;p4"/>
              <p:cNvSpPr/>
              <p:nvPr/>
            </p:nvSpPr>
            <p:spPr>
              <a:xfrm>
                <a:off x="5581173" y="1938242"/>
                <a:ext cx="516445" cy="97821"/>
              </a:xfrm>
              <a:custGeom>
                <a:avLst/>
                <a:gdLst/>
                <a:ahLst/>
                <a:cxnLst/>
                <a:rect l="l" t="t" r="r" b="b"/>
                <a:pathLst>
                  <a:path w="516445" h="97821" extrusionOk="0">
                    <a:moveTo>
                      <a:pt x="0" y="97822"/>
                    </a:moveTo>
                    <a:lnTo>
                      <a:pt x="0" y="0"/>
                    </a:lnTo>
                    <a:lnTo>
                      <a:pt x="516445" y="0"/>
                    </a:lnTo>
                    <a:lnTo>
                      <a:pt x="516445" y="97726"/>
                    </a:lnTo>
                    <a:cubicBezTo>
                      <a:pt x="516445" y="97822"/>
                      <a:pt x="86582" y="97822"/>
                      <a:pt x="0" y="9782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59" name="Google Shape;159;p4"/>
            <p:cNvGrpSpPr/>
            <p:nvPr/>
          </p:nvGrpSpPr>
          <p:grpSpPr>
            <a:xfrm>
              <a:off x="10550057" y="2585278"/>
              <a:ext cx="562770" cy="814264"/>
              <a:chOff x="5910357" y="2359437"/>
              <a:chExt cx="375380" cy="602266"/>
            </a:xfrm>
          </p:grpSpPr>
          <p:grpSp>
            <p:nvGrpSpPr>
              <p:cNvPr id="160" name="Google Shape;160;p4"/>
              <p:cNvGrpSpPr/>
              <p:nvPr/>
            </p:nvGrpSpPr>
            <p:grpSpPr>
              <a:xfrm>
                <a:off x="5910357" y="2361247"/>
                <a:ext cx="375285" cy="600456"/>
                <a:chOff x="5910357" y="2361247"/>
                <a:chExt cx="375285" cy="600456"/>
              </a:xfrm>
            </p:grpSpPr>
            <p:sp>
              <p:nvSpPr>
                <p:cNvPr id="161" name="Google Shape;161;p4"/>
                <p:cNvSpPr/>
                <p:nvPr/>
              </p:nvSpPr>
              <p:spPr>
                <a:xfrm>
                  <a:off x="5910357" y="2361247"/>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2" name="Google Shape;162;p4"/>
                <p:cNvSpPr/>
                <p:nvPr/>
              </p:nvSpPr>
              <p:spPr>
                <a:xfrm>
                  <a:off x="5910357" y="2661475"/>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3" name="Google Shape;163;p4"/>
                <p:cNvSpPr/>
                <p:nvPr/>
              </p:nvSpPr>
              <p:spPr>
                <a:xfrm>
                  <a:off x="6098000" y="2661475"/>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4" name="Google Shape;164;p4"/>
                <p:cNvSpPr/>
                <p:nvPr/>
              </p:nvSpPr>
              <p:spPr>
                <a:xfrm>
                  <a:off x="6098000" y="2361247"/>
                  <a:ext cx="187642" cy="300228"/>
                </a:xfrm>
                <a:custGeom>
                  <a:avLst/>
                  <a:gdLst/>
                  <a:ahLst/>
                  <a:cxnLst/>
                  <a:rect l="l" t="t" r="r" b="b"/>
                  <a:pathLst>
                    <a:path w="187642" h="300228" extrusionOk="0">
                      <a:moveTo>
                        <a:pt x="0" y="0"/>
                      </a:moveTo>
                      <a:lnTo>
                        <a:pt x="187642" y="0"/>
                      </a:lnTo>
                      <a:lnTo>
                        <a:pt x="187642" y="300228"/>
                      </a:lnTo>
                      <a:lnTo>
                        <a:pt x="0" y="300228"/>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65" name="Google Shape;165;p4"/>
              <p:cNvSpPr/>
              <p:nvPr/>
            </p:nvSpPr>
            <p:spPr>
              <a:xfrm>
                <a:off x="5947410" y="2393823"/>
                <a:ext cx="301370" cy="527113"/>
              </a:xfrm>
              <a:custGeom>
                <a:avLst/>
                <a:gdLst/>
                <a:ahLst/>
                <a:cxnLst/>
                <a:rect l="l" t="t" r="r" b="b"/>
                <a:pathLst>
                  <a:path w="301370" h="527113" extrusionOk="0">
                    <a:moveTo>
                      <a:pt x="0" y="0"/>
                    </a:moveTo>
                    <a:lnTo>
                      <a:pt x="301371" y="0"/>
                    </a:lnTo>
                    <a:lnTo>
                      <a:pt x="301371" y="527114"/>
                    </a:lnTo>
                    <a:lnTo>
                      <a:pt x="0" y="527114"/>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6" name="Google Shape;166;p4"/>
              <p:cNvSpPr/>
              <p:nvPr/>
            </p:nvSpPr>
            <p:spPr>
              <a:xfrm>
                <a:off x="5910357" y="2361247"/>
                <a:ext cx="37052" cy="600456"/>
              </a:xfrm>
              <a:custGeom>
                <a:avLst/>
                <a:gdLst/>
                <a:ahLst/>
                <a:cxnLst/>
                <a:rect l="l" t="t" r="r" b="b"/>
                <a:pathLst>
                  <a:path w="37052" h="600456" extrusionOk="0">
                    <a:moveTo>
                      <a:pt x="37052" y="559689"/>
                    </a:moveTo>
                    <a:lnTo>
                      <a:pt x="0" y="600456"/>
                    </a:lnTo>
                    <a:lnTo>
                      <a:pt x="0" y="0"/>
                    </a:lnTo>
                    <a:lnTo>
                      <a:pt x="37052" y="32575"/>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67" name="Google Shape;167;p4"/>
              <p:cNvSpPr/>
              <p:nvPr/>
            </p:nvSpPr>
            <p:spPr>
              <a:xfrm>
                <a:off x="6248685" y="2359437"/>
                <a:ext cx="37052" cy="600456"/>
              </a:xfrm>
              <a:custGeom>
                <a:avLst/>
                <a:gdLst/>
                <a:ahLst/>
                <a:cxnLst/>
                <a:rect l="l" t="t" r="r" b="b"/>
                <a:pathLst>
                  <a:path w="37052" h="600456" extrusionOk="0">
                    <a:moveTo>
                      <a:pt x="0" y="561499"/>
                    </a:moveTo>
                    <a:lnTo>
                      <a:pt x="37052" y="600456"/>
                    </a:lnTo>
                    <a:lnTo>
                      <a:pt x="37052" y="0"/>
                    </a:lnTo>
                    <a:lnTo>
                      <a:pt x="0" y="34385"/>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68" name="Google Shape;168;p4"/>
            <p:cNvGrpSpPr/>
            <p:nvPr/>
          </p:nvGrpSpPr>
          <p:grpSpPr>
            <a:xfrm>
              <a:off x="10443028" y="4081386"/>
              <a:ext cx="806386" cy="594398"/>
              <a:chOff x="5717721" y="3118847"/>
              <a:chExt cx="727195" cy="594398"/>
            </a:xfrm>
          </p:grpSpPr>
          <p:sp>
            <p:nvSpPr>
              <p:cNvPr id="169" name="Google Shape;169;p4" descr="Crown with solid fill"/>
              <p:cNvSpPr/>
              <p:nvPr/>
            </p:nvSpPr>
            <p:spPr>
              <a:xfrm>
                <a:off x="5717721" y="3118847"/>
                <a:ext cx="370258" cy="594398"/>
              </a:xfrm>
              <a:custGeom>
                <a:avLst/>
                <a:gdLst/>
                <a:ahLst/>
                <a:cxnLst/>
                <a:rect l="l" t="t" r="r" b="b"/>
                <a:pathLst>
                  <a:path w="370258" h="594398" extrusionOk="0">
                    <a:moveTo>
                      <a:pt x="83004" y="461048"/>
                    </a:moveTo>
                    <a:lnTo>
                      <a:pt x="370258" y="461048"/>
                    </a:lnTo>
                    <a:lnTo>
                      <a:pt x="370258" y="594398"/>
                    </a:lnTo>
                    <a:lnTo>
                      <a:pt x="83004" y="594398"/>
                    </a:lnTo>
                    <a:close/>
                    <a:moveTo>
                      <a:pt x="185502" y="120462"/>
                    </a:moveTo>
                    <a:lnTo>
                      <a:pt x="163747" y="142217"/>
                    </a:lnTo>
                    <a:lnTo>
                      <a:pt x="185502" y="163981"/>
                    </a:lnTo>
                    <a:lnTo>
                      <a:pt x="207257" y="142217"/>
                    </a:lnTo>
                    <a:close/>
                    <a:moveTo>
                      <a:pt x="370258" y="0"/>
                    </a:moveTo>
                    <a:lnTo>
                      <a:pt x="370258" y="65356"/>
                    </a:lnTo>
                    <a:lnTo>
                      <a:pt x="337778" y="97859"/>
                    </a:lnTo>
                    <a:lnTo>
                      <a:pt x="370258" y="130354"/>
                    </a:lnTo>
                    <a:lnTo>
                      <a:pt x="370258" y="422947"/>
                    </a:lnTo>
                    <a:lnTo>
                      <a:pt x="99196" y="422947"/>
                    </a:lnTo>
                    <a:cubicBezTo>
                      <a:pt x="90253" y="422947"/>
                      <a:pt x="83003" y="415698"/>
                      <a:pt x="83003" y="406755"/>
                    </a:cubicBezTo>
                    <a:lnTo>
                      <a:pt x="83003" y="391096"/>
                    </a:lnTo>
                    <a:cubicBezTo>
                      <a:pt x="82080" y="350241"/>
                      <a:pt x="75673" y="309696"/>
                      <a:pt x="63953" y="270547"/>
                    </a:cubicBezTo>
                    <a:cubicBezTo>
                      <a:pt x="51619" y="234804"/>
                      <a:pt x="30626" y="202669"/>
                      <a:pt x="2851" y="177012"/>
                    </a:cubicBezTo>
                    <a:cubicBezTo>
                      <a:pt x="637" y="174838"/>
                      <a:pt x="-379" y="171722"/>
                      <a:pt x="128" y="168661"/>
                    </a:cubicBezTo>
                    <a:cubicBezTo>
                      <a:pt x="987" y="163471"/>
                      <a:pt x="5890" y="159960"/>
                      <a:pt x="11080" y="160819"/>
                    </a:cubicBezTo>
                    <a:cubicBezTo>
                      <a:pt x="25269" y="163047"/>
                      <a:pt x="39202" y="166675"/>
                      <a:pt x="52676" y="171649"/>
                    </a:cubicBezTo>
                    <a:cubicBezTo>
                      <a:pt x="71231" y="179673"/>
                      <a:pt x="88013" y="191292"/>
                      <a:pt x="102053" y="205834"/>
                    </a:cubicBezTo>
                    <a:cubicBezTo>
                      <a:pt x="110859" y="214424"/>
                      <a:pt x="122232" y="219900"/>
                      <a:pt x="134438" y="221427"/>
                    </a:cubicBezTo>
                    <a:lnTo>
                      <a:pt x="176825" y="227180"/>
                    </a:lnTo>
                    <a:cubicBezTo>
                      <a:pt x="177619" y="227287"/>
                      <a:pt x="178428" y="227193"/>
                      <a:pt x="179176" y="226906"/>
                    </a:cubicBezTo>
                    <a:cubicBezTo>
                      <a:pt x="181631" y="225961"/>
                      <a:pt x="182856" y="223205"/>
                      <a:pt x="181911" y="220750"/>
                    </a:cubicBezTo>
                    <a:lnTo>
                      <a:pt x="174901" y="202481"/>
                    </a:lnTo>
                    <a:cubicBezTo>
                      <a:pt x="174091" y="200367"/>
                      <a:pt x="172840" y="198448"/>
                      <a:pt x="171234" y="196852"/>
                    </a:cubicBezTo>
                    <a:lnTo>
                      <a:pt x="128000" y="153609"/>
                    </a:lnTo>
                    <a:cubicBezTo>
                      <a:pt x="121703" y="147290"/>
                      <a:pt x="121703" y="137068"/>
                      <a:pt x="128000" y="130749"/>
                    </a:cubicBezTo>
                    <a:lnTo>
                      <a:pt x="174043" y="84705"/>
                    </a:lnTo>
                    <a:cubicBezTo>
                      <a:pt x="180362" y="78408"/>
                      <a:pt x="190585" y="78408"/>
                      <a:pt x="196903" y="84705"/>
                    </a:cubicBezTo>
                    <a:lnTo>
                      <a:pt x="242947" y="130749"/>
                    </a:lnTo>
                    <a:cubicBezTo>
                      <a:pt x="249244" y="137068"/>
                      <a:pt x="249244" y="147290"/>
                      <a:pt x="242947" y="153609"/>
                    </a:cubicBezTo>
                    <a:lnTo>
                      <a:pt x="241995" y="154561"/>
                    </a:lnTo>
                    <a:cubicBezTo>
                      <a:pt x="237523" y="159042"/>
                      <a:pt x="236072" y="165717"/>
                      <a:pt x="238280" y="171649"/>
                    </a:cubicBezTo>
                    <a:lnTo>
                      <a:pt x="260054" y="229961"/>
                    </a:lnTo>
                    <a:cubicBezTo>
                      <a:pt x="262142" y="235536"/>
                      <a:pt x="267120" y="239516"/>
                      <a:pt x="273018" y="240324"/>
                    </a:cubicBezTo>
                    <a:lnTo>
                      <a:pt x="281590" y="241486"/>
                    </a:lnTo>
                    <a:cubicBezTo>
                      <a:pt x="283649" y="241770"/>
                      <a:pt x="285653" y="240687"/>
                      <a:pt x="286543" y="238810"/>
                    </a:cubicBezTo>
                    <a:lnTo>
                      <a:pt x="321738" y="164334"/>
                    </a:lnTo>
                    <a:cubicBezTo>
                      <a:pt x="324644" y="158160"/>
                      <a:pt x="323368" y="150827"/>
                      <a:pt x="318547" y="145998"/>
                    </a:cubicBezTo>
                    <a:lnTo>
                      <a:pt x="281838" y="109279"/>
                    </a:lnTo>
                    <a:cubicBezTo>
                      <a:pt x="275541" y="102960"/>
                      <a:pt x="275541" y="92738"/>
                      <a:pt x="281838" y="86419"/>
                    </a:cubicBezTo>
                    <a:lnTo>
                      <a:pt x="366848" y="1409"/>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70" name="Google Shape;170;p4" descr="Crown with solid fill"/>
              <p:cNvSpPr/>
              <p:nvPr/>
            </p:nvSpPr>
            <p:spPr>
              <a:xfrm flipH="1">
                <a:off x="6074658" y="3118847"/>
                <a:ext cx="370258" cy="594398"/>
              </a:xfrm>
              <a:custGeom>
                <a:avLst/>
                <a:gdLst/>
                <a:ahLst/>
                <a:cxnLst/>
                <a:rect l="l" t="t" r="r" b="b"/>
                <a:pathLst>
                  <a:path w="370258" h="594398" extrusionOk="0">
                    <a:moveTo>
                      <a:pt x="83004" y="461048"/>
                    </a:moveTo>
                    <a:lnTo>
                      <a:pt x="370258" y="461048"/>
                    </a:lnTo>
                    <a:lnTo>
                      <a:pt x="370258" y="594398"/>
                    </a:lnTo>
                    <a:lnTo>
                      <a:pt x="83004" y="594398"/>
                    </a:lnTo>
                    <a:close/>
                    <a:moveTo>
                      <a:pt x="185502" y="120462"/>
                    </a:moveTo>
                    <a:lnTo>
                      <a:pt x="163747" y="142217"/>
                    </a:lnTo>
                    <a:lnTo>
                      <a:pt x="185502" y="163981"/>
                    </a:lnTo>
                    <a:lnTo>
                      <a:pt x="207257" y="142217"/>
                    </a:lnTo>
                    <a:close/>
                    <a:moveTo>
                      <a:pt x="370258" y="0"/>
                    </a:moveTo>
                    <a:lnTo>
                      <a:pt x="370258" y="65356"/>
                    </a:lnTo>
                    <a:lnTo>
                      <a:pt x="337778" y="97859"/>
                    </a:lnTo>
                    <a:lnTo>
                      <a:pt x="370258" y="130354"/>
                    </a:lnTo>
                    <a:lnTo>
                      <a:pt x="370258" y="422947"/>
                    </a:lnTo>
                    <a:lnTo>
                      <a:pt x="99196" y="422947"/>
                    </a:lnTo>
                    <a:cubicBezTo>
                      <a:pt x="90253" y="422947"/>
                      <a:pt x="83003" y="415698"/>
                      <a:pt x="83003" y="406755"/>
                    </a:cubicBezTo>
                    <a:lnTo>
                      <a:pt x="83003" y="391096"/>
                    </a:lnTo>
                    <a:cubicBezTo>
                      <a:pt x="82080" y="350241"/>
                      <a:pt x="75673" y="309696"/>
                      <a:pt x="63953" y="270547"/>
                    </a:cubicBezTo>
                    <a:cubicBezTo>
                      <a:pt x="51619" y="234804"/>
                      <a:pt x="30626" y="202669"/>
                      <a:pt x="2851" y="177012"/>
                    </a:cubicBezTo>
                    <a:cubicBezTo>
                      <a:pt x="637" y="174838"/>
                      <a:pt x="-379" y="171722"/>
                      <a:pt x="128" y="168661"/>
                    </a:cubicBezTo>
                    <a:cubicBezTo>
                      <a:pt x="987" y="163471"/>
                      <a:pt x="5890" y="159960"/>
                      <a:pt x="11080" y="160819"/>
                    </a:cubicBezTo>
                    <a:cubicBezTo>
                      <a:pt x="25269" y="163047"/>
                      <a:pt x="39202" y="166675"/>
                      <a:pt x="52676" y="171649"/>
                    </a:cubicBezTo>
                    <a:cubicBezTo>
                      <a:pt x="71231" y="179673"/>
                      <a:pt x="88013" y="191292"/>
                      <a:pt x="102053" y="205834"/>
                    </a:cubicBezTo>
                    <a:cubicBezTo>
                      <a:pt x="110859" y="214424"/>
                      <a:pt x="122232" y="219900"/>
                      <a:pt x="134438" y="221427"/>
                    </a:cubicBezTo>
                    <a:lnTo>
                      <a:pt x="176825" y="227180"/>
                    </a:lnTo>
                    <a:cubicBezTo>
                      <a:pt x="177619" y="227287"/>
                      <a:pt x="178428" y="227193"/>
                      <a:pt x="179176" y="226906"/>
                    </a:cubicBezTo>
                    <a:cubicBezTo>
                      <a:pt x="181631" y="225961"/>
                      <a:pt x="182856" y="223205"/>
                      <a:pt x="181911" y="220750"/>
                    </a:cubicBezTo>
                    <a:lnTo>
                      <a:pt x="174901" y="202481"/>
                    </a:lnTo>
                    <a:cubicBezTo>
                      <a:pt x="174091" y="200367"/>
                      <a:pt x="172840" y="198448"/>
                      <a:pt x="171234" y="196852"/>
                    </a:cubicBezTo>
                    <a:lnTo>
                      <a:pt x="128000" y="153609"/>
                    </a:lnTo>
                    <a:cubicBezTo>
                      <a:pt x="121703" y="147290"/>
                      <a:pt x="121703" y="137068"/>
                      <a:pt x="128000" y="130749"/>
                    </a:cubicBezTo>
                    <a:lnTo>
                      <a:pt x="174043" y="84705"/>
                    </a:lnTo>
                    <a:cubicBezTo>
                      <a:pt x="180362" y="78408"/>
                      <a:pt x="190585" y="78408"/>
                      <a:pt x="196903" y="84705"/>
                    </a:cubicBezTo>
                    <a:lnTo>
                      <a:pt x="242947" y="130749"/>
                    </a:lnTo>
                    <a:cubicBezTo>
                      <a:pt x="249244" y="137068"/>
                      <a:pt x="249244" y="147290"/>
                      <a:pt x="242947" y="153609"/>
                    </a:cubicBezTo>
                    <a:lnTo>
                      <a:pt x="241995" y="154561"/>
                    </a:lnTo>
                    <a:cubicBezTo>
                      <a:pt x="237523" y="159042"/>
                      <a:pt x="236072" y="165717"/>
                      <a:pt x="238280" y="171649"/>
                    </a:cubicBezTo>
                    <a:lnTo>
                      <a:pt x="260054" y="229961"/>
                    </a:lnTo>
                    <a:cubicBezTo>
                      <a:pt x="262142" y="235536"/>
                      <a:pt x="267120" y="239516"/>
                      <a:pt x="273018" y="240324"/>
                    </a:cubicBezTo>
                    <a:lnTo>
                      <a:pt x="281590" y="241486"/>
                    </a:lnTo>
                    <a:cubicBezTo>
                      <a:pt x="283649" y="241770"/>
                      <a:pt x="285653" y="240687"/>
                      <a:pt x="286543" y="238810"/>
                    </a:cubicBezTo>
                    <a:lnTo>
                      <a:pt x="321738" y="164334"/>
                    </a:lnTo>
                    <a:cubicBezTo>
                      <a:pt x="324644" y="158160"/>
                      <a:pt x="323368" y="150827"/>
                      <a:pt x="318547" y="145998"/>
                    </a:cubicBezTo>
                    <a:lnTo>
                      <a:pt x="281838" y="109279"/>
                    </a:lnTo>
                    <a:cubicBezTo>
                      <a:pt x="275541" y="102960"/>
                      <a:pt x="275541" y="92738"/>
                      <a:pt x="281838" y="86419"/>
                    </a:cubicBezTo>
                    <a:lnTo>
                      <a:pt x="366848" y="1409"/>
                    </a:lnTo>
                    <a:close/>
                  </a:path>
                </a:pathLst>
              </a:custGeom>
              <a:solidFill>
                <a:schemeClr val="accent2"/>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sp>
        <p:nvSpPr>
          <p:cNvPr id="171" name="Google Shape;171;p4"/>
          <p:cNvSpPr txBox="1">
            <a:spLocks noGrp="1"/>
          </p:cNvSpPr>
          <p:nvPr>
            <p:ph type="body" idx="1"/>
          </p:nvPr>
        </p:nvSpPr>
        <p:spPr>
          <a:xfrm>
            <a:off x="720400" y="2841595"/>
            <a:ext cx="3294600" cy="13227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172" name="Google Shape;172;p4"/>
          <p:cNvSpPr txBox="1">
            <a:spLocks noGrp="1"/>
          </p:cNvSpPr>
          <p:nvPr>
            <p:ph type="body" idx="2"/>
          </p:nvPr>
        </p:nvSpPr>
        <p:spPr>
          <a:xfrm>
            <a:off x="4678325" y="2841595"/>
            <a:ext cx="3294600" cy="13227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173" name="Google Shape;173;p4"/>
          <p:cNvSpPr txBox="1">
            <a:spLocks noGrp="1"/>
          </p:cNvSpPr>
          <p:nvPr>
            <p:ph type="body" idx="3"/>
          </p:nvPr>
        </p:nvSpPr>
        <p:spPr>
          <a:xfrm>
            <a:off x="720400" y="4882654"/>
            <a:ext cx="3294600" cy="13227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174" name="Google Shape;174;p4"/>
          <p:cNvSpPr txBox="1">
            <a:spLocks noGrp="1"/>
          </p:cNvSpPr>
          <p:nvPr>
            <p:ph type="body" idx="4"/>
          </p:nvPr>
        </p:nvSpPr>
        <p:spPr>
          <a:xfrm>
            <a:off x="4678325" y="4882654"/>
            <a:ext cx="3294600" cy="1322700"/>
          </a:xfrm>
          <a:prstGeom prst="rect">
            <a:avLst/>
          </a:prstGeom>
          <a:noFill/>
          <a:ln>
            <a:noFill/>
          </a:ln>
        </p:spPr>
        <p:txBody>
          <a:bodyPr spcFirstLastPara="1" wrap="square" lIns="121900" tIns="121900" rIns="121900" bIns="121900"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2100"/>
              </a:spcBef>
              <a:spcAft>
                <a:spcPts val="0"/>
              </a:spcAft>
              <a:buSzPts val="1800"/>
              <a:buChar char="○"/>
              <a:defRPr/>
            </a:lvl2pPr>
            <a:lvl3pPr marL="1371600" lvl="2" indent="-342900" algn="l">
              <a:lnSpc>
                <a:spcPct val="115000"/>
              </a:lnSpc>
              <a:spcBef>
                <a:spcPts val="2100"/>
              </a:spcBef>
              <a:spcAft>
                <a:spcPts val="0"/>
              </a:spcAft>
              <a:buSzPts val="1800"/>
              <a:buChar char="■"/>
              <a:defRPr/>
            </a:lvl3pPr>
            <a:lvl4pPr marL="1828800" lvl="3" indent="-342900" algn="l">
              <a:lnSpc>
                <a:spcPct val="115000"/>
              </a:lnSpc>
              <a:spcBef>
                <a:spcPts val="2100"/>
              </a:spcBef>
              <a:spcAft>
                <a:spcPts val="0"/>
              </a:spcAft>
              <a:buSzPts val="1800"/>
              <a:buChar char="●"/>
              <a:defRPr/>
            </a:lvl4pPr>
            <a:lvl5pPr marL="2286000" lvl="4" indent="-342900" algn="l">
              <a:lnSpc>
                <a:spcPct val="115000"/>
              </a:lnSpc>
              <a:spcBef>
                <a:spcPts val="2100"/>
              </a:spcBef>
              <a:spcAft>
                <a:spcPts val="0"/>
              </a:spcAft>
              <a:buSzPts val="1800"/>
              <a:buChar char="○"/>
              <a:defRPr/>
            </a:lvl5pPr>
            <a:lvl6pPr marL="2743200" lvl="5" indent="-342900" algn="l">
              <a:lnSpc>
                <a:spcPct val="115000"/>
              </a:lnSpc>
              <a:spcBef>
                <a:spcPts val="2100"/>
              </a:spcBef>
              <a:spcAft>
                <a:spcPts val="0"/>
              </a:spcAft>
              <a:buSzPts val="1800"/>
              <a:buChar char="■"/>
              <a:defRPr/>
            </a:lvl6pPr>
            <a:lvl7pPr marL="3200400" lvl="6" indent="-342900" algn="l">
              <a:lnSpc>
                <a:spcPct val="115000"/>
              </a:lnSpc>
              <a:spcBef>
                <a:spcPts val="2100"/>
              </a:spcBef>
              <a:spcAft>
                <a:spcPts val="0"/>
              </a:spcAft>
              <a:buSzPts val="1800"/>
              <a:buChar char="●"/>
              <a:defRPr/>
            </a:lvl7pPr>
            <a:lvl8pPr marL="3657600" lvl="7" indent="-342900" algn="l">
              <a:lnSpc>
                <a:spcPct val="115000"/>
              </a:lnSpc>
              <a:spcBef>
                <a:spcPts val="2100"/>
              </a:spcBef>
              <a:spcAft>
                <a:spcPts val="0"/>
              </a:spcAft>
              <a:buSzPts val="1800"/>
              <a:buChar char="○"/>
              <a:defRPr/>
            </a:lvl8pPr>
            <a:lvl9pPr marL="4114800" lvl="8" indent="-342900" algn="l">
              <a:lnSpc>
                <a:spcPct val="115000"/>
              </a:lnSpc>
              <a:spcBef>
                <a:spcPts val="2100"/>
              </a:spcBef>
              <a:spcAft>
                <a:spcPts val="2100"/>
              </a:spcAft>
              <a:buSzPts val="1800"/>
              <a:buChar char="■"/>
              <a:defRPr/>
            </a:lvl9pPr>
          </a:lstStyle>
          <a:p>
            <a:endParaRPr/>
          </a:p>
        </p:txBody>
      </p:sp>
      <p:sp>
        <p:nvSpPr>
          <p:cNvPr id="175" name="Google Shape;175;p4"/>
          <p:cNvSpPr txBox="1">
            <a:spLocks noGrp="1"/>
          </p:cNvSpPr>
          <p:nvPr>
            <p:ph type="title" idx="5"/>
          </p:nvPr>
        </p:nvSpPr>
        <p:spPr>
          <a:xfrm>
            <a:off x="720400" y="2145825"/>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76" name="Google Shape;176;p4"/>
          <p:cNvSpPr txBox="1">
            <a:spLocks noGrp="1"/>
          </p:cNvSpPr>
          <p:nvPr>
            <p:ph type="title" idx="6"/>
          </p:nvPr>
        </p:nvSpPr>
        <p:spPr>
          <a:xfrm>
            <a:off x="4678325" y="2145825"/>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77" name="Google Shape;177;p4"/>
          <p:cNvSpPr txBox="1">
            <a:spLocks noGrp="1"/>
          </p:cNvSpPr>
          <p:nvPr>
            <p:ph type="title" idx="7"/>
          </p:nvPr>
        </p:nvSpPr>
        <p:spPr>
          <a:xfrm>
            <a:off x="720400" y="4186884"/>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78" name="Google Shape;178;p4"/>
          <p:cNvSpPr txBox="1">
            <a:spLocks noGrp="1"/>
          </p:cNvSpPr>
          <p:nvPr>
            <p:ph type="title" idx="8"/>
          </p:nvPr>
        </p:nvSpPr>
        <p:spPr>
          <a:xfrm>
            <a:off x="4678325" y="4186884"/>
            <a:ext cx="3294600" cy="6957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3500"/>
              <a:buFont typeface="Aldrich"/>
              <a:buNone/>
              <a:defRPr sz="3500"/>
            </a:lvl1pPr>
            <a:lvl2pPr lvl="1"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grpSp>
        <p:nvGrpSpPr>
          <p:cNvPr id="179" name="Google Shape;179;p4"/>
          <p:cNvGrpSpPr/>
          <p:nvPr/>
        </p:nvGrpSpPr>
        <p:grpSpPr>
          <a:xfrm>
            <a:off x="9673954" y="2330612"/>
            <a:ext cx="1065677" cy="326130"/>
            <a:chOff x="6551993" y="1927595"/>
            <a:chExt cx="2643703" cy="2139960"/>
          </a:xfrm>
        </p:grpSpPr>
        <p:grpSp>
          <p:nvGrpSpPr>
            <p:cNvPr id="180" name="Google Shape;180;p4"/>
            <p:cNvGrpSpPr/>
            <p:nvPr/>
          </p:nvGrpSpPr>
          <p:grpSpPr>
            <a:xfrm>
              <a:off x="6551993" y="1927719"/>
              <a:ext cx="2643703" cy="2139836"/>
              <a:chOff x="6551993" y="1927719"/>
              <a:chExt cx="2643703" cy="2139836"/>
            </a:xfrm>
          </p:grpSpPr>
          <p:sp>
            <p:nvSpPr>
              <p:cNvPr id="181" name="Google Shape;181;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2" name="Google Shape;182;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83" name="Google Shape;183;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4" name="Google Shape;184;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5" name="Google Shape;185;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86" name="Google Shape;186;p4"/>
          <p:cNvGrpSpPr/>
          <p:nvPr/>
        </p:nvGrpSpPr>
        <p:grpSpPr>
          <a:xfrm rot="-1458097">
            <a:off x="8671339" y="3177453"/>
            <a:ext cx="1065729" cy="658087"/>
            <a:chOff x="6551993" y="1927595"/>
            <a:chExt cx="2643703" cy="2139960"/>
          </a:xfrm>
        </p:grpSpPr>
        <p:grpSp>
          <p:nvGrpSpPr>
            <p:cNvPr id="187" name="Google Shape;187;p4"/>
            <p:cNvGrpSpPr/>
            <p:nvPr/>
          </p:nvGrpSpPr>
          <p:grpSpPr>
            <a:xfrm>
              <a:off x="6551993" y="1927719"/>
              <a:ext cx="2643703" cy="2139836"/>
              <a:chOff x="6551993" y="1927719"/>
              <a:chExt cx="2643703" cy="2139836"/>
            </a:xfrm>
          </p:grpSpPr>
          <p:sp>
            <p:nvSpPr>
              <p:cNvPr id="188" name="Google Shape;188;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89" name="Google Shape;189;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90" name="Google Shape;190;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1" name="Google Shape;191;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2" name="Google Shape;192;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193" name="Google Shape;193;p4"/>
          <p:cNvGrpSpPr/>
          <p:nvPr/>
        </p:nvGrpSpPr>
        <p:grpSpPr>
          <a:xfrm rot="577851" flipH="1">
            <a:off x="8620594" y="2420995"/>
            <a:ext cx="842258" cy="520008"/>
            <a:chOff x="6551993" y="1927595"/>
            <a:chExt cx="2643703" cy="2139960"/>
          </a:xfrm>
        </p:grpSpPr>
        <p:grpSp>
          <p:nvGrpSpPr>
            <p:cNvPr id="194" name="Google Shape;194;p4"/>
            <p:cNvGrpSpPr/>
            <p:nvPr/>
          </p:nvGrpSpPr>
          <p:grpSpPr>
            <a:xfrm>
              <a:off x="6551993" y="1927719"/>
              <a:ext cx="2643703" cy="2139836"/>
              <a:chOff x="6551993" y="1927719"/>
              <a:chExt cx="2643703" cy="2139836"/>
            </a:xfrm>
          </p:grpSpPr>
          <p:sp>
            <p:nvSpPr>
              <p:cNvPr id="195" name="Google Shape;195;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6" name="Google Shape;196;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197" name="Google Shape;197;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8" name="Google Shape;198;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99" name="Google Shape;199;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grpSp>
        <p:nvGrpSpPr>
          <p:cNvPr id="200" name="Google Shape;200;p4"/>
          <p:cNvGrpSpPr/>
          <p:nvPr/>
        </p:nvGrpSpPr>
        <p:grpSpPr>
          <a:xfrm rot="-2961975">
            <a:off x="8893305" y="4070134"/>
            <a:ext cx="1063211" cy="363345"/>
            <a:chOff x="6551993" y="1927595"/>
            <a:chExt cx="2643703" cy="2139960"/>
          </a:xfrm>
        </p:grpSpPr>
        <p:grpSp>
          <p:nvGrpSpPr>
            <p:cNvPr id="201" name="Google Shape;201;p4"/>
            <p:cNvGrpSpPr/>
            <p:nvPr/>
          </p:nvGrpSpPr>
          <p:grpSpPr>
            <a:xfrm>
              <a:off x="6551993" y="1927719"/>
              <a:ext cx="2643703" cy="2139836"/>
              <a:chOff x="6551993" y="1927719"/>
              <a:chExt cx="2643703" cy="2139836"/>
            </a:xfrm>
          </p:grpSpPr>
          <p:sp>
            <p:nvSpPr>
              <p:cNvPr id="202" name="Google Shape;202;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03" name="Google Shape;203;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04" name="Google Shape;204;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05" name="Google Shape;205;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06" name="Google Shape;206;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07" name="Google Shape;207;p4"/>
          <p:cNvSpPr/>
          <p:nvPr/>
        </p:nvSpPr>
        <p:spPr>
          <a:xfrm>
            <a:off x="10612400" y="2632800"/>
            <a:ext cx="437740" cy="695789"/>
          </a:xfrm>
          <a:custGeom>
            <a:avLst/>
            <a:gdLst/>
            <a:ahLst/>
            <a:cxnLst/>
            <a:rect l="l" t="t" r="r" b="b"/>
            <a:pathLst>
              <a:path w="301370" h="527113" extrusionOk="0">
                <a:moveTo>
                  <a:pt x="0" y="0"/>
                </a:moveTo>
                <a:lnTo>
                  <a:pt x="301371" y="0"/>
                </a:lnTo>
                <a:lnTo>
                  <a:pt x="301371" y="527114"/>
                </a:lnTo>
                <a:lnTo>
                  <a:pt x="0" y="527114"/>
                </a:lnTo>
                <a:close/>
              </a:path>
            </a:pathLst>
          </a:custGeom>
          <a:solidFill>
            <a:srgbClr val="FFFFFF">
              <a:alpha val="47843"/>
            </a:srgbClr>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pic>
        <p:nvPicPr>
          <p:cNvPr id="208" name="Google Shape;208;p4"/>
          <p:cNvPicPr preferRelativeResize="0"/>
          <p:nvPr/>
        </p:nvPicPr>
        <p:blipFill rotWithShape="1">
          <a:blip r:embed="rId2">
            <a:alphaModFix/>
          </a:blip>
          <a:srcRect l="60626"/>
          <a:stretch/>
        </p:blipFill>
        <p:spPr>
          <a:xfrm>
            <a:off x="10833053" y="4958850"/>
            <a:ext cx="381575" cy="314075"/>
          </a:xfrm>
          <a:prstGeom prst="rect">
            <a:avLst/>
          </a:prstGeom>
          <a:noFill/>
          <a:ln>
            <a:noFill/>
          </a:ln>
        </p:spPr>
      </p:pic>
      <p:pic>
        <p:nvPicPr>
          <p:cNvPr id="209" name="Google Shape;209;p4"/>
          <p:cNvPicPr preferRelativeResize="0"/>
          <p:nvPr/>
        </p:nvPicPr>
        <p:blipFill rotWithShape="1">
          <a:blip r:embed="rId3">
            <a:alphaModFix/>
          </a:blip>
          <a:srcRect r="38469"/>
          <a:stretch/>
        </p:blipFill>
        <p:spPr>
          <a:xfrm>
            <a:off x="10232112" y="4958850"/>
            <a:ext cx="596300" cy="314075"/>
          </a:xfrm>
          <a:prstGeom prst="rect">
            <a:avLst/>
          </a:prstGeom>
          <a:noFill/>
          <a:ln>
            <a:noFill/>
          </a:ln>
        </p:spPr>
      </p:pic>
      <p:grpSp>
        <p:nvGrpSpPr>
          <p:cNvPr id="210" name="Google Shape;210;p4"/>
          <p:cNvGrpSpPr/>
          <p:nvPr/>
        </p:nvGrpSpPr>
        <p:grpSpPr>
          <a:xfrm rot="-790671" flipH="1">
            <a:off x="8783601" y="4884791"/>
            <a:ext cx="1065717" cy="658031"/>
            <a:chOff x="6551993" y="1927595"/>
            <a:chExt cx="2643703" cy="2139960"/>
          </a:xfrm>
        </p:grpSpPr>
        <p:grpSp>
          <p:nvGrpSpPr>
            <p:cNvPr id="211" name="Google Shape;211;p4"/>
            <p:cNvGrpSpPr/>
            <p:nvPr/>
          </p:nvGrpSpPr>
          <p:grpSpPr>
            <a:xfrm>
              <a:off x="6551993" y="1927719"/>
              <a:ext cx="2643703" cy="2139836"/>
              <a:chOff x="6551993" y="1927719"/>
              <a:chExt cx="2643703" cy="2139836"/>
            </a:xfrm>
          </p:grpSpPr>
          <p:sp>
            <p:nvSpPr>
              <p:cNvPr id="212" name="Google Shape;212;p4"/>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13" name="Google Shape;213;p4"/>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
          <p:nvSpPr>
            <p:cNvPr id="214" name="Google Shape;214;p4"/>
            <p:cNvSpPr/>
            <p:nvPr/>
          </p:nvSpPr>
          <p:spPr>
            <a:xfrm>
              <a:off x="6557400" y="1927595"/>
              <a:ext cx="2234820" cy="1087162"/>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15" name="Google Shape;215;p4"/>
            <p:cNvSpPr/>
            <p:nvPr/>
          </p:nvSpPr>
          <p:spPr>
            <a:xfrm>
              <a:off x="7040195" y="2691080"/>
              <a:ext cx="464475" cy="1359807"/>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216" name="Google Shape;216;p4"/>
            <p:cNvSpPr/>
            <p:nvPr/>
          </p:nvSpPr>
          <p:spPr>
            <a:xfrm>
              <a:off x="8415435" y="2690958"/>
              <a:ext cx="780242" cy="66784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249826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theme" Target="../theme/theme5.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6.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accent2"/>
              </a:buClr>
              <a:buSzPts val="4000"/>
              <a:buFont typeface="Denk One"/>
              <a:buNone/>
              <a:defRPr sz="4000" b="1" i="0" u="none" strike="noStrike" cap="none">
                <a:solidFill>
                  <a:schemeClr val="accent2"/>
                </a:solidFill>
                <a:latin typeface="Denk One"/>
                <a:ea typeface="Denk One"/>
                <a:cs typeface="Denk One"/>
                <a:sym typeface="Denk One"/>
              </a:defRPr>
            </a:lvl1pPr>
            <a:lvl2pPr marR="0" lvl="1"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2pPr>
            <a:lvl3pPr marR="0" lvl="2"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3pPr>
            <a:lvl4pPr marR="0" lvl="3"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4pPr>
            <a:lvl5pPr marR="0" lvl="4"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5pPr>
            <a:lvl6pPr marR="0" lvl="5"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6pPr>
            <a:lvl7pPr marR="0" lvl="6"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7pPr>
            <a:lvl8pPr marR="0" lvl="7"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8pPr>
            <a:lvl9pPr marR="0" lvl="8"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2900" algn="l" rtl="0">
              <a:lnSpc>
                <a:spcPct val="115000"/>
              </a:lnSpc>
              <a:spcBef>
                <a:spcPts val="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1pPr>
            <a:lvl2pPr marL="914400" marR="0" lvl="1"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2pPr>
            <a:lvl3pPr marL="1371600" marR="0" lvl="2"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3pPr>
            <a:lvl4pPr marL="1828800" marR="0" lvl="3"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4pPr>
            <a:lvl5pPr marL="2286000" marR="0" lvl="4"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5pPr>
            <a:lvl6pPr marL="2743200" marR="0" lvl="5"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6pPr>
            <a:lvl7pPr marL="3200400" marR="0" lvl="6"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7pPr>
            <a:lvl8pPr marL="3657600" marR="0" lvl="7"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8pPr>
            <a:lvl9pPr marL="4114800" marR="0" lvl="8" indent="-342900" algn="l" rtl="0">
              <a:lnSpc>
                <a:spcPct val="115000"/>
              </a:lnSpc>
              <a:spcBef>
                <a:spcPts val="2100"/>
              </a:spcBef>
              <a:spcAft>
                <a:spcPts val="210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kern="0">
                <a:solidFill>
                  <a:srgbClr val="434343"/>
                </a:solidFill>
              </a:rPr>
              <a:pPr/>
              <a:t>‹#›</a:t>
            </a:fld>
            <a:endParaRPr kern="0">
              <a:solidFill>
                <a:srgbClr val="434343"/>
              </a:solidFill>
            </a:endParaRPr>
          </a:p>
        </p:txBody>
      </p:sp>
      <p:sp>
        <p:nvSpPr>
          <p:cNvPr id="9" name="Google Shape;9;p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018638280"/>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81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accent2"/>
              </a:buClr>
              <a:buSzPts val="4000"/>
              <a:buFont typeface="Denk One"/>
              <a:buNone/>
              <a:defRPr sz="4000" b="1" i="0" u="none" strike="noStrike" cap="none">
                <a:solidFill>
                  <a:schemeClr val="accent2"/>
                </a:solidFill>
                <a:latin typeface="Denk One"/>
                <a:ea typeface="Denk One"/>
                <a:cs typeface="Denk One"/>
                <a:sym typeface="Denk One"/>
              </a:defRPr>
            </a:lvl1pPr>
            <a:lvl2pPr marR="0" lvl="1"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2pPr>
            <a:lvl3pPr marR="0" lvl="2"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3pPr>
            <a:lvl4pPr marR="0" lvl="3"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4pPr>
            <a:lvl5pPr marR="0" lvl="4"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5pPr>
            <a:lvl6pPr marR="0" lvl="5"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6pPr>
            <a:lvl7pPr marR="0" lvl="6"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7pPr>
            <a:lvl8pPr marR="0" lvl="7"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8pPr>
            <a:lvl9pPr marR="0" lvl="8"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2900" algn="l" rtl="0">
              <a:lnSpc>
                <a:spcPct val="115000"/>
              </a:lnSpc>
              <a:spcBef>
                <a:spcPts val="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1pPr>
            <a:lvl2pPr marL="914400" marR="0" lvl="1"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2pPr>
            <a:lvl3pPr marL="1371600" marR="0" lvl="2"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3pPr>
            <a:lvl4pPr marL="1828800" marR="0" lvl="3"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4pPr>
            <a:lvl5pPr marL="2286000" marR="0" lvl="4"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5pPr>
            <a:lvl6pPr marL="2743200" marR="0" lvl="5"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6pPr>
            <a:lvl7pPr marL="3200400" marR="0" lvl="6"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7pPr>
            <a:lvl8pPr marL="3657600" marR="0" lvl="7" indent="-342900" algn="l" rtl="0">
              <a:lnSpc>
                <a:spcPct val="115000"/>
              </a:lnSpc>
              <a:spcBef>
                <a:spcPts val="2100"/>
              </a:spcBef>
              <a:spcAft>
                <a:spcPts val="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8pPr>
            <a:lvl9pPr marL="4114800" marR="0" lvl="8" indent="-342900" algn="l" rtl="0">
              <a:lnSpc>
                <a:spcPct val="115000"/>
              </a:lnSpc>
              <a:spcBef>
                <a:spcPts val="2100"/>
              </a:spcBef>
              <a:spcAft>
                <a:spcPts val="2100"/>
              </a:spcAft>
              <a:buClr>
                <a:schemeClr val="dk2"/>
              </a:buClr>
              <a:buSzPts val="1800"/>
              <a:buFont typeface="Roboto Light"/>
              <a:buChar char="■"/>
              <a:defRPr sz="1800" b="0" i="0" u="none" strike="noStrike" cap="none">
                <a:solidFill>
                  <a:schemeClr val="dk2"/>
                </a:solidFill>
                <a:latin typeface="Roboto Light"/>
                <a:ea typeface="Roboto Light"/>
                <a:cs typeface="Roboto Light"/>
                <a:sym typeface="Roboto Light"/>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kern="0">
                <a:solidFill>
                  <a:srgbClr val="434343"/>
                </a:solidFill>
              </a:rPr>
              <a:pPr/>
              <a:t>‹#›</a:t>
            </a:fld>
            <a:endParaRPr kern="0">
              <a:solidFill>
                <a:srgbClr val="434343"/>
              </a:solidFill>
            </a:endParaRPr>
          </a:p>
        </p:txBody>
      </p:sp>
      <p:sp>
        <p:nvSpPr>
          <p:cNvPr id="9" name="Google Shape;9;p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a:buClr>
                <a:srgbClr val="000000"/>
              </a:buClr>
              <a:buSzPts val="1400"/>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10708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3" r:id="rId22"/>
    <p:sldLayoutId id="2147483815"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microsoft.com/office/2007/relationships/hdphoto" Target="../media/hdphoto3.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3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0.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0.xml"/><Relationship Id="rId5" Type="http://schemas.openxmlformats.org/officeDocument/2006/relationships/image" Target="../media/image44.png"/><Relationship Id="rId4" Type="http://schemas.openxmlformats.org/officeDocument/2006/relationships/image" Target="../media/image43.gif"/></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0.xml"/><Relationship Id="rId5" Type="http://schemas.openxmlformats.org/officeDocument/2006/relationships/image" Target="../media/image44.png"/><Relationship Id="rId4" Type="http://schemas.openxmlformats.org/officeDocument/2006/relationships/image" Target="../media/image43.gif"/></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0.xml"/><Relationship Id="rId5" Type="http://schemas.openxmlformats.org/officeDocument/2006/relationships/image" Target="../media/image44.png"/><Relationship Id="rId4" Type="http://schemas.openxmlformats.org/officeDocument/2006/relationships/image" Target="../media/image43.gif"/></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xplosion 2 15"/>
          <p:cNvSpPr/>
          <p:nvPr/>
        </p:nvSpPr>
        <p:spPr>
          <a:xfrm>
            <a:off x="-120074" y="1542474"/>
            <a:ext cx="3879273" cy="19304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Tính</a:t>
            </a:r>
            <a:r>
              <a:rPr lang="en-US" b="1" dirty="0" smtClean="0">
                <a:solidFill>
                  <a:srgbClr val="FF0000"/>
                </a:solidFill>
              </a:rPr>
              <a:t> </a:t>
            </a:r>
            <a:r>
              <a:rPr lang="en-US" b="1" dirty="0" err="1" smtClean="0">
                <a:solidFill>
                  <a:srgbClr val="FF0000"/>
                </a:solidFill>
              </a:rPr>
              <a:t>cách</a:t>
            </a:r>
            <a:endParaRPr lang="en-US" b="1" dirty="0">
              <a:solidFill>
                <a:srgbClr val="FF0000"/>
              </a:solidFill>
            </a:endParaRPr>
          </a:p>
        </p:txBody>
      </p:sp>
      <p:sp>
        <p:nvSpPr>
          <p:cNvPr id="17" name="Explosion 2 16"/>
          <p:cNvSpPr/>
          <p:nvPr/>
        </p:nvSpPr>
        <p:spPr>
          <a:xfrm>
            <a:off x="3759199" y="55522"/>
            <a:ext cx="3879273" cy="1930400"/>
          </a:xfrm>
          <a:prstGeom prst="irregularSeal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rPr>
              <a:t>Sở</a:t>
            </a:r>
            <a:r>
              <a:rPr lang="en-US" b="1" dirty="0" smtClean="0">
                <a:solidFill>
                  <a:srgbClr val="FFFF00"/>
                </a:solidFill>
              </a:rPr>
              <a:t> </a:t>
            </a:r>
            <a:r>
              <a:rPr lang="en-US" b="1" dirty="0" err="1" smtClean="0">
                <a:solidFill>
                  <a:srgbClr val="FFFF00"/>
                </a:solidFill>
              </a:rPr>
              <a:t>thích</a:t>
            </a:r>
            <a:endParaRPr lang="en-US" b="1" dirty="0">
              <a:solidFill>
                <a:srgbClr val="FFFF00"/>
              </a:solidFill>
            </a:endParaRPr>
          </a:p>
        </p:txBody>
      </p:sp>
      <p:sp>
        <p:nvSpPr>
          <p:cNvPr id="18" name="Explosion 2 17"/>
          <p:cNvSpPr/>
          <p:nvPr/>
        </p:nvSpPr>
        <p:spPr>
          <a:xfrm>
            <a:off x="7730836" y="1694742"/>
            <a:ext cx="3879273" cy="1930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accent6"/>
                </a:solidFill>
              </a:rPr>
              <a:t>Ngoại</a:t>
            </a:r>
            <a:r>
              <a:rPr lang="en-US" b="1" dirty="0" smtClean="0">
                <a:solidFill>
                  <a:schemeClr val="accent6"/>
                </a:solidFill>
              </a:rPr>
              <a:t> </a:t>
            </a:r>
            <a:r>
              <a:rPr lang="en-US" b="1" dirty="0" err="1" smtClean="0">
                <a:solidFill>
                  <a:schemeClr val="accent6"/>
                </a:solidFill>
              </a:rPr>
              <a:t>hình</a:t>
            </a:r>
            <a:endParaRPr lang="en-US" b="1" dirty="0">
              <a:solidFill>
                <a:schemeClr val="accent6"/>
              </a:solidFill>
            </a:endParaRPr>
          </a:p>
        </p:txBody>
      </p:sp>
      <p:sp>
        <p:nvSpPr>
          <p:cNvPr id="19" name="Rounded Rectangle 18"/>
          <p:cNvSpPr/>
          <p:nvPr/>
        </p:nvSpPr>
        <p:spPr>
          <a:xfrm>
            <a:off x="3759199" y="5264363"/>
            <a:ext cx="4507345" cy="1256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FFFF"/>
                </a:solidFill>
              </a:rPr>
              <a:t>BẠN ẤY LÀ AI?</a:t>
            </a:r>
            <a:endParaRPr lang="en-US" sz="3000" b="1" dirty="0">
              <a:solidFill>
                <a:srgbClr val="FFFFFF"/>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6835" y="1694742"/>
            <a:ext cx="3222361" cy="3729314"/>
          </a:xfrm>
          <a:prstGeom prst="rect">
            <a:avLst/>
          </a:prstGeom>
        </p:spPr>
      </p:pic>
      <p:pic>
        <p:nvPicPr>
          <p:cNvPr id="8" name="Nhac-Chuong-Tin-Nhan-Pikach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8180" y="6112452"/>
            <a:ext cx="487363" cy="487363"/>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707067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856" y="625964"/>
            <a:ext cx="5495277" cy="4700637"/>
          </a:xfrm>
        </p:spPr>
        <p:txBody>
          <a:bodyPr>
            <a:noAutofit/>
          </a:bodyPr>
          <a:lstStyle/>
          <a:p>
            <a:r>
              <a:rPr lang="en-US" sz="3200" b="1" dirty="0" err="1">
                <a:solidFill>
                  <a:schemeClr val="tx1"/>
                </a:solidFill>
                <a:latin typeface="Times New Roman" panose="02020603050405020304" pitchFamily="18" charset="0"/>
                <a:cs typeface="Times New Roman" panose="02020603050405020304" pitchFamily="18" charset="0"/>
              </a:rPr>
              <a:t>Nghe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vẻ</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ve</a:t>
            </a:r>
            <a:r>
              <a:rPr lang="en-US" sz="3200" b="1" dirty="0">
                <a:solidFill>
                  <a:schemeClr val="tx1"/>
                </a:solidFill>
                <a:latin typeface="Times New Roman" panose="02020603050405020304" pitchFamily="18" charset="0"/>
                <a:cs typeface="Times New Roman" panose="02020603050405020304" pitchFamily="18" charset="0"/>
              </a:rPr>
              <a:t>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Nghe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vè</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loại</a:t>
            </a:r>
            <a:r>
              <a:rPr lang="en-US" sz="3200" b="1" dirty="0">
                <a:solidFill>
                  <a:schemeClr val="tx1"/>
                </a:solidFill>
                <a:latin typeface="Times New Roman" panose="02020603050405020304" pitchFamily="18" charset="0"/>
                <a:cs typeface="Times New Roman" panose="02020603050405020304" pitchFamily="18" charset="0"/>
              </a:rPr>
              <a:t>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đây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Nghị</a:t>
            </a:r>
            <a:r>
              <a:rPr lang="en-US" sz="3200" b="1" dirty="0">
                <a:solidFill>
                  <a:schemeClr val="tx1"/>
                </a:solidFill>
                <a:latin typeface="Times New Roman" panose="02020603050405020304" pitchFamily="18" charset="0"/>
                <a:cs typeface="Times New Roman" panose="02020603050405020304" pitchFamily="18" charset="0"/>
              </a:rPr>
              <a:t>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Chị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Luận</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nói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kẻ</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nghe</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kẻ</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nể</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giá</a:t>
            </a:r>
            <a:r>
              <a:rPr lang="en-US" sz="3200" b="1" dirty="0">
                <a:solidFill>
                  <a:schemeClr val="tx1"/>
                </a:solidFill>
                <a:latin typeface="Times New Roman" panose="02020603050405020304" pitchFamily="18" charset="0"/>
                <a:cs typeface="Times New Roman" panose="02020603050405020304" pitchFamily="18" charset="0"/>
              </a:rPr>
              <a:t>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mọi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vấn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đề</a:t>
            </a:r>
            <a:r>
              <a:rPr lang="en-US" sz="3200" b="1" dirty="0">
                <a:solidFill>
                  <a:schemeClr val="tx1"/>
                </a:solidFill>
                <a:latin typeface="Times New Roman" panose="02020603050405020304" pitchFamily="18" charset="0"/>
                <a:cs typeface="Times New Roman" panose="02020603050405020304" pitchFamily="18" charset="0"/>
              </a:rPr>
              <a:t>...</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1" dirty="0">
                <a:solidFill>
                  <a:schemeClr val="tx1"/>
                </a:solidFill>
                <a:latin typeface="Times New Roman" panose="02020603050405020304" pitchFamily="18" charset="0"/>
                <a:cs typeface="Times New Roman" panose="02020603050405020304" pitchFamily="18" charset="0"/>
              </a:rPr>
              <a:t> Tôi </a:t>
            </a:r>
            <a:r>
              <a:rPr lang="vi-VN" sz="3200" b="1" dirty="0" smtClean="0">
                <a:solidFill>
                  <a:schemeClr val="tx1"/>
                </a:solidFill>
                <a:latin typeface="Times New Roman" panose="02020603050405020304" pitchFamily="18" charset="0"/>
                <a:cs typeface="Times New Roman" panose="02020603050405020304" pitchFamily="18" charset="0"/>
              </a:rPr>
              <a:t>đây là </a:t>
            </a:r>
            <a:r>
              <a:rPr lang="vi-VN" sz="3200" b="1" dirty="0">
                <a:solidFill>
                  <a:schemeClr val="tx1"/>
                </a:solidFill>
                <a:latin typeface="Times New Roman" panose="02020603050405020304" pitchFamily="18" charset="0"/>
                <a:cs typeface="Times New Roman" panose="02020603050405020304" pitchFamily="18" charset="0"/>
              </a:rPr>
              <a:t>ai?</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a:t>
            </a:r>
            <a:br>
              <a:rPr lang="en-US" sz="3200" b="1" dirty="0">
                <a:solidFill>
                  <a:schemeClr val="tx1"/>
                </a:solidFill>
                <a:latin typeface="Times New Roman" panose="02020603050405020304" pitchFamily="18" charset="0"/>
                <a:cs typeface="Times New Roman" panose="02020603050405020304" pitchFamily="18" charset="0"/>
              </a:rPr>
            </a:b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3" name="Chach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652" y="6195579"/>
            <a:ext cx="487363" cy="487363"/>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4642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4000" fill="hold"/>
                                        <p:tgtEl>
                                          <p:spTgt spid="2"/>
                                        </p:tgtEl>
                                        <p:attrNameLst>
                                          <p:attrName>style.color</p:attrName>
                                        </p:attrNameLst>
                                      </p:cBhvr>
                                      <p:to>
                                        <p:clrVal>
                                          <a:schemeClr val="accent2"/>
                                        </p:clrVal>
                                      </p:to>
                                    </p:set>
                                    <p:set>
                                      <p:cBhvr>
                                        <p:cTn id="7" dur="4000" fill="hold"/>
                                        <p:tgtEl>
                                          <p:spTgt spid="2"/>
                                        </p:tgtEl>
                                        <p:attrNameLst>
                                          <p:attrName>fillcolor</p:attrName>
                                        </p:attrNameLst>
                                      </p:cBhvr>
                                      <p:to>
                                        <p:clrVal>
                                          <a:schemeClr val="accent2"/>
                                        </p:clrVal>
                                      </p:to>
                                    </p:set>
                                    <p:set>
                                      <p:cBhvr>
                                        <p:cTn id="8" dur="4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0224"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856" y="625964"/>
            <a:ext cx="5495277" cy="5029112"/>
          </a:xfrm>
        </p:spPr>
        <p:txBody>
          <a:bodyPr>
            <a:noAutofit/>
          </a:bodyPr>
          <a:lstStyle/>
          <a:p>
            <a:r>
              <a:rPr lang="en-US" sz="3200" b="1" dirty="0" err="1">
                <a:solidFill>
                  <a:schemeClr val="tx1"/>
                </a:solidFill>
                <a:latin typeface="Times New Roman" panose="02020603050405020304" pitchFamily="18" charset="0"/>
                <a:cs typeface="Times New Roman" panose="02020603050405020304" pitchFamily="18" charset="0"/>
              </a:rPr>
              <a:t>Nghe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vẻ</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ve</a:t>
            </a:r>
            <a:r>
              <a:rPr lang="en-US" sz="3200" b="1" dirty="0">
                <a:solidFill>
                  <a:schemeClr val="tx1"/>
                </a:solidFill>
                <a:latin typeface="Times New Roman" panose="02020603050405020304" pitchFamily="18" charset="0"/>
                <a:cs typeface="Times New Roman" panose="02020603050405020304" pitchFamily="18" charset="0"/>
              </a:rPr>
              <a:t>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Nghe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vè</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loại</a:t>
            </a:r>
            <a:r>
              <a:rPr lang="en-US" sz="3200" b="1" dirty="0">
                <a:solidFill>
                  <a:schemeClr val="tx1"/>
                </a:solidFill>
                <a:latin typeface="Times New Roman" panose="02020603050405020304" pitchFamily="18" charset="0"/>
                <a:cs typeface="Times New Roman" panose="02020603050405020304" pitchFamily="18" charset="0"/>
              </a:rPr>
              <a:t>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đây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Nghị</a:t>
            </a:r>
            <a:r>
              <a:rPr lang="en-US" sz="3200" b="1" dirty="0">
                <a:solidFill>
                  <a:schemeClr val="tx1"/>
                </a:solidFill>
                <a:latin typeface="Times New Roman" panose="02020603050405020304" pitchFamily="18" charset="0"/>
                <a:cs typeface="Times New Roman" panose="02020603050405020304" pitchFamily="18" charset="0"/>
              </a:rPr>
              <a:t>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Chị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Luận</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nói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kẻ</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nghe</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kẻ</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nể</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giá</a:t>
            </a:r>
            <a:r>
              <a:rPr lang="en-US" sz="3200" b="1" dirty="0">
                <a:solidFill>
                  <a:schemeClr val="tx1"/>
                </a:solidFill>
                <a:latin typeface="Times New Roman" panose="02020603050405020304" pitchFamily="18" charset="0"/>
                <a:cs typeface="Times New Roman" panose="02020603050405020304" pitchFamily="18" charset="0"/>
              </a:rPr>
              <a:t>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mọi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vấn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đề</a:t>
            </a:r>
            <a:r>
              <a:rPr lang="en-US" sz="3200" b="1" dirty="0">
                <a:solidFill>
                  <a:schemeClr val="tx1"/>
                </a:solidFill>
                <a:latin typeface="Times New Roman" panose="02020603050405020304" pitchFamily="18" charset="0"/>
                <a:cs typeface="Times New Roman" panose="02020603050405020304" pitchFamily="18" charset="0"/>
              </a:rPr>
              <a:t>...</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1" dirty="0">
                <a:solidFill>
                  <a:schemeClr val="tx1"/>
                </a:solidFill>
                <a:latin typeface="Times New Roman" panose="02020603050405020304" pitchFamily="18" charset="0"/>
                <a:cs typeface="Times New Roman" panose="02020603050405020304" pitchFamily="18" charset="0"/>
              </a:rPr>
              <a:t> Tôi </a:t>
            </a:r>
            <a:r>
              <a:rPr lang="vi-VN" sz="3200" b="1" dirty="0" smtClean="0">
                <a:solidFill>
                  <a:schemeClr val="tx1"/>
                </a:solidFill>
                <a:latin typeface="Times New Roman" panose="02020603050405020304" pitchFamily="18" charset="0"/>
                <a:cs typeface="Times New Roman" panose="02020603050405020304" pitchFamily="18" charset="0"/>
              </a:rPr>
              <a:t>đây là </a:t>
            </a:r>
            <a:r>
              <a:rPr lang="vi-VN" sz="3200" b="1" dirty="0">
                <a:solidFill>
                  <a:schemeClr val="tx1"/>
                </a:solidFill>
                <a:latin typeface="Times New Roman" panose="02020603050405020304" pitchFamily="18" charset="0"/>
                <a:cs typeface="Times New Roman" panose="02020603050405020304" pitchFamily="18" charset="0"/>
              </a:rPr>
              <a:t>ai?</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err="1">
                <a:solidFill>
                  <a:schemeClr val="tx1"/>
                </a:solidFill>
                <a:latin typeface="Times New Roman" panose="02020603050405020304" pitchFamily="18" charset="0"/>
                <a:cs typeface="Times New Roman" panose="02020603050405020304" pitchFamily="18" charset="0"/>
              </a:rPr>
              <a:t>Tôi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a:t>
            </a:r>
            <a:br>
              <a:rPr lang="en-US" sz="3200" b="1" dirty="0">
                <a:solidFill>
                  <a:schemeClr val="tx1"/>
                </a:solidFill>
                <a:latin typeface="Times New Roman" panose="02020603050405020304" pitchFamily="18" charset="0"/>
                <a:cs typeface="Times New Roman" panose="02020603050405020304" pitchFamily="18" charset="0"/>
              </a:rPr>
            </a:b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4610680" y="6014849"/>
            <a:ext cx="3574532" cy="7918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000"/>
              <a:buFont typeface="Denk One"/>
              <a:buNone/>
              <a:defRPr sz="4000" b="1" i="0" u="none" strike="noStrike" cap="none">
                <a:solidFill>
                  <a:schemeClr val="accent2"/>
                </a:solidFill>
                <a:latin typeface="Denk One"/>
                <a:ea typeface="Denk One"/>
                <a:cs typeface="Denk One"/>
                <a:sym typeface="Denk One"/>
              </a:defRPr>
            </a:lvl1pPr>
            <a:lvl2pPr marR="0" lvl="1"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2pPr>
            <a:lvl3pPr marR="0" lvl="2"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3pPr>
            <a:lvl4pPr marR="0" lvl="3"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4pPr>
            <a:lvl5pPr marR="0" lvl="4"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5pPr>
            <a:lvl6pPr marR="0" lvl="5"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6pPr>
            <a:lvl7pPr marR="0" lvl="6"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7pPr>
            <a:lvl8pPr marR="0" lvl="7"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8pPr>
            <a:lvl9pPr marR="0" lvl="8"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9pPr>
          </a:lstStyle>
          <a:p>
            <a:r>
              <a:rPr lang="en-US" sz="3600" kern="0" dirty="0">
                <a:solidFill>
                  <a:srgbClr val="FF0000"/>
                </a:solidFill>
                <a:latin typeface="Times New Roman" panose="02020603050405020304" pitchFamily="18" charset="0"/>
                <a:cs typeface="Times New Roman" panose="02020603050405020304" pitchFamily="18" charset="0"/>
              </a:rPr>
              <a:t>NGHỊ LUẬN</a:t>
            </a:r>
          </a:p>
        </p:txBody>
      </p:sp>
    </p:spTree>
    <p:extLst>
      <p:ext uri="{BB962C8B-B14F-4D97-AF65-F5344CB8AC3E}">
        <p14:creationId xmlns:p14="http://schemas.microsoft.com/office/powerpoint/2010/main" val="383846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03829" y="618142"/>
            <a:ext cx="4243525" cy="35705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ve</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nhẽ</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Là cơ sở rõ,</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Cho ý thêm sâu.</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Quan điểm cần có,</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Lập luận bền lâu.</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sym typeface="Wingdings" panose="05000000000000000000" pitchFamily="2" charset="2"/>
              </a:rPr>
              <a:t></a:t>
            </a:r>
            <a:r>
              <a:rPr lang="vi-VN" sz="3200" b="1" dirty="0">
                <a:latin typeface="Times New Roman" panose="02020603050405020304" pitchFamily="18" charset="0"/>
                <a:cs typeface="Times New Roman" panose="02020603050405020304" pitchFamily="18" charset="0"/>
              </a:rPr>
              <a:t> Tôi </a:t>
            </a:r>
            <a:r>
              <a:rPr lang="vi-VN" sz="3200" b="1" dirty="0" smtClean="0">
                <a:latin typeface="Times New Roman" panose="02020603050405020304" pitchFamily="18" charset="0"/>
                <a:cs typeface="Times New Roman" panose="02020603050405020304" pitchFamily="18" charset="0"/>
              </a:rPr>
              <a:t>đây là </a:t>
            </a:r>
            <a:r>
              <a:rPr lang="vi-VN" sz="3200" b="1" dirty="0">
                <a:latin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pic>
        <p:nvPicPr>
          <p:cNvPr id="3" name="Chach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652" y="6195579"/>
            <a:ext cx="487363" cy="487363"/>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8558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4000" fill="hold"/>
                                        <p:tgtEl>
                                          <p:spTgt spid="4"/>
                                        </p:tgtEl>
                                        <p:attrNameLst>
                                          <p:attrName>style.color</p:attrName>
                                        </p:attrNameLst>
                                      </p:cBhvr>
                                      <p:to>
                                        <p:clrVal>
                                          <a:schemeClr val="accent2"/>
                                        </p:clrVal>
                                      </p:to>
                                    </p:set>
                                    <p:set>
                                      <p:cBhvr>
                                        <p:cTn id="7" dur="4000" fill="hold"/>
                                        <p:tgtEl>
                                          <p:spTgt spid="4"/>
                                        </p:tgtEl>
                                        <p:attrNameLst>
                                          <p:attrName>fillcolor</p:attrName>
                                        </p:attrNameLst>
                                      </p:cBhvr>
                                      <p:to>
                                        <p:clrVal>
                                          <a:schemeClr val="accent2"/>
                                        </p:clrVal>
                                      </p:to>
                                    </p:set>
                                    <p:set>
                                      <p:cBhvr>
                                        <p:cTn id="8" dur="4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0224"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48053" y="627019"/>
            <a:ext cx="3663792" cy="35705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ve</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nhẽ</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Là cơ sở rõ,</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Cho ý thêm sâu.</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Quan điểm cần có,</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Lập luận bền lâu.</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sym typeface="Wingdings" panose="05000000000000000000" pitchFamily="2" charset="2"/>
              </a:rPr>
              <a:t></a:t>
            </a:r>
            <a:r>
              <a:rPr lang="vi-VN" sz="3200" b="1" dirty="0">
                <a:latin typeface="Times New Roman" panose="02020603050405020304" pitchFamily="18" charset="0"/>
                <a:cs typeface="Times New Roman" panose="02020603050405020304" pitchFamily="18" charset="0"/>
              </a:rPr>
              <a:t> Tôi </a:t>
            </a:r>
            <a:r>
              <a:rPr lang="vi-VN" sz="3200" b="1" dirty="0" smtClean="0">
                <a:latin typeface="Times New Roman" panose="02020603050405020304" pitchFamily="18" charset="0"/>
                <a:cs typeface="Times New Roman" panose="02020603050405020304" pitchFamily="18" charset="0"/>
              </a:rPr>
              <a:t>đây là </a:t>
            </a:r>
            <a:r>
              <a:rPr lang="vi-VN" sz="3200" b="1" dirty="0">
                <a:latin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pic>
        <p:nvPicPr>
          <p:cNvPr id="3" name="Chach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652" y="6195579"/>
            <a:ext cx="487363" cy="487363"/>
          </a:xfrm>
          <a:prstGeom prst="rect">
            <a:avLst/>
          </a:prstGeom>
        </p:spPr>
        <p:style>
          <a:lnRef idx="2">
            <a:schemeClr val="accent6"/>
          </a:lnRef>
          <a:fillRef idx="1">
            <a:schemeClr val="lt1"/>
          </a:fillRef>
          <a:effectRef idx="0">
            <a:schemeClr val="accent6"/>
          </a:effectRef>
          <a:fontRef idx="minor">
            <a:schemeClr val="dk1"/>
          </a:fontRef>
        </p:style>
      </p:pic>
      <p:sp>
        <p:nvSpPr>
          <p:cNvPr id="7" name="Title 1"/>
          <p:cNvSpPr txBox="1">
            <a:spLocks/>
          </p:cNvSpPr>
          <p:nvPr/>
        </p:nvSpPr>
        <p:spPr>
          <a:xfrm>
            <a:off x="5036326" y="4376062"/>
            <a:ext cx="2193571" cy="7918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000"/>
              <a:buFont typeface="Denk One"/>
              <a:buNone/>
              <a:defRPr sz="4000" b="1" i="0" u="none" strike="noStrike" cap="none">
                <a:solidFill>
                  <a:schemeClr val="accent2"/>
                </a:solidFill>
                <a:latin typeface="Denk One"/>
                <a:ea typeface="Denk One"/>
                <a:cs typeface="Denk One"/>
                <a:sym typeface="Denk One"/>
              </a:defRPr>
            </a:lvl1pPr>
            <a:lvl2pPr marR="0" lvl="1"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2pPr>
            <a:lvl3pPr marR="0" lvl="2"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3pPr>
            <a:lvl4pPr marR="0" lvl="3"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4pPr>
            <a:lvl5pPr marR="0" lvl="4"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5pPr>
            <a:lvl6pPr marR="0" lvl="5"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6pPr>
            <a:lvl7pPr marR="0" lvl="6"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7pPr>
            <a:lvl8pPr marR="0" lvl="7"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8pPr>
            <a:lvl9pPr marR="0" lvl="8"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9pPr>
          </a:lstStyle>
          <a:p>
            <a:r>
              <a:rPr lang="en-US" sz="3600" kern="0" dirty="0">
                <a:solidFill>
                  <a:srgbClr val="FF0000"/>
                </a:solidFill>
                <a:latin typeface="Times New Roman" panose="02020603050405020304" pitchFamily="18" charset="0"/>
                <a:cs typeface="Times New Roman" panose="02020603050405020304" pitchFamily="18" charset="0"/>
              </a:rPr>
              <a:t>LÍ LẼ</a:t>
            </a:r>
          </a:p>
        </p:txBody>
      </p:sp>
    </p:spTree>
    <p:extLst>
      <p:ext uri="{BB962C8B-B14F-4D97-AF65-F5344CB8AC3E}">
        <p14:creationId xmlns:p14="http://schemas.microsoft.com/office/powerpoint/2010/main" val="420754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22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84738" y="896537"/>
            <a:ext cx="8597185" cy="4031873"/>
          </a:xfrm>
          <a:prstGeom prst="rect">
            <a:avLst/>
          </a:prstGeom>
        </p:spPr>
        <p:txBody>
          <a:bodyPr wrap="square">
            <a:spAutoFit/>
          </a:bodyPr>
          <a:lstStyle/>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ve</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vè</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tiễn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Cho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liền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đây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rPr>
              <a:t>Tôi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tên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gì</a:t>
            </a:r>
            <a:r>
              <a:rPr lang="en-US" sz="3200" b="1" dirty="0">
                <a:latin typeface="Times New Roman" panose="02020603050405020304" pitchFamily="18" charset="0"/>
                <a:ea typeface="Times New Roman" panose="02020603050405020304" pitchFamily="18" charset="0"/>
              </a:rPr>
              <a:t>?</a:t>
            </a:r>
            <a:endParaRPr lang="en-US" sz="3200" b="1" dirty="0"/>
          </a:p>
        </p:txBody>
      </p:sp>
      <p:pic>
        <p:nvPicPr>
          <p:cNvPr id="3" name="Chach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652" y="6195579"/>
            <a:ext cx="487363" cy="487363"/>
          </a:xfrm>
          <a:prstGeom prst="rect">
            <a:avLst/>
          </a:prstGeom>
        </p:spPr>
        <p:style>
          <a:lnRef idx="2">
            <a:schemeClr val="accent6"/>
          </a:lnRef>
          <a:fillRef idx="1">
            <a:schemeClr val="lt1"/>
          </a:fillRef>
          <a:effectRef idx="0">
            <a:schemeClr val="accent6"/>
          </a:effectRef>
          <a:fontRef idx="minor">
            <a:schemeClr val="dk1"/>
          </a:fontRef>
        </p:style>
      </p:pic>
      <p:sp>
        <p:nvSpPr>
          <p:cNvPr id="9" name="Title 8"/>
          <p:cNvSpPr>
            <a:spLocks noGrp="1"/>
          </p:cNvSpPr>
          <p:nvPr>
            <p:ph type="title"/>
          </p:nvPr>
        </p:nvSpPr>
        <p:spPr>
          <a:xfrm>
            <a:off x="415600" y="514787"/>
            <a:ext cx="11360700" cy="133284"/>
          </a:xfrm>
        </p:spPr>
        <p:txBody>
          <a:bodyPr/>
          <a:lstStyle/>
          <a:p>
            <a:endParaRPr lang="en-US" dirty="0"/>
          </a:p>
        </p:txBody>
      </p:sp>
    </p:spTree>
    <p:extLst>
      <p:ext uri="{BB962C8B-B14F-4D97-AF65-F5344CB8AC3E}">
        <p14:creationId xmlns:p14="http://schemas.microsoft.com/office/powerpoint/2010/main" val="97507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4000" fill="hold"/>
                                        <p:tgtEl>
                                          <p:spTgt spid="5"/>
                                        </p:tgtEl>
                                        <p:attrNameLst>
                                          <p:attrName>style.color</p:attrName>
                                        </p:attrNameLst>
                                      </p:cBhvr>
                                      <p:to>
                                        <p:clrVal>
                                          <a:schemeClr val="accent2"/>
                                        </p:clrVal>
                                      </p:to>
                                    </p:set>
                                    <p:set>
                                      <p:cBhvr>
                                        <p:cTn id="7" dur="4000" fill="hold"/>
                                        <p:tgtEl>
                                          <p:spTgt spid="5"/>
                                        </p:tgtEl>
                                        <p:attrNameLst>
                                          <p:attrName>fillcolor</p:attrName>
                                        </p:attrNameLst>
                                      </p:cBhvr>
                                      <p:to>
                                        <p:clrVal>
                                          <a:schemeClr val="accent2"/>
                                        </p:clrVal>
                                      </p:to>
                                    </p:set>
                                    <p:set>
                                      <p:cBhvr>
                                        <p:cTn id="8" dur="4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0224"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8206" y="896537"/>
            <a:ext cx="8703717" cy="4031873"/>
          </a:xfrm>
          <a:prstGeom prst="rect">
            <a:avLst/>
          </a:prstGeom>
        </p:spPr>
        <p:txBody>
          <a:bodyPr wrap="square">
            <a:spAutoFit/>
          </a:bodyPr>
          <a:lstStyle/>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ve</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vè</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tiễn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Cho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liền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ea typeface="Times New Roman" panose="02020603050405020304" pitchFamily="18" charset="0"/>
                <a:cs typeface="Times New Roman" panose="02020603050405020304" pitchFamily="18" charset="0"/>
              </a:rPr>
              <a:t>đây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ea typeface="Times New Roman" panose="02020603050405020304" pitchFamily="18" charset="0"/>
              </a:rPr>
              <a:t>Tôi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tên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gì</a:t>
            </a:r>
            <a:r>
              <a:rPr lang="en-US" sz="3200" b="1" dirty="0">
                <a:latin typeface="Times New Roman" panose="02020603050405020304" pitchFamily="18" charset="0"/>
                <a:ea typeface="Times New Roman" panose="02020603050405020304" pitchFamily="18" charset="0"/>
              </a:rPr>
              <a:t>?</a:t>
            </a:r>
            <a:endParaRPr lang="en-US" sz="3200" b="1" dirty="0"/>
          </a:p>
        </p:txBody>
      </p:sp>
      <p:pic>
        <p:nvPicPr>
          <p:cNvPr id="3" name="Chach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652" y="6195579"/>
            <a:ext cx="487363" cy="487363"/>
          </a:xfrm>
          <a:prstGeom prst="rect">
            <a:avLst/>
          </a:prstGeom>
        </p:spPr>
        <p:style>
          <a:lnRef idx="2">
            <a:schemeClr val="accent6"/>
          </a:lnRef>
          <a:fillRef idx="1">
            <a:schemeClr val="lt1"/>
          </a:fillRef>
          <a:effectRef idx="0">
            <a:schemeClr val="accent6"/>
          </a:effectRef>
          <a:fontRef idx="minor">
            <a:schemeClr val="dk1"/>
          </a:fontRef>
        </p:style>
      </p:pic>
      <p:sp>
        <p:nvSpPr>
          <p:cNvPr id="8" name="Title 1"/>
          <p:cNvSpPr txBox="1">
            <a:spLocks/>
          </p:cNvSpPr>
          <p:nvPr/>
        </p:nvSpPr>
        <p:spPr>
          <a:xfrm>
            <a:off x="3400131" y="5194101"/>
            <a:ext cx="3613227" cy="7918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000"/>
              <a:buFont typeface="Denk One"/>
              <a:buNone/>
              <a:defRPr sz="4000" b="1" i="0" u="none" strike="noStrike" cap="none">
                <a:solidFill>
                  <a:schemeClr val="accent2"/>
                </a:solidFill>
                <a:latin typeface="Denk One"/>
                <a:ea typeface="Denk One"/>
                <a:cs typeface="Denk One"/>
                <a:sym typeface="Denk One"/>
              </a:defRPr>
            </a:lvl1pPr>
            <a:lvl2pPr marR="0" lvl="1"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2pPr>
            <a:lvl3pPr marR="0" lvl="2"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3pPr>
            <a:lvl4pPr marR="0" lvl="3"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4pPr>
            <a:lvl5pPr marR="0" lvl="4"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5pPr>
            <a:lvl6pPr marR="0" lvl="5"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6pPr>
            <a:lvl7pPr marR="0" lvl="6"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7pPr>
            <a:lvl8pPr marR="0" lvl="7"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8pPr>
            <a:lvl9pPr marR="0" lvl="8" algn="l" rtl="0">
              <a:lnSpc>
                <a:spcPct val="100000"/>
              </a:lnSpc>
              <a:spcBef>
                <a:spcPts val="0"/>
              </a:spcBef>
              <a:spcAft>
                <a:spcPts val="0"/>
              </a:spcAft>
              <a:buClr>
                <a:schemeClr val="accent2"/>
              </a:buClr>
              <a:buSzPts val="4000"/>
              <a:buFont typeface="DM Sans"/>
              <a:buNone/>
              <a:defRPr sz="4000" b="1" i="0" u="none" strike="noStrike" cap="none">
                <a:solidFill>
                  <a:schemeClr val="accent2"/>
                </a:solidFill>
                <a:latin typeface="DM Sans"/>
                <a:ea typeface="DM Sans"/>
                <a:cs typeface="DM Sans"/>
                <a:sym typeface="DM Sans"/>
              </a:defRPr>
            </a:lvl9pPr>
          </a:lstStyle>
          <a:p>
            <a:r>
              <a:rPr lang="en-US" sz="3200" kern="0" dirty="0">
                <a:solidFill>
                  <a:srgbClr val="FF0000"/>
                </a:solidFill>
                <a:latin typeface="Times New Roman" panose="02020603050405020304" pitchFamily="18" charset="0"/>
                <a:cs typeface="Times New Roman" panose="02020603050405020304" pitchFamily="18" charset="0"/>
              </a:rPr>
              <a:t>BẰNG CHỨNG</a:t>
            </a:r>
          </a:p>
        </p:txBody>
      </p:sp>
    </p:spTree>
    <p:extLst>
      <p:ext uri="{BB962C8B-B14F-4D97-AF65-F5344CB8AC3E}">
        <p14:creationId xmlns:p14="http://schemas.microsoft.com/office/powerpoint/2010/main" val="377528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0224"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 name="Flowchart: Document 9"/>
          <p:cNvSpPr/>
          <p:nvPr/>
        </p:nvSpPr>
        <p:spPr>
          <a:xfrm>
            <a:off x="436727" y="-1"/>
            <a:ext cx="11395881" cy="6741995"/>
          </a:xfrm>
          <a:prstGeom prst="flowChartDocument">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48806" y="247332"/>
            <a:ext cx="7253137" cy="1404047"/>
          </a:xfrm>
          <a:prstGeom prst="rect">
            <a:avLst/>
          </a:prstGeom>
        </p:spPr>
      </p:pic>
      <p:sp>
        <p:nvSpPr>
          <p:cNvPr id="4" name="Rectangle 3"/>
          <p:cNvSpPr/>
          <p:nvPr/>
        </p:nvSpPr>
        <p:spPr>
          <a:xfrm>
            <a:off x="1778757" y="1421658"/>
            <a:ext cx="5780226" cy="2169825"/>
          </a:xfrm>
          <a:prstGeom prst="rect">
            <a:avLst/>
          </a:prstGeom>
        </p:spPr>
        <p:txBody>
          <a:bodyPr wrap="square">
            <a:spAutoFit/>
          </a:bodyPr>
          <a:lstStyle/>
          <a:p>
            <a:pPr algn="just">
              <a:lnSpc>
                <a:spcPct val="150000"/>
              </a:lnSpc>
            </a:pP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thuyết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vấn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endParaRPr lang="en-US" sz="30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98400" l="1000" r="100000"/>
                    </a14:imgEffect>
                  </a14:imgLayer>
                </a14:imgProps>
              </a:ext>
            </a:extLst>
          </a:blip>
          <a:stretch>
            <a:fillRect/>
          </a:stretch>
        </p:blipFill>
        <p:spPr>
          <a:xfrm flipH="1">
            <a:off x="7854855" y="949355"/>
            <a:ext cx="3681881" cy="4411071"/>
          </a:xfrm>
          <a:prstGeom prst="rect">
            <a:avLst/>
          </a:prstGeom>
        </p:spPr>
      </p:pic>
    </p:spTree>
    <p:extLst>
      <p:ext uri="{BB962C8B-B14F-4D97-AF65-F5344CB8AC3E}">
        <p14:creationId xmlns:p14="http://schemas.microsoft.com/office/powerpoint/2010/main" val="28068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189" name="Flowchart: Document 188"/>
          <p:cNvSpPr/>
          <p:nvPr/>
        </p:nvSpPr>
        <p:spPr>
          <a:xfrm>
            <a:off x="436727" y="-1"/>
            <a:ext cx="11395881" cy="6741995"/>
          </a:xfrm>
          <a:prstGeom prst="flowChartDocument">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1499730" y="232012"/>
            <a:ext cx="8967335" cy="1153777"/>
          </a:xfrm>
          <a:prstGeom prst="rect">
            <a:avLst/>
          </a:prstGeom>
        </p:spPr>
      </p:pic>
      <p:grpSp>
        <p:nvGrpSpPr>
          <p:cNvPr id="174" name="组合 23"/>
          <p:cNvGrpSpPr/>
          <p:nvPr/>
        </p:nvGrpSpPr>
        <p:grpSpPr>
          <a:xfrm>
            <a:off x="1120666" y="1617802"/>
            <a:ext cx="2548337" cy="4341683"/>
            <a:chOff x="2870323" y="1419234"/>
            <a:chExt cx="1813131" cy="2845987"/>
          </a:xfrm>
        </p:grpSpPr>
        <p:sp>
          <p:nvSpPr>
            <p:cNvPr id="175" name="矩形 27"/>
            <p:cNvSpPr/>
            <p:nvPr/>
          </p:nvSpPr>
          <p:spPr>
            <a:xfrm>
              <a:off x="2870323" y="1487241"/>
              <a:ext cx="1813131" cy="277798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76" name="矩形 28"/>
            <p:cNvSpPr/>
            <p:nvPr/>
          </p:nvSpPr>
          <p:spPr>
            <a:xfrm>
              <a:off x="2939132" y="1419234"/>
              <a:ext cx="600362" cy="442747"/>
            </a:xfrm>
            <a:prstGeom prst="rect">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177" name="Rectangle 176"/>
          <p:cNvSpPr/>
          <p:nvPr/>
        </p:nvSpPr>
        <p:spPr>
          <a:xfrm>
            <a:off x="1229972" y="2396981"/>
            <a:ext cx="2281989" cy="3194721"/>
          </a:xfrm>
          <a:prstGeom prst="rect">
            <a:avLst/>
          </a:prstGeom>
        </p:spPr>
        <p:txBody>
          <a:bodyPr wrap="square">
            <a:spAutoFit/>
          </a:bodyPr>
          <a:lstStyle/>
          <a:p>
            <a:pPr algn="just" defTabSz="1244600">
              <a:lnSpc>
                <a:spcPct val="9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a:t>
            </a:r>
          </a:p>
        </p:txBody>
      </p:sp>
      <p:grpSp>
        <p:nvGrpSpPr>
          <p:cNvPr id="178" name="组合 23"/>
          <p:cNvGrpSpPr/>
          <p:nvPr/>
        </p:nvGrpSpPr>
        <p:grpSpPr>
          <a:xfrm>
            <a:off x="4877658" y="1617802"/>
            <a:ext cx="2548337" cy="4341683"/>
            <a:chOff x="2870323" y="1419234"/>
            <a:chExt cx="1813131" cy="2845987"/>
          </a:xfrm>
        </p:grpSpPr>
        <p:sp>
          <p:nvSpPr>
            <p:cNvPr id="179" name="矩形 27"/>
            <p:cNvSpPr/>
            <p:nvPr/>
          </p:nvSpPr>
          <p:spPr>
            <a:xfrm>
              <a:off x="2870323" y="1487241"/>
              <a:ext cx="1813131" cy="277798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80" name="矩形 28"/>
            <p:cNvSpPr/>
            <p:nvPr/>
          </p:nvSpPr>
          <p:spPr>
            <a:xfrm>
              <a:off x="2939132" y="1419234"/>
              <a:ext cx="600362" cy="442747"/>
            </a:xfrm>
            <a:prstGeom prst="rect">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grpSp>
        <p:nvGrpSpPr>
          <p:cNvPr id="181" name="组合 23"/>
          <p:cNvGrpSpPr/>
          <p:nvPr/>
        </p:nvGrpSpPr>
        <p:grpSpPr>
          <a:xfrm>
            <a:off x="8642611" y="1617802"/>
            <a:ext cx="2548337" cy="4341683"/>
            <a:chOff x="2870323" y="1419234"/>
            <a:chExt cx="1813131" cy="2845987"/>
          </a:xfrm>
        </p:grpSpPr>
        <p:sp>
          <p:nvSpPr>
            <p:cNvPr id="182" name="矩形 27"/>
            <p:cNvSpPr/>
            <p:nvPr/>
          </p:nvSpPr>
          <p:spPr>
            <a:xfrm>
              <a:off x="2870323" y="1487241"/>
              <a:ext cx="1813131" cy="277798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83" name="矩形 28"/>
            <p:cNvSpPr/>
            <p:nvPr/>
          </p:nvSpPr>
          <p:spPr>
            <a:xfrm>
              <a:off x="2939132" y="1419234"/>
              <a:ext cx="600362" cy="442747"/>
            </a:xfrm>
            <a:prstGeom prst="rect">
              <a:avLst/>
            </a:prstGeom>
            <a:solidFill>
              <a:srgbClr val="DBEEF4"/>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184" name="Rectangle 183"/>
          <p:cNvSpPr/>
          <p:nvPr/>
        </p:nvSpPr>
        <p:spPr>
          <a:xfrm>
            <a:off x="5045269" y="2372745"/>
            <a:ext cx="2213113" cy="3582519"/>
          </a:xfrm>
          <a:prstGeom prst="rect">
            <a:avLst/>
          </a:prstGeom>
        </p:spPr>
        <p:txBody>
          <a:bodyPr wrap="square">
            <a:spAutoFit/>
          </a:bodyPr>
          <a:lstStyle/>
          <a:p>
            <a:pPr algn="just" defTabSz="1244600">
              <a:lnSpc>
                <a:spcPct val="9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
        <p:nvSpPr>
          <p:cNvPr id="185" name="Rectangle 184"/>
          <p:cNvSpPr/>
          <p:nvPr/>
        </p:nvSpPr>
        <p:spPr>
          <a:xfrm>
            <a:off x="8739321" y="2396980"/>
            <a:ext cx="2319130" cy="3194721"/>
          </a:xfrm>
          <a:prstGeom prst="rect">
            <a:avLst/>
          </a:prstGeom>
        </p:spPr>
        <p:txBody>
          <a:bodyPr wrap="square">
            <a:spAutoFit/>
          </a:bodyPr>
          <a:lstStyle/>
          <a:p>
            <a:pPr algn="just" defTabSz="1244600">
              <a:lnSpc>
                <a:spcPct val="9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ừ</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a:t>
            </a:r>
          </a:p>
        </p:txBody>
      </p:sp>
      <p:grpSp>
        <p:nvGrpSpPr>
          <p:cNvPr id="186" name="Google Shape;4189;p72"/>
          <p:cNvGrpSpPr/>
          <p:nvPr/>
        </p:nvGrpSpPr>
        <p:grpSpPr>
          <a:xfrm rot="-418376">
            <a:off x="10563286" y="144423"/>
            <a:ext cx="990328" cy="863606"/>
            <a:chOff x="3953158" y="3194156"/>
            <a:chExt cx="1438158" cy="1438158"/>
          </a:xfrm>
          <a:solidFill>
            <a:schemeClr val="accent4">
              <a:lumMod val="75000"/>
            </a:schemeClr>
          </a:solidFill>
        </p:grpSpPr>
        <p:sp>
          <p:nvSpPr>
            <p:cNvPr id="187" name="Google Shape;4190;p72"/>
            <p:cNvSpPr/>
            <p:nvPr/>
          </p:nvSpPr>
          <p:spPr>
            <a:xfrm rot="-663015">
              <a:off x="4059279" y="3300277"/>
              <a:ext cx="1225916" cy="1225916"/>
            </a:xfrm>
            <a:custGeom>
              <a:avLst/>
              <a:gdLst/>
              <a:ahLst/>
              <a:cxnLst/>
              <a:rect l="l" t="t" r="r" b="b"/>
              <a:pathLst>
                <a:path w="28690" h="28690" extrusionOk="0">
                  <a:moveTo>
                    <a:pt x="1" y="1"/>
                  </a:moveTo>
                  <a:lnTo>
                    <a:pt x="1" y="28690"/>
                  </a:lnTo>
                  <a:lnTo>
                    <a:pt x="28690" y="28690"/>
                  </a:lnTo>
                  <a:lnTo>
                    <a:pt x="28690" y="1"/>
                  </a:ln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4191;p72"/>
            <p:cNvSpPr/>
            <p:nvPr/>
          </p:nvSpPr>
          <p:spPr>
            <a:xfrm rot="-663015">
              <a:off x="3971048" y="3308812"/>
              <a:ext cx="1225916" cy="305261"/>
            </a:xfrm>
            <a:custGeom>
              <a:avLst/>
              <a:gdLst/>
              <a:ahLst/>
              <a:cxnLst/>
              <a:rect l="l" t="t" r="r" b="b"/>
              <a:pathLst>
                <a:path w="28690" h="7144" extrusionOk="0">
                  <a:moveTo>
                    <a:pt x="1" y="1"/>
                  </a:moveTo>
                  <a:lnTo>
                    <a:pt x="1" y="7143"/>
                  </a:lnTo>
                  <a:lnTo>
                    <a:pt x="28690" y="7143"/>
                  </a:lnTo>
                  <a:lnTo>
                    <a:pt x="28690" y="1"/>
                  </a:ln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8096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barn(inVertical)">
                                      <p:cBhvr>
                                        <p:cTn id="7" dur="500"/>
                                        <p:tgtEl>
                                          <p:spTgt spid="1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barn(inVertical)">
                                      <p:cBhvr>
                                        <p:cTn id="10" dur="500"/>
                                        <p:tgtEl>
                                          <p:spTgt spid="17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8"/>
                                        </p:tgtEl>
                                        <p:attrNameLst>
                                          <p:attrName>style.visibility</p:attrName>
                                        </p:attrNameLst>
                                      </p:cBhvr>
                                      <p:to>
                                        <p:strVal val="visible"/>
                                      </p:to>
                                    </p:set>
                                    <p:animEffect transition="in" filter="barn(inVertical)">
                                      <p:cBhvr>
                                        <p:cTn id="15" dur="500"/>
                                        <p:tgtEl>
                                          <p:spTgt spid="17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4"/>
                                        </p:tgtEl>
                                        <p:attrNameLst>
                                          <p:attrName>style.visibility</p:attrName>
                                        </p:attrNameLst>
                                      </p:cBhvr>
                                      <p:to>
                                        <p:strVal val="visible"/>
                                      </p:to>
                                    </p:set>
                                    <p:animEffect transition="in" filter="barn(inVertical)">
                                      <p:cBhvr>
                                        <p:cTn id="18" dur="500"/>
                                        <p:tgtEl>
                                          <p:spTgt spid="18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1"/>
                                        </p:tgtEl>
                                        <p:attrNameLst>
                                          <p:attrName>style.visibility</p:attrName>
                                        </p:attrNameLst>
                                      </p:cBhvr>
                                      <p:to>
                                        <p:strVal val="visible"/>
                                      </p:to>
                                    </p:set>
                                    <p:anim calcmode="lin" valueType="num">
                                      <p:cBhvr additive="base">
                                        <p:cTn id="23" dur="500" fill="hold"/>
                                        <p:tgtEl>
                                          <p:spTgt spid="181"/>
                                        </p:tgtEl>
                                        <p:attrNameLst>
                                          <p:attrName>ppt_x</p:attrName>
                                        </p:attrNameLst>
                                      </p:cBhvr>
                                      <p:tavLst>
                                        <p:tav tm="0">
                                          <p:val>
                                            <p:strVal val="#ppt_x"/>
                                          </p:val>
                                        </p:tav>
                                        <p:tav tm="100000">
                                          <p:val>
                                            <p:strVal val="#ppt_x"/>
                                          </p:val>
                                        </p:tav>
                                      </p:tavLst>
                                    </p:anim>
                                    <p:anim calcmode="lin" valueType="num">
                                      <p:cBhvr additive="base">
                                        <p:cTn id="24" dur="500" fill="hold"/>
                                        <p:tgtEl>
                                          <p:spTgt spid="18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5"/>
                                        </p:tgtEl>
                                        <p:attrNameLst>
                                          <p:attrName>style.visibility</p:attrName>
                                        </p:attrNameLst>
                                      </p:cBhvr>
                                      <p:to>
                                        <p:strVal val="visible"/>
                                      </p:to>
                                    </p:set>
                                    <p:anim calcmode="lin" valueType="num">
                                      <p:cBhvr additive="base">
                                        <p:cTn id="27" dur="500" fill="hold"/>
                                        <p:tgtEl>
                                          <p:spTgt spid="185"/>
                                        </p:tgtEl>
                                        <p:attrNameLst>
                                          <p:attrName>ppt_x</p:attrName>
                                        </p:attrNameLst>
                                      </p:cBhvr>
                                      <p:tavLst>
                                        <p:tav tm="0">
                                          <p:val>
                                            <p:strVal val="#ppt_x"/>
                                          </p:val>
                                        </p:tav>
                                        <p:tav tm="100000">
                                          <p:val>
                                            <p:strVal val="#ppt_x"/>
                                          </p:val>
                                        </p:tav>
                                      </p:tavLst>
                                    </p:anim>
                                    <p:anim calcmode="lin" valueType="num">
                                      <p:cBhvr additive="base">
                                        <p:cTn id="28"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84" grpId="0"/>
      <p:bldP spid="1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9" name="Group 8"/>
          <p:cNvGrpSpPr/>
          <p:nvPr/>
        </p:nvGrpSpPr>
        <p:grpSpPr>
          <a:xfrm>
            <a:off x="409434" y="327548"/>
            <a:ext cx="11318543" cy="6039134"/>
            <a:chOff x="-1" y="0"/>
            <a:chExt cx="12192001" cy="6858000"/>
          </a:xfrm>
        </p:grpSpPr>
        <p:pic>
          <p:nvPicPr>
            <p:cNvPr id="11" name="Picture 10"/>
            <p:cNvPicPr>
              <a:picLocks noChangeAspect="1"/>
            </p:cNvPicPr>
            <p:nvPr/>
          </p:nvPicPr>
          <p:blipFill>
            <a:blip r:embed="rId3"/>
            <a:stretch>
              <a:fillRect/>
            </a:stretch>
          </p:blipFill>
          <p:spPr>
            <a:xfrm>
              <a:off x="-1" y="0"/>
              <a:ext cx="12192001" cy="6858000"/>
            </a:xfrm>
            <a:prstGeom prst="rect">
              <a:avLst/>
            </a:prstGeom>
          </p:spPr>
        </p:pic>
        <p:sp>
          <p:nvSpPr>
            <p:cNvPr id="12" name="Rectangle 11"/>
            <p:cNvSpPr/>
            <p:nvPr/>
          </p:nvSpPr>
          <p:spPr>
            <a:xfrm>
              <a:off x="8447964" y="0"/>
              <a:ext cx="3493827" cy="5322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114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99" name="Google Shape;299;p21"/>
          <p:cNvGrpSpPr/>
          <p:nvPr/>
        </p:nvGrpSpPr>
        <p:grpSpPr>
          <a:xfrm rot="5400000">
            <a:off x="6238320" y="-150816"/>
            <a:ext cx="536534" cy="1937666"/>
            <a:chOff x="1725445" y="2521959"/>
            <a:chExt cx="536534" cy="1937666"/>
          </a:xfrm>
        </p:grpSpPr>
        <p:sp>
          <p:nvSpPr>
            <p:cNvPr id="300" name="Google Shape;300;p21"/>
            <p:cNvSpPr/>
            <p:nvPr/>
          </p:nvSpPr>
          <p:spPr>
            <a:xfrm rot="-5400000">
              <a:off x="1024414" y="3222990"/>
              <a:ext cx="1937666" cy="535604"/>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5"/>
            </a:solidFill>
            <a:ln>
              <a:noFill/>
            </a:ln>
            <a:effectLst>
              <a:outerShdw blurRad="42863" dist="19050" algn="bl" rotWithShape="0">
                <a:srgbClr val="000000">
                  <a:alpha val="20784"/>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01" name="Google Shape;301;p21"/>
            <p:cNvSpPr/>
            <p:nvPr/>
          </p:nvSpPr>
          <p:spPr>
            <a:xfrm rot="10800000">
              <a:off x="1725492" y="2527395"/>
              <a:ext cx="536487" cy="1923428"/>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546" b="100000" l="9947" r="89876"/>
                    </a14:imgEffect>
                  </a14:imgLayer>
                </a14:imgProps>
              </a:ext>
            </a:extLst>
          </a:blip>
          <a:stretch>
            <a:fillRect/>
          </a:stretch>
        </p:blipFill>
        <p:spPr>
          <a:xfrm>
            <a:off x="-222354" y="238480"/>
            <a:ext cx="5760108" cy="6619520"/>
          </a:xfrm>
          <a:prstGeom prst="rect">
            <a:avLst/>
          </a:prstGeom>
        </p:spPr>
      </p:pic>
      <p:pic>
        <p:nvPicPr>
          <p:cNvPr id="6" name="Picture 5"/>
          <p:cNvPicPr>
            <a:picLocks noChangeAspect="1"/>
          </p:cNvPicPr>
          <p:nvPr/>
        </p:nvPicPr>
        <p:blipFill>
          <a:blip r:embed="rId5"/>
          <a:stretch>
            <a:fillRect/>
          </a:stretch>
        </p:blipFill>
        <p:spPr>
          <a:xfrm>
            <a:off x="3890042" y="1542198"/>
            <a:ext cx="6782508" cy="1633592"/>
          </a:xfrm>
          <a:prstGeom prst="rect">
            <a:avLst/>
          </a:prstGeom>
        </p:spPr>
      </p:pic>
      <p:sp>
        <p:nvSpPr>
          <p:cNvPr id="12" name="Rectangle 11"/>
          <p:cNvSpPr/>
          <p:nvPr/>
        </p:nvSpPr>
        <p:spPr>
          <a:xfrm>
            <a:off x="7667843" y="2901964"/>
            <a:ext cx="2595273" cy="547650"/>
          </a:xfrm>
          <a:prstGeom prst="rect">
            <a:avLst/>
          </a:prstGeom>
        </p:spPr>
        <p:txBody>
          <a:bodyPr wrap="square">
            <a:spAutoFit/>
          </a:bodyPr>
          <a:lstStyle/>
          <a:p>
            <a:pPr algn="ctr">
              <a:lnSpc>
                <a:spcPct val="115000"/>
              </a:lnSpc>
            </a:pP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Lạc</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Thanh</a:t>
            </a:r>
            <a:r>
              <a:rPr lang="en-US" sz="2800" dirty="0" smtClean="0">
                <a:solidFill>
                  <a:srgbClr val="0D0D0D"/>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Tree>
    <p:extLst>
      <p:ext uri="{BB962C8B-B14F-4D97-AF65-F5344CB8AC3E}">
        <p14:creationId xmlns:p14="http://schemas.microsoft.com/office/powerpoint/2010/main" val="56557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87019" y="124287"/>
            <a:ext cx="5218583" cy="6462944"/>
          </a:xfrm>
        </p:spPr>
        <p:txBody>
          <a:bodyPr/>
          <a:lstStyle/>
          <a:p>
            <a:pPr>
              <a:lnSpc>
                <a:spcPct val="150000"/>
              </a:lnSpc>
            </a:pPr>
            <a:r>
              <a:rPr lang="vi-VN" sz="3500" i="1" dirty="0" smtClean="0">
                <a:solidFill>
                  <a:schemeClr val="tx1"/>
                </a:solidFill>
                <a:latin typeface="+mj-lt"/>
              </a:rPr>
              <a:t>Ve vẻ vè ve</a:t>
            </a:r>
            <a:br>
              <a:rPr lang="vi-VN" sz="3500" i="1" dirty="0" smtClean="0">
                <a:solidFill>
                  <a:schemeClr val="tx1"/>
                </a:solidFill>
                <a:latin typeface="+mj-lt"/>
              </a:rPr>
            </a:br>
            <a:r>
              <a:rPr lang="vi-VN" sz="3500" i="1" dirty="0" smtClean="0">
                <a:solidFill>
                  <a:schemeClr val="tx1"/>
                </a:solidFill>
                <a:latin typeface="+mj-lt"/>
              </a:rPr>
              <a:t>Nghe vè đoán bạn</a:t>
            </a:r>
            <a:r>
              <a:rPr lang="vi-VN" sz="3500" i="1" dirty="0" smtClean="0">
                <a:solidFill>
                  <a:schemeClr val="tx1"/>
                </a:solidFill>
                <a:latin typeface="+mj-lt"/>
              </a:rPr>
              <a:t/>
            </a:r>
            <a:br>
              <a:rPr lang="vi-VN" sz="3500" i="1" dirty="0" smtClean="0">
                <a:solidFill>
                  <a:schemeClr val="tx1"/>
                </a:solidFill>
                <a:latin typeface="+mj-lt"/>
              </a:rPr>
            </a:br>
            <a:r>
              <a:rPr lang="en-US" sz="3500" i="1" dirty="0" smtClean="0">
                <a:solidFill>
                  <a:schemeClr val="tx1"/>
                </a:solidFill>
                <a:latin typeface="Times New Roman" panose="02020603050405020304" pitchFamily="18" charset="0"/>
                <a:cs typeface="Times New Roman" panose="02020603050405020304" pitchFamily="18" charset="0"/>
              </a:rPr>
              <a:t>Hay </a:t>
            </a:r>
            <a:r>
              <a:rPr lang="en-US" sz="3500" i="1" dirty="0" err="1">
                <a:solidFill>
                  <a:schemeClr val="tx1"/>
                </a:solidFill>
                <a:latin typeface="Times New Roman" panose="02020603050405020304" pitchFamily="18" charset="0"/>
                <a:cs typeface="Times New Roman" panose="02020603050405020304" pitchFamily="18" charset="0"/>
              </a:rPr>
              <a:t>đeo</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kính</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cận</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Lại</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rất</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đa</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tài</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Hát</a:t>
            </a:r>
            <a:r>
              <a:rPr lang="en-US" sz="3500" i="1" dirty="0">
                <a:solidFill>
                  <a:schemeClr val="tx1"/>
                </a:solidFill>
                <a:latin typeface="Times New Roman" panose="02020603050405020304" pitchFamily="18" charset="0"/>
                <a:cs typeface="Times New Roman" panose="02020603050405020304" pitchFamily="18" charset="0"/>
              </a:rPr>
              <a:t> ca </a:t>
            </a:r>
            <a:r>
              <a:rPr lang="en-US" sz="3500" i="1" dirty="0" err="1">
                <a:solidFill>
                  <a:schemeClr val="tx1"/>
                </a:solidFill>
                <a:latin typeface="Times New Roman" panose="02020603050405020304" pitchFamily="18" charset="0"/>
                <a:cs typeface="Times New Roman" panose="02020603050405020304" pitchFamily="18" charset="0"/>
              </a:rPr>
              <a:t>nhảy</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múa</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Hùng</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biện</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chẳng</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thua</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Xứng</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danh</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toàn</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diện</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Là</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ai</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là</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ai</a:t>
            </a:r>
            <a:r>
              <a:rPr lang="en-US" sz="3500" i="1" dirty="0">
                <a:solidFill>
                  <a:schemeClr val="tx1"/>
                </a:solidFill>
                <a:latin typeface="Times New Roman" panose="02020603050405020304" pitchFamily="18" charset="0"/>
                <a:cs typeface="Times New Roman" panose="02020603050405020304" pitchFamily="18" charset="0"/>
              </a:rPr>
              <a:t>?</a:t>
            </a:r>
          </a:p>
        </p:txBody>
      </p:sp>
      <p:pic>
        <p:nvPicPr>
          <p:cNvPr id="16" name="Chach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9852" y="5973907"/>
            <a:ext cx="487363" cy="487363"/>
          </a:xfrm>
          <a:prstGeom prst="rect">
            <a:avLst/>
          </a:prstGeom>
        </p:spPr>
        <p:style>
          <a:lnRef idx="2">
            <a:schemeClr val="accent6"/>
          </a:lnRef>
          <a:fillRef idx="1">
            <a:schemeClr val="lt1"/>
          </a:fillRef>
          <a:effectRef idx="0">
            <a:schemeClr val="accent6"/>
          </a:effectRef>
          <a:fontRef idx="minor">
            <a:schemeClr val="dk1"/>
          </a:fontRef>
        </p:style>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2" y="515214"/>
            <a:ext cx="4922984" cy="4922984"/>
          </a:xfrm>
          <a:prstGeom prst="rect">
            <a:avLst/>
          </a:prstGeom>
        </p:spPr>
      </p:pic>
    </p:spTree>
    <p:extLst>
      <p:ext uri="{BB962C8B-B14F-4D97-AF65-F5344CB8AC3E}">
        <p14:creationId xmlns:p14="http://schemas.microsoft.com/office/powerpoint/2010/main" val="28358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4000" fill="hold"/>
                                        <p:tgtEl>
                                          <p:spTgt spid="8"/>
                                        </p:tgtEl>
                                        <p:attrNameLst>
                                          <p:attrName>style.color</p:attrName>
                                        </p:attrNameLst>
                                      </p:cBhvr>
                                      <p:to>
                                        <p:clrVal>
                                          <a:schemeClr val="accent2"/>
                                        </p:clrVal>
                                      </p:to>
                                    </p:set>
                                    <p:set>
                                      <p:cBhvr>
                                        <p:cTn id="7" dur="4000" fill="hold"/>
                                        <p:tgtEl>
                                          <p:spTgt spid="8"/>
                                        </p:tgtEl>
                                        <p:attrNameLst>
                                          <p:attrName>fillcolor</p:attrName>
                                        </p:attrNameLst>
                                      </p:cBhvr>
                                      <p:to>
                                        <p:clrVal>
                                          <a:schemeClr val="accent2"/>
                                        </p:clrVal>
                                      </p:to>
                                    </p:set>
                                    <p:set>
                                      <p:cBhvr>
                                        <p:cTn id="8" dur="4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0224" fill="hold"/>
                                        <p:tgtEl>
                                          <p:spTgt spid="16"/>
                                        </p:tgtEl>
                                      </p:cBhvr>
                                    </p:cmd>
                                  </p:childTnLst>
                                </p:cTn>
                              </p:par>
                            </p:childTnLst>
                          </p:cTn>
                        </p:par>
                      </p:childTnLst>
                    </p:cTn>
                  </p:par>
                </p:childTnLst>
              </p:cTn>
              <p:nextCondLst>
                <p:cond evt="onClick" delay="0">
                  <p:tgtEl>
                    <p:spTgt spid="16"/>
                  </p:tgtEl>
                </p:cond>
              </p:nextCondLst>
            </p:seq>
            <p:audio>
              <p:cMediaNode vol="31707">
                <p:cTn id="14" fill="hold" display="0">
                  <p:stCondLst>
                    <p:cond delay="indefinite"/>
                  </p:stCondLst>
                  <p:endCondLst>
                    <p:cond evt="onStopAudio" delay="0">
                      <p:tgtEl>
                        <p:sldTgt/>
                      </p:tgtEl>
                    </p:cond>
                  </p:endCondLst>
                </p:cTn>
                <p:tgtEl>
                  <p:spTgt spid="16"/>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p:nvPr/>
        </p:nvSpPr>
        <p:spPr>
          <a:xfrm>
            <a:off x="4360375" y="1870950"/>
            <a:ext cx="6997800" cy="30591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345" name="Google Shape;345;p24"/>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vi-VN" dirty="0" smtClean="0">
                <a:solidFill>
                  <a:schemeClr val="tx1"/>
                </a:solidFill>
              </a:rPr>
              <a:t>I</a:t>
            </a:r>
            <a:endParaRPr dirty="0">
              <a:solidFill>
                <a:schemeClr val="tx1"/>
              </a:solidFill>
            </a:endParaRPr>
          </a:p>
        </p:txBody>
      </p:sp>
      <p:sp>
        <p:nvSpPr>
          <p:cNvPr id="348" name="Google Shape;348;p24"/>
          <p:cNvSpPr/>
          <p:nvPr/>
        </p:nvSpPr>
        <p:spPr>
          <a:xfrm flipH="1">
            <a:off x="8076572" y="1350"/>
            <a:ext cx="4115428" cy="3082777"/>
          </a:xfrm>
          <a:custGeom>
            <a:avLst/>
            <a:gdLst/>
            <a:ahLst/>
            <a:cxnLst/>
            <a:rect l="l" t="t" r="r" b="b"/>
            <a:pathLst>
              <a:path w="4115428" h="3082777" extrusionOk="0">
                <a:moveTo>
                  <a:pt x="4114997" y="0"/>
                </a:moveTo>
                <a:lnTo>
                  <a:pt x="0" y="0"/>
                </a:lnTo>
                <a:lnTo>
                  <a:pt x="0" y="3069155"/>
                </a:lnTo>
                <a:lnTo>
                  <a:pt x="26420" y="3069471"/>
                </a:lnTo>
                <a:cubicBezTo>
                  <a:pt x="40564" y="3070983"/>
                  <a:pt x="54814" y="3074040"/>
                  <a:pt x="69226" y="3079243"/>
                </a:cubicBezTo>
                <a:cubicBezTo>
                  <a:pt x="100340" y="3089649"/>
                  <a:pt x="130310" y="3076434"/>
                  <a:pt x="151122" y="3048025"/>
                </a:cubicBezTo>
                <a:cubicBezTo>
                  <a:pt x="204088" y="2977369"/>
                  <a:pt x="281197" y="2928876"/>
                  <a:pt x="330106" y="2854056"/>
                </a:cubicBezTo>
                <a:cubicBezTo>
                  <a:pt x="339367" y="2839696"/>
                  <a:pt x="354560" y="2825856"/>
                  <a:pt x="371730" y="2825128"/>
                </a:cubicBezTo>
                <a:cubicBezTo>
                  <a:pt x="442492" y="2822005"/>
                  <a:pt x="500141" y="2772369"/>
                  <a:pt x="571318" y="2771016"/>
                </a:cubicBezTo>
                <a:cubicBezTo>
                  <a:pt x="592786" y="2769205"/>
                  <a:pt x="611882" y="2756676"/>
                  <a:pt x="622100" y="2737717"/>
                </a:cubicBezTo>
                <a:cubicBezTo>
                  <a:pt x="682872" y="2636466"/>
                  <a:pt x="780688" y="2578920"/>
                  <a:pt x="879754" y="2526889"/>
                </a:cubicBezTo>
                <a:cubicBezTo>
                  <a:pt x="935219" y="2497544"/>
                  <a:pt x="965396" y="2451342"/>
                  <a:pt x="992139" y="2403890"/>
                </a:cubicBezTo>
                <a:cubicBezTo>
                  <a:pt x="1026792" y="2342599"/>
                  <a:pt x="1078303" y="2324908"/>
                  <a:pt x="1139073" y="2325636"/>
                </a:cubicBezTo>
                <a:cubicBezTo>
                  <a:pt x="1210563" y="2326365"/>
                  <a:pt x="1247921" y="2299413"/>
                  <a:pt x="1279139" y="2230525"/>
                </a:cubicBezTo>
                <a:cubicBezTo>
                  <a:pt x="1305675" y="2170898"/>
                  <a:pt x="1363532" y="2124175"/>
                  <a:pt x="1411817" y="2075995"/>
                </a:cubicBezTo>
                <a:cubicBezTo>
                  <a:pt x="1426073" y="2062155"/>
                  <a:pt x="1443866" y="2054454"/>
                  <a:pt x="1453441" y="2033642"/>
                </a:cubicBezTo>
                <a:cubicBezTo>
                  <a:pt x="1468737" y="2000967"/>
                  <a:pt x="1497250" y="1981820"/>
                  <a:pt x="1532840" y="1972039"/>
                </a:cubicBezTo>
                <a:cubicBezTo>
                  <a:pt x="1630666" y="1945065"/>
                  <a:pt x="1724976" y="1906646"/>
                  <a:pt x="1813803" y="1857572"/>
                </a:cubicBezTo>
                <a:cubicBezTo>
                  <a:pt x="1850224" y="1837800"/>
                  <a:pt x="1874782" y="1797841"/>
                  <a:pt x="1889976" y="1763918"/>
                </a:cubicBezTo>
                <a:cubicBezTo>
                  <a:pt x="1914116" y="1710534"/>
                  <a:pt x="1969477" y="1679316"/>
                  <a:pt x="1982589" y="1616879"/>
                </a:cubicBezTo>
                <a:cubicBezTo>
                  <a:pt x="1988312" y="1588991"/>
                  <a:pt x="2031706" y="1565578"/>
                  <a:pt x="2058970" y="1544766"/>
                </a:cubicBezTo>
                <a:cubicBezTo>
                  <a:pt x="2090188" y="1520415"/>
                  <a:pt x="2110376" y="1490342"/>
                  <a:pt x="2131812" y="1459956"/>
                </a:cubicBezTo>
                <a:cubicBezTo>
                  <a:pt x="2167951" y="1406854"/>
                  <a:pt x="2219587" y="1366186"/>
                  <a:pt x="2279681" y="1343512"/>
                </a:cubicBezTo>
                <a:cubicBezTo>
                  <a:pt x="2319017" y="1328423"/>
                  <a:pt x="2339516" y="1288257"/>
                  <a:pt x="2372087" y="1263386"/>
                </a:cubicBezTo>
                <a:cubicBezTo>
                  <a:pt x="2389569" y="1250066"/>
                  <a:pt x="2399976" y="1226964"/>
                  <a:pt x="2425887" y="1225715"/>
                </a:cubicBezTo>
                <a:cubicBezTo>
                  <a:pt x="2431257" y="1216579"/>
                  <a:pt x="2441215" y="1211137"/>
                  <a:pt x="2451798" y="1211563"/>
                </a:cubicBezTo>
                <a:lnTo>
                  <a:pt x="2474692" y="1190751"/>
                </a:lnTo>
                <a:cubicBezTo>
                  <a:pt x="2474952" y="1180168"/>
                  <a:pt x="2481956" y="1170948"/>
                  <a:pt x="2492070" y="1167858"/>
                </a:cubicBezTo>
                <a:cubicBezTo>
                  <a:pt x="2535047" y="1126962"/>
                  <a:pt x="2597899" y="1120718"/>
                  <a:pt x="2642125" y="1081383"/>
                </a:cubicBezTo>
                <a:cubicBezTo>
                  <a:pt x="2678130" y="1049332"/>
                  <a:pt x="2716321" y="1020924"/>
                  <a:pt x="2749100" y="984294"/>
                </a:cubicBezTo>
                <a:cubicBezTo>
                  <a:pt x="2820796" y="904168"/>
                  <a:pt x="2894160" y="825290"/>
                  <a:pt x="2970852" y="749326"/>
                </a:cubicBezTo>
                <a:cubicBezTo>
                  <a:pt x="3045256" y="676484"/>
                  <a:pt x="3130586" y="619354"/>
                  <a:pt x="3208007" y="551611"/>
                </a:cubicBezTo>
                <a:cubicBezTo>
                  <a:pt x="3236728" y="526116"/>
                  <a:pt x="3268466" y="495106"/>
                  <a:pt x="3280850" y="460245"/>
                </a:cubicBezTo>
                <a:cubicBezTo>
                  <a:pt x="3310298" y="377622"/>
                  <a:pt x="3381684" y="356290"/>
                  <a:pt x="3449219" y="327984"/>
                </a:cubicBezTo>
                <a:cubicBezTo>
                  <a:pt x="3525600" y="295934"/>
                  <a:pt x="3603541" y="267734"/>
                  <a:pt x="3680234" y="236515"/>
                </a:cubicBezTo>
                <a:cubicBezTo>
                  <a:pt x="3690328" y="232561"/>
                  <a:pt x="3697092" y="219969"/>
                  <a:pt x="3705624" y="211748"/>
                </a:cubicBezTo>
                <a:cubicBezTo>
                  <a:pt x="3783774" y="136721"/>
                  <a:pt x="3866919" y="75326"/>
                  <a:pt x="3984716" y="80425"/>
                </a:cubicBezTo>
                <a:cubicBezTo>
                  <a:pt x="4021137" y="81986"/>
                  <a:pt x="4058703" y="65231"/>
                  <a:pt x="4093979" y="52120"/>
                </a:cubicBezTo>
                <a:cubicBezTo>
                  <a:pt x="4108704" y="46656"/>
                  <a:pt x="4113907" y="36458"/>
                  <a:pt x="4115428" y="24739"/>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49" name="Google Shape;349;p24"/>
          <p:cNvSpPr/>
          <p:nvPr/>
        </p:nvSpPr>
        <p:spPr>
          <a:xfrm flipH="1">
            <a:off x="8158949" y="1350"/>
            <a:ext cx="4033051" cy="3082748"/>
          </a:xfrm>
          <a:custGeom>
            <a:avLst/>
            <a:gdLst/>
            <a:ahLst/>
            <a:cxnLst/>
            <a:rect l="l" t="t" r="r" b="b"/>
            <a:pathLst>
              <a:path w="4033051" h="3082748" extrusionOk="0">
                <a:moveTo>
                  <a:pt x="4032619" y="0"/>
                </a:moveTo>
                <a:lnTo>
                  <a:pt x="0" y="0"/>
                </a:lnTo>
                <a:lnTo>
                  <a:pt x="0" y="3081247"/>
                </a:lnTo>
                <a:lnTo>
                  <a:pt x="9844" y="3082748"/>
                </a:lnTo>
                <a:cubicBezTo>
                  <a:pt x="32375" y="3082090"/>
                  <a:pt x="53135" y="3069330"/>
                  <a:pt x="68744" y="3048023"/>
                </a:cubicBezTo>
                <a:cubicBezTo>
                  <a:pt x="121710" y="2977367"/>
                  <a:pt x="198819" y="2928874"/>
                  <a:pt x="247728" y="2854054"/>
                </a:cubicBezTo>
                <a:cubicBezTo>
                  <a:pt x="256989" y="2839694"/>
                  <a:pt x="272182" y="2825854"/>
                  <a:pt x="289352" y="2825126"/>
                </a:cubicBezTo>
                <a:cubicBezTo>
                  <a:pt x="360114" y="2822003"/>
                  <a:pt x="417763" y="2772367"/>
                  <a:pt x="488940" y="2771014"/>
                </a:cubicBezTo>
                <a:cubicBezTo>
                  <a:pt x="510408" y="2769202"/>
                  <a:pt x="529504" y="2756674"/>
                  <a:pt x="539722" y="2737715"/>
                </a:cubicBezTo>
                <a:cubicBezTo>
                  <a:pt x="600494" y="2636464"/>
                  <a:pt x="698310" y="2578918"/>
                  <a:pt x="797376" y="2526887"/>
                </a:cubicBezTo>
                <a:cubicBezTo>
                  <a:pt x="852841" y="2497543"/>
                  <a:pt x="883018" y="2451340"/>
                  <a:pt x="909761" y="2403888"/>
                </a:cubicBezTo>
                <a:cubicBezTo>
                  <a:pt x="944414" y="2342596"/>
                  <a:pt x="995925" y="2324906"/>
                  <a:pt x="1056695" y="2325635"/>
                </a:cubicBezTo>
                <a:cubicBezTo>
                  <a:pt x="1128185" y="2326363"/>
                  <a:pt x="1165543" y="2299411"/>
                  <a:pt x="1196761" y="2230523"/>
                </a:cubicBezTo>
                <a:cubicBezTo>
                  <a:pt x="1223297" y="2170896"/>
                  <a:pt x="1281154" y="2124173"/>
                  <a:pt x="1329439" y="2075993"/>
                </a:cubicBezTo>
                <a:cubicBezTo>
                  <a:pt x="1343695" y="2062153"/>
                  <a:pt x="1361488" y="2054452"/>
                  <a:pt x="1371063" y="2033640"/>
                </a:cubicBezTo>
                <a:cubicBezTo>
                  <a:pt x="1386359" y="2000965"/>
                  <a:pt x="1414872" y="1981818"/>
                  <a:pt x="1450462" y="1972037"/>
                </a:cubicBezTo>
                <a:cubicBezTo>
                  <a:pt x="1548288" y="1945063"/>
                  <a:pt x="1642598" y="1906644"/>
                  <a:pt x="1731425" y="1857570"/>
                </a:cubicBezTo>
                <a:cubicBezTo>
                  <a:pt x="1767846" y="1837798"/>
                  <a:pt x="1792404" y="1797839"/>
                  <a:pt x="1807598" y="1763916"/>
                </a:cubicBezTo>
                <a:cubicBezTo>
                  <a:pt x="1831738" y="1710532"/>
                  <a:pt x="1887099" y="1679314"/>
                  <a:pt x="1900211" y="1616877"/>
                </a:cubicBezTo>
                <a:cubicBezTo>
                  <a:pt x="1905934" y="1588989"/>
                  <a:pt x="1949328" y="1565576"/>
                  <a:pt x="1976592" y="1544763"/>
                </a:cubicBezTo>
                <a:cubicBezTo>
                  <a:pt x="2007810" y="1520413"/>
                  <a:pt x="2027998" y="1490339"/>
                  <a:pt x="2049434" y="1459954"/>
                </a:cubicBezTo>
                <a:cubicBezTo>
                  <a:pt x="2085573" y="1406852"/>
                  <a:pt x="2137209" y="1366185"/>
                  <a:pt x="2197303" y="1343510"/>
                </a:cubicBezTo>
                <a:cubicBezTo>
                  <a:pt x="2236639" y="1328421"/>
                  <a:pt x="2257138" y="1288254"/>
                  <a:pt x="2289709" y="1263384"/>
                </a:cubicBezTo>
                <a:cubicBezTo>
                  <a:pt x="2307191" y="1250064"/>
                  <a:pt x="2317598" y="1226962"/>
                  <a:pt x="2343509" y="1225713"/>
                </a:cubicBezTo>
                <a:cubicBezTo>
                  <a:pt x="2348879" y="1216576"/>
                  <a:pt x="2358837" y="1211135"/>
                  <a:pt x="2369420" y="1211561"/>
                </a:cubicBezTo>
                <a:lnTo>
                  <a:pt x="2392314" y="1190749"/>
                </a:lnTo>
                <a:cubicBezTo>
                  <a:pt x="2392574" y="1180166"/>
                  <a:pt x="2399578" y="1170946"/>
                  <a:pt x="2409692" y="1167855"/>
                </a:cubicBezTo>
                <a:cubicBezTo>
                  <a:pt x="2452669" y="1126960"/>
                  <a:pt x="2515521" y="1120716"/>
                  <a:pt x="2559747" y="1081381"/>
                </a:cubicBezTo>
                <a:cubicBezTo>
                  <a:pt x="2595752" y="1049330"/>
                  <a:pt x="2633943" y="1020922"/>
                  <a:pt x="2666722" y="984292"/>
                </a:cubicBezTo>
                <a:cubicBezTo>
                  <a:pt x="2738418" y="904166"/>
                  <a:pt x="2811782" y="825288"/>
                  <a:pt x="2888474" y="749324"/>
                </a:cubicBezTo>
                <a:cubicBezTo>
                  <a:pt x="2962878" y="676482"/>
                  <a:pt x="3048208" y="619352"/>
                  <a:pt x="3125629" y="551609"/>
                </a:cubicBezTo>
                <a:cubicBezTo>
                  <a:pt x="3154350" y="526114"/>
                  <a:pt x="3186088" y="495104"/>
                  <a:pt x="3198472" y="460243"/>
                </a:cubicBezTo>
                <a:cubicBezTo>
                  <a:pt x="3227920" y="377620"/>
                  <a:pt x="3299306" y="356287"/>
                  <a:pt x="3366841" y="327982"/>
                </a:cubicBezTo>
                <a:cubicBezTo>
                  <a:pt x="3443222" y="295932"/>
                  <a:pt x="3521163" y="267732"/>
                  <a:pt x="3597856" y="236514"/>
                </a:cubicBezTo>
                <a:cubicBezTo>
                  <a:pt x="3607950" y="232559"/>
                  <a:pt x="3614714" y="219968"/>
                  <a:pt x="3623246" y="211746"/>
                </a:cubicBezTo>
                <a:cubicBezTo>
                  <a:pt x="3701396" y="136719"/>
                  <a:pt x="3784541" y="75324"/>
                  <a:pt x="3902338" y="80422"/>
                </a:cubicBezTo>
                <a:cubicBezTo>
                  <a:pt x="3938759" y="81984"/>
                  <a:pt x="3976325" y="65229"/>
                  <a:pt x="4011601" y="52118"/>
                </a:cubicBezTo>
                <a:cubicBezTo>
                  <a:pt x="4026325" y="46654"/>
                  <a:pt x="4031529" y="36456"/>
                  <a:pt x="4033051" y="24737"/>
                </a:cubicBezTo>
                <a:close/>
              </a:path>
            </a:pathLst>
          </a:custGeom>
          <a:blipFill rotWithShape="1">
            <a:blip r:embed="rId3">
              <a:alphaModFix/>
            </a:blip>
            <a:stretch>
              <a:fillRect l="-1968" t="-1268" r="-17396" b="-3478"/>
            </a:stretch>
          </a:blip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pic>
        <p:nvPicPr>
          <p:cNvPr id="10" name="Picture 9"/>
          <p:cNvPicPr>
            <a:picLocks noChangeAspect="1"/>
          </p:cNvPicPr>
          <p:nvPr/>
        </p:nvPicPr>
        <p:blipFill>
          <a:blip r:embed="rId4"/>
          <a:stretch>
            <a:fillRect/>
          </a:stretch>
        </p:blipFill>
        <p:spPr>
          <a:xfrm>
            <a:off x="4217944" y="2298577"/>
            <a:ext cx="7341632" cy="2203846"/>
          </a:xfrm>
          <a:prstGeom prst="rect">
            <a:avLst/>
          </a:prstGeom>
        </p:spPr>
      </p:pic>
      <p:sp>
        <p:nvSpPr>
          <p:cNvPr id="13" name="Google Shape;466;p33"/>
          <p:cNvSpPr/>
          <p:nvPr/>
        </p:nvSpPr>
        <p:spPr>
          <a:xfrm rot="16200000">
            <a:off x="1044198" y="4962026"/>
            <a:ext cx="524670" cy="1881063"/>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5910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7" name="Rectangle 6"/>
          <p:cNvSpPr/>
          <p:nvPr/>
        </p:nvSpPr>
        <p:spPr>
          <a:xfrm>
            <a:off x="464022" y="423924"/>
            <a:ext cx="11395881" cy="5854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Google Shape;505;p35"/>
          <p:cNvSpPr/>
          <p:nvPr/>
        </p:nvSpPr>
        <p:spPr>
          <a:xfrm rot="13113012">
            <a:off x="10353068" y="719007"/>
            <a:ext cx="1880783" cy="52341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465;p33"/>
          <p:cNvSpPr/>
          <p:nvPr/>
        </p:nvSpPr>
        <p:spPr>
          <a:xfrm rot="1364612">
            <a:off x="27628" y="5774346"/>
            <a:ext cx="1898287" cy="52471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4"/>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27" name="Picture 226"/>
          <p:cNvPicPr>
            <a:picLocks noChangeAspect="1"/>
          </p:cNvPicPr>
          <p:nvPr/>
        </p:nvPicPr>
        <p:blipFill>
          <a:blip r:embed="rId4">
            <a:biLevel thresh="50000"/>
          </a:blip>
          <a:stretch>
            <a:fillRect/>
          </a:stretch>
        </p:blipFill>
        <p:spPr>
          <a:xfrm>
            <a:off x="3450769" y="423924"/>
            <a:ext cx="6502065" cy="1715156"/>
          </a:xfrm>
          <a:prstGeom prst="rect">
            <a:avLst/>
          </a:prstGeom>
        </p:spPr>
      </p:pic>
      <p:sp>
        <p:nvSpPr>
          <p:cNvPr id="228" name="Google Shape;195;p6"/>
          <p:cNvSpPr txBox="1"/>
          <p:nvPr/>
        </p:nvSpPr>
        <p:spPr>
          <a:xfrm>
            <a:off x="1527064" y="2573657"/>
            <a:ext cx="5638011" cy="21697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GV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gọi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học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sinh</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trước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lớp</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800"/>
              <a:buFont typeface="Arial"/>
              <a:buNone/>
            </a:pP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diễn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cảm</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lưu</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loát</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ngắt</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nghỉ</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đúng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chú</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ý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các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thẻ</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theo</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dõi</a:t>
            </a:r>
            <a:endParaRPr sz="30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229" name="Rectangle 228"/>
          <p:cNvSpPr>
            <a:spLocks noChangeArrowheads="1"/>
          </p:cNvSpPr>
          <p:nvPr/>
        </p:nvSpPr>
        <p:spPr bwMode="auto">
          <a:xfrm>
            <a:off x="1527064" y="1697596"/>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a:solidFill>
                  <a:srgbClr val="FF0000"/>
                </a:solidFill>
                <a:latin typeface="Times New Roman" pitchFamily="18" charset="0"/>
                <a:cs typeface="Times New Roman" pitchFamily="18" charset="0"/>
                <a:sym typeface="Arial"/>
              </a:rPr>
              <a:t>a. </a:t>
            </a:r>
            <a:r>
              <a:rPr lang="en-US" altLang="en-US" sz="3200" b="1" i="1" kern="0" dirty="0" err="1">
                <a:solidFill>
                  <a:srgbClr val="FF0000"/>
                </a:solidFill>
                <a:latin typeface="Times New Roman" pitchFamily="18" charset="0"/>
                <a:cs typeface="Times New Roman" pitchFamily="18" charset="0"/>
                <a:sym typeface="Arial"/>
              </a:rPr>
              <a:t>Đọc</a:t>
            </a:r>
            <a:endParaRPr lang="en-US" altLang="en-US" sz="3200" b="1" i="1" kern="0" dirty="0">
              <a:solidFill>
                <a:srgbClr val="FF0000"/>
              </a:solidFill>
              <a:latin typeface="Times New Roman" pitchFamily="18" charset="0"/>
              <a:cs typeface="Times New Roman" pitchFamily="18" charset="0"/>
              <a:sym typeface="Arial"/>
            </a:endParaRPr>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400" b="100000" l="0" r="100000"/>
                    </a14:imgEffect>
                  </a14:imgLayer>
                </a14:imgProps>
              </a:ext>
            </a:extLst>
          </a:blip>
          <a:stretch>
            <a:fillRect/>
          </a:stretch>
        </p:blipFill>
        <p:spPr>
          <a:xfrm>
            <a:off x="7692661" y="2313149"/>
            <a:ext cx="3936965" cy="3936965"/>
          </a:xfrm>
          <a:prstGeom prst="rect">
            <a:avLst/>
          </a:prstGeom>
        </p:spPr>
      </p:pic>
    </p:spTree>
    <p:extLst>
      <p:ext uri="{BB962C8B-B14F-4D97-AF65-F5344CB8AC3E}">
        <p14:creationId xmlns:p14="http://schemas.microsoft.com/office/powerpoint/2010/main" val="246697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down)">
                                      <p:cBhvr>
                                        <p:cTn id="7" dur="5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8"/>
                                        </p:tgtEl>
                                        <p:attrNameLst>
                                          <p:attrName>style.visibility</p:attrName>
                                        </p:attrNameLst>
                                      </p:cBhvr>
                                      <p:to>
                                        <p:strVal val="visible"/>
                                      </p:to>
                                    </p:set>
                                    <p:animEffect transition="in" filter="barn(inVertical)">
                                      <p:cBhvr>
                                        <p:cTn id="12"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P spid="2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7" name="Rectangle 6"/>
          <p:cNvSpPr/>
          <p:nvPr/>
        </p:nvSpPr>
        <p:spPr>
          <a:xfrm>
            <a:off x="464022" y="423924"/>
            <a:ext cx="11395881" cy="5854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C2BE"/>
              </a:solidFill>
            </a:endParaRPr>
          </a:p>
        </p:txBody>
      </p:sp>
      <p:sp>
        <p:nvSpPr>
          <p:cNvPr id="225" name="Google Shape;505;p35"/>
          <p:cNvSpPr/>
          <p:nvPr/>
        </p:nvSpPr>
        <p:spPr>
          <a:xfrm rot="13113012">
            <a:off x="10353068" y="719007"/>
            <a:ext cx="1880783" cy="52341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465;p33"/>
          <p:cNvSpPr/>
          <p:nvPr/>
        </p:nvSpPr>
        <p:spPr>
          <a:xfrm rot="1364612">
            <a:off x="27628" y="5774346"/>
            <a:ext cx="1898287" cy="52471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4"/>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a:buClr>
                <a:srgbClr val="000000"/>
              </a:buClr>
              <a:buSzPts val="1800"/>
              <a:buFont typeface="Arial"/>
              <a:buNone/>
            </a:pPr>
            <a:endParaRPr>
              <a:solidFill>
                <a:srgbClr val="000000"/>
              </a:solidFill>
              <a:latin typeface="Calibri"/>
              <a:ea typeface="Calibri"/>
              <a:cs typeface="Calibri"/>
              <a:sym typeface="Calibri"/>
            </a:endParaRPr>
          </a:p>
        </p:txBody>
      </p:sp>
      <p:pic>
        <p:nvPicPr>
          <p:cNvPr id="227" name="Picture 226"/>
          <p:cNvPicPr>
            <a:picLocks noChangeAspect="1"/>
          </p:cNvPicPr>
          <p:nvPr/>
        </p:nvPicPr>
        <p:blipFill>
          <a:blip r:embed="rId4">
            <a:biLevel thresh="50000"/>
          </a:blip>
          <a:stretch>
            <a:fillRect/>
          </a:stretch>
        </p:blipFill>
        <p:spPr>
          <a:xfrm>
            <a:off x="3450769" y="423924"/>
            <a:ext cx="6502065" cy="1715156"/>
          </a:xfrm>
          <a:prstGeom prst="rect">
            <a:avLst/>
          </a:prstGeom>
        </p:spPr>
      </p:pic>
      <p:sp>
        <p:nvSpPr>
          <p:cNvPr id="9" name="Rectangle 8"/>
          <p:cNvSpPr>
            <a:spLocks noChangeArrowheads="1"/>
          </p:cNvSpPr>
          <p:nvPr/>
        </p:nvSpPr>
        <p:spPr bwMode="auto">
          <a:xfrm>
            <a:off x="553618" y="1252374"/>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smtClean="0">
                <a:solidFill>
                  <a:srgbClr val="FF0000"/>
                </a:solidFill>
                <a:latin typeface="Times New Roman" pitchFamily="18" charset="0"/>
                <a:cs typeface="Times New Roman" pitchFamily="18" charset="0"/>
                <a:sym typeface="Arial"/>
              </a:rPr>
              <a:t>b. </a:t>
            </a:r>
            <a:r>
              <a:rPr lang="en-US" altLang="en-US" sz="3200" b="1" i="1" kern="0" dirty="0" err="1" smtClean="0">
                <a:solidFill>
                  <a:srgbClr val="FF0000"/>
                </a:solidFill>
                <a:latin typeface="Times New Roman" pitchFamily="18" charset="0"/>
                <a:cs typeface="Times New Roman" pitchFamily="18" charset="0"/>
                <a:sym typeface="Arial"/>
              </a:rPr>
              <a:t>Chú</a:t>
            </a:r>
            <a:r>
              <a:rPr lang="en-US" altLang="en-US" sz="3200" b="1" i="1" kern="0" dirty="0" smtClean="0">
                <a:solidFill>
                  <a:srgbClr val="FF0000"/>
                </a:solidFill>
                <a:latin typeface="Times New Roman" pitchFamily="18" charset="0"/>
                <a:cs typeface="Times New Roman" pitchFamily="18" charset="0"/>
                <a:sym typeface="Arial"/>
              </a:rPr>
              <a:t> </a:t>
            </a:r>
            <a:r>
              <a:rPr lang="en-US" altLang="en-US" sz="3200" b="1" i="1" kern="0" dirty="0" err="1" smtClean="0">
                <a:solidFill>
                  <a:srgbClr val="FF0000"/>
                </a:solidFill>
                <a:latin typeface="Times New Roman" pitchFamily="18" charset="0"/>
                <a:cs typeface="Times New Roman" pitchFamily="18" charset="0"/>
                <a:sym typeface="Arial"/>
              </a:rPr>
              <a:t>thích</a:t>
            </a:r>
            <a:endParaRPr lang="en-US" altLang="en-US" sz="3200" b="1" i="1" kern="0" dirty="0">
              <a:solidFill>
                <a:srgbClr val="FF0000"/>
              </a:solidFill>
              <a:latin typeface="Times New Roman" pitchFamily="18" charset="0"/>
              <a:cs typeface="Times New Roman" pitchFamily="18" charset="0"/>
              <a:sym typeface="Arial"/>
            </a:endParaRPr>
          </a:p>
        </p:txBody>
      </p:sp>
      <p:sp>
        <p:nvSpPr>
          <p:cNvPr id="10" name="Google Shape;195;p6"/>
          <p:cNvSpPr txBox="1"/>
          <p:nvPr/>
        </p:nvSpPr>
        <p:spPr>
          <a:xfrm>
            <a:off x="553618" y="1796468"/>
            <a:ext cx="11196367" cy="4616608"/>
          </a:xfrm>
          <a:prstGeom prst="rect">
            <a:avLst/>
          </a:prstGeom>
          <a:noFill/>
          <a:ln>
            <a:noFill/>
          </a:ln>
        </p:spPr>
        <p:txBody>
          <a:bodyPr spcFirstLastPara="1" wrap="square" lIns="91425" tIns="45700" rIns="91425" bIns="45700" anchor="t" anchorCtr="0">
            <a:spAutoFit/>
          </a:bodyPr>
          <a:lstStyle/>
          <a:p>
            <a:pPr marL="457200" indent="-45720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Khuất</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chết</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Khôn</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nguôi</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không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thể</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quên</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Chuẩn</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mực</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cái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được</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chọn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làm</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căn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cứ</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để</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theo</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đó</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mà</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làm</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cho</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đúng</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Xuất</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chúng</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nổi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bật</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hơn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hẳn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mọi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người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về</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tài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năng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trí</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tuệ</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Hoàn</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hảo</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tốt</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đẹp</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về</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mọi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mặt</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Thâm</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tâm</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nơi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sâu</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kín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trong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lòng</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Hồi</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ức</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nhớ</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lại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điều</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bản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thân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đã</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trải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qua</a:t>
            </a:r>
          </a:p>
        </p:txBody>
      </p:sp>
    </p:spTree>
    <p:extLst>
      <p:ext uri="{BB962C8B-B14F-4D97-AF65-F5344CB8AC3E}">
        <p14:creationId xmlns:p14="http://schemas.microsoft.com/office/powerpoint/2010/main" val="178915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barn(inVertical)">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barn(inVertical)">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barn(inVertical)">
                                      <p:cBhvr>
                                        <p:cTn id="4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7" name="Rectangle 6"/>
          <p:cNvSpPr/>
          <p:nvPr/>
        </p:nvSpPr>
        <p:spPr>
          <a:xfrm>
            <a:off x="464022" y="423924"/>
            <a:ext cx="11395881" cy="5854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C2BE"/>
              </a:solidFill>
            </a:endParaRPr>
          </a:p>
        </p:txBody>
      </p:sp>
      <p:sp>
        <p:nvSpPr>
          <p:cNvPr id="20" name="Google Shape;465;p33"/>
          <p:cNvSpPr/>
          <p:nvPr/>
        </p:nvSpPr>
        <p:spPr>
          <a:xfrm>
            <a:off x="614482" y="2798810"/>
            <a:ext cx="1898287" cy="52471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lumMod val="75000"/>
            </a:schemeClr>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a:buClr>
                <a:srgbClr val="000000"/>
              </a:buClr>
              <a:buSzPts val="1800"/>
              <a:buFont typeface="Arial"/>
              <a:buNone/>
            </a:pPr>
            <a:endParaRPr>
              <a:solidFill>
                <a:srgbClr val="000000"/>
              </a:solidFill>
              <a:latin typeface="Calibri"/>
              <a:ea typeface="Calibri"/>
              <a:cs typeface="Calibri"/>
              <a:sym typeface="Calibri"/>
            </a:endParaRPr>
          </a:p>
        </p:txBody>
      </p:sp>
      <p:sp>
        <p:nvSpPr>
          <p:cNvPr id="21" name="Google Shape;465;p33"/>
          <p:cNvSpPr/>
          <p:nvPr/>
        </p:nvSpPr>
        <p:spPr>
          <a:xfrm>
            <a:off x="614481" y="3847991"/>
            <a:ext cx="1898287" cy="52471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lumMod val="75000"/>
            </a:schemeClr>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a:buClr>
                <a:srgbClr val="000000"/>
              </a:buClr>
              <a:buSzPts val="1800"/>
              <a:buFont typeface="Arial"/>
              <a:buNone/>
            </a:pPr>
            <a:endParaRPr>
              <a:solidFill>
                <a:srgbClr val="000000"/>
              </a:solidFill>
              <a:latin typeface="Calibri"/>
              <a:ea typeface="Calibri"/>
              <a:cs typeface="Calibri"/>
              <a:sym typeface="Calibri"/>
            </a:endParaRPr>
          </a:p>
        </p:txBody>
      </p:sp>
      <p:sp>
        <p:nvSpPr>
          <p:cNvPr id="22" name="Google Shape;465;p33"/>
          <p:cNvSpPr/>
          <p:nvPr/>
        </p:nvSpPr>
        <p:spPr>
          <a:xfrm>
            <a:off x="614480" y="4859734"/>
            <a:ext cx="1898287" cy="52471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lumMod val="75000"/>
            </a:schemeClr>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a:buClr>
                <a:srgbClr val="000000"/>
              </a:buClr>
              <a:buSzPts val="1800"/>
              <a:buFont typeface="Arial"/>
              <a:buNone/>
            </a:pPr>
            <a:endParaRPr>
              <a:solidFill>
                <a:srgbClr val="000000"/>
              </a:solidFill>
              <a:latin typeface="Calibri"/>
              <a:ea typeface="Calibri"/>
              <a:cs typeface="Calibri"/>
              <a:sym typeface="Calibri"/>
            </a:endParaRPr>
          </a:p>
        </p:txBody>
      </p:sp>
      <p:sp>
        <p:nvSpPr>
          <p:cNvPr id="225" name="Google Shape;505;p35"/>
          <p:cNvSpPr/>
          <p:nvPr/>
        </p:nvSpPr>
        <p:spPr>
          <a:xfrm rot="13113012">
            <a:off x="10353068" y="719007"/>
            <a:ext cx="1880783" cy="52341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465;p33"/>
          <p:cNvSpPr/>
          <p:nvPr/>
        </p:nvSpPr>
        <p:spPr>
          <a:xfrm>
            <a:off x="614482" y="1855611"/>
            <a:ext cx="1898287" cy="52471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lumMod val="75000"/>
            </a:schemeClr>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a:buClr>
                <a:srgbClr val="000000"/>
              </a:buClr>
              <a:buSzPts val="1800"/>
              <a:buFont typeface="Arial"/>
              <a:buNone/>
            </a:pPr>
            <a:endParaRPr>
              <a:solidFill>
                <a:srgbClr val="000000"/>
              </a:solidFill>
              <a:latin typeface="Calibri"/>
              <a:ea typeface="Calibri"/>
              <a:cs typeface="Calibri"/>
              <a:sym typeface="Calibri"/>
            </a:endParaRPr>
          </a:p>
        </p:txBody>
      </p:sp>
      <p:pic>
        <p:nvPicPr>
          <p:cNvPr id="9" name="Picture 8"/>
          <p:cNvPicPr>
            <a:picLocks noChangeAspect="1"/>
          </p:cNvPicPr>
          <p:nvPr/>
        </p:nvPicPr>
        <p:blipFill>
          <a:blip r:embed="rId4">
            <a:biLevel thresh="50000"/>
          </a:blip>
          <a:stretch>
            <a:fillRect/>
          </a:stretch>
        </p:blipFill>
        <p:spPr>
          <a:xfrm>
            <a:off x="3752975" y="232774"/>
            <a:ext cx="4576460" cy="1715156"/>
          </a:xfrm>
          <a:prstGeom prst="rect">
            <a:avLst/>
          </a:prstGeom>
        </p:spPr>
      </p:pic>
      <p:sp>
        <p:nvSpPr>
          <p:cNvPr id="10" name="Google Shape;229;p9"/>
          <p:cNvSpPr txBox="1"/>
          <p:nvPr/>
        </p:nvSpPr>
        <p:spPr>
          <a:xfrm>
            <a:off x="808345" y="1677681"/>
            <a:ext cx="10041932"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smtClean="0">
                <a:solidFill>
                  <a:srgbClr val="FFFFFF"/>
                </a:solidFill>
                <a:latin typeface="Times New Roman" panose="02020603050405020304" pitchFamily="18" charset="0"/>
                <a:ea typeface="Cambria"/>
                <a:cs typeface="Times New Roman" panose="02020603050405020304" pitchFamily="18" charset="0"/>
                <a:sym typeface="Cambria"/>
              </a:rPr>
              <a:t>- T</a:t>
            </a:r>
            <a:r>
              <a:rPr lang="vi-VN" sz="2800" b="1" kern="0" dirty="0" smtClean="0">
                <a:solidFill>
                  <a:srgbClr val="FFFFFF"/>
                </a:solidFill>
                <a:latin typeface="Times New Roman" panose="02020603050405020304" pitchFamily="18" charset="0"/>
                <a:ea typeface="Cambria"/>
                <a:cs typeface="Times New Roman" panose="02020603050405020304" pitchFamily="18" charset="0"/>
                <a:sym typeface="Cambria"/>
              </a:rPr>
              <a:t>ác giả</a:t>
            </a:r>
            <a:r>
              <a:rPr lang="en-US" sz="2800" b="1"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vi-VN" sz="2800" b="1"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vi-VN" sz="2800" kern="0" dirty="0" smtClean="0">
                <a:solidFill>
                  <a:srgbClr val="000000"/>
                </a:solidFill>
                <a:latin typeface="Times New Roman" panose="02020603050405020304" pitchFamily="18" charset="0"/>
                <a:ea typeface="Cambria"/>
                <a:cs typeface="Times New Roman" panose="02020603050405020304" pitchFamily="18" charset="0"/>
                <a:sym typeface="Cambria"/>
              </a:rPr>
              <a:t>Lạc Thanh</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14" name="Google Shape;229;p9"/>
          <p:cNvSpPr txBox="1"/>
          <p:nvPr/>
        </p:nvSpPr>
        <p:spPr>
          <a:xfrm>
            <a:off x="808345" y="2655884"/>
            <a:ext cx="10041932"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FFFFFF"/>
                </a:solidFill>
                <a:latin typeface="Times New Roman" panose="02020603050405020304" pitchFamily="18" charset="0"/>
                <a:ea typeface="Cambria"/>
                <a:cs typeface="Times New Roman" panose="02020603050405020304" pitchFamily="18" charset="0"/>
                <a:sym typeface="Cambria"/>
              </a:rPr>
              <a:t>Thể</a:t>
            </a:r>
            <a:r>
              <a:rPr lang="en-US" sz="2800" b="1"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FFFFFF"/>
                </a:solidFill>
                <a:latin typeface="Times New Roman" panose="02020603050405020304" pitchFamily="18" charset="0"/>
                <a:ea typeface="Cambria"/>
                <a:cs typeface="Times New Roman" panose="02020603050405020304" pitchFamily="18" charset="0"/>
                <a:sym typeface="Cambria"/>
              </a:rPr>
              <a:t>loại</a:t>
            </a:r>
            <a:r>
              <a:rPr lang="en-US" sz="2800" b="1"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vi-VN" sz="2800" b="1"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vi-VN" sz="2800" kern="0" dirty="0">
                <a:solidFill>
                  <a:srgbClr val="000000"/>
                </a:solidFill>
                <a:latin typeface="Times New Roman" panose="02020603050405020304" pitchFamily="18" charset="0"/>
                <a:ea typeface="Cambria"/>
                <a:cs typeface="Times New Roman" panose="02020603050405020304" pitchFamily="18" charset="0"/>
                <a:sym typeface="Cambria"/>
              </a:rPr>
              <a:t>V</a:t>
            </a:r>
            <a:r>
              <a:rPr lang="vi-VN" sz="2800" kern="0" dirty="0" smtClean="0">
                <a:solidFill>
                  <a:srgbClr val="000000"/>
                </a:solidFill>
                <a:latin typeface="Times New Roman" panose="02020603050405020304" pitchFamily="18" charset="0"/>
                <a:ea typeface="Cambria"/>
                <a:cs typeface="Times New Roman" panose="02020603050405020304" pitchFamily="18" charset="0"/>
                <a:sym typeface="Cambria"/>
              </a:rPr>
              <a:t>ăn bản nghị luận</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15" name="Google Shape;230;p9"/>
          <p:cNvSpPr/>
          <p:nvPr/>
        </p:nvSpPr>
        <p:spPr>
          <a:xfrm>
            <a:off x="808345" y="3670061"/>
            <a:ext cx="9686784"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FFFFFF"/>
                </a:solidFill>
                <a:latin typeface="Times New Roman" panose="02020603050405020304" pitchFamily="18" charset="0"/>
                <a:ea typeface="Cambria"/>
                <a:cs typeface="Times New Roman" panose="02020603050405020304" pitchFamily="18" charset="0"/>
                <a:sym typeface="Cambria"/>
              </a:rPr>
              <a:t>Xuất</a:t>
            </a:r>
            <a:r>
              <a:rPr lang="en-US" sz="2800" b="1"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FFFFFF"/>
                </a:solidFill>
                <a:latin typeface="Times New Roman" panose="02020603050405020304" pitchFamily="18" charset="0"/>
                <a:ea typeface="Cambria"/>
                <a:cs typeface="Times New Roman" panose="02020603050405020304" pitchFamily="18" charset="0"/>
                <a:sym typeface="Cambria"/>
              </a:rPr>
              <a:t>xứ</a:t>
            </a:r>
            <a:r>
              <a:rPr lang="en-US" sz="2800" b="1"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vi-VN" sz="2800" b="1"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Theo </a:t>
            </a:r>
            <a:r>
              <a:rPr lang="vi-VN" sz="2800" kern="0" dirty="0" smtClean="0">
                <a:solidFill>
                  <a:srgbClr val="000000"/>
                </a:solidFill>
                <a:latin typeface="Times New Roman" panose="02020603050405020304" pitchFamily="18" charset="0"/>
                <a:ea typeface="Cambria"/>
                <a:cs typeface="Times New Roman" panose="02020603050405020304" pitchFamily="18" charset="0"/>
                <a:sym typeface="Cambria"/>
              </a:rPr>
              <a:t>Lạc Thanh, Tạp chí Sông Lam, số 8/2020</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17" name="Google Shape;231;p9"/>
          <p:cNvSpPr/>
          <p:nvPr/>
        </p:nvSpPr>
        <p:spPr>
          <a:xfrm>
            <a:off x="808345" y="4760169"/>
            <a:ext cx="10261117"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FFFFFF"/>
                </a:solidFill>
                <a:latin typeface="Times New Roman" panose="02020603050405020304" pitchFamily="18" charset="0"/>
                <a:ea typeface="Cambria"/>
                <a:cs typeface="Times New Roman" panose="02020603050405020304" pitchFamily="18" charset="0"/>
                <a:sym typeface="Cambria"/>
              </a:rPr>
              <a:t>- PTBĐ</a:t>
            </a:r>
            <a:r>
              <a:rPr lang="en-US" sz="2800"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vi-VN" sz="2800"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vi-VN" sz="2800" kern="0" dirty="0">
                <a:solidFill>
                  <a:srgbClr val="000000"/>
                </a:solidFill>
                <a:latin typeface="Times New Roman" panose="02020603050405020304" pitchFamily="18" charset="0"/>
                <a:ea typeface="Cambria"/>
                <a:cs typeface="Times New Roman" panose="02020603050405020304" pitchFamily="18" charset="0"/>
                <a:sym typeface="Cambria"/>
              </a:rPr>
              <a:t>N</a:t>
            </a:r>
            <a:r>
              <a:rPr lang="vi-VN" sz="2800" kern="0" dirty="0" smtClean="0">
                <a:solidFill>
                  <a:srgbClr val="000000"/>
                </a:solidFill>
                <a:latin typeface="Times New Roman" panose="02020603050405020304" pitchFamily="18" charset="0"/>
                <a:ea typeface="Cambria"/>
                <a:cs typeface="Times New Roman" panose="02020603050405020304" pitchFamily="18" charset="0"/>
                <a:sym typeface="Cambria"/>
              </a:rPr>
              <a:t>ghị luận</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30701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15" name="Google Shape;2354;p117"/>
          <p:cNvSpPr/>
          <p:nvPr/>
        </p:nvSpPr>
        <p:spPr>
          <a:xfrm>
            <a:off x="8255952" y="2578681"/>
            <a:ext cx="3577982" cy="3333200"/>
          </a:xfrm>
          <a:prstGeom prst="rect">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16" name="Google Shape;2368;p117"/>
          <p:cNvCxnSpPr/>
          <p:nvPr/>
        </p:nvCxnSpPr>
        <p:spPr>
          <a:xfrm rot="10800000">
            <a:off x="1956339" y="2323976"/>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17" name="Group 16"/>
          <p:cNvGrpSpPr/>
          <p:nvPr/>
        </p:nvGrpSpPr>
        <p:grpSpPr>
          <a:xfrm>
            <a:off x="1943530" y="2323976"/>
            <a:ext cx="7318903" cy="322800"/>
            <a:chOff x="1437176" y="1405200"/>
            <a:chExt cx="5489177" cy="242100"/>
          </a:xfrm>
        </p:grpSpPr>
        <p:cxnSp>
          <p:nvCxnSpPr>
            <p:cNvPr id="18"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19"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20"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21" name="Picture 20"/>
          <p:cNvPicPr>
            <a:picLocks noChangeAspect="1"/>
          </p:cNvPicPr>
          <p:nvPr/>
        </p:nvPicPr>
        <p:blipFill>
          <a:blip r:embed="rId3"/>
          <a:stretch>
            <a:fillRect/>
          </a:stretch>
        </p:blipFill>
        <p:spPr>
          <a:xfrm>
            <a:off x="3749790" y="270209"/>
            <a:ext cx="3920251" cy="2391600"/>
          </a:xfrm>
          <a:prstGeom prst="rect">
            <a:avLst/>
          </a:prstGeom>
        </p:spPr>
      </p:pic>
      <p:sp>
        <p:nvSpPr>
          <p:cNvPr id="22" name="Google Shape;2353;p117"/>
          <p:cNvSpPr/>
          <p:nvPr/>
        </p:nvSpPr>
        <p:spPr>
          <a:xfrm>
            <a:off x="1023631" y="2646776"/>
            <a:ext cx="3211018" cy="3333200"/>
          </a:xfrm>
          <a:prstGeom prst="rect">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3" name="Rectangle 22"/>
          <p:cNvSpPr/>
          <p:nvPr/>
        </p:nvSpPr>
        <p:spPr>
          <a:xfrm>
            <a:off x="1106310" y="2969575"/>
            <a:ext cx="2825037" cy="1421928"/>
          </a:xfrm>
          <a:prstGeom prst="rect">
            <a:avLst/>
          </a:prstGeom>
        </p:spPr>
        <p:txBody>
          <a:bodyPr wrap="square">
            <a:spAutoFit/>
          </a:bodyPr>
          <a:lstStyle/>
          <a:p>
            <a:pPr algn="just">
              <a:lnSpc>
                <a:spcPct val="90000"/>
              </a:lnSpc>
              <a:buClr>
                <a:srgbClr val="000000"/>
              </a:buClr>
              <a:defRPr/>
            </a:pPr>
            <a:r>
              <a:rPr lang="vi-VN" sz="2400" b="1" i="1" kern="0" dirty="0">
                <a:solidFill>
                  <a:srgbClr val="EDECDF">
                    <a:lumMod val="10000"/>
                  </a:srgbClr>
                </a:solidFill>
                <a:latin typeface="Times New Roman"/>
                <a:ea typeface="Times New Roman"/>
                <a:cs typeface="Times New Roman"/>
                <a:sym typeface="Times New Roman"/>
              </a:rPr>
              <a:t>Phần 1:</a:t>
            </a:r>
            <a:r>
              <a:rPr lang="vi-VN" sz="2400" b="1" kern="0" dirty="0">
                <a:solidFill>
                  <a:srgbClr val="EDECDF">
                    <a:lumMod val="10000"/>
                  </a:srgbClr>
                </a:solidFill>
                <a:latin typeface="Times New Roman"/>
                <a:ea typeface="Times New Roman"/>
                <a:cs typeface="Times New Roman"/>
                <a:sym typeface="Times New Roman"/>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cs typeface="Times New Roman" panose="02020603050405020304" pitchFamily="18" charset="0"/>
              </a:rPr>
              <a:t>Có người mẹ nào không ước mong điều đó?</a:t>
            </a:r>
            <a:r>
              <a:rPr lang="en-US" sz="2400" i="1" dirty="0" smtClean="0">
                <a:latin typeface="Times New Roman" panose="02020603050405020304" pitchFamily="18" charset="0"/>
                <a:cs typeface="Times New Roman" panose="02020603050405020304" pitchFamily="18" charset="0"/>
              </a:rPr>
              <a:t>")</a:t>
            </a:r>
            <a:endParaRPr lang="vi-VN" sz="2400" b="1" kern="0" dirty="0">
              <a:solidFill>
                <a:srgbClr val="EDECDF">
                  <a:lumMod val="10000"/>
                </a:srgbClr>
              </a:solidFill>
              <a:latin typeface="Times New Roman"/>
              <a:ea typeface="Times New Roman"/>
              <a:cs typeface="Times New Roman"/>
              <a:sym typeface="Times New Roman"/>
            </a:endParaRPr>
          </a:p>
        </p:txBody>
      </p:sp>
      <p:sp>
        <p:nvSpPr>
          <p:cNvPr id="24" name="Rectangle 23"/>
          <p:cNvSpPr/>
          <p:nvPr/>
        </p:nvSpPr>
        <p:spPr>
          <a:xfrm>
            <a:off x="1106310" y="4719826"/>
            <a:ext cx="2986296" cy="1089529"/>
          </a:xfrm>
          <a:prstGeom prst="rect">
            <a:avLst/>
          </a:prstGeom>
        </p:spPr>
        <p:txBody>
          <a:bodyPr wrap="square">
            <a:spAutoFit/>
          </a:bodyPr>
          <a:lstStyle/>
          <a:p>
            <a:pPr algn="ctr" defTabSz="1066800">
              <a:lnSpc>
                <a:spcPct val="90000"/>
              </a:lnSpc>
              <a:spcBef>
                <a:spcPct val="0"/>
              </a:spcBef>
              <a:spcAft>
                <a:spcPct val="35000"/>
              </a:spcAft>
            </a:pPr>
            <a:r>
              <a:rPr lang="vi-VN" sz="2400" kern="0" dirty="0" smtClean="0">
                <a:latin typeface="Times New Roman"/>
                <a:ea typeface="Times New Roman"/>
                <a:cs typeface="Times New Roman"/>
                <a:sym typeface="Wingdings" panose="05000000000000000000" pitchFamily="2" charset="2"/>
              </a:rPr>
              <a:t> </a:t>
            </a:r>
            <a:r>
              <a:rPr lang="nl-NL" sz="2400" dirty="0">
                <a:latin typeface="Times New Roman" panose="02020603050405020304" pitchFamily="18" charset="0"/>
                <a:cs typeface="Times New Roman" panose="02020603050405020304" pitchFamily="18" charset="0"/>
              </a:rPr>
              <a:t>Nêu vấn đề nghị </a:t>
            </a:r>
            <a:r>
              <a:rPr lang="nl-NL" sz="2400" dirty="0" smtClean="0">
                <a:latin typeface="Times New Roman" panose="02020603050405020304" pitchFamily="18" charset="0"/>
                <a:cs typeface="Times New Roman" panose="02020603050405020304" pitchFamily="18" charset="0"/>
              </a:rPr>
              <a:t>luận(Giới thiệu tầm quan trọng của vấn đề)</a:t>
            </a:r>
            <a:endParaRPr lang="en-US" sz="2400" dirty="0">
              <a:latin typeface="Times New Roman" panose="02020603050405020304" pitchFamily="18" charset="0"/>
              <a:cs typeface="Times New Roman" panose="02020603050405020304" pitchFamily="18" charset="0"/>
            </a:endParaRPr>
          </a:p>
        </p:txBody>
      </p:sp>
      <p:sp>
        <p:nvSpPr>
          <p:cNvPr id="25" name="Rectangle 24"/>
          <p:cNvSpPr/>
          <p:nvPr/>
        </p:nvSpPr>
        <p:spPr>
          <a:xfrm>
            <a:off x="4715077" y="2969575"/>
            <a:ext cx="2852681" cy="1089529"/>
          </a:xfrm>
          <a:prstGeom prst="rect">
            <a:avLst/>
          </a:prstGeom>
        </p:spPr>
        <p:txBody>
          <a:bodyPr wrap="square">
            <a:spAutoFit/>
          </a:bodyPr>
          <a:lstStyle/>
          <a:p>
            <a:pPr algn="just">
              <a:lnSpc>
                <a:spcPct val="90000"/>
              </a:lnSpc>
              <a:buClr>
                <a:srgbClr val="000000"/>
              </a:buClr>
              <a:defRPr/>
            </a:pPr>
            <a:r>
              <a:rPr lang="vi-VN" sz="2400" b="1" i="1" kern="0" dirty="0">
                <a:solidFill>
                  <a:srgbClr val="EDECDF">
                    <a:lumMod val="10000"/>
                  </a:srgbClr>
                </a:solidFill>
                <a:latin typeface="Times New Roman"/>
                <a:ea typeface="Times New Roman"/>
                <a:cs typeface="Times New Roman"/>
                <a:sym typeface="Times New Roman"/>
              </a:rPr>
              <a:t>Phần </a:t>
            </a:r>
            <a:r>
              <a:rPr lang="vi-VN" sz="2400" b="1" i="1" kern="0" dirty="0" smtClean="0">
                <a:solidFill>
                  <a:srgbClr val="EDECDF">
                    <a:lumMod val="10000"/>
                  </a:srgbClr>
                </a:solidFill>
                <a:latin typeface="Times New Roman"/>
                <a:ea typeface="Times New Roman"/>
                <a:cs typeface="Times New Roman"/>
                <a:sym typeface="Times New Roman"/>
              </a:rPr>
              <a:t>2:</a:t>
            </a:r>
            <a:r>
              <a:rPr lang="vi-VN" sz="2400" b="1" kern="0" dirty="0" smtClean="0">
                <a:solidFill>
                  <a:srgbClr val="EDECDF">
                    <a:lumMod val="10000"/>
                  </a:srgbClr>
                </a:solidFill>
                <a:latin typeface="Times New Roman"/>
                <a:ea typeface="Times New Roman"/>
                <a:cs typeface="Times New Roman"/>
                <a:sym typeface="Times New Roman"/>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riêng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a:t>
            </a:r>
            <a:endParaRPr lang="vi-VN" sz="2400" b="1" kern="0" dirty="0">
              <a:solidFill>
                <a:srgbClr val="EDECDF">
                  <a:lumMod val="10000"/>
                </a:srgbClr>
              </a:solidFill>
              <a:latin typeface="Times New Roman"/>
              <a:ea typeface="Times New Roman"/>
              <a:cs typeface="Times New Roman"/>
              <a:sym typeface="Times New Roman"/>
            </a:endParaRPr>
          </a:p>
        </p:txBody>
      </p:sp>
      <p:sp>
        <p:nvSpPr>
          <p:cNvPr id="26" name="Rectangle 25"/>
          <p:cNvSpPr/>
          <p:nvPr/>
        </p:nvSpPr>
        <p:spPr>
          <a:xfrm>
            <a:off x="4639792" y="4475510"/>
            <a:ext cx="2954964" cy="1551194"/>
          </a:xfrm>
          <a:prstGeom prst="rect">
            <a:avLst/>
          </a:prstGeom>
        </p:spPr>
        <p:txBody>
          <a:bodyPr wrap="square">
            <a:spAutoFit/>
          </a:bodyPr>
          <a:lstStyle/>
          <a:p>
            <a:pPr marL="342900" indent="-342900" algn="ctr" defTabSz="1066800">
              <a:lnSpc>
                <a:spcPct val="90000"/>
              </a:lnSpc>
              <a:spcBef>
                <a:spcPct val="0"/>
              </a:spcBef>
              <a:spcAft>
                <a:spcPct val="35000"/>
              </a:spcAft>
              <a:buFont typeface="Wingdings" panose="05000000000000000000" pitchFamily="2" charset="2"/>
              <a:buChar char="è"/>
            </a:pP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endParaRPr lang="en-US" sz="2400" dirty="0" smtClean="0">
              <a:latin typeface="Times New Roman" panose="02020603050405020304" pitchFamily="18" charset="0"/>
              <a:cs typeface="Times New Roman" panose="02020603050405020304" pitchFamily="18" charset="0"/>
            </a:endParaRPr>
          </a:p>
          <a:p>
            <a:pPr algn="ctr" defTabSz="1066800">
              <a:lnSpc>
                <a:spcPct val="90000"/>
              </a:lnSpc>
              <a:spcBef>
                <a:spcPct val="0"/>
              </a:spcBef>
              <a:spcAft>
                <a:spcPct val="35000"/>
              </a:spcAft>
            </a:pP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sang </a:t>
            </a:r>
            <a:r>
              <a:rPr lang="en-US" sz="2400" dirty="0" err="1" smtClean="0">
                <a:latin typeface="Times New Roman" panose="02020603050405020304" pitchFamily="18" charset="0"/>
                <a:cs typeface="Times New Roman" panose="02020603050405020304" pitchFamily="18" charset="0"/>
              </a:rPr>
              <a:t>tỏ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7" name="Rectangle 26"/>
          <p:cNvSpPr/>
          <p:nvPr/>
        </p:nvSpPr>
        <p:spPr>
          <a:xfrm>
            <a:off x="8277568" y="2984608"/>
            <a:ext cx="2940891" cy="424732"/>
          </a:xfrm>
          <a:prstGeom prst="rect">
            <a:avLst/>
          </a:prstGeom>
        </p:spPr>
        <p:txBody>
          <a:bodyPr wrap="square">
            <a:spAutoFit/>
          </a:bodyPr>
          <a:lstStyle/>
          <a:p>
            <a:pPr algn="just">
              <a:lnSpc>
                <a:spcPct val="90000"/>
              </a:lnSpc>
              <a:buClr>
                <a:srgbClr val="000000"/>
              </a:buClr>
              <a:defRPr/>
            </a:pPr>
            <a:r>
              <a:rPr lang="vi-VN" sz="2400" b="1" i="1" kern="0" dirty="0">
                <a:solidFill>
                  <a:srgbClr val="EDECDF">
                    <a:lumMod val="10000"/>
                  </a:srgbClr>
                </a:solidFill>
                <a:latin typeface="Times New Roman"/>
                <a:ea typeface="Times New Roman"/>
                <a:cs typeface="Times New Roman"/>
                <a:sym typeface="Times New Roman"/>
              </a:rPr>
              <a:t>Phần </a:t>
            </a:r>
            <a:r>
              <a:rPr lang="vi-VN" sz="2400" b="1" i="1" kern="0" dirty="0" smtClean="0">
                <a:solidFill>
                  <a:srgbClr val="EDECDF">
                    <a:lumMod val="10000"/>
                  </a:srgbClr>
                </a:solidFill>
                <a:latin typeface="Times New Roman"/>
                <a:ea typeface="Times New Roman"/>
                <a:cs typeface="Times New Roman"/>
                <a:sym typeface="Times New Roman"/>
              </a:rPr>
              <a:t>3</a:t>
            </a:r>
            <a:r>
              <a:rPr lang="vi-VN" sz="2400" i="1" kern="0" dirty="0" smtClean="0">
                <a:solidFill>
                  <a:srgbClr val="EDECDF">
                    <a:lumMod val="10000"/>
                  </a:srgbClr>
                </a:solidFill>
                <a:latin typeface="Times New Roman"/>
                <a:ea typeface="Times New Roman"/>
                <a:cs typeface="Times New Roman"/>
                <a:sym typeface="Times New Roman"/>
              </a:rPr>
              <a:t>:</a:t>
            </a:r>
            <a:r>
              <a:rPr lang="vi-VN" sz="2400" kern="0" dirty="0" smtClean="0">
                <a:solidFill>
                  <a:srgbClr val="EDECDF">
                    <a:lumMod val="10000"/>
                  </a:srgbClr>
                </a:solidFill>
                <a:latin typeface="Times New Roman"/>
                <a:ea typeface="Times New Roman"/>
                <a:cs typeface="Times New Roman"/>
                <a:sym typeface="Times New Roman"/>
              </a:rPr>
              <a:t> Phần còn lại</a:t>
            </a:r>
            <a:endParaRPr lang="vi-VN" sz="2400" kern="0" dirty="0">
              <a:solidFill>
                <a:srgbClr val="EDECDF">
                  <a:lumMod val="10000"/>
                </a:srgbClr>
              </a:solidFill>
              <a:latin typeface="Times New Roman"/>
              <a:ea typeface="Times New Roman"/>
              <a:cs typeface="Times New Roman"/>
              <a:sym typeface="Times New Roman"/>
            </a:endParaRPr>
          </a:p>
        </p:txBody>
      </p:sp>
      <p:sp>
        <p:nvSpPr>
          <p:cNvPr id="28" name="Rectangle 27"/>
          <p:cNvSpPr/>
          <p:nvPr/>
        </p:nvSpPr>
        <p:spPr>
          <a:xfrm>
            <a:off x="8277567" y="4138128"/>
            <a:ext cx="3414323" cy="1218795"/>
          </a:xfrm>
          <a:prstGeom prst="rect">
            <a:avLst/>
          </a:prstGeom>
        </p:spPr>
        <p:txBody>
          <a:bodyPr wrap="square">
            <a:spAutoFit/>
          </a:bodyPr>
          <a:lstStyle/>
          <a:p>
            <a:pPr marL="342900" indent="-342900" algn="ctr" defTabSz="1066800">
              <a:lnSpc>
                <a:spcPct val="90000"/>
              </a:lnSpc>
              <a:spcBef>
                <a:spcPct val="0"/>
              </a:spcBef>
              <a:spcAft>
                <a:spcPct val="35000"/>
              </a:spcAft>
              <a:buFont typeface="Wingdings" panose="05000000000000000000" pitchFamily="2" charset="2"/>
              <a:buChar char="è"/>
            </a:pP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endParaRPr lang="en-US" sz="2400" dirty="0" smtClean="0">
              <a:latin typeface="Times New Roman" panose="02020603050405020304" pitchFamily="18" charset="0"/>
              <a:cs typeface="Times New Roman" panose="02020603050405020304" pitchFamily="18" charset="0"/>
            </a:endParaRPr>
          </a:p>
          <a:p>
            <a:pPr algn="ctr" defTabSz="1066800">
              <a:lnSpc>
                <a:spcPct val="90000"/>
              </a:lnSpc>
              <a:spcBef>
                <a:spcPct val="0"/>
              </a:spcBef>
              <a:spcAft>
                <a:spcPct val="35000"/>
              </a:spcAft>
            </a:pP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Khẳng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tầm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trọng</a:t>
            </a: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ý </a:t>
            </a:r>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3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p:bldP spid="24" grpId="0"/>
      <p:bldP spid="25"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grpSp>
        <p:nvGrpSpPr>
          <p:cNvPr id="379" name="Google Shape;379;p27"/>
          <p:cNvGrpSpPr/>
          <p:nvPr/>
        </p:nvGrpSpPr>
        <p:grpSpPr>
          <a:xfrm rot="10800000">
            <a:off x="5627693" y="911676"/>
            <a:ext cx="1390246" cy="872004"/>
            <a:chOff x="425868" y="597265"/>
            <a:chExt cx="1783739" cy="1118814"/>
          </a:xfrm>
        </p:grpSpPr>
        <p:sp>
          <p:nvSpPr>
            <p:cNvPr id="380" name="Google Shape;380;p27"/>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w="228600" cap="flat" cmpd="sng">
              <a:solidFill>
                <a:schemeClr val="accent3"/>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381" name="Google Shape;381;p27"/>
            <p:cNvSpPr/>
            <p:nvPr/>
          </p:nvSpPr>
          <p:spPr>
            <a:xfrm>
              <a:off x="42586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3"/>
            </a:solidFill>
            <a:ln w="228600" cap="flat" cmpd="sng">
              <a:solidFill>
                <a:schemeClr val="accent3"/>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grpSp>
        <p:nvGrpSpPr>
          <p:cNvPr id="382" name="Google Shape;382;p27"/>
          <p:cNvGrpSpPr/>
          <p:nvPr/>
        </p:nvGrpSpPr>
        <p:grpSpPr>
          <a:xfrm rot="10800000">
            <a:off x="5627693" y="911676"/>
            <a:ext cx="1390246" cy="872004"/>
            <a:chOff x="425868" y="597265"/>
            <a:chExt cx="1783739" cy="1118814"/>
          </a:xfrm>
        </p:grpSpPr>
        <p:sp>
          <p:nvSpPr>
            <p:cNvPr id="383" name="Google Shape;383;p27"/>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2"/>
            </a:solidFill>
            <a:ln>
              <a:noFill/>
            </a:ln>
          </p:spPr>
          <p:txBody>
            <a:bodyPr spcFirstLastPara="1" wrap="square" lIns="91425" tIns="45700" rIns="91425" bIns="45700"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384" name="Google Shape;384;p27"/>
            <p:cNvSpPr/>
            <p:nvPr/>
          </p:nvSpPr>
          <p:spPr>
            <a:xfrm>
              <a:off x="42586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lt2"/>
            </a:solidFill>
            <a:ln>
              <a:noFill/>
            </a:ln>
          </p:spPr>
          <p:txBody>
            <a:bodyPr spcFirstLastPara="1" wrap="square" lIns="91425" tIns="45700" rIns="91425" bIns="45700"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grpSp>
      <p:sp>
        <p:nvSpPr>
          <p:cNvPr id="385" name="Google Shape;385;p27"/>
          <p:cNvSpPr/>
          <p:nvPr/>
        </p:nvSpPr>
        <p:spPr>
          <a:xfrm rot="-246306">
            <a:off x="1010656" y="1882636"/>
            <a:ext cx="2872127" cy="2998394"/>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3" name="Rectangle 12"/>
          <p:cNvSpPr/>
          <p:nvPr/>
        </p:nvSpPr>
        <p:spPr>
          <a:xfrm>
            <a:off x="4446972" y="2123883"/>
            <a:ext cx="6574486" cy="2806922"/>
          </a:xfrm>
          <a:prstGeom prst="rect">
            <a:avLst/>
          </a:prstGeom>
        </p:spPr>
        <p:txBody>
          <a:bodyPr wrap="square">
            <a:spAutoFit/>
          </a:bodyPr>
          <a:lstStyle/>
          <a:p>
            <a:pPr algn="just">
              <a:lnSpc>
                <a:spcPct val="115000"/>
              </a:lnSpc>
            </a:pPr>
            <a:r>
              <a:rPr lang="pt-BR" sz="2800" dirty="0" smtClean="0">
                <a:solidFill>
                  <a:srgbClr val="0D0D0D"/>
                </a:solidFill>
                <a:latin typeface="Times New Roman" panose="02020603050405020304" pitchFamily="18" charset="0"/>
                <a:ea typeface="Times New Roman" panose="02020603050405020304" pitchFamily="18" charset="0"/>
              </a:rPr>
              <a:t>- Ý nghĩa </a:t>
            </a:r>
            <a:r>
              <a:rPr lang="pt-BR" sz="2800" dirty="0">
                <a:solidFill>
                  <a:srgbClr val="0D0D0D"/>
                </a:solidFill>
                <a:latin typeface="Times New Roman" panose="02020603050405020304" pitchFamily="18" charset="0"/>
                <a:ea typeface="Times New Roman" panose="02020603050405020304" pitchFamily="18" charset="0"/>
              </a:rPr>
              <a:t>của những cái chung giữa mọi người và cái riêng biệt của mỗi người.</a:t>
            </a:r>
            <a:endParaRPr lang="en-US" sz="2800" dirty="0">
              <a:solidFill>
                <a:prstClr val="black"/>
              </a:solidFill>
              <a:latin typeface="Times New Roman" panose="02020603050405020304" pitchFamily="18" charset="0"/>
              <a:ea typeface="Times New Roman" panose="02020603050405020304" pitchFamily="18" charset="0"/>
            </a:endParaRPr>
          </a:p>
          <a:p>
            <a:pPr algn="just"/>
            <a:r>
              <a:rPr lang="pt-BR" sz="2800" dirty="0" smtClean="0">
                <a:solidFill>
                  <a:srgbClr val="0D0D0D"/>
                </a:solidFill>
                <a:latin typeface="Times New Roman" panose="02020603050405020304" pitchFamily="18" charset="0"/>
                <a:ea typeface="Times New Roman" panose="02020603050405020304" pitchFamily="18" charset="0"/>
              </a:rPr>
              <a:t>- </a:t>
            </a:r>
            <a:r>
              <a:rPr lang="vi-VN" sz="2800" dirty="0" smtClean="0">
                <a:solidFill>
                  <a:srgbClr val="0D0D0D"/>
                </a:solidFill>
                <a:latin typeface="Times New Roman" panose="02020603050405020304" pitchFamily="18" charset="0"/>
                <a:ea typeface="Times New Roman" panose="02020603050405020304" pitchFamily="18" charset="0"/>
              </a:rPr>
              <a:t>Văn bản</a:t>
            </a:r>
            <a:r>
              <a:rPr lang="pt-BR" sz="2800" dirty="0" smtClean="0">
                <a:solidFill>
                  <a:srgbClr val="0D0D0D"/>
                </a:solidFill>
                <a:latin typeface="Times New Roman" panose="02020603050405020304" pitchFamily="18" charset="0"/>
                <a:ea typeface="Times New Roman" panose="02020603050405020304" pitchFamily="18" charset="0"/>
              </a:rPr>
              <a:t> </a:t>
            </a:r>
            <a:r>
              <a:rPr lang="pt-BR" sz="2800" dirty="0">
                <a:solidFill>
                  <a:srgbClr val="0D0D0D"/>
                </a:solidFill>
                <a:latin typeface="Times New Roman" panose="02020603050405020304" pitchFamily="18" charset="0"/>
                <a:ea typeface="Times New Roman" panose="02020603050405020304" pitchFamily="18" charset="0"/>
              </a:rPr>
              <a:t>nêu 2 khía cạnh: sự giống nhau và khác nhau giữa mọi người. Trong đó nhấn mạnh tầm quan trọng của giá trị riêng biệt, độc đáo của mỗi người.</a:t>
            </a:r>
            <a:endParaRPr lang="en-US" sz="2800" dirty="0">
              <a:solidFill>
                <a:prstClr val="black"/>
              </a:solidFill>
            </a:endParaRPr>
          </a:p>
        </p:txBody>
      </p:sp>
      <p:pic>
        <p:nvPicPr>
          <p:cNvPr id="4" name="Picture 3"/>
          <p:cNvPicPr>
            <a:picLocks noChangeAspect="1"/>
          </p:cNvPicPr>
          <p:nvPr/>
        </p:nvPicPr>
        <p:blipFill>
          <a:blip r:embed="rId4"/>
          <a:stretch>
            <a:fillRect/>
          </a:stretch>
        </p:blipFill>
        <p:spPr>
          <a:xfrm>
            <a:off x="810700" y="1908715"/>
            <a:ext cx="3517697" cy="3237257"/>
          </a:xfrm>
          <a:prstGeom prst="rect">
            <a:avLst/>
          </a:prstGeom>
        </p:spPr>
      </p:pic>
    </p:spTree>
    <p:extLst>
      <p:ext uri="{BB962C8B-B14F-4D97-AF65-F5344CB8AC3E}">
        <p14:creationId xmlns:p14="http://schemas.microsoft.com/office/powerpoint/2010/main" val="2866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p:nvPr/>
        </p:nvSpPr>
        <p:spPr>
          <a:xfrm>
            <a:off x="4360375" y="1870950"/>
            <a:ext cx="6997800" cy="30591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ea typeface="Arial"/>
              <a:cs typeface="Arial"/>
              <a:sym typeface="Arial"/>
            </a:endParaRPr>
          </a:p>
        </p:txBody>
      </p:sp>
      <p:sp>
        <p:nvSpPr>
          <p:cNvPr id="345" name="Google Shape;345;p24"/>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5000"/>
              <a:buNone/>
            </a:pPr>
            <a:r>
              <a:rPr lang="en" dirty="0" smtClean="0">
                <a:solidFill>
                  <a:schemeClr val="tx1"/>
                </a:solidFill>
              </a:rPr>
              <a:t>I</a:t>
            </a:r>
            <a:r>
              <a:rPr lang="vi-VN" dirty="0">
                <a:solidFill>
                  <a:schemeClr val="tx1"/>
                </a:solidFill>
              </a:rPr>
              <a:t>I</a:t>
            </a:r>
            <a:endParaRPr dirty="0">
              <a:solidFill>
                <a:schemeClr val="tx1"/>
              </a:solidFill>
            </a:endParaRPr>
          </a:p>
        </p:txBody>
      </p:sp>
      <p:sp>
        <p:nvSpPr>
          <p:cNvPr id="348" name="Google Shape;348;p24"/>
          <p:cNvSpPr/>
          <p:nvPr/>
        </p:nvSpPr>
        <p:spPr>
          <a:xfrm flipH="1">
            <a:off x="8076572" y="1350"/>
            <a:ext cx="4115428" cy="3082777"/>
          </a:xfrm>
          <a:custGeom>
            <a:avLst/>
            <a:gdLst/>
            <a:ahLst/>
            <a:cxnLst/>
            <a:rect l="l" t="t" r="r" b="b"/>
            <a:pathLst>
              <a:path w="4115428" h="3082777" extrusionOk="0">
                <a:moveTo>
                  <a:pt x="4114997" y="0"/>
                </a:moveTo>
                <a:lnTo>
                  <a:pt x="0" y="0"/>
                </a:lnTo>
                <a:lnTo>
                  <a:pt x="0" y="3069155"/>
                </a:lnTo>
                <a:lnTo>
                  <a:pt x="26420" y="3069471"/>
                </a:lnTo>
                <a:cubicBezTo>
                  <a:pt x="40564" y="3070983"/>
                  <a:pt x="54814" y="3074040"/>
                  <a:pt x="69226" y="3079243"/>
                </a:cubicBezTo>
                <a:cubicBezTo>
                  <a:pt x="100340" y="3089649"/>
                  <a:pt x="130310" y="3076434"/>
                  <a:pt x="151122" y="3048025"/>
                </a:cubicBezTo>
                <a:cubicBezTo>
                  <a:pt x="204088" y="2977369"/>
                  <a:pt x="281197" y="2928876"/>
                  <a:pt x="330106" y="2854056"/>
                </a:cubicBezTo>
                <a:cubicBezTo>
                  <a:pt x="339367" y="2839696"/>
                  <a:pt x="354560" y="2825856"/>
                  <a:pt x="371730" y="2825128"/>
                </a:cubicBezTo>
                <a:cubicBezTo>
                  <a:pt x="442492" y="2822005"/>
                  <a:pt x="500141" y="2772369"/>
                  <a:pt x="571318" y="2771016"/>
                </a:cubicBezTo>
                <a:cubicBezTo>
                  <a:pt x="592786" y="2769205"/>
                  <a:pt x="611882" y="2756676"/>
                  <a:pt x="622100" y="2737717"/>
                </a:cubicBezTo>
                <a:cubicBezTo>
                  <a:pt x="682872" y="2636466"/>
                  <a:pt x="780688" y="2578920"/>
                  <a:pt x="879754" y="2526889"/>
                </a:cubicBezTo>
                <a:cubicBezTo>
                  <a:pt x="935219" y="2497544"/>
                  <a:pt x="965396" y="2451342"/>
                  <a:pt x="992139" y="2403890"/>
                </a:cubicBezTo>
                <a:cubicBezTo>
                  <a:pt x="1026792" y="2342599"/>
                  <a:pt x="1078303" y="2324908"/>
                  <a:pt x="1139073" y="2325636"/>
                </a:cubicBezTo>
                <a:cubicBezTo>
                  <a:pt x="1210563" y="2326365"/>
                  <a:pt x="1247921" y="2299413"/>
                  <a:pt x="1279139" y="2230525"/>
                </a:cubicBezTo>
                <a:cubicBezTo>
                  <a:pt x="1305675" y="2170898"/>
                  <a:pt x="1363532" y="2124175"/>
                  <a:pt x="1411817" y="2075995"/>
                </a:cubicBezTo>
                <a:cubicBezTo>
                  <a:pt x="1426073" y="2062155"/>
                  <a:pt x="1443866" y="2054454"/>
                  <a:pt x="1453441" y="2033642"/>
                </a:cubicBezTo>
                <a:cubicBezTo>
                  <a:pt x="1468737" y="2000967"/>
                  <a:pt x="1497250" y="1981820"/>
                  <a:pt x="1532840" y="1972039"/>
                </a:cubicBezTo>
                <a:cubicBezTo>
                  <a:pt x="1630666" y="1945065"/>
                  <a:pt x="1724976" y="1906646"/>
                  <a:pt x="1813803" y="1857572"/>
                </a:cubicBezTo>
                <a:cubicBezTo>
                  <a:pt x="1850224" y="1837800"/>
                  <a:pt x="1874782" y="1797841"/>
                  <a:pt x="1889976" y="1763918"/>
                </a:cubicBezTo>
                <a:cubicBezTo>
                  <a:pt x="1914116" y="1710534"/>
                  <a:pt x="1969477" y="1679316"/>
                  <a:pt x="1982589" y="1616879"/>
                </a:cubicBezTo>
                <a:cubicBezTo>
                  <a:pt x="1988312" y="1588991"/>
                  <a:pt x="2031706" y="1565578"/>
                  <a:pt x="2058970" y="1544766"/>
                </a:cubicBezTo>
                <a:cubicBezTo>
                  <a:pt x="2090188" y="1520415"/>
                  <a:pt x="2110376" y="1490342"/>
                  <a:pt x="2131812" y="1459956"/>
                </a:cubicBezTo>
                <a:cubicBezTo>
                  <a:pt x="2167951" y="1406854"/>
                  <a:pt x="2219587" y="1366186"/>
                  <a:pt x="2279681" y="1343512"/>
                </a:cubicBezTo>
                <a:cubicBezTo>
                  <a:pt x="2319017" y="1328423"/>
                  <a:pt x="2339516" y="1288257"/>
                  <a:pt x="2372087" y="1263386"/>
                </a:cubicBezTo>
                <a:cubicBezTo>
                  <a:pt x="2389569" y="1250066"/>
                  <a:pt x="2399976" y="1226964"/>
                  <a:pt x="2425887" y="1225715"/>
                </a:cubicBezTo>
                <a:cubicBezTo>
                  <a:pt x="2431257" y="1216579"/>
                  <a:pt x="2441215" y="1211137"/>
                  <a:pt x="2451798" y="1211563"/>
                </a:cubicBezTo>
                <a:lnTo>
                  <a:pt x="2474692" y="1190751"/>
                </a:lnTo>
                <a:cubicBezTo>
                  <a:pt x="2474952" y="1180168"/>
                  <a:pt x="2481956" y="1170948"/>
                  <a:pt x="2492070" y="1167858"/>
                </a:cubicBezTo>
                <a:cubicBezTo>
                  <a:pt x="2535047" y="1126962"/>
                  <a:pt x="2597899" y="1120718"/>
                  <a:pt x="2642125" y="1081383"/>
                </a:cubicBezTo>
                <a:cubicBezTo>
                  <a:pt x="2678130" y="1049332"/>
                  <a:pt x="2716321" y="1020924"/>
                  <a:pt x="2749100" y="984294"/>
                </a:cubicBezTo>
                <a:cubicBezTo>
                  <a:pt x="2820796" y="904168"/>
                  <a:pt x="2894160" y="825290"/>
                  <a:pt x="2970852" y="749326"/>
                </a:cubicBezTo>
                <a:cubicBezTo>
                  <a:pt x="3045256" y="676484"/>
                  <a:pt x="3130586" y="619354"/>
                  <a:pt x="3208007" y="551611"/>
                </a:cubicBezTo>
                <a:cubicBezTo>
                  <a:pt x="3236728" y="526116"/>
                  <a:pt x="3268466" y="495106"/>
                  <a:pt x="3280850" y="460245"/>
                </a:cubicBezTo>
                <a:cubicBezTo>
                  <a:pt x="3310298" y="377622"/>
                  <a:pt x="3381684" y="356290"/>
                  <a:pt x="3449219" y="327984"/>
                </a:cubicBezTo>
                <a:cubicBezTo>
                  <a:pt x="3525600" y="295934"/>
                  <a:pt x="3603541" y="267734"/>
                  <a:pt x="3680234" y="236515"/>
                </a:cubicBezTo>
                <a:cubicBezTo>
                  <a:pt x="3690328" y="232561"/>
                  <a:pt x="3697092" y="219969"/>
                  <a:pt x="3705624" y="211748"/>
                </a:cubicBezTo>
                <a:cubicBezTo>
                  <a:pt x="3783774" y="136721"/>
                  <a:pt x="3866919" y="75326"/>
                  <a:pt x="3984716" y="80425"/>
                </a:cubicBezTo>
                <a:cubicBezTo>
                  <a:pt x="4021137" y="81986"/>
                  <a:pt x="4058703" y="65231"/>
                  <a:pt x="4093979" y="52120"/>
                </a:cubicBezTo>
                <a:cubicBezTo>
                  <a:pt x="4108704" y="46656"/>
                  <a:pt x="4113907" y="36458"/>
                  <a:pt x="4115428" y="24739"/>
                </a:cubicBezTo>
                <a:close/>
              </a:path>
            </a:pathLst>
          </a:cu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349" name="Google Shape;349;p24"/>
          <p:cNvSpPr/>
          <p:nvPr/>
        </p:nvSpPr>
        <p:spPr>
          <a:xfrm flipH="1">
            <a:off x="8158949" y="1350"/>
            <a:ext cx="4033051" cy="3082748"/>
          </a:xfrm>
          <a:custGeom>
            <a:avLst/>
            <a:gdLst/>
            <a:ahLst/>
            <a:cxnLst/>
            <a:rect l="l" t="t" r="r" b="b"/>
            <a:pathLst>
              <a:path w="4033051" h="3082748" extrusionOk="0">
                <a:moveTo>
                  <a:pt x="4032619" y="0"/>
                </a:moveTo>
                <a:lnTo>
                  <a:pt x="0" y="0"/>
                </a:lnTo>
                <a:lnTo>
                  <a:pt x="0" y="3081247"/>
                </a:lnTo>
                <a:lnTo>
                  <a:pt x="9844" y="3082748"/>
                </a:lnTo>
                <a:cubicBezTo>
                  <a:pt x="32375" y="3082090"/>
                  <a:pt x="53135" y="3069330"/>
                  <a:pt x="68744" y="3048023"/>
                </a:cubicBezTo>
                <a:cubicBezTo>
                  <a:pt x="121710" y="2977367"/>
                  <a:pt x="198819" y="2928874"/>
                  <a:pt x="247728" y="2854054"/>
                </a:cubicBezTo>
                <a:cubicBezTo>
                  <a:pt x="256989" y="2839694"/>
                  <a:pt x="272182" y="2825854"/>
                  <a:pt x="289352" y="2825126"/>
                </a:cubicBezTo>
                <a:cubicBezTo>
                  <a:pt x="360114" y="2822003"/>
                  <a:pt x="417763" y="2772367"/>
                  <a:pt x="488940" y="2771014"/>
                </a:cubicBezTo>
                <a:cubicBezTo>
                  <a:pt x="510408" y="2769202"/>
                  <a:pt x="529504" y="2756674"/>
                  <a:pt x="539722" y="2737715"/>
                </a:cubicBezTo>
                <a:cubicBezTo>
                  <a:pt x="600494" y="2636464"/>
                  <a:pt x="698310" y="2578918"/>
                  <a:pt x="797376" y="2526887"/>
                </a:cubicBezTo>
                <a:cubicBezTo>
                  <a:pt x="852841" y="2497543"/>
                  <a:pt x="883018" y="2451340"/>
                  <a:pt x="909761" y="2403888"/>
                </a:cubicBezTo>
                <a:cubicBezTo>
                  <a:pt x="944414" y="2342596"/>
                  <a:pt x="995925" y="2324906"/>
                  <a:pt x="1056695" y="2325635"/>
                </a:cubicBezTo>
                <a:cubicBezTo>
                  <a:pt x="1128185" y="2326363"/>
                  <a:pt x="1165543" y="2299411"/>
                  <a:pt x="1196761" y="2230523"/>
                </a:cubicBezTo>
                <a:cubicBezTo>
                  <a:pt x="1223297" y="2170896"/>
                  <a:pt x="1281154" y="2124173"/>
                  <a:pt x="1329439" y="2075993"/>
                </a:cubicBezTo>
                <a:cubicBezTo>
                  <a:pt x="1343695" y="2062153"/>
                  <a:pt x="1361488" y="2054452"/>
                  <a:pt x="1371063" y="2033640"/>
                </a:cubicBezTo>
                <a:cubicBezTo>
                  <a:pt x="1386359" y="2000965"/>
                  <a:pt x="1414872" y="1981818"/>
                  <a:pt x="1450462" y="1972037"/>
                </a:cubicBezTo>
                <a:cubicBezTo>
                  <a:pt x="1548288" y="1945063"/>
                  <a:pt x="1642598" y="1906644"/>
                  <a:pt x="1731425" y="1857570"/>
                </a:cubicBezTo>
                <a:cubicBezTo>
                  <a:pt x="1767846" y="1837798"/>
                  <a:pt x="1792404" y="1797839"/>
                  <a:pt x="1807598" y="1763916"/>
                </a:cubicBezTo>
                <a:cubicBezTo>
                  <a:pt x="1831738" y="1710532"/>
                  <a:pt x="1887099" y="1679314"/>
                  <a:pt x="1900211" y="1616877"/>
                </a:cubicBezTo>
                <a:cubicBezTo>
                  <a:pt x="1905934" y="1588989"/>
                  <a:pt x="1949328" y="1565576"/>
                  <a:pt x="1976592" y="1544763"/>
                </a:cubicBezTo>
                <a:cubicBezTo>
                  <a:pt x="2007810" y="1520413"/>
                  <a:pt x="2027998" y="1490339"/>
                  <a:pt x="2049434" y="1459954"/>
                </a:cubicBezTo>
                <a:cubicBezTo>
                  <a:pt x="2085573" y="1406852"/>
                  <a:pt x="2137209" y="1366185"/>
                  <a:pt x="2197303" y="1343510"/>
                </a:cubicBezTo>
                <a:cubicBezTo>
                  <a:pt x="2236639" y="1328421"/>
                  <a:pt x="2257138" y="1288254"/>
                  <a:pt x="2289709" y="1263384"/>
                </a:cubicBezTo>
                <a:cubicBezTo>
                  <a:pt x="2307191" y="1250064"/>
                  <a:pt x="2317598" y="1226962"/>
                  <a:pt x="2343509" y="1225713"/>
                </a:cubicBezTo>
                <a:cubicBezTo>
                  <a:pt x="2348879" y="1216576"/>
                  <a:pt x="2358837" y="1211135"/>
                  <a:pt x="2369420" y="1211561"/>
                </a:cubicBezTo>
                <a:lnTo>
                  <a:pt x="2392314" y="1190749"/>
                </a:lnTo>
                <a:cubicBezTo>
                  <a:pt x="2392574" y="1180166"/>
                  <a:pt x="2399578" y="1170946"/>
                  <a:pt x="2409692" y="1167855"/>
                </a:cubicBezTo>
                <a:cubicBezTo>
                  <a:pt x="2452669" y="1126960"/>
                  <a:pt x="2515521" y="1120716"/>
                  <a:pt x="2559747" y="1081381"/>
                </a:cubicBezTo>
                <a:cubicBezTo>
                  <a:pt x="2595752" y="1049330"/>
                  <a:pt x="2633943" y="1020922"/>
                  <a:pt x="2666722" y="984292"/>
                </a:cubicBezTo>
                <a:cubicBezTo>
                  <a:pt x="2738418" y="904166"/>
                  <a:pt x="2811782" y="825288"/>
                  <a:pt x="2888474" y="749324"/>
                </a:cubicBezTo>
                <a:cubicBezTo>
                  <a:pt x="2962878" y="676482"/>
                  <a:pt x="3048208" y="619352"/>
                  <a:pt x="3125629" y="551609"/>
                </a:cubicBezTo>
                <a:cubicBezTo>
                  <a:pt x="3154350" y="526114"/>
                  <a:pt x="3186088" y="495104"/>
                  <a:pt x="3198472" y="460243"/>
                </a:cubicBezTo>
                <a:cubicBezTo>
                  <a:pt x="3227920" y="377620"/>
                  <a:pt x="3299306" y="356287"/>
                  <a:pt x="3366841" y="327982"/>
                </a:cubicBezTo>
                <a:cubicBezTo>
                  <a:pt x="3443222" y="295932"/>
                  <a:pt x="3521163" y="267732"/>
                  <a:pt x="3597856" y="236514"/>
                </a:cubicBezTo>
                <a:cubicBezTo>
                  <a:pt x="3607950" y="232559"/>
                  <a:pt x="3614714" y="219968"/>
                  <a:pt x="3623246" y="211746"/>
                </a:cubicBezTo>
                <a:cubicBezTo>
                  <a:pt x="3701396" y="136719"/>
                  <a:pt x="3784541" y="75324"/>
                  <a:pt x="3902338" y="80422"/>
                </a:cubicBezTo>
                <a:cubicBezTo>
                  <a:pt x="3938759" y="81984"/>
                  <a:pt x="3976325" y="65229"/>
                  <a:pt x="4011601" y="52118"/>
                </a:cubicBezTo>
                <a:cubicBezTo>
                  <a:pt x="4026325" y="46654"/>
                  <a:pt x="4031529" y="36456"/>
                  <a:pt x="4033051" y="24737"/>
                </a:cubicBezTo>
                <a:close/>
              </a:path>
            </a:pathLst>
          </a:custGeom>
          <a:blipFill rotWithShape="1">
            <a:blip r:embed="rId3">
              <a:alphaModFix/>
            </a:blip>
            <a:stretch>
              <a:fillRect l="-1968" t="-1268" r="-17396" b="-3478"/>
            </a:stretch>
          </a:blip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sp>
        <p:nvSpPr>
          <p:cNvPr id="13" name="Google Shape;466;p33"/>
          <p:cNvSpPr/>
          <p:nvPr/>
        </p:nvSpPr>
        <p:spPr>
          <a:xfrm rot="16200000">
            <a:off x="1044198" y="4962026"/>
            <a:ext cx="524670" cy="1881063"/>
          </a:xfrm>
          <a:custGeom>
            <a:avLst/>
            <a:gdLst/>
            <a:ahLst/>
            <a:cxnLst/>
            <a:rect l="l" t="t" r="r" b="b"/>
            <a:pathLst>
              <a:path w="395202" h="1416890" extrusionOk="0">
                <a:moveTo>
                  <a:pt x="145726" y="1242542"/>
                </a:moveTo>
                <a:lnTo>
                  <a:pt x="64671" y="1242542"/>
                </a:lnTo>
                <a:lnTo>
                  <a:pt x="64671" y="1331058"/>
                </a:lnTo>
                <a:lnTo>
                  <a:pt x="145726" y="1331058"/>
                </a:lnTo>
                <a:close/>
                <a:moveTo>
                  <a:pt x="145726" y="1146344"/>
                </a:moveTo>
                <a:lnTo>
                  <a:pt x="64671" y="1146344"/>
                </a:lnTo>
                <a:lnTo>
                  <a:pt x="64671" y="1234859"/>
                </a:lnTo>
                <a:lnTo>
                  <a:pt x="145726" y="1234859"/>
                </a:lnTo>
                <a:close/>
                <a:moveTo>
                  <a:pt x="145726" y="1050145"/>
                </a:moveTo>
                <a:lnTo>
                  <a:pt x="64671" y="1050145"/>
                </a:lnTo>
                <a:lnTo>
                  <a:pt x="64671" y="1138661"/>
                </a:lnTo>
                <a:lnTo>
                  <a:pt x="145726" y="1138661"/>
                </a:lnTo>
                <a:close/>
                <a:moveTo>
                  <a:pt x="145726" y="953947"/>
                </a:moveTo>
                <a:lnTo>
                  <a:pt x="64671" y="953947"/>
                </a:lnTo>
                <a:lnTo>
                  <a:pt x="64671" y="1042463"/>
                </a:lnTo>
                <a:lnTo>
                  <a:pt x="145726" y="1042463"/>
                </a:lnTo>
                <a:close/>
                <a:moveTo>
                  <a:pt x="145726" y="857749"/>
                </a:moveTo>
                <a:lnTo>
                  <a:pt x="64671" y="857749"/>
                </a:lnTo>
                <a:lnTo>
                  <a:pt x="64671" y="946264"/>
                </a:lnTo>
                <a:lnTo>
                  <a:pt x="145726" y="946264"/>
                </a:lnTo>
                <a:close/>
                <a:moveTo>
                  <a:pt x="145726" y="761550"/>
                </a:moveTo>
                <a:lnTo>
                  <a:pt x="64671" y="761550"/>
                </a:lnTo>
                <a:lnTo>
                  <a:pt x="64671" y="850066"/>
                </a:lnTo>
                <a:lnTo>
                  <a:pt x="145726" y="850066"/>
                </a:lnTo>
                <a:close/>
                <a:moveTo>
                  <a:pt x="145726" y="665352"/>
                </a:moveTo>
                <a:lnTo>
                  <a:pt x="64671" y="665352"/>
                </a:lnTo>
                <a:lnTo>
                  <a:pt x="64671" y="753868"/>
                </a:lnTo>
                <a:lnTo>
                  <a:pt x="145726" y="753868"/>
                </a:lnTo>
                <a:close/>
                <a:moveTo>
                  <a:pt x="145726" y="569155"/>
                </a:moveTo>
                <a:lnTo>
                  <a:pt x="64671" y="569155"/>
                </a:lnTo>
                <a:lnTo>
                  <a:pt x="64671" y="657669"/>
                </a:lnTo>
                <a:lnTo>
                  <a:pt x="145726" y="657669"/>
                </a:lnTo>
                <a:close/>
                <a:moveTo>
                  <a:pt x="145726" y="472956"/>
                </a:moveTo>
                <a:lnTo>
                  <a:pt x="64671" y="472956"/>
                </a:lnTo>
                <a:lnTo>
                  <a:pt x="64671" y="561472"/>
                </a:lnTo>
                <a:lnTo>
                  <a:pt x="145726" y="561472"/>
                </a:lnTo>
                <a:close/>
                <a:moveTo>
                  <a:pt x="145726" y="376758"/>
                </a:moveTo>
                <a:lnTo>
                  <a:pt x="64671" y="376758"/>
                </a:lnTo>
                <a:lnTo>
                  <a:pt x="64671" y="465274"/>
                </a:lnTo>
                <a:lnTo>
                  <a:pt x="145726" y="465274"/>
                </a:lnTo>
                <a:close/>
                <a:moveTo>
                  <a:pt x="145727" y="280560"/>
                </a:moveTo>
                <a:lnTo>
                  <a:pt x="64671" y="280560"/>
                </a:lnTo>
                <a:lnTo>
                  <a:pt x="64671" y="369075"/>
                </a:lnTo>
                <a:lnTo>
                  <a:pt x="145726" y="369075"/>
                </a:lnTo>
                <a:close/>
                <a:moveTo>
                  <a:pt x="145727" y="184362"/>
                </a:moveTo>
                <a:lnTo>
                  <a:pt x="64671" y="184362"/>
                </a:lnTo>
                <a:lnTo>
                  <a:pt x="64671" y="272877"/>
                </a:lnTo>
                <a:lnTo>
                  <a:pt x="145727" y="272877"/>
                </a:lnTo>
                <a:close/>
                <a:moveTo>
                  <a:pt x="145727" y="88163"/>
                </a:moveTo>
                <a:lnTo>
                  <a:pt x="64671" y="88163"/>
                </a:lnTo>
                <a:lnTo>
                  <a:pt x="64671" y="176678"/>
                </a:lnTo>
                <a:lnTo>
                  <a:pt x="145727" y="176678"/>
                </a:lnTo>
                <a:close/>
                <a:moveTo>
                  <a:pt x="234464" y="1242542"/>
                </a:moveTo>
                <a:lnTo>
                  <a:pt x="153409" y="1242542"/>
                </a:lnTo>
                <a:lnTo>
                  <a:pt x="153409" y="1331058"/>
                </a:lnTo>
                <a:lnTo>
                  <a:pt x="234464" y="1331058"/>
                </a:lnTo>
                <a:close/>
                <a:moveTo>
                  <a:pt x="234464" y="1146344"/>
                </a:moveTo>
                <a:lnTo>
                  <a:pt x="153409" y="1146344"/>
                </a:lnTo>
                <a:lnTo>
                  <a:pt x="153409" y="1234859"/>
                </a:lnTo>
                <a:lnTo>
                  <a:pt x="234464" y="1234859"/>
                </a:lnTo>
                <a:close/>
                <a:moveTo>
                  <a:pt x="234464" y="1050145"/>
                </a:moveTo>
                <a:lnTo>
                  <a:pt x="153409" y="1050145"/>
                </a:lnTo>
                <a:lnTo>
                  <a:pt x="153409" y="1138661"/>
                </a:lnTo>
                <a:lnTo>
                  <a:pt x="234464" y="1138661"/>
                </a:lnTo>
                <a:close/>
                <a:moveTo>
                  <a:pt x="234464" y="953947"/>
                </a:moveTo>
                <a:lnTo>
                  <a:pt x="153409" y="953947"/>
                </a:lnTo>
                <a:lnTo>
                  <a:pt x="153409" y="1042463"/>
                </a:lnTo>
                <a:lnTo>
                  <a:pt x="234464" y="1042463"/>
                </a:lnTo>
                <a:close/>
                <a:moveTo>
                  <a:pt x="234464" y="857749"/>
                </a:moveTo>
                <a:lnTo>
                  <a:pt x="153409" y="857749"/>
                </a:lnTo>
                <a:lnTo>
                  <a:pt x="153409" y="946264"/>
                </a:lnTo>
                <a:lnTo>
                  <a:pt x="234464" y="946264"/>
                </a:lnTo>
                <a:close/>
                <a:moveTo>
                  <a:pt x="234464" y="761550"/>
                </a:moveTo>
                <a:lnTo>
                  <a:pt x="153409" y="761550"/>
                </a:lnTo>
                <a:lnTo>
                  <a:pt x="153409" y="850066"/>
                </a:lnTo>
                <a:lnTo>
                  <a:pt x="234464" y="850066"/>
                </a:lnTo>
                <a:close/>
                <a:moveTo>
                  <a:pt x="234464" y="665352"/>
                </a:moveTo>
                <a:lnTo>
                  <a:pt x="153409" y="665352"/>
                </a:lnTo>
                <a:lnTo>
                  <a:pt x="153409" y="753868"/>
                </a:lnTo>
                <a:lnTo>
                  <a:pt x="234464" y="753868"/>
                </a:lnTo>
                <a:close/>
                <a:moveTo>
                  <a:pt x="234464" y="569155"/>
                </a:moveTo>
                <a:lnTo>
                  <a:pt x="153409" y="569155"/>
                </a:lnTo>
                <a:lnTo>
                  <a:pt x="153409" y="657669"/>
                </a:lnTo>
                <a:lnTo>
                  <a:pt x="234464" y="657669"/>
                </a:lnTo>
                <a:close/>
                <a:moveTo>
                  <a:pt x="234464" y="472956"/>
                </a:moveTo>
                <a:lnTo>
                  <a:pt x="153409" y="472956"/>
                </a:lnTo>
                <a:lnTo>
                  <a:pt x="153409" y="561472"/>
                </a:lnTo>
                <a:lnTo>
                  <a:pt x="234464" y="561472"/>
                </a:lnTo>
                <a:close/>
                <a:moveTo>
                  <a:pt x="234464" y="376758"/>
                </a:moveTo>
                <a:lnTo>
                  <a:pt x="153409" y="376758"/>
                </a:lnTo>
                <a:lnTo>
                  <a:pt x="153409" y="465274"/>
                </a:lnTo>
                <a:lnTo>
                  <a:pt x="234464" y="465274"/>
                </a:lnTo>
                <a:close/>
                <a:moveTo>
                  <a:pt x="234464" y="280560"/>
                </a:moveTo>
                <a:lnTo>
                  <a:pt x="153409" y="280560"/>
                </a:lnTo>
                <a:lnTo>
                  <a:pt x="153409" y="369075"/>
                </a:lnTo>
                <a:lnTo>
                  <a:pt x="234464" y="369075"/>
                </a:lnTo>
                <a:close/>
                <a:moveTo>
                  <a:pt x="234464" y="184362"/>
                </a:moveTo>
                <a:lnTo>
                  <a:pt x="153409" y="184362"/>
                </a:lnTo>
                <a:lnTo>
                  <a:pt x="153409" y="272877"/>
                </a:lnTo>
                <a:lnTo>
                  <a:pt x="234464" y="272877"/>
                </a:lnTo>
                <a:close/>
                <a:moveTo>
                  <a:pt x="234464" y="88163"/>
                </a:moveTo>
                <a:lnTo>
                  <a:pt x="153409" y="88163"/>
                </a:lnTo>
                <a:lnTo>
                  <a:pt x="153409" y="176678"/>
                </a:lnTo>
                <a:lnTo>
                  <a:pt x="234464" y="176678"/>
                </a:lnTo>
                <a:close/>
                <a:moveTo>
                  <a:pt x="323202" y="1242542"/>
                </a:moveTo>
                <a:lnTo>
                  <a:pt x="242147" y="1242542"/>
                </a:lnTo>
                <a:lnTo>
                  <a:pt x="242147" y="1331058"/>
                </a:lnTo>
                <a:lnTo>
                  <a:pt x="323202" y="1331058"/>
                </a:lnTo>
                <a:close/>
                <a:moveTo>
                  <a:pt x="323202" y="1146344"/>
                </a:moveTo>
                <a:lnTo>
                  <a:pt x="242147" y="1146344"/>
                </a:lnTo>
                <a:lnTo>
                  <a:pt x="242147" y="1234859"/>
                </a:lnTo>
                <a:lnTo>
                  <a:pt x="323202" y="1234859"/>
                </a:lnTo>
                <a:close/>
                <a:moveTo>
                  <a:pt x="323202" y="1050145"/>
                </a:moveTo>
                <a:lnTo>
                  <a:pt x="242147" y="1050145"/>
                </a:lnTo>
                <a:lnTo>
                  <a:pt x="242147" y="1138661"/>
                </a:lnTo>
                <a:lnTo>
                  <a:pt x="323202" y="1138661"/>
                </a:lnTo>
                <a:close/>
                <a:moveTo>
                  <a:pt x="323202" y="953947"/>
                </a:moveTo>
                <a:lnTo>
                  <a:pt x="242147" y="953947"/>
                </a:lnTo>
                <a:lnTo>
                  <a:pt x="242147" y="1042463"/>
                </a:lnTo>
                <a:lnTo>
                  <a:pt x="323202" y="1042463"/>
                </a:lnTo>
                <a:close/>
                <a:moveTo>
                  <a:pt x="323202" y="857749"/>
                </a:moveTo>
                <a:lnTo>
                  <a:pt x="242147" y="857749"/>
                </a:lnTo>
                <a:lnTo>
                  <a:pt x="242147" y="946264"/>
                </a:lnTo>
                <a:lnTo>
                  <a:pt x="323202" y="946264"/>
                </a:lnTo>
                <a:close/>
                <a:moveTo>
                  <a:pt x="323202" y="761550"/>
                </a:moveTo>
                <a:lnTo>
                  <a:pt x="242147" y="761550"/>
                </a:lnTo>
                <a:lnTo>
                  <a:pt x="242147" y="850066"/>
                </a:lnTo>
                <a:lnTo>
                  <a:pt x="323202" y="850066"/>
                </a:lnTo>
                <a:close/>
                <a:moveTo>
                  <a:pt x="323202" y="665352"/>
                </a:moveTo>
                <a:lnTo>
                  <a:pt x="242147" y="665352"/>
                </a:lnTo>
                <a:lnTo>
                  <a:pt x="242147" y="753868"/>
                </a:lnTo>
                <a:lnTo>
                  <a:pt x="323202" y="753868"/>
                </a:lnTo>
                <a:close/>
                <a:moveTo>
                  <a:pt x="323202" y="569155"/>
                </a:moveTo>
                <a:lnTo>
                  <a:pt x="242147" y="569155"/>
                </a:lnTo>
                <a:lnTo>
                  <a:pt x="242147" y="657669"/>
                </a:lnTo>
                <a:lnTo>
                  <a:pt x="323202" y="657669"/>
                </a:lnTo>
                <a:close/>
                <a:moveTo>
                  <a:pt x="323202" y="472956"/>
                </a:moveTo>
                <a:lnTo>
                  <a:pt x="242147" y="472956"/>
                </a:lnTo>
                <a:lnTo>
                  <a:pt x="242147" y="561472"/>
                </a:lnTo>
                <a:lnTo>
                  <a:pt x="323202" y="561472"/>
                </a:lnTo>
                <a:close/>
                <a:moveTo>
                  <a:pt x="323202" y="376758"/>
                </a:moveTo>
                <a:lnTo>
                  <a:pt x="242147" y="376758"/>
                </a:lnTo>
                <a:lnTo>
                  <a:pt x="242147" y="465274"/>
                </a:lnTo>
                <a:lnTo>
                  <a:pt x="323202" y="465274"/>
                </a:lnTo>
                <a:close/>
                <a:moveTo>
                  <a:pt x="323203" y="280560"/>
                </a:moveTo>
                <a:lnTo>
                  <a:pt x="242147" y="280560"/>
                </a:lnTo>
                <a:lnTo>
                  <a:pt x="242147" y="369075"/>
                </a:lnTo>
                <a:lnTo>
                  <a:pt x="323202" y="369075"/>
                </a:lnTo>
                <a:close/>
                <a:moveTo>
                  <a:pt x="323203" y="184362"/>
                </a:moveTo>
                <a:lnTo>
                  <a:pt x="242147" y="184362"/>
                </a:lnTo>
                <a:lnTo>
                  <a:pt x="242147" y="272877"/>
                </a:lnTo>
                <a:lnTo>
                  <a:pt x="323203" y="272877"/>
                </a:lnTo>
                <a:close/>
                <a:moveTo>
                  <a:pt x="323203" y="88163"/>
                </a:moveTo>
                <a:lnTo>
                  <a:pt x="242147" y="88163"/>
                </a:lnTo>
                <a:lnTo>
                  <a:pt x="242147" y="176678"/>
                </a:lnTo>
                <a:lnTo>
                  <a:pt x="323203" y="176678"/>
                </a:lnTo>
                <a:close/>
                <a:moveTo>
                  <a:pt x="395202" y="80480"/>
                </a:moveTo>
                <a:lnTo>
                  <a:pt x="395202" y="88163"/>
                </a:lnTo>
                <a:lnTo>
                  <a:pt x="330885" y="88163"/>
                </a:lnTo>
                <a:lnTo>
                  <a:pt x="330885" y="176678"/>
                </a:lnTo>
                <a:lnTo>
                  <a:pt x="395202" y="176678"/>
                </a:lnTo>
                <a:lnTo>
                  <a:pt x="395202" y="184362"/>
                </a:lnTo>
                <a:lnTo>
                  <a:pt x="330885" y="184362"/>
                </a:lnTo>
                <a:lnTo>
                  <a:pt x="330885" y="272877"/>
                </a:lnTo>
                <a:lnTo>
                  <a:pt x="395202" y="272877"/>
                </a:lnTo>
                <a:lnTo>
                  <a:pt x="395202" y="280560"/>
                </a:lnTo>
                <a:lnTo>
                  <a:pt x="330885" y="280560"/>
                </a:lnTo>
                <a:lnTo>
                  <a:pt x="330885" y="369075"/>
                </a:lnTo>
                <a:lnTo>
                  <a:pt x="395202" y="369075"/>
                </a:lnTo>
                <a:lnTo>
                  <a:pt x="395202" y="376758"/>
                </a:lnTo>
                <a:lnTo>
                  <a:pt x="330885" y="376758"/>
                </a:lnTo>
                <a:lnTo>
                  <a:pt x="330885" y="465274"/>
                </a:lnTo>
                <a:lnTo>
                  <a:pt x="395202" y="465274"/>
                </a:lnTo>
                <a:lnTo>
                  <a:pt x="395202" y="472956"/>
                </a:lnTo>
                <a:lnTo>
                  <a:pt x="330885" y="472956"/>
                </a:lnTo>
                <a:lnTo>
                  <a:pt x="330885" y="561472"/>
                </a:lnTo>
                <a:lnTo>
                  <a:pt x="395202" y="561472"/>
                </a:lnTo>
                <a:lnTo>
                  <a:pt x="395202" y="569155"/>
                </a:lnTo>
                <a:lnTo>
                  <a:pt x="330885" y="569155"/>
                </a:lnTo>
                <a:lnTo>
                  <a:pt x="330885" y="657669"/>
                </a:lnTo>
                <a:lnTo>
                  <a:pt x="395202" y="657669"/>
                </a:lnTo>
                <a:lnTo>
                  <a:pt x="395202" y="665352"/>
                </a:lnTo>
                <a:lnTo>
                  <a:pt x="330885" y="665352"/>
                </a:lnTo>
                <a:lnTo>
                  <a:pt x="330885" y="753868"/>
                </a:lnTo>
                <a:lnTo>
                  <a:pt x="395202" y="753868"/>
                </a:lnTo>
                <a:lnTo>
                  <a:pt x="395202" y="761550"/>
                </a:lnTo>
                <a:lnTo>
                  <a:pt x="330885" y="761550"/>
                </a:lnTo>
                <a:lnTo>
                  <a:pt x="330885" y="850066"/>
                </a:lnTo>
                <a:lnTo>
                  <a:pt x="395202" y="850066"/>
                </a:lnTo>
                <a:lnTo>
                  <a:pt x="395202" y="857749"/>
                </a:lnTo>
                <a:lnTo>
                  <a:pt x="330885" y="857749"/>
                </a:lnTo>
                <a:lnTo>
                  <a:pt x="330885" y="946264"/>
                </a:lnTo>
                <a:lnTo>
                  <a:pt x="395202" y="946264"/>
                </a:lnTo>
                <a:lnTo>
                  <a:pt x="395202" y="953947"/>
                </a:lnTo>
                <a:lnTo>
                  <a:pt x="330885" y="953947"/>
                </a:lnTo>
                <a:lnTo>
                  <a:pt x="330885" y="1042463"/>
                </a:lnTo>
                <a:lnTo>
                  <a:pt x="395202" y="1042463"/>
                </a:lnTo>
                <a:lnTo>
                  <a:pt x="395202" y="1050145"/>
                </a:lnTo>
                <a:lnTo>
                  <a:pt x="330885" y="1050145"/>
                </a:lnTo>
                <a:lnTo>
                  <a:pt x="330885" y="1138661"/>
                </a:lnTo>
                <a:lnTo>
                  <a:pt x="395202" y="1138661"/>
                </a:lnTo>
                <a:lnTo>
                  <a:pt x="395202" y="1146344"/>
                </a:lnTo>
                <a:lnTo>
                  <a:pt x="330885" y="1146344"/>
                </a:lnTo>
                <a:lnTo>
                  <a:pt x="330885" y="1234859"/>
                </a:lnTo>
                <a:lnTo>
                  <a:pt x="395202" y="1234859"/>
                </a:lnTo>
                <a:lnTo>
                  <a:pt x="395202" y="1242542"/>
                </a:lnTo>
                <a:lnTo>
                  <a:pt x="330885" y="1242542"/>
                </a:lnTo>
                <a:lnTo>
                  <a:pt x="330885" y="1331058"/>
                </a:lnTo>
                <a:lnTo>
                  <a:pt x="395202" y="1331058"/>
                </a:lnTo>
                <a:lnTo>
                  <a:pt x="395202" y="1338740"/>
                </a:lnTo>
                <a:lnTo>
                  <a:pt x="330885" y="1338740"/>
                </a:lnTo>
                <a:lnTo>
                  <a:pt x="330885" y="1400847"/>
                </a:lnTo>
                <a:lnTo>
                  <a:pt x="323202" y="1401292"/>
                </a:lnTo>
                <a:lnTo>
                  <a:pt x="323202" y="1338740"/>
                </a:lnTo>
                <a:lnTo>
                  <a:pt x="242147" y="1338740"/>
                </a:lnTo>
                <a:lnTo>
                  <a:pt x="242147" y="1406709"/>
                </a:lnTo>
                <a:lnTo>
                  <a:pt x="234464" y="1405458"/>
                </a:lnTo>
                <a:lnTo>
                  <a:pt x="234464" y="1338740"/>
                </a:lnTo>
                <a:lnTo>
                  <a:pt x="153409" y="1338740"/>
                </a:lnTo>
                <a:lnTo>
                  <a:pt x="153409" y="1406175"/>
                </a:lnTo>
                <a:lnTo>
                  <a:pt x="145726" y="1404258"/>
                </a:lnTo>
                <a:lnTo>
                  <a:pt x="145726" y="1338740"/>
                </a:lnTo>
                <a:lnTo>
                  <a:pt x="64671" y="1338740"/>
                </a:lnTo>
                <a:lnTo>
                  <a:pt x="64671" y="1416119"/>
                </a:lnTo>
                <a:lnTo>
                  <a:pt x="56988" y="1416890"/>
                </a:lnTo>
                <a:lnTo>
                  <a:pt x="56988" y="1338740"/>
                </a:lnTo>
                <a:lnTo>
                  <a:pt x="212" y="1338740"/>
                </a:lnTo>
                <a:lnTo>
                  <a:pt x="212" y="1331058"/>
                </a:lnTo>
                <a:lnTo>
                  <a:pt x="56988" y="1331058"/>
                </a:lnTo>
                <a:lnTo>
                  <a:pt x="56988" y="1242542"/>
                </a:lnTo>
                <a:lnTo>
                  <a:pt x="212" y="1242542"/>
                </a:lnTo>
                <a:lnTo>
                  <a:pt x="212" y="1234859"/>
                </a:lnTo>
                <a:lnTo>
                  <a:pt x="56988" y="1234859"/>
                </a:lnTo>
                <a:lnTo>
                  <a:pt x="56988" y="1146344"/>
                </a:lnTo>
                <a:lnTo>
                  <a:pt x="212" y="1146344"/>
                </a:lnTo>
                <a:lnTo>
                  <a:pt x="212" y="1138661"/>
                </a:lnTo>
                <a:lnTo>
                  <a:pt x="56988" y="1138661"/>
                </a:lnTo>
                <a:lnTo>
                  <a:pt x="56988" y="1050145"/>
                </a:lnTo>
                <a:lnTo>
                  <a:pt x="212" y="1050145"/>
                </a:lnTo>
                <a:lnTo>
                  <a:pt x="212" y="1042463"/>
                </a:lnTo>
                <a:lnTo>
                  <a:pt x="56988" y="1042463"/>
                </a:lnTo>
                <a:lnTo>
                  <a:pt x="56988" y="953947"/>
                </a:lnTo>
                <a:lnTo>
                  <a:pt x="212" y="953947"/>
                </a:lnTo>
                <a:lnTo>
                  <a:pt x="212" y="946264"/>
                </a:lnTo>
                <a:lnTo>
                  <a:pt x="56988" y="946264"/>
                </a:lnTo>
                <a:lnTo>
                  <a:pt x="56988" y="857749"/>
                </a:lnTo>
                <a:lnTo>
                  <a:pt x="212" y="857749"/>
                </a:lnTo>
                <a:lnTo>
                  <a:pt x="212" y="850066"/>
                </a:lnTo>
                <a:lnTo>
                  <a:pt x="56988" y="850066"/>
                </a:lnTo>
                <a:lnTo>
                  <a:pt x="56988" y="761550"/>
                </a:lnTo>
                <a:lnTo>
                  <a:pt x="212" y="761550"/>
                </a:lnTo>
                <a:lnTo>
                  <a:pt x="212" y="753868"/>
                </a:lnTo>
                <a:lnTo>
                  <a:pt x="56988" y="753868"/>
                </a:lnTo>
                <a:lnTo>
                  <a:pt x="56988" y="665352"/>
                </a:lnTo>
                <a:lnTo>
                  <a:pt x="173" y="665352"/>
                </a:lnTo>
                <a:lnTo>
                  <a:pt x="170" y="657669"/>
                </a:lnTo>
                <a:lnTo>
                  <a:pt x="56988" y="657669"/>
                </a:lnTo>
                <a:lnTo>
                  <a:pt x="56988" y="569155"/>
                </a:lnTo>
                <a:lnTo>
                  <a:pt x="144" y="569155"/>
                </a:lnTo>
                <a:lnTo>
                  <a:pt x="142" y="561472"/>
                </a:lnTo>
                <a:lnTo>
                  <a:pt x="56988" y="561472"/>
                </a:lnTo>
                <a:lnTo>
                  <a:pt x="56988" y="472956"/>
                </a:lnTo>
                <a:lnTo>
                  <a:pt x="116" y="472956"/>
                </a:lnTo>
                <a:lnTo>
                  <a:pt x="113" y="465274"/>
                </a:lnTo>
                <a:lnTo>
                  <a:pt x="56988" y="465274"/>
                </a:lnTo>
                <a:lnTo>
                  <a:pt x="56988" y="376758"/>
                </a:lnTo>
                <a:lnTo>
                  <a:pt x="87" y="376758"/>
                </a:lnTo>
                <a:lnTo>
                  <a:pt x="85" y="369075"/>
                </a:lnTo>
                <a:lnTo>
                  <a:pt x="56988" y="369075"/>
                </a:lnTo>
                <a:lnTo>
                  <a:pt x="56989" y="280560"/>
                </a:lnTo>
                <a:lnTo>
                  <a:pt x="59" y="280560"/>
                </a:lnTo>
                <a:lnTo>
                  <a:pt x="57" y="272877"/>
                </a:lnTo>
                <a:lnTo>
                  <a:pt x="56989" y="272877"/>
                </a:lnTo>
                <a:lnTo>
                  <a:pt x="56989" y="184362"/>
                </a:lnTo>
                <a:lnTo>
                  <a:pt x="31" y="184361"/>
                </a:lnTo>
                <a:lnTo>
                  <a:pt x="28" y="176678"/>
                </a:lnTo>
                <a:lnTo>
                  <a:pt x="56989" y="176678"/>
                </a:lnTo>
                <a:lnTo>
                  <a:pt x="56989" y="88163"/>
                </a:lnTo>
                <a:lnTo>
                  <a:pt x="2" y="88163"/>
                </a:lnTo>
                <a:lnTo>
                  <a:pt x="0" y="80480"/>
                </a:lnTo>
                <a:lnTo>
                  <a:pt x="56989" y="80480"/>
                </a:lnTo>
                <a:lnTo>
                  <a:pt x="56989" y="6931"/>
                </a:lnTo>
                <a:lnTo>
                  <a:pt x="64671" y="8472"/>
                </a:lnTo>
                <a:lnTo>
                  <a:pt x="64671" y="80480"/>
                </a:lnTo>
                <a:lnTo>
                  <a:pt x="145727" y="80480"/>
                </a:lnTo>
                <a:lnTo>
                  <a:pt x="145727" y="0"/>
                </a:lnTo>
                <a:lnTo>
                  <a:pt x="153409" y="1538"/>
                </a:lnTo>
                <a:lnTo>
                  <a:pt x="153409" y="80480"/>
                </a:lnTo>
                <a:lnTo>
                  <a:pt x="234464" y="80480"/>
                </a:lnTo>
                <a:lnTo>
                  <a:pt x="234464" y="9561"/>
                </a:lnTo>
                <a:lnTo>
                  <a:pt x="242147" y="10257"/>
                </a:lnTo>
                <a:lnTo>
                  <a:pt x="242147" y="80480"/>
                </a:lnTo>
                <a:lnTo>
                  <a:pt x="323203" y="80480"/>
                </a:lnTo>
                <a:lnTo>
                  <a:pt x="323203" y="615"/>
                </a:lnTo>
                <a:lnTo>
                  <a:pt x="323900" y="405"/>
                </a:lnTo>
                <a:lnTo>
                  <a:pt x="330885" y="1063"/>
                </a:lnTo>
                <a:lnTo>
                  <a:pt x="330885" y="80480"/>
                </a:lnTo>
                <a:close/>
              </a:path>
            </a:pathLst>
          </a:custGeom>
          <a:solidFill>
            <a:srgbClr val="E6E1D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a:solidFill>
                <a:srgbClr val="FFFFFF"/>
              </a:solidFill>
              <a:latin typeface="Calibri"/>
              <a:ea typeface="Calibri"/>
              <a:cs typeface="Calibri"/>
              <a:sym typeface="Calibri"/>
            </a:endParaRPr>
          </a:p>
        </p:txBody>
      </p:sp>
      <p:pic>
        <p:nvPicPr>
          <p:cNvPr id="8" name="Picture 7"/>
          <p:cNvPicPr>
            <a:picLocks noChangeAspect="1"/>
          </p:cNvPicPr>
          <p:nvPr/>
        </p:nvPicPr>
        <p:blipFill>
          <a:blip r:embed="rId4"/>
          <a:stretch>
            <a:fillRect/>
          </a:stretch>
        </p:blipFill>
        <p:spPr>
          <a:xfrm>
            <a:off x="3981076" y="1781976"/>
            <a:ext cx="7741376" cy="3125337"/>
          </a:xfrm>
          <a:prstGeom prst="rect">
            <a:avLst/>
          </a:prstGeom>
        </p:spPr>
      </p:pic>
    </p:spTree>
    <p:extLst>
      <p:ext uri="{BB962C8B-B14F-4D97-AF65-F5344CB8AC3E}">
        <p14:creationId xmlns:p14="http://schemas.microsoft.com/office/powerpoint/2010/main" val="408405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7" name="Rectangle 6"/>
          <p:cNvSpPr/>
          <p:nvPr/>
        </p:nvSpPr>
        <p:spPr>
          <a:xfrm>
            <a:off x="464022" y="423924"/>
            <a:ext cx="11395881" cy="5854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C2BE"/>
              </a:solidFill>
            </a:endParaRPr>
          </a:p>
        </p:txBody>
      </p:sp>
      <p:sp>
        <p:nvSpPr>
          <p:cNvPr id="225" name="Google Shape;505;p35"/>
          <p:cNvSpPr/>
          <p:nvPr/>
        </p:nvSpPr>
        <p:spPr>
          <a:xfrm rot="13113012">
            <a:off x="10353068" y="719007"/>
            <a:ext cx="1880783" cy="52341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1" name="Google Shape;505;p35"/>
          <p:cNvSpPr/>
          <p:nvPr/>
        </p:nvSpPr>
        <p:spPr>
          <a:xfrm>
            <a:off x="750627" y="750628"/>
            <a:ext cx="4991438" cy="78993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464022" y="258548"/>
            <a:ext cx="6596444" cy="177409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10000" b="95000" l="10000" r="81333">
                        <a14:foregroundMark x1="36333" y1="43167" x2="46500" y2="39833"/>
                        <a14:foregroundMark x1="63667" y1="49333" x2="71500" y2="56333"/>
                        <a14:foregroundMark x1="60000" y1="64833" x2="61333" y2="68667"/>
                        <a14:foregroundMark x1="59500" y1="63667" x2="59667" y2="66500"/>
                        <a14:foregroundMark x1="59500" y1="76667" x2="56500" y2="81833"/>
                      </a14:backgroundRemoval>
                    </a14:imgEffect>
                  </a14:imgLayer>
                </a14:imgProps>
              </a:ext>
              <a:ext uri="{28A0092B-C50C-407E-A947-70E740481C1C}">
                <a14:useLocalDpi xmlns:a14="http://schemas.microsoft.com/office/drawing/2010/main" val="0"/>
              </a:ext>
            </a:extLst>
          </a:blip>
          <a:stretch>
            <a:fillRect/>
          </a:stretch>
        </p:blipFill>
        <p:spPr>
          <a:xfrm>
            <a:off x="-592474" y="0"/>
            <a:ext cx="6334539" cy="6334539"/>
          </a:xfrm>
          <a:prstGeom prst="rect">
            <a:avLst/>
          </a:prstGeom>
        </p:spPr>
      </p:pic>
      <p:sp>
        <p:nvSpPr>
          <p:cNvPr id="13" name="Google Shape;465;p33"/>
          <p:cNvSpPr/>
          <p:nvPr/>
        </p:nvSpPr>
        <p:spPr>
          <a:xfrm>
            <a:off x="4009827" y="1867262"/>
            <a:ext cx="3050639" cy="52471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lumMod val="75000"/>
            </a:schemeClr>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a:buClr>
                <a:srgbClr val="000000"/>
              </a:buClr>
              <a:buSzPts val="1800"/>
              <a:buFont typeface="Arial"/>
              <a:buNone/>
            </a:pPr>
            <a:endParaRPr>
              <a:solidFill>
                <a:srgbClr val="000000"/>
              </a:solidFill>
              <a:latin typeface="Calibri"/>
              <a:ea typeface="Calibri"/>
              <a:cs typeface="Calibri"/>
              <a:sym typeface="Calibri"/>
            </a:endParaRPr>
          </a:p>
        </p:txBody>
      </p:sp>
      <p:sp>
        <p:nvSpPr>
          <p:cNvPr id="14" name="Google Shape;465;p33"/>
          <p:cNvSpPr/>
          <p:nvPr/>
        </p:nvSpPr>
        <p:spPr>
          <a:xfrm>
            <a:off x="4467818" y="4253056"/>
            <a:ext cx="3388288" cy="524719"/>
          </a:xfrm>
          <a:custGeom>
            <a:avLst/>
            <a:gdLst/>
            <a:ahLst/>
            <a:cxnLst/>
            <a:rect l="l" t="t" r="r" b="b"/>
            <a:pathLst>
              <a:path w="5345286" h="1477528" extrusionOk="0">
                <a:moveTo>
                  <a:pt x="2669417" y="1476421"/>
                </a:moveTo>
                <a:cubicBezTo>
                  <a:pt x="1810167" y="1476421"/>
                  <a:pt x="950917" y="1476678"/>
                  <a:pt x="91667" y="1477183"/>
                </a:cubicBezTo>
                <a:cubicBezTo>
                  <a:pt x="26610" y="1477183"/>
                  <a:pt x="-4251" y="1475850"/>
                  <a:pt x="13372" y="1389458"/>
                </a:cubicBezTo>
                <a:cubicBezTo>
                  <a:pt x="34898" y="1284016"/>
                  <a:pt x="79570" y="1174860"/>
                  <a:pt x="8514" y="1062370"/>
                </a:cubicBezTo>
                <a:cubicBezTo>
                  <a:pt x="-23110" y="1012173"/>
                  <a:pt x="22992" y="942926"/>
                  <a:pt x="22992" y="880632"/>
                </a:cubicBezTo>
                <a:cubicBezTo>
                  <a:pt x="22992" y="758236"/>
                  <a:pt x="14513" y="637364"/>
                  <a:pt x="56139" y="514872"/>
                </a:cubicBezTo>
                <a:cubicBezTo>
                  <a:pt x="82618" y="436958"/>
                  <a:pt x="32994" y="348375"/>
                  <a:pt x="14134" y="266461"/>
                </a:cubicBezTo>
                <a:cubicBezTo>
                  <a:pt x="-6060" y="178545"/>
                  <a:pt x="55662" y="107869"/>
                  <a:pt x="42709" y="24049"/>
                </a:cubicBezTo>
                <a:cubicBezTo>
                  <a:pt x="38898" y="-335"/>
                  <a:pt x="73854" y="237"/>
                  <a:pt x="94811" y="-49"/>
                </a:cubicBezTo>
                <a:cubicBezTo>
                  <a:pt x="148626" y="-716"/>
                  <a:pt x="202537" y="-49"/>
                  <a:pt x="256736" y="-49"/>
                </a:cubicBezTo>
                <a:cubicBezTo>
                  <a:pt x="1889034" y="-49"/>
                  <a:pt x="3521334" y="-49"/>
                  <a:pt x="5153632" y="-49"/>
                </a:cubicBezTo>
                <a:cubicBezTo>
                  <a:pt x="5274030" y="-49"/>
                  <a:pt x="5277457" y="4809"/>
                  <a:pt x="5241453" y="116156"/>
                </a:cubicBezTo>
                <a:cubicBezTo>
                  <a:pt x="5215926" y="194356"/>
                  <a:pt x="5217449" y="270937"/>
                  <a:pt x="5254598" y="343422"/>
                </a:cubicBezTo>
                <a:cubicBezTo>
                  <a:pt x="5289650" y="412003"/>
                  <a:pt x="5304128" y="482773"/>
                  <a:pt x="5273648" y="552972"/>
                </a:cubicBezTo>
                <a:cubicBezTo>
                  <a:pt x="5236690" y="638697"/>
                  <a:pt x="5256503" y="720803"/>
                  <a:pt x="5271076" y="804813"/>
                </a:cubicBezTo>
                <a:cubicBezTo>
                  <a:pt x="5276602" y="836817"/>
                  <a:pt x="5284220" y="870822"/>
                  <a:pt x="5269458" y="900063"/>
                </a:cubicBezTo>
                <a:cubicBezTo>
                  <a:pt x="5235834" y="967405"/>
                  <a:pt x="5231358" y="1027317"/>
                  <a:pt x="5293745" y="1081515"/>
                </a:cubicBezTo>
                <a:cubicBezTo>
                  <a:pt x="5312225" y="1097707"/>
                  <a:pt x="5305842" y="1120758"/>
                  <a:pt x="5296317" y="1141617"/>
                </a:cubicBezTo>
                <a:cubicBezTo>
                  <a:pt x="5265647" y="1208292"/>
                  <a:pt x="5270695" y="1271348"/>
                  <a:pt x="5315367" y="1331641"/>
                </a:cubicBezTo>
                <a:cubicBezTo>
                  <a:pt x="5325178" y="1347796"/>
                  <a:pt x="5331845" y="1365617"/>
                  <a:pt x="5335179" y="1384219"/>
                </a:cubicBezTo>
                <a:cubicBezTo>
                  <a:pt x="5354229" y="1457276"/>
                  <a:pt x="5339561" y="1476136"/>
                  <a:pt x="5263551" y="1476326"/>
                </a:cubicBezTo>
                <a:cubicBezTo>
                  <a:pt x="5045334" y="1476897"/>
                  <a:pt x="4827211" y="1476897"/>
                  <a:pt x="4608994" y="1476326"/>
                </a:cubicBezTo>
                <a:lnTo>
                  <a:pt x="2669703" y="1476326"/>
                </a:lnTo>
                <a:close/>
              </a:path>
            </a:pathLst>
          </a:custGeom>
          <a:solidFill>
            <a:schemeClr val="accent2">
              <a:lumMod val="75000"/>
            </a:schemeClr>
          </a:solidFill>
          <a:ln>
            <a:noFill/>
          </a:ln>
          <a:effectLst>
            <a:outerShdw blurRad="42863" dist="19050" algn="bl" rotWithShape="0">
              <a:srgbClr val="000000">
                <a:alpha val="18823"/>
              </a:srgbClr>
            </a:outerShdw>
          </a:effectLst>
        </p:spPr>
        <p:txBody>
          <a:bodyPr spcFirstLastPara="1" wrap="square" lIns="91425" tIns="45700" rIns="91425" bIns="45700" anchor="ctr" anchorCtr="0">
            <a:noAutofit/>
          </a:bodyPr>
          <a:lstStyle/>
          <a:p>
            <a:pPr>
              <a:buClr>
                <a:srgbClr val="000000"/>
              </a:buClr>
              <a:buSzPts val="1800"/>
              <a:buFont typeface="Arial"/>
              <a:buNone/>
            </a:pPr>
            <a:endParaRPr>
              <a:solidFill>
                <a:srgbClr val="000000"/>
              </a:solidFill>
              <a:latin typeface="Calibri"/>
              <a:ea typeface="Calibri"/>
              <a:cs typeface="Calibri"/>
              <a:sym typeface="Calibri"/>
            </a:endParaRPr>
          </a:p>
        </p:txBody>
      </p:sp>
      <p:sp>
        <p:nvSpPr>
          <p:cNvPr id="15" name="Rectangle 14"/>
          <p:cNvSpPr/>
          <p:nvPr/>
        </p:nvSpPr>
        <p:spPr>
          <a:xfrm>
            <a:off x="4208815" y="1849972"/>
            <a:ext cx="7084644" cy="2356030"/>
          </a:xfrm>
          <a:prstGeom prst="rect">
            <a:avLst/>
          </a:prstGeom>
        </p:spPr>
        <p:txBody>
          <a:bodyPr wrap="square">
            <a:spAutoFit/>
          </a:bodyPr>
          <a:lstStyle/>
          <a:p>
            <a:pPr algn="just" defTabSz="1066800">
              <a:lnSpc>
                <a:spcPct val="90000"/>
              </a:lnSpc>
              <a:spcBef>
                <a:spcPct val="0"/>
              </a:spcBef>
              <a:spcAft>
                <a:spcPct val="35000"/>
              </a:spcAft>
            </a:pPr>
            <a:r>
              <a:rPr lang="en-US" sz="2800" b="1" i="1" u="sng" dirty="0" err="1" smtClean="0">
                <a:solidFill>
                  <a:srgbClr val="FFFFFF"/>
                </a:solidFill>
                <a:latin typeface="Times New Roman" panose="02020603050405020304" pitchFamily="18" charset="0"/>
                <a:cs typeface="Times New Roman" panose="02020603050405020304" pitchFamily="18" charset="0"/>
              </a:rPr>
              <a:t>Câu</a:t>
            </a:r>
            <a:r>
              <a:rPr lang="en-US" sz="2800" b="1" i="1" u="sng" dirty="0" smtClean="0">
                <a:solidFill>
                  <a:srgbClr val="FFFFFF"/>
                </a:solidFill>
                <a:latin typeface="Times New Roman" panose="02020603050405020304" pitchFamily="18" charset="0"/>
                <a:cs typeface="Times New Roman" panose="02020603050405020304" pitchFamily="18" charset="0"/>
              </a:rPr>
              <a:t> </a:t>
            </a:r>
            <a:r>
              <a:rPr lang="en-US" sz="2800" b="1" i="1" u="sng" dirty="0" err="1" smtClean="0">
                <a:solidFill>
                  <a:srgbClr val="FFFFFF"/>
                </a:solidFill>
                <a:latin typeface="Times New Roman" panose="02020603050405020304" pitchFamily="18" charset="0"/>
                <a:cs typeface="Times New Roman" panose="02020603050405020304" pitchFamily="18" charset="0"/>
              </a:rPr>
              <a:t>nói</a:t>
            </a:r>
            <a:r>
              <a:rPr lang="en-US" sz="2800" b="1" i="1" u="sng" dirty="0" smtClean="0">
                <a:solidFill>
                  <a:srgbClr val="FFFFFF"/>
                </a:solidFill>
                <a:latin typeface="Times New Roman" panose="02020603050405020304" pitchFamily="18" charset="0"/>
                <a:cs typeface="Times New Roman" panose="02020603050405020304" pitchFamily="18" charset="0"/>
              </a:rPr>
              <a:t> </a:t>
            </a:r>
            <a:r>
              <a:rPr lang="en-US" sz="2800" b="1" i="1" u="sng" dirty="0" err="1" smtClean="0">
                <a:solidFill>
                  <a:srgbClr val="FFFFFF"/>
                </a:solidFill>
                <a:latin typeface="Times New Roman" panose="02020603050405020304" pitchFamily="18" charset="0"/>
                <a:cs typeface="Times New Roman" panose="02020603050405020304" pitchFamily="18" charset="0"/>
              </a:rPr>
              <a:t>của</a:t>
            </a:r>
            <a:r>
              <a:rPr lang="en-US" sz="2800" b="1" i="1" u="sng" dirty="0" smtClean="0">
                <a:solidFill>
                  <a:srgbClr val="FFFFFF"/>
                </a:solidFill>
                <a:latin typeface="Times New Roman" panose="02020603050405020304" pitchFamily="18" charset="0"/>
                <a:cs typeface="Times New Roman" panose="02020603050405020304" pitchFamily="18" charset="0"/>
              </a:rPr>
              <a:t> </a:t>
            </a:r>
            <a:r>
              <a:rPr lang="en-US" sz="2800" b="1" i="1" u="sng" dirty="0" err="1" smtClean="0">
                <a:solidFill>
                  <a:srgbClr val="FFFFFF"/>
                </a:solidFill>
                <a:latin typeface="Times New Roman" panose="02020603050405020304" pitchFamily="18" charset="0"/>
                <a:cs typeface="Times New Roman" panose="02020603050405020304" pitchFamily="18" charset="0"/>
              </a:rPr>
              <a:t>mẹ</a:t>
            </a:r>
            <a:endParaRPr lang="en-US" sz="2800" b="1" dirty="0" smtClean="0">
              <a:solidFill>
                <a:srgbClr val="FFFFFF"/>
              </a:solidFill>
              <a:latin typeface="Times New Roman" panose="02020603050405020304" pitchFamily="18" charset="0"/>
              <a:cs typeface="Times New Roman" panose="02020603050405020304" pitchFamily="18" charset="0"/>
            </a:endParaRPr>
          </a:p>
          <a:p>
            <a:pPr algn="just" defTabSz="10668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a:t>
            </a:r>
            <a:r>
              <a:rPr lang="en-US" sz="2200" dirty="0" err="1" smtClean="0">
                <a:latin typeface="Times New Roman" panose="02020603050405020304" pitchFamily="18" charset="0"/>
                <a:cs typeface="Times New Roman" panose="02020603050405020304" pitchFamily="18" charset="0"/>
              </a:rPr>
              <a:t>Xem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người</a:t>
            </a:r>
            <a:r>
              <a:rPr lang="en-US" sz="2200" dirty="0" smtClean="0">
                <a:latin typeface="Times New Roman" panose="02020603050405020304" pitchFamily="18" charset="0"/>
                <a:cs typeface="Times New Roman" panose="02020603050405020304" pitchFamily="18" charset="0"/>
              </a:rPr>
              <a:t> ta </a:t>
            </a:r>
            <a:r>
              <a:rPr lang="en-US" sz="2200" dirty="0" err="1" smtClean="0">
                <a:latin typeface="Times New Roman" panose="02020603050405020304" pitchFamily="18" charset="0"/>
                <a:cs typeface="Times New Roman" panose="02020603050405020304" pitchFamily="18" charset="0"/>
              </a:rPr>
              <a:t>kìa</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ai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như</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thế</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a:t>
            </a:r>
            <a:r>
              <a:rPr lang="en-US" sz="2200" dirty="0" err="1" smtClean="0">
                <a:latin typeface="Times New Roman" panose="02020603050405020304" pitchFamily="18" charset="0"/>
                <a:cs typeface="Times New Roman" panose="02020603050405020304" pitchFamily="18" charset="0"/>
              </a:rPr>
              <a:t>mẹ</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muốn</a:t>
            </a:r>
            <a:r>
              <a:rPr lang="en-US" sz="2200" dirty="0" smtClean="0">
                <a:latin typeface="Times New Roman" panose="02020603050405020304" pitchFamily="18" charset="0"/>
                <a:cs typeface="Times New Roman" panose="02020603050405020304" pitchFamily="18" charset="0"/>
              </a:rPr>
              <a:t> con </a:t>
            </a:r>
            <a:r>
              <a:rPr lang="en-US" sz="2200" dirty="0" err="1" smtClean="0">
                <a:latin typeface="Times New Roman" panose="02020603050405020304" pitchFamily="18" charset="0"/>
                <a:cs typeface="Times New Roman" panose="02020603050405020304" pitchFamily="18" charset="0"/>
              </a:rPr>
              <a:t>bằng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người,không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thua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em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kém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chị</a:t>
            </a:r>
            <a:r>
              <a:rPr lang="en-US" sz="2200" dirty="0" smtClean="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làm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xấu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mặt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đình</a:t>
            </a:r>
            <a:r>
              <a:rPr lang="en-US" sz="2200" dirty="0" smtClean="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dòng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tộc</a:t>
            </a:r>
            <a:r>
              <a:rPr lang="en-US" sz="2200" dirty="0" smtClean="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ai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phàn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nàn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kêu</a:t>
            </a:r>
            <a:r>
              <a:rPr lang="en-US" sz="2200" dirty="0" smtClean="0">
                <a:latin typeface="Times New Roman" panose="02020603050405020304" pitchFamily="18" charset="0"/>
                <a:cs typeface="Times New Roman" panose="02020603050405020304" pitchFamily="18" charset="0"/>
              </a:rPr>
              <a:t> ca </a:t>
            </a:r>
            <a:r>
              <a:rPr lang="en-US" sz="2200" dirty="0" err="1" smtClean="0">
                <a:latin typeface="Times New Roman" panose="02020603050405020304" pitchFamily="18" charset="0"/>
                <a:cs typeface="Times New Roman" panose="02020603050405020304" pitchFamily="18" charset="0"/>
              </a:rPr>
              <a:t>điều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gì</a:t>
            </a:r>
            <a:r>
              <a:rPr lang="en-US" sz="2200" dirty="0" smtClean="0">
                <a:latin typeface="Times New Roman" panose="02020603050405020304" pitchFamily="18" charset="0"/>
                <a:cs typeface="Times New Roman" panose="02020603050405020304" pitchFamily="18" charset="0"/>
              </a:rPr>
              <a:t>…</a:t>
            </a:r>
            <a:endParaRPr lang="vi-VN" sz="2200" dirty="0" smtClean="0">
              <a:latin typeface="Times New Roman" panose="02020603050405020304" pitchFamily="18" charset="0"/>
              <a:cs typeface="Times New Roman" panose="02020603050405020304" pitchFamily="18" charset="0"/>
            </a:endParaRPr>
          </a:p>
          <a:p>
            <a:pPr algn="just" defTabSz="1066800">
              <a:lnSpc>
                <a:spcPct val="90000"/>
              </a:lnSpc>
              <a:spcBef>
                <a:spcPct val="0"/>
              </a:spcBef>
              <a:spcAft>
                <a:spcPct val="35000"/>
              </a:spcAft>
            </a:pPr>
            <a:r>
              <a:rPr lang="vi-VN" sz="2200" dirty="0" smtClean="0">
                <a:latin typeface="Times New Roman" panose="02020603050405020304" pitchFamily="18" charset="0"/>
                <a:cs typeface="Times New Roman" panose="02020603050405020304" pitchFamily="18" charset="0"/>
                <a:sym typeface="Wingdings" panose="05000000000000000000" pitchFamily="2" charset="2"/>
              </a:rPr>
              <a:t> Mong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ước</a:t>
            </a:r>
            <a:r>
              <a:rPr lang="vi-VN" sz="2200" dirty="0" smtClean="0">
                <a:latin typeface="Times New Roman" panose="02020603050405020304" pitchFamily="18" charset="0"/>
                <a:cs typeface="Times New Roman" panose="02020603050405020304" pitchFamily="18" charset="0"/>
                <a:sym typeface="Wingdings" panose="05000000000000000000" pitchFamily="2" charset="2"/>
              </a:rPr>
              <a:t> giản dị</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đời</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thường</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latin typeface="Times New Roman" panose="02020603050405020304" pitchFamily="18" charset="0"/>
                <a:cs typeface="Times New Roman" panose="02020603050405020304" pitchFamily="18" charset="0"/>
                <a:sym typeface="Wingdings" panose="05000000000000000000" pitchFamily="2" charset="2"/>
              </a:rPr>
              <a:t> của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mọi</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latin typeface="Times New Roman" panose="02020603050405020304" pitchFamily="18" charset="0"/>
                <a:cs typeface="Times New Roman" panose="02020603050405020304" pitchFamily="18" charset="0"/>
                <a:sym typeface="Wingdings" panose="05000000000000000000" pitchFamily="2" charset="2"/>
              </a:rPr>
              <a:t>người mẹ, muốn con hoàn hảo như mọi người   VĐ nghị luận</a:t>
            </a:r>
            <a:endParaRPr lang="en-US" sz="2200" dirty="0">
              <a:latin typeface="Times New Roman" panose="02020603050405020304" pitchFamily="18" charset="0"/>
              <a:cs typeface="Times New Roman" panose="02020603050405020304" pitchFamily="18" charset="0"/>
            </a:endParaRPr>
          </a:p>
        </p:txBody>
      </p:sp>
      <p:sp>
        <p:nvSpPr>
          <p:cNvPr id="3" name="Rectangle 2"/>
          <p:cNvSpPr/>
          <p:nvPr/>
        </p:nvSpPr>
        <p:spPr>
          <a:xfrm>
            <a:off x="4686147" y="4303424"/>
            <a:ext cx="6895838" cy="1226490"/>
          </a:xfrm>
          <a:prstGeom prst="rect">
            <a:avLst/>
          </a:prstGeom>
        </p:spPr>
        <p:txBody>
          <a:bodyPr wrap="square">
            <a:spAutoFit/>
          </a:bodyPr>
          <a:lstStyle/>
          <a:p>
            <a:pPr algn="just" defTabSz="1066800">
              <a:spcBef>
                <a:spcPct val="0"/>
              </a:spcBef>
              <a:spcAft>
                <a:spcPct val="35000"/>
              </a:spcAft>
            </a:pPr>
            <a:r>
              <a:rPr lang="en-US" sz="2200" b="1" i="1" u="sng" dirty="0" err="1">
                <a:solidFill>
                  <a:srgbClr val="FFFFFF"/>
                </a:solidFill>
                <a:latin typeface="Times New Roman" panose="02020603050405020304" pitchFamily="18" charset="0"/>
                <a:cs typeface="Times New Roman" panose="02020603050405020304" pitchFamily="18" charset="0"/>
              </a:rPr>
              <a:t>Tâm</a:t>
            </a:r>
            <a:r>
              <a:rPr lang="en-US" sz="2200" b="1" i="1" u="sng" dirty="0">
                <a:solidFill>
                  <a:srgbClr val="FFFFFF"/>
                </a:solidFill>
                <a:latin typeface="Times New Roman" panose="02020603050405020304" pitchFamily="18" charset="0"/>
                <a:cs typeface="Times New Roman" panose="02020603050405020304" pitchFamily="18" charset="0"/>
              </a:rPr>
              <a:t> </a:t>
            </a:r>
            <a:r>
              <a:rPr lang="en-US" sz="2200" b="1" i="1" u="sng" dirty="0" err="1">
                <a:solidFill>
                  <a:srgbClr val="FFFFFF"/>
                </a:solidFill>
                <a:latin typeface="Times New Roman" panose="02020603050405020304" pitchFamily="18" charset="0"/>
                <a:cs typeface="Times New Roman" panose="02020603050405020304" pitchFamily="18" charset="0"/>
              </a:rPr>
              <a:t>trạng</a:t>
            </a:r>
            <a:r>
              <a:rPr lang="en-US" sz="2200" b="1" i="1" u="sng" dirty="0">
                <a:solidFill>
                  <a:srgbClr val="FFFFFF"/>
                </a:solidFill>
                <a:latin typeface="Times New Roman" panose="02020603050405020304" pitchFamily="18" charset="0"/>
                <a:cs typeface="Times New Roman" panose="02020603050405020304" pitchFamily="18" charset="0"/>
              </a:rPr>
              <a:t> </a:t>
            </a:r>
            <a:r>
              <a:rPr lang="en-US" sz="2200" b="1" i="1" u="sng" dirty="0" err="1">
                <a:solidFill>
                  <a:srgbClr val="FFFFFF"/>
                </a:solidFill>
                <a:latin typeface="Times New Roman" panose="02020603050405020304" pitchFamily="18" charset="0"/>
                <a:cs typeface="Times New Roman" panose="02020603050405020304" pitchFamily="18" charset="0"/>
              </a:rPr>
              <a:t>của</a:t>
            </a:r>
            <a:r>
              <a:rPr lang="en-US" sz="2200" b="1" i="1" u="sng" dirty="0">
                <a:solidFill>
                  <a:srgbClr val="FFFFFF"/>
                </a:solidFill>
                <a:latin typeface="Times New Roman" panose="02020603050405020304" pitchFamily="18" charset="0"/>
                <a:cs typeface="Times New Roman" panose="02020603050405020304" pitchFamily="18" charset="0"/>
              </a:rPr>
              <a:t> con</a:t>
            </a:r>
            <a:endParaRPr lang="en-US" sz="2200" b="1" dirty="0">
              <a:solidFill>
                <a:srgbClr val="FFFFFF"/>
              </a:solidFill>
              <a:latin typeface="Times New Roman" panose="02020603050405020304" pitchFamily="18" charset="0"/>
              <a:cs typeface="Times New Roman" panose="02020603050405020304" pitchFamily="18" charset="0"/>
            </a:endParaRPr>
          </a:p>
          <a:p>
            <a:pPr algn="just" defTabSz="1066800">
              <a:spcBef>
                <a:spcPct val="0"/>
              </a:spcBef>
              <a:spcAft>
                <a:spcPct val="35000"/>
              </a:spcAft>
            </a:pP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vậy</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thoải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Tâm</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trạng</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buồn</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vi-VN"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thấy</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thoải</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mái</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98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7" name="Rectangle 6"/>
          <p:cNvSpPr/>
          <p:nvPr/>
        </p:nvSpPr>
        <p:spPr>
          <a:xfrm>
            <a:off x="464022" y="423924"/>
            <a:ext cx="11395881" cy="5854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C2BE"/>
              </a:solidFill>
            </a:endParaRPr>
          </a:p>
        </p:txBody>
      </p:sp>
      <p:sp>
        <p:nvSpPr>
          <p:cNvPr id="225" name="Google Shape;505;p35"/>
          <p:cNvSpPr/>
          <p:nvPr/>
        </p:nvSpPr>
        <p:spPr>
          <a:xfrm rot="13113012">
            <a:off x="10353068" y="719007"/>
            <a:ext cx="1880783" cy="523415"/>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1" name="Google Shape;505;p35"/>
          <p:cNvSpPr/>
          <p:nvPr/>
        </p:nvSpPr>
        <p:spPr>
          <a:xfrm>
            <a:off x="750627" y="750628"/>
            <a:ext cx="4991438" cy="78993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blipFill rotWithShape="1">
            <a:blip r:embed="rId3">
              <a:alphaModFix/>
            </a:blip>
            <a:stretch>
              <a:fillRect l="-11047" t="-54042" r="-8316" b="-40124"/>
            </a:stretch>
          </a:blipFill>
          <a:ln>
            <a:noFill/>
          </a:ln>
        </p:spPr>
        <p:txBody>
          <a:bodyPr spcFirstLastPara="1" wrap="square" lIns="91425" tIns="45700" rIns="91425" bIns="45700" anchor="ctr"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464022" y="258548"/>
            <a:ext cx="6596444" cy="177409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10000" b="95000" l="10000" r="81333">
                        <a14:foregroundMark x1="36333" y1="43167" x2="46500" y2="39833"/>
                        <a14:foregroundMark x1="63667" y1="49333" x2="71500" y2="56333"/>
                        <a14:foregroundMark x1="60000" y1="64833" x2="61333" y2="68667"/>
                        <a14:foregroundMark x1="59500" y1="63667" x2="59667" y2="66500"/>
                        <a14:foregroundMark x1="59500" y1="76667" x2="56500" y2="81833"/>
                      </a14:backgroundRemoval>
                    </a14:imgEffect>
                  </a14:imgLayer>
                </a14:imgProps>
              </a:ext>
              <a:ext uri="{28A0092B-C50C-407E-A947-70E740481C1C}">
                <a14:useLocalDpi xmlns:a14="http://schemas.microsoft.com/office/drawing/2010/main" val="0"/>
              </a:ext>
            </a:extLst>
          </a:blip>
          <a:stretch>
            <a:fillRect/>
          </a:stretch>
        </p:blipFill>
        <p:spPr>
          <a:xfrm>
            <a:off x="-592474" y="0"/>
            <a:ext cx="6334539" cy="6334539"/>
          </a:xfrm>
          <a:prstGeom prst="rect">
            <a:avLst/>
          </a:prstGeom>
        </p:spPr>
      </p:pic>
      <p:sp>
        <p:nvSpPr>
          <p:cNvPr id="4" name="Rectangle 3"/>
          <p:cNvSpPr/>
          <p:nvPr/>
        </p:nvSpPr>
        <p:spPr>
          <a:xfrm>
            <a:off x="4603845" y="2291186"/>
            <a:ext cx="6096000" cy="2031325"/>
          </a:xfrm>
          <a:prstGeom prst="rect">
            <a:avLst/>
          </a:prstGeom>
        </p:spPr>
        <p:txBody>
          <a:bodyPr>
            <a:spAutoFit/>
          </a:bodyPr>
          <a:lstStyle/>
          <a:p>
            <a:pPr algn="just">
              <a:lnSpc>
                <a:spcPct val="150000"/>
              </a:lnSpc>
            </a:pPr>
            <a:r>
              <a:rPr lang="en-US" sz="2800" b="1" i="1" dirty="0" err="1">
                <a:latin typeface="Times New Roman" panose="02020603050405020304" pitchFamily="18" charset="0"/>
                <a:cs typeface="Times New Roman" panose="02020603050405020304" pitchFamily="18" charset="0"/>
              </a:rPr>
              <a:t>Nghệ</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thuật</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en-US"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vào</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bài</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ấn</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phục</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581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Nghị</a:t>
            </a:r>
            <a:r>
              <a:rPr lang="en-US" sz="4400" b="1" dirty="0">
                <a:solidFill>
                  <a:srgbClr val="008080"/>
                </a:solidFill>
                <a:latin typeface="Times New Roman" panose="02020603050405020304" pitchFamily="18" charset="0"/>
                <a:cs typeface="Times New Roman" panose="02020603050405020304" pitchFamily="18" charset="0"/>
              </a:rPr>
              <a:t> </a:t>
            </a:r>
            <a:r>
              <a:rPr lang="en-US" sz="4400" b="1" dirty="0" err="1" smtClean="0">
                <a:solidFill>
                  <a:srgbClr val="008080"/>
                </a:solidFill>
                <a:latin typeface="Times New Roman" panose="02020603050405020304" pitchFamily="18" charset="0"/>
                <a:cs typeface="Times New Roman" panose="02020603050405020304" pitchFamily="18" charset="0"/>
              </a:rPr>
              <a:t>luận</a:t>
            </a:r>
            <a:endParaRPr kumimoji="0" lang="en-US" sz="4400" b="1" i="0" u="none" strike="noStrike" kern="1200" cap="none" spc="0" normalizeH="0" baseline="0" noProof="0" dirty="0">
              <a:ln>
                <a:noFill/>
              </a:ln>
              <a:solidFill>
                <a:srgbClr val="00808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621606" y="3013502"/>
            <a:ext cx="494879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smtClean="0">
                <a:solidFill>
                  <a:srgbClr val="FF0000"/>
                </a:solidFill>
                <a:latin typeface="Times New Roman" panose="02020603050405020304" pitchFamily="18" charset="0"/>
                <a:cs typeface="Times New Roman" panose="02020603050405020304" pitchFamily="18" charset="0"/>
              </a:rPr>
              <a:t>Con</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cô</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khen</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02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2" y="515214"/>
            <a:ext cx="4922984" cy="4922984"/>
          </a:xfrm>
          <a:prstGeom prst="rect">
            <a:avLst/>
          </a:prstGeom>
        </p:spPr>
      </p:pic>
      <p:sp>
        <p:nvSpPr>
          <p:cNvPr id="4" name="Title 7"/>
          <p:cNvSpPr txBox="1">
            <a:spLocks/>
          </p:cNvSpPr>
          <p:nvPr/>
        </p:nvSpPr>
        <p:spPr>
          <a:xfrm>
            <a:off x="1103710" y="0"/>
            <a:ext cx="5218583" cy="64629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a:lnSpc>
                <a:spcPct val="150000"/>
              </a:lnSpc>
            </a:pPr>
            <a:r>
              <a:rPr lang="vi-VN" sz="3500" i="1" kern="0" dirty="0" smtClean="0">
                <a:solidFill>
                  <a:schemeClr val="tx1"/>
                </a:solidFill>
                <a:latin typeface="+mj-lt"/>
              </a:rPr>
              <a:t>Ve vẻ vè ve</a:t>
            </a:r>
            <a:br>
              <a:rPr lang="vi-VN" sz="3500" i="1" kern="0" dirty="0" smtClean="0">
                <a:solidFill>
                  <a:schemeClr val="tx1"/>
                </a:solidFill>
                <a:latin typeface="+mj-lt"/>
              </a:rPr>
            </a:br>
            <a:r>
              <a:rPr lang="vi-VN" sz="3500" i="1" kern="0" dirty="0" smtClean="0">
                <a:solidFill>
                  <a:schemeClr val="tx1"/>
                </a:solidFill>
                <a:latin typeface="+mj-lt"/>
              </a:rPr>
              <a:t>Nghe vè đoán bạn</a:t>
            </a:r>
            <a:br>
              <a:rPr lang="vi-VN" sz="3500" i="1" kern="0" dirty="0" smtClean="0">
                <a:solidFill>
                  <a:schemeClr val="tx1"/>
                </a:solidFill>
                <a:latin typeface="+mj-lt"/>
              </a:rPr>
            </a:br>
            <a:r>
              <a:rPr lang="en-US" sz="3500" i="1" kern="0" dirty="0" smtClean="0">
                <a:solidFill>
                  <a:schemeClr val="tx1"/>
                </a:solidFill>
                <a:latin typeface="Times New Roman" panose="02020603050405020304" pitchFamily="18" charset="0"/>
                <a:cs typeface="Times New Roman" panose="02020603050405020304" pitchFamily="18" charset="0"/>
              </a:rPr>
              <a:t>Hay </a:t>
            </a:r>
            <a:r>
              <a:rPr lang="en-US" sz="3500" i="1" kern="0" dirty="0" err="1" smtClean="0">
                <a:solidFill>
                  <a:schemeClr val="tx1"/>
                </a:solidFill>
                <a:latin typeface="Times New Roman" panose="02020603050405020304" pitchFamily="18" charset="0"/>
                <a:cs typeface="Times New Roman" panose="02020603050405020304" pitchFamily="18" charset="0"/>
              </a:rPr>
              <a:t>đeo</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kính</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cận</a:t>
            </a:r>
            <a:r>
              <a:rPr lang="en-US" sz="3500" i="1" kern="0" dirty="0" smtClean="0">
                <a:solidFill>
                  <a:schemeClr val="tx1"/>
                </a:solidFill>
                <a:latin typeface="Times New Roman" panose="02020603050405020304" pitchFamily="18" charset="0"/>
                <a:cs typeface="Times New Roman" panose="02020603050405020304" pitchFamily="18" charset="0"/>
              </a:rPr>
              <a:t/>
            </a:r>
            <a:br>
              <a:rPr lang="en-US" sz="3500" i="1" kern="0" dirty="0" smtClean="0">
                <a:solidFill>
                  <a:schemeClr val="tx1"/>
                </a:solidFill>
                <a:latin typeface="Times New Roman" panose="02020603050405020304" pitchFamily="18" charset="0"/>
                <a:cs typeface="Times New Roman" panose="02020603050405020304" pitchFamily="18" charset="0"/>
              </a:rPr>
            </a:br>
            <a:r>
              <a:rPr lang="en-US" sz="3500" i="1" kern="0" dirty="0" err="1" smtClean="0">
                <a:solidFill>
                  <a:schemeClr val="tx1"/>
                </a:solidFill>
                <a:latin typeface="Times New Roman" panose="02020603050405020304" pitchFamily="18" charset="0"/>
                <a:cs typeface="Times New Roman" panose="02020603050405020304" pitchFamily="18" charset="0"/>
              </a:rPr>
              <a:t>Lại</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rất</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đa</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tài</a:t>
            </a:r>
            <a:r>
              <a:rPr lang="en-US" sz="3500" i="1" kern="0" dirty="0" smtClean="0">
                <a:solidFill>
                  <a:schemeClr val="tx1"/>
                </a:solidFill>
                <a:latin typeface="Times New Roman" panose="02020603050405020304" pitchFamily="18" charset="0"/>
                <a:cs typeface="Times New Roman" panose="02020603050405020304" pitchFamily="18" charset="0"/>
              </a:rPr>
              <a:t/>
            </a:r>
            <a:br>
              <a:rPr lang="en-US" sz="3500" i="1" kern="0" dirty="0" smtClean="0">
                <a:solidFill>
                  <a:schemeClr val="tx1"/>
                </a:solidFill>
                <a:latin typeface="Times New Roman" panose="02020603050405020304" pitchFamily="18" charset="0"/>
                <a:cs typeface="Times New Roman" panose="02020603050405020304" pitchFamily="18" charset="0"/>
              </a:rPr>
            </a:br>
            <a:r>
              <a:rPr lang="en-US" sz="3500" i="1" kern="0" dirty="0" err="1" smtClean="0">
                <a:solidFill>
                  <a:schemeClr val="tx1"/>
                </a:solidFill>
                <a:latin typeface="Times New Roman" panose="02020603050405020304" pitchFamily="18" charset="0"/>
                <a:cs typeface="Times New Roman" panose="02020603050405020304" pitchFamily="18" charset="0"/>
              </a:rPr>
              <a:t>Hát</a:t>
            </a:r>
            <a:r>
              <a:rPr lang="en-US" sz="3500" i="1" kern="0" dirty="0" smtClean="0">
                <a:solidFill>
                  <a:schemeClr val="tx1"/>
                </a:solidFill>
                <a:latin typeface="Times New Roman" panose="02020603050405020304" pitchFamily="18" charset="0"/>
                <a:cs typeface="Times New Roman" panose="02020603050405020304" pitchFamily="18" charset="0"/>
              </a:rPr>
              <a:t> ca </a:t>
            </a:r>
            <a:r>
              <a:rPr lang="en-US" sz="3500" i="1" kern="0" dirty="0" err="1" smtClean="0">
                <a:solidFill>
                  <a:schemeClr val="tx1"/>
                </a:solidFill>
                <a:latin typeface="Times New Roman" panose="02020603050405020304" pitchFamily="18" charset="0"/>
                <a:cs typeface="Times New Roman" panose="02020603050405020304" pitchFamily="18" charset="0"/>
              </a:rPr>
              <a:t>nhảy</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múa</a:t>
            </a:r>
            <a:r>
              <a:rPr lang="en-US" sz="3500" i="1" kern="0" dirty="0" smtClean="0">
                <a:solidFill>
                  <a:schemeClr val="tx1"/>
                </a:solidFill>
                <a:latin typeface="Times New Roman" panose="02020603050405020304" pitchFamily="18" charset="0"/>
                <a:cs typeface="Times New Roman" panose="02020603050405020304" pitchFamily="18" charset="0"/>
              </a:rPr>
              <a:t/>
            </a:r>
            <a:br>
              <a:rPr lang="en-US" sz="3500" i="1" kern="0" dirty="0" smtClean="0">
                <a:solidFill>
                  <a:schemeClr val="tx1"/>
                </a:solidFill>
                <a:latin typeface="Times New Roman" panose="02020603050405020304" pitchFamily="18" charset="0"/>
                <a:cs typeface="Times New Roman" panose="02020603050405020304" pitchFamily="18" charset="0"/>
              </a:rPr>
            </a:br>
            <a:r>
              <a:rPr lang="en-US" sz="3500" i="1" kern="0" dirty="0" err="1" smtClean="0">
                <a:solidFill>
                  <a:schemeClr val="tx1"/>
                </a:solidFill>
                <a:latin typeface="Times New Roman" panose="02020603050405020304" pitchFamily="18" charset="0"/>
                <a:cs typeface="Times New Roman" panose="02020603050405020304" pitchFamily="18" charset="0"/>
              </a:rPr>
              <a:t>Hùng</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biện</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chẳng</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thua</a:t>
            </a:r>
            <a:r>
              <a:rPr lang="en-US" sz="3500" i="1" kern="0" dirty="0" smtClean="0">
                <a:solidFill>
                  <a:schemeClr val="tx1"/>
                </a:solidFill>
                <a:latin typeface="Times New Roman" panose="02020603050405020304" pitchFamily="18" charset="0"/>
                <a:cs typeface="Times New Roman" panose="02020603050405020304" pitchFamily="18" charset="0"/>
              </a:rPr>
              <a:t/>
            </a:r>
            <a:br>
              <a:rPr lang="en-US" sz="3500" i="1" kern="0" dirty="0" smtClean="0">
                <a:solidFill>
                  <a:schemeClr val="tx1"/>
                </a:solidFill>
                <a:latin typeface="Times New Roman" panose="02020603050405020304" pitchFamily="18" charset="0"/>
                <a:cs typeface="Times New Roman" panose="02020603050405020304" pitchFamily="18" charset="0"/>
              </a:rPr>
            </a:br>
            <a:r>
              <a:rPr lang="en-US" sz="3500" i="1" kern="0" dirty="0" err="1" smtClean="0">
                <a:solidFill>
                  <a:schemeClr val="tx1"/>
                </a:solidFill>
                <a:latin typeface="Times New Roman" panose="02020603050405020304" pitchFamily="18" charset="0"/>
                <a:cs typeface="Times New Roman" panose="02020603050405020304" pitchFamily="18" charset="0"/>
              </a:rPr>
              <a:t>Xứng</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danh</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toàn</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diện</a:t>
            </a:r>
            <a:r>
              <a:rPr lang="en-US" sz="3500" i="1" kern="0" dirty="0" smtClean="0">
                <a:solidFill>
                  <a:schemeClr val="tx1"/>
                </a:solidFill>
                <a:latin typeface="Times New Roman" panose="02020603050405020304" pitchFamily="18" charset="0"/>
                <a:cs typeface="Times New Roman" panose="02020603050405020304" pitchFamily="18" charset="0"/>
              </a:rPr>
              <a:t/>
            </a:r>
            <a:br>
              <a:rPr lang="en-US" sz="3500" i="1" kern="0" dirty="0" smtClean="0">
                <a:solidFill>
                  <a:schemeClr val="tx1"/>
                </a:solidFill>
                <a:latin typeface="Times New Roman" panose="02020603050405020304" pitchFamily="18" charset="0"/>
                <a:cs typeface="Times New Roman" panose="02020603050405020304" pitchFamily="18" charset="0"/>
              </a:rPr>
            </a:br>
            <a:r>
              <a:rPr lang="en-US" sz="3500" i="1" kern="0" dirty="0" err="1" smtClean="0">
                <a:solidFill>
                  <a:schemeClr val="tx1"/>
                </a:solidFill>
                <a:latin typeface="Times New Roman" panose="02020603050405020304" pitchFamily="18" charset="0"/>
                <a:cs typeface="Times New Roman" panose="02020603050405020304" pitchFamily="18" charset="0"/>
              </a:rPr>
              <a:t>Là</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ai</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là</a:t>
            </a:r>
            <a:r>
              <a:rPr lang="en-US" sz="3500" i="1" kern="0" dirty="0" smtClean="0">
                <a:solidFill>
                  <a:schemeClr val="tx1"/>
                </a:solidFill>
                <a:latin typeface="Times New Roman" panose="02020603050405020304" pitchFamily="18" charset="0"/>
                <a:cs typeface="Times New Roman" panose="02020603050405020304" pitchFamily="18" charset="0"/>
              </a:rPr>
              <a:t> </a:t>
            </a:r>
            <a:r>
              <a:rPr lang="en-US" sz="3500" i="1" kern="0" dirty="0" err="1" smtClean="0">
                <a:solidFill>
                  <a:schemeClr val="tx1"/>
                </a:solidFill>
                <a:latin typeface="Times New Roman" panose="02020603050405020304" pitchFamily="18" charset="0"/>
                <a:cs typeface="Times New Roman" panose="02020603050405020304" pitchFamily="18" charset="0"/>
              </a:rPr>
              <a:t>ai</a:t>
            </a:r>
            <a:r>
              <a:rPr lang="en-US" sz="3500" i="1" kern="0" dirty="0" smtClean="0">
                <a:solidFill>
                  <a:schemeClr val="tx1"/>
                </a:solidFill>
                <a:latin typeface="Times New Roman" panose="02020603050405020304" pitchFamily="18" charset="0"/>
                <a:cs typeface="Times New Roman" panose="02020603050405020304" pitchFamily="18" charset="0"/>
              </a:rPr>
              <a:t>?</a:t>
            </a:r>
            <a:endParaRPr lang="en-US" sz="3500" i="1" kern="0" dirty="0">
              <a:solidFill>
                <a:schemeClr val="tx1"/>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91355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4000" fill="hold"/>
                                        <p:tgtEl>
                                          <p:spTgt spid="4"/>
                                        </p:tgtEl>
                                        <p:attrNameLst>
                                          <p:attrName>style.color</p:attrName>
                                        </p:attrNameLst>
                                      </p:cBhvr>
                                      <p:to>
                                        <p:clrVal>
                                          <a:schemeClr val="accent2"/>
                                        </p:clrVal>
                                      </p:to>
                                    </p:set>
                                    <p:set>
                                      <p:cBhvr>
                                        <p:cTn id="7" dur="4000" fill="hold"/>
                                        <p:tgtEl>
                                          <p:spTgt spid="4"/>
                                        </p:tgtEl>
                                        <p:attrNameLst>
                                          <p:attrName>fillcolor</p:attrName>
                                        </p:attrNameLst>
                                      </p:cBhvr>
                                      <p:to>
                                        <p:clrVal>
                                          <a:schemeClr val="accent2"/>
                                        </p:clrVal>
                                      </p:to>
                                    </p:set>
                                    <p:set>
                                      <p:cBhvr>
                                        <p:cTn id="8" dur="4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này</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sai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203821" y="3853914"/>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smtClean="0">
                <a:solidFill>
                  <a:srgbClr val="008080"/>
                </a:solidFill>
                <a:latin typeface="Times New Roman" panose="02020603050405020304" pitchFamily="18" charset="0"/>
                <a:cs typeface="Times New Roman" panose="02020603050405020304" pitchFamily="18" charset="0"/>
              </a:rPr>
              <a:t>Đúng</a:t>
            </a:r>
            <a:endParaRPr kumimoji="0" lang="en-US" sz="4400" b="1" i="0" u="none" strike="noStrike" kern="1200" cap="none" spc="0" normalizeH="0" baseline="0" noProof="0" dirty="0">
              <a:ln>
                <a:noFill/>
              </a:ln>
              <a:solidFill>
                <a:srgbClr val="00808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758664" y="3013502"/>
            <a:ext cx="4674678"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Con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8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điểm</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12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ai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118360" y="3853914"/>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smtClean="0">
                <a:ln>
                  <a:noFill/>
                </a:ln>
                <a:solidFill>
                  <a:srgbClr val="00808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mẹ</a:t>
            </a:r>
            <a:endParaRPr kumimoji="0" lang="en-US" sz="4400" b="1" i="0" u="none" strike="noStrike" kern="1200" cap="none" spc="0" normalizeH="0" baseline="0" noProof="0" dirty="0">
              <a:ln>
                <a:noFill/>
              </a:ln>
              <a:solidFill>
                <a:srgbClr val="00808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2663815" y="3013502"/>
            <a:ext cx="68643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Con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xóa</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điểm</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xấu</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50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4.</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hàm</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noProof="0" dirty="0" smtClean="0">
                <a:ln>
                  <a:noFill/>
                </a:ln>
                <a:solidFill>
                  <a:srgbClr val="00808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thươn</a:t>
            </a:r>
            <a:r>
              <a:rPr lang="en-US" sz="3200" b="1" dirty="0" smtClean="0">
                <a:solidFill>
                  <a:srgbClr val="008080"/>
                </a:solidFill>
                <a:latin typeface="Times New Roman" panose="02020603050405020304" pitchFamily="18" charset="0"/>
                <a:cs typeface="Times New Roman" panose="02020603050405020304" pitchFamily="18" charset="0"/>
              </a:rPr>
              <a:t>g con </a:t>
            </a:r>
            <a:r>
              <a:rPr lang="en-US" sz="3200" b="1" dirty="0" err="1" smtClean="0">
                <a:solidFill>
                  <a:srgbClr val="008080"/>
                </a:solidFill>
                <a:latin typeface="Times New Roman" panose="02020603050405020304" pitchFamily="18" charset="0"/>
                <a:cs typeface="Times New Roman" panose="02020603050405020304" pitchFamily="18" charset="0"/>
              </a:rPr>
              <a:t>và</a:t>
            </a:r>
            <a:r>
              <a:rPr lang="en-US" sz="3200" b="1" dirty="0" smtClean="0">
                <a:solidFill>
                  <a:srgbClr val="008080"/>
                </a:solidFill>
                <a:latin typeface="Times New Roman" panose="02020603050405020304" pitchFamily="18" charset="0"/>
                <a:cs typeface="Times New Roman" panose="02020603050405020304" pitchFamily="18" charset="0"/>
              </a:rPr>
              <a:t> </a:t>
            </a:r>
            <a:r>
              <a:rPr lang="en-US" sz="3200" b="1" dirty="0" err="1" smtClean="0">
                <a:solidFill>
                  <a:srgbClr val="008080"/>
                </a:solidFill>
                <a:latin typeface="Times New Roman" panose="02020603050405020304" pitchFamily="18" charset="0"/>
                <a:cs typeface="Times New Roman" panose="02020603050405020304" pitchFamily="18" charset="0"/>
              </a:rPr>
              <a:t>mong</a:t>
            </a:r>
            <a:r>
              <a:rPr lang="en-US" sz="3200" b="1" dirty="0" smtClean="0">
                <a:solidFill>
                  <a:srgbClr val="008080"/>
                </a:solidFill>
                <a:latin typeface="Times New Roman" panose="02020603050405020304" pitchFamily="18" charset="0"/>
                <a:cs typeface="Times New Roman" panose="02020603050405020304" pitchFamily="18" charset="0"/>
              </a:rPr>
              <a:t> con </a:t>
            </a:r>
            <a:r>
              <a:rPr lang="en-US" sz="3200" b="1" dirty="0" err="1" smtClean="0">
                <a:solidFill>
                  <a:srgbClr val="008080"/>
                </a:solidFill>
                <a:latin typeface="Times New Roman" panose="02020603050405020304" pitchFamily="18" charset="0"/>
                <a:cs typeface="Times New Roman" panose="02020603050405020304" pitchFamily="18" charset="0"/>
              </a:rPr>
              <a:t>được</a:t>
            </a:r>
            <a:r>
              <a:rPr lang="en-US" sz="3200" b="1" dirty="0" smtClean="0">
                <a:solidFill>
                  <a:srgbClr val="008080"/>
                </a:solidFill>
                <a:latin typeface="Times New Roman" panose="02020603050405020304" pitchFamily="18" charset="0"/>
                <a:cs typeface="Times New Roman" panose="02020603050405020304" pitchFamily="18" charset="0"/>
              </a:rPr>
              <a:t> </a:t>
            </a:r>
            <a:r>
              <a:rPr lang="en-US" sz="3200" b="1" dirty="0" err="1" smtClean="0">
                <a:solidFill>
                  <a:srgbClr val="008080"/>
                </a:solidFill>
                <a:latin typeface="Times New Roman" panose="02020603050405020304" pitchFamily="18" charset="0"/>
                <a:cs typeface="Times New Roman" panose="02020603050405020304" pitchFamily="18" charset="0"/>
              </a:rPr>
              <a:t>thành</a:t>
            </a:r>
            <a:r>
              <a:rPr lang="en-US" sz="3200" b="1" dirty="0" smtClean="0">
                <a:solidFill>
                  <a:srgbClr val="008080"/>
                </a:solidFill>
                <a:latin typeface="Times New Roman" panose="02020603050405020304" pitchFamily="18" charset="0"/>
                <a:cs typeface="Times New Roman" panose="02020603050405020304" pitchFamily="18" charset="0"/>
              </a:rPr>
              <a:t> </a:t>
            </a:r>
            <a:r>
              <a:rPr lang="en-US" sz="3200" b="1" dirty="0" err="1" smtClean="0">
                <a:solidFill>
                  <a:srgbClr val="008080"/>
                </a:solidFill>
                <a:latin typeface="Times New Roman" panose="02020603050405020304" pitchFamily="18" charset="0"/>
                <a:cs typeface="Times New Roman" panose="02020603050405020304" pitchFamily="18" charset="0"/>
              </a:rPr>
              <a:t>công</a:t>
            </a:r>
            <a:r>
              <a:rPr lang="en-US" sz="3200" b="1" dirty="0" smtClean="0">
                <a:solidFill>
                  <a:srgbClr val="008080"/>
                </a:solidFill>
                <a:latin typeface="Times New Roman" panose="02020603050405020304" pitchFamily="18" charset="0"/>
                <a:cs typeface="Times New Roman" panose="02020603050405020304" pitchFamily="18" charset="0"/>
              </a:rPr>
              <a:t> </a:t>
            </a:r>
            <a:r>
              <a:rPr lang="en-US" sz="3200" b="1" dirty="0" err="1" smtClean="0">
                <a:solidFill>
                  <a:srgbClr val="008080"/>
                </a:solidFill>
                <a:latin typeface="Times New Roman" panose="02020603050405020304" pitchFamily="18" charset="0"/>
                <a:cs typeface="Times New Roman" panose="02020603050405020304" pitchFamily="18" charset="0"/>
              </a:rPr>
              <a:t>như</a:t>
            </a:r>
            <a:r>
              <a:rPr lang="en-US" sz="3200" b="1" dirty="0" smtClean="0">
                <a:solidFill>
                  <a:srgbClr val="008080"/>
                </a:solidFill>
                <a:latin typeface="Times New Roman" panose="02020603050405020304" pitchFamily="18" charset="0"/>
                <a:cs typeface="Times New Roman" panose="02020603050405020304" pitchFamily="18" charset="0"/>
              </a:rPr>
              <a:t> </a:t>
            </a:r>
            <a:r>
              <a:rPr lang="en-US" sz="3200" b="1" dirty="0" err="1" smtClean="0">
                <a:solidFill>
                  <a:srgbClr val="008080"/>
                </a:solidFill>
                <a:latin typeface="Times New Roman" panose="02020603050405020304" pitchFamily="18" charset="0"/>
                <a:cs typeface="Times New Roman" panose="02020603050405020304" pitchFamily="18" charset="0"/>
              </a:rPr>
              <a:t>mọi</a:t>
            </a:r>
            <a:r>
              <a:rPr lang="en-US" sz="3200" b="1" dirty="0" smtClean="0">
                <a:solidFill>
                  <a:srgbClr val="008080"/>
                </a:solidFill>
                <a:latin typeface="Times New Roman" panose="02020603050405020304" pitchFamily="18" charset="0"/>
                <a:cs typeface="Times New Roman" panose="02020603050405020304" pitchFamily="18" charset="0"/>
              </a:rPr>
              <a:t> </a:t>
            </a:r>
            <a:r>
              <a:rPr lang="en-US" sz="3200" b="1" dirty="0" err="1" smtClean="0">
                <a:solidFill>
                  <a:srgbClr val="008080"/>
                </a:solidFill>
                <a:latin typeface="Times New Roman" panose="02020603050405020304" pitchFamily="18" charset="0"/>
                <a:cs typeface="Times New Roman" panose="02020603050405020304" pitchFamily="18" charset="0"/>
              </a:rPr>
              <a:t>người</a:t>
            </a:r>
            <a:endParaRPr kumimoji="0" lang="en-US" sz="3200" b="1" i="0" u="none" strike="noStrike" kern="1200" cap="none" spc="0" normalizeH="0" baseline="0" noProof="0" dirty="0">
              <a:ln>
                <a:noFill/>
              </a:ln>
              <a:solidFill>
                <a:srgbClr val="00808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758664" y="3013502"/>
            <a:ext cx="4674678"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Con</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điểm</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395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5.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vi-VN" sz="4400" b="1" i="0" u="none" strike="noStrike" kern="120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203821" y="4420026"/>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Nêu</a:t>
            </a:r>
            <a:r>
              <a:rPr kumimoji="0" lang="en-US" sz="4800" b="1" i="0" u="none" strike="noStrike" kern="1200" cap="none" spc="0" normalizeH="0" noProof="0" dirty="0" smtClean="0">
                <a:ln>
                  <a:noFill/>
                </a:ln>
                <a:solidFill>
                  <a:srgbClr val="00808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vấn</a:t>
            </a:r>
            <a:r>
              <a:rPr kumimoji="0" lang="en-US" sz="4800" b="1" i="0" u="none" strike="noStrike" kern="1200" cap="none" spc="0" normalizeH="0" noProof="0" dirty="0" smtClean="0">
                <a:ln>
                  <a:noFill/>
                </a:ln>
                <a:solidFill>
                  <a:srgbClr val="00808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đề</a:t>
            </a:r>
            <a:r>
              <a:rPr kumimoji="0" lang="en-US" sz="4800" b="1" i="0" u="none" strike="noStrike" kern="1200" cap="none" spc="0" normalizeH="0" noProof="0" dirty="0" smtClean="0">
                <a:ln>
                  <a:noFill/>
                </a:ln>
                <a:solidFill>
                  <a:srgbClr val="00808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smtClean="0">
                <a:ln>
                  <a:noFill/>
                </a:ln>
                <a:solidFill>
                  <a:srgbClr val="00808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lời</a:t>
            </a:r>
            <a:r>
              <a:rPr kumimoji="0" lang="en-US" sz="4800" b="1" i="0" u="none" strike="noStrike" kern="1200" cap="none" spc="0" normalizeH="0" noProof="0" dirty="0" smtClean="0">
                <a:ln>
                  <a:noFill/>
                </a:ln>
                <a:solidFill>
                  <a:srgbClr val="00808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008080"/>
                </a:solidFill>
                <a:effectLst/>
                <a:uLnTx/>
                <a:uFillTx/>
                <a:latin typeface="Times New Roman" panose="02020603050405020304" pitchFamily="18" charset="0"/>
                <a:cs typeface="Times New Roman" panose="02020603050405020304" pitchFamily="18" charset="0"/>
              </a:rPr>
              <a:t>kể</a:t>
            </a:r>
            <a:endParaRPr kumimoji="0" lang="en-US" sz="4800" b="1" i="0" u="none" strike="noStrike" kern="1200" cap="none" spc="0" normalizeH="0" baseline="0" noProof="0" dirty="0">
              <a:ln>
                <a:noFill/>
              </a:ln>
              <a:solidFill>
                <a:srgbClr val="00808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2475466" y="3013502"/>
            <a:ext cx="724108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Con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tràng</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pháo</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tay</a:t>
            </a:r>
            <a:endPar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lớp</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3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p:cNvSpPr>
            <a:spLocks noGrp="1"/>
          </p:cNvSpPr>
          <p:nvPr>
            <p:ph type="title"/>
          </p:nvPr>
        </p:nvSpPr>
        <p:spPr>
          <a:xfrm>
            <a:off x="1958072" y="609600"/>
            <a:ext cx="5218583" cy="4985616"/>
          </a:xfrm>
        </p:spPr>
        <p:txBody>
          <a:bodyPr/>
          <a:lstStyle/>
          <a:p>
            <a:pPr>
              <a:lnSpc>
                <a:spcPct val="150000"/>
              </a:lnSpc>
            </a:pPr>
            <a:r>
              <a:rPr lang="en-US" sz="3500" i="1" dirty="0" err="1">
                <a:solidFill>
                  <a:schemeClr val="tx1"/>
                </a:solidFill>
                <a:latin typeface="Times New Roman" panose="02020603050405020304" pitchFamily="18" charset="0"/>
                <a:cs typeface="Times New Roman" panose="02020603050405020304" pitchFamily="18" charset="0"/>
              </a:rPr>
              <a:t>Tớ</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lại</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đố</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thêm</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Một</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bạn</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tóc</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dài</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Hát</a:t>
            </a:r>
            <a:r>
              <a:rPr lang="en-US" sz="3500" i="1" dirty="0">
                <a:solidFill>
                  <a:schemeClr val="tx1"/>
                </a:solidFill>
                <a:latin typeface="Times New Roman" panose="02020603050405020304" pitchFamily="18" charset="0"/>
                <a:cs typeface="Times New Roman" panose="02020603050405020304" pitchFamily="18" charset="0"/>
              </a:rPr>
              <a:t> hay </a:t>
            </a:r>
            <a:r>
              <a:rPr lang="en-US" sz="3500" i="1" dirty="0" err="1">
                <a:solidFill>
                  <a:schemeClr val="tx1"/>
                </a:solidFill>
                <a:latin typeface="Times New Roman" panose="02020603050405020304" pitchFamily="18" charset="0"/>
                <a:cs typeface="Times New Roman" panose="02020603050405020304" pitchFamily="18" charset="0"/>
              </a:rPr>
              <a:t>múa</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dẻo</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Vở</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sạch</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chữ</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đẹp</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Luôn</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được</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cô</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khen</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Bạn</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nào</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đấy</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nhỉ</a:t>
            </a:r>
            <a:r>
              <a:rPr lang="en-US" sz="3500" i="1" dirty="0">
                <a:solidFill>
                  <a:schemeClr val="tx1"/>
                </a:solidFill>
                <a:latin typeface="Times New Roman" panose="02020603050405020304" pitchFamily="18" charset="0"/>
                <a:cs typeface="Times New Roman" panose="02020603050405020304" pitchFamily="18" charset="0"/>
              </a:rPr>
              <a:t>?</a:t>
            </a:r>
          </a:p>
        </p:txBody>
      </p:sp>
      <p:pic>
        <p:nvPicPr>
          <p:cNvPr id="16" name="Chach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180" y="6084743"/>
            <a:ext cx="487363" cy="487363"/>
          </a:xfrm>
          <a:prstGeom prst="rect">
            <a:avLst/>
          </a:prstGeom>
        </p:spPr>
        <p:style>
          <a:lnRef idx="2">
            <a:schemeClr val="accent6"/>
          </a:lnRef>
          <a:fillRef idx="1">
            <a:schemeClr val="lt1"/>
          </a:fillRef>
          <a:effectRef idx="0">
            <a:schemeClr val="accent6"/>
          </a:effectRef>
          <a:fontRef idx="minor">
            <a:schemeClr val="dk1"/>
          </a:fontRef>
        </p:style>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673" y="260926"/>
            <a:ext cx="5121564" cy="5121564"/>
          </a:xfrm>
          <a:prstGeom prst="rect">
            <a:avLst/>
          </a:prstGeom>
        </p:spPr>
      </p:pic>
    </p:spTree>
    <p:extLst>
      <p:ext uri="{BB962C8B-B14F-4D97-AF65-F5344CB8AC3E}">
        <p14:creationId xmlns:p14="http://schemas.microsoft.com/office/powerpoint/2010/main" val="325891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4000" fill="hold"/>
                                        <p:tgtEl>
                                          <p:spTgt spid="15"/>
                                        </p:tgtEl>
                                        <p:attrNameLst>
                                          <p:attrName>style.color</p:attrName>
                                        </p:attrNameLst>
                                      </p:cBhvr>
                                      <p:to>
                                        <p:clrVal>
                                          <a:schemeClr val="accent2"/>
                                        </p:clrVal>
                                      </p:to>
                                    </p:set>
                                    <p:set>
                                      <p:cBhvr>
                                        <p:cTn id="7" dur="4000" fill="hold"/>
                                        <p:tgtEl>
                                          <p:spTgt spid="15"/>
                                        </p:tgtEl>
                                        <p:attrNameLst>
                                          <p:attrName>fillcolor</p:attrName>
                                        </p:attrNameLst>
                                      </p:cBhvr>
                                      <p:to>
                                        <p:clrVal>
                                          <a:schemeClr val="accent2"/>
                                        </p:clrVal>
                                      </p:to>
                                    </p:set>
                                    <p:set>
                                      <p:cBhvr>
                                        <p:cTn id="8" dur="4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0224" fill="hold"/>
                                        <p:tgtEl>
                                          <p:spTgt spid="16"/>
                                        </p:tgtEl>
                                      </p:cBhvr>
                                    </p:cmd>
                                  </p:childTnLst>
                                </p:cTn>
                              </p:par>
                            </p:childTnLst>
                          </p:cTn>
                        </p:par>
                      </p:childTnLst>
                    </p:cTn>
                  </p:par>
                </p:childTnLst>
              </p:cTn>
              <p:nextCondLst>
                <p:cond evt="onClick" delay="0">
                  <p:tgtEl>
                    <p:spTgt spid="16"/>
                  </p:tgtEl>
                </p:cond>
              </p:nextCondLst>
            </p:seq>
            <p:audio>
              <p:cMediaNode vol="35366">
                <p:cTn id="14" fill="hold" display="0">
                  <p:stCondLst>
                    <p:cond delay="indefinite"/>
                  </p:stCondLst>
                  <p:endCondLst>
                    <p:cond evt="onStopAudio" delay="0">
                      <p:tgtEl>
                        <p:sldTgt/>
                      </p:tgtEl>
                    </p:cond>
                  </p:endCondLst>
                </p:cTn>
                <p:tgtEl>
                  <p:spTgt spid="16"/>
                </p:tgtEl>
              </p:cMediaNode>
            </p:audi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p:cNvSpPr>
            <a:spLocks noGrp="1"/>
          </p:cNvSpPr>
          <p:nvPr>
            <p:ph type="title"/>
          </p:nvPr>
        </p:nvSpPr>
        <p:spPr>
          <a:xfrm>
            <a:off x="1958072" y="609600"/>
            <a:ext cx="5218583" cy="4985616"/>
          </a:xfrm>
        </p:spPr>
        <p:txBody>
          <a:bodyPr/>
          <a:lstStyle/>
          <a:p>
            <a:pPr>
              <a:lnSpc>
                <a:spcPct val="150000"/>
              </a:lnSpc>
            </a:pPr>
            <a:r>
              <a:rPr lang="en-US" sz="3500" i="1" dirty="0" err="1">
                <a:solidFill>
                  <a:schemeClr val="tx1"/>
                </a:solidFill>
                <a:latin typeface="Times New Roman" panose="02020603050405020304" pitchFamily="18" charset="0"/>
                <a:cs typeface="Times New Roman" panose="02020603050405020304" pitchFamily="18" charset="0"/>
              </a:rPr>
              <a:t>Tớ</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lại</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đố</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thêm</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Một</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bạn</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tóc</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dài</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Hát</a:t>
            </a:r>
            <a:r>
              <a:rPr lang="en-US" sz="3500" i="1" dirty="0">
                <a:solidFill>
                  <a:schemeClr val="tx1"/>
                </a:solidFill>
                <a:latin typeface="Times New Roman" panose="02020603050405020304" pitchFamily="18" charset="0"/>
                <a:cs typeface="Times New Roman" panose="02020603050405020304" pitchFamily="18" charset="0"/>
              </a:rPr>
              <a:t> hay </a:t>
            </a:r>
            <a:r>
              <a:rPr lang="en-US" sz="3500" i="1" dirty="0" err="1">
                <a:solidFill>
                  <a:schemeClr val="tx1"/>
                </a:solidFill>
                <a:latin typeface="Times New Roman" panose="02020603050405020304" pitchFamily="18" charset="0"/>
                <a:cs typeface="Times New Roman" panose="02020603050405020304" pitchFamily="18" charset="0"/>
              </a:rPr>
              <a:t>múa</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dẻo</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Vở</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sạch</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chữ</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đẹp</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Luôn</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được</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cô</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khen</a:t>
            </a:r>
            <a:r>
              <a:rPr lang="en-US" sz="3500" i="1" dirty="0">
                <a:solidFill>
                  <a:schemeClr val="tx1"/>
                </a:solidFill>
                <a:latin typeface="Times New Roman" panose="02020603050405020304" pitchFamily="18" charset="0"/>
                <a:cs typeface="Times New Roman" panose="02020603050405020304" pitchFamily="18" charset="0"/>
              </a:rPr>
              <a:t/>
            </a:r>
            <a:br>
              <a:rPr lang="en-US" sz="3500" i="1" dirty="0">
                <a:solidFill>
                  <a:schemeClr val="tx1"/>
                </a:solidFill>
                <a:latin typeface="Times New Roman" panose="02020603050405020304" pitchFamily="18" charset="0"/>
                <a:cs typeface="Times New Roman" panose="02020603050405020304" pitchFamily="18" charset="0"/>
              </a:rPr>
            </a:br>
            <a:r>
              <a:rPr lang="en-US" sz="3500" i="1" dirty="0" err="1">
                <a:solidFill>
                  <a:schemeClr val="tx1"/>
                </a:solidFill>
                <a:latin typeface="Times New Roman" panose="02020603050405020304" pitchFamily="18" charset="0"/>
                <a:cs typeface="Times New Roman" panose="02020603050405020304" pitchFamily="18" charset="0"/>
              </a:rPr>
              <a:t>Bạn</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nào</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đấy</a:t>
            </a:r>
            <a:r>
              <a:rPr lang="en-US" sz="3500" i="1" dirty="0">
                <a:solidFill>
                  <a:schemeClr val="tx1"/>
                </a:solidFill>
                <a:latin typeface="Times New Roman" panose="02020603050405020304" pitchFamily="18" charset="0"/>
                <a:cs typeface="Times New Roman" panose="02020603050405020304" pitchFamily="18" charset="0"/>
              </a:rPr>
              <a:t> </a:t>
            </a:r>
            <a:r>
              <a:rPr lang="en-US" sz="3500" i="1" dirty="0" err="1">
                <a:solidFill>
                  <a:schemeClr val="tx1"/>
                </a:solidFill>
                <a:latin typeface="Times New Roman" panose="02020603050405020304" pitchFamily="18" charset="0"/>
                <a:cs typeface="Times New Roman" panose="02020603050405020304" pitchFamily="18" charset="0"/>
              </a:rPr>
              <a:t>nhỉ</a:t>
            </a:r>
            <a:r>
              <a:rPr lang="en-US" sz="3500" i="1" dirty="0">
                <a:solidFill>
                  <a:schemeClr val="tx1"/>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2673" y="260926"/>
            <a:ext cx="5121564" cy="5121564"/>
          </a:xfrm>
          <a:prstGeom prst="rect">
            <a:avLst/>
          </a:prstGeom>
        </p:spPr>
      </p:pic>
    </p:spTree>
    <p:extLst>
      <p:ext uri="{BB962C8B-B14F-4D97-AF65-F5344CB8AC3E}">
        <p14:creationId xmlns:p14="http://schemas.microsoft.com/office/powerpoint/2010/main" val="223534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4000" fill="hold"/>
                                        <p:tgtEl>
                                          <p:spTgt spid="15"/>
                                        </p:tgtEl>
                                        <p:attrNameLst>
                                          <p:attrName>style.color</p:attrName>
                                        </p:attrNameLst>
                                      </p:cBhvr>
                                      <p:to>
                                        <p:clrVal>
                                          <a:schemeClr val="accent2"/>
                                        </p:clrVal>
                                      </p:to>
                                    </p:set>
                                    <p:set>
                                      <p:cBhvr>
                                        <p:cTn id="7" dur="4000" fill="hold"/>
                                        <p:tgtEl>
                                          <p:spTgt spid="15"/>
                                        </p:tgtEl>
                                        <p:attrNameLst>
                                          <p:attrName>fillcolor</p:attrName>
                                        </p:attrNameLst>
                                      </p:cBhvr>
                                      <p:to>
                                        <p:clrVal>
                                          <a:schemeClr val="accent2"/>
                                        </p:clrVal>
                                      </p:to>
                                    </p:set>
                                    <p:set>
                                      <p:cBhvr>
                                        <p:cTn id="8" dur="4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6898" y="0"/>
            <a:ext cx="5828281" cy="5901439"/>
          </a:xfrm>
          <a:prstGeom prst="rect">
            <a:avLst/>
          </a:prstGeom>
        </p:spPr>
      </p:pic>
    </p:spTree>
    <p:extLst>
      <p:ext uri="{BB962C8B-B14F-4D97-AF65-F5344CB8AC3E}">
        <p14:creationId xmlns:p14="http://schemas.microsoft.com/office/powerpoint/2010/main" val="977679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5" name="Flowchart: Document 14"/>
          <p:cNvSpPr/>
          <p:nvPr/>
        </p:nvSpPr>
        <p:spPr>
          <a:xfrm>
            <a:off x="436727" y="-1"/>
            <a:ext cx="11395881" cy="6741995"/>
          </a:xfrm>
          <a:prstGeom prst="flowChartDocument">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250" b="95250" l="10000" r="90000">
                        <a14:foregroundMark x1="34556" y1="21125" x2="45222" y2="19750"/>
                      </a14:backgroundRemoval>
                    </a14:imgEffect>
                  </a14:imgLayer>
                </a14:imgProps>
              </a:ext>
            </a:extLst>
          </a:blip>
          <a:stretch>
            <a:fillRect/>
          </a:stretch>
        </p:blipFill>
        <p:spPr>
          <a:xfrm>
            <a:off x="-272956" y="1448305"/>
            <a:ext cx="5523646" cy="4909908"/>
          </a:xfrm>
          <a:prstGeom prst="rect">
            <a:avLst/>
          </a:prstGeom>
        </p:spPr>
      </p:pic>
      <p:pic>
        <p:nvPicPr>
          <p:cNvPr id="80" name="Picture 79"/>
          <p:cNvPicPr>
            <a:picLocks noChangeAspect="1"/>
          </p:cNvPicPr>
          <p:nvPr/>
        </p:nvPicPr>
        <p:blipFill>
          <a:blip r:embed="rId5">
            <a:duotone>
              <a:schemeClr val="accent3">
                <a:shade val="45000"/>
                <a:satMod val="135000"/>
              </a:schemeClr>
              <a:prstClr val="white"/>
            </a:duotone>
          </a:blip>
          <a:stretch>
            <a:fillRect/>
          </a:stretch>
        </p:blipFill>
        <p:spPr>
          <a:xfrm>
            <a:off x="3446117" y="-1"/>
            <a:ext cx="3609145" cy="1603387"/>
          </a:xfrm>
          <a:prstGeom prst="rect">
            <a:avLst/>
          </a:prstGeom>
        </p:spPr>
      </p:pic>
      <p:sp>
        <p:nvSpPr>
          <p:cNvPr id="81" name="Rectangle 80"/>
          <p:cNvSpPr/>
          <p:nvPr/>
        </p:nvSpPr>
        <p:spPr>
          <a:xfrm>
            <a:off x="4115539" y="2695685"/>
            <a:ext cx="6715356" cy="2062103"/>
          </a:xfrm>
          <a:prstGeom prst="rect">
            <a:avLst/>
          </a:prstGeom>
        </p:spPr>
        <p:txBody>
          <a:bodyPr wrap="square">
            <a:spAutoFit/>
          </a:bodyPr>
          <a:lstStyle/>
          <a:p>
            <a:pPr algn="just"/>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T</a:t>
            </a:r>
            <a:r>
              <a:rPr lang="vi-VN" sz="3200" dirty="0" smtClean="0">
                <a:latin typeface="Times New Roman" panose="02020603050405020304" pitchFamily="18" charset="0"/>
                <a:cs typeface="Times New Roman" panose="02020603050405020304" pitchFamily="18" charset="0"/>
              </a:rPr>
              <a:t>rong </a:t>
            </a:r>
            <a:r>
              <a:rPr lang="vi-VN" sz="3200" dirty="0">
                <a:latin typeface="Times New Roman" panose="02020603050405020304" pitchFamily="18" charset="0"/>
                <a:cs typeface="Times New Roman" panose="02020603050405020304" pitchFamily="18" charset="0"/>
              </a:rPr>
              <a:t>cuộc sống, dù mọi cá thể có những nét riêng biệt về mặt này mặt kia, thì chung quy, giữa mọi người vẫn có những </a:t>
            </a:r>
            <a:r>
              <a:rPr lang="vi-VN" sz="3200" dirty="0" smtClean="0">
                <a:latin typeface="Times New Roman" panose="02020603050405020304" pitchFamily="18" charset="0"/>
                <a:cs typeface="Times New Roman" panose="02020603050405020304" pitchFamily="18" charset="0"/>
              </a:rPr>
              <a:t>đi</a:t>
            </a:r>
            <a:r>
              <a:rPr lang="en-US" sz="3200" dirty="0" smtClean="0">
                <a:latin typeface="Times New Roman" panose="02020603050405020304" pitchFamily="18" charset="0"/>
                <a:cs typeface="Times New Roman" panose="02020603050405020304" pitchFamily="18" charset="0"/>
              </a:rPr>
              <a:t>ể</a:t>
            </a:r>
            <a:r>
              <a:rPr lang="vi-VN" sz="3200" dirty="0" smtClean="0">
                <a:latin typeface="Times New Roman" panose="02020603050405020304" pitchFamily="18" charset="0"/>
                <a:cs typeface="Times New Roman" panose="02020603050405020304" pitchFamily="18" charset="0"/>
              </a:rPr>
              <a:t>m </a:t>
            </a:r>
            <a:r>
              <a:rPr lang="vi-VN" sz="3200" dirty="0">
                <a:latin typeface="Times New Roman" panose="02020603050405020304" pitchFamily="18" charset="0"/>
                <a:cs typeface="Times New Roman" panose="02020603050405020304" pitchFamily="18" charset="0"/>
              </a:rPr>
              <a:t>tương đồng, gần gũi.</a:t>
            </a:r>
            <a:endParaRPr lang="en-US" sz="32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stretch>
            <a:fillRect/>
          </a:stretch>
        </p:blipFill>
        <p:spPr>
          <a:xfrm>
            <a:off x="4707653" y="1448305"/>
            <a:ext cx="5713923" cy="1487185"/>
          </a:xfrm>
          <a:prstGeom prst="rect">
            <a:avLst/>
          </a:prstGeom>
        </p:spPr>
      </p:pic>
      <p:grpSp>
        <p:nvGrpSpPr>
          <p:cNvPr id="85" name="Google Shape;4189;p72"/>
          <p:cNvGrpSpPr/>
          <p:nvPr/>
        </p:nvGrpSpPr>
        <p:grpSpPr>
          <a:xfrm rot="-418376">
            <a:off x="10563286" y="144423"/>
            <a:ext cx="990328" cy="863606"/>
            <a:chOff x="3953158" y="3194156"/>
            <a:chExt cx="1438158" cy="1438158"/>
          </a:xfrm>
          <a:solidFill>
            <a:schemeClr val="accent4">
              <a:lumMod val="75000"/>
            </a:schemeClr>
          </a:solidFill>
        </p:grpSpPr>
        <p:sp>
          <p:nvSpPr>
            <p:cNvPr id="86" name="Google Shape;4190;p72"/>
            <p:cNvSpPr/>
            <p:nvPr/>
          </p:nvSpPr>
          <p:spPr>
            <a:xfrm rot="-663015">
              <a:off x="4059279" y="3300277"/>
              <a:ext cx="1225916" cy="1225916"/>
            </a:xfrm>
            <a:custGeom>
              <a:avLst/>
              <a:gdLst/>
              <a:ahLst/>
              <a:cxnLst/>
              <a:rect l="l" t="t" r="r" b="b"/>
              <a:pathLst>
                <a:path w="28690" h="28690" extrusionOk="0">
                  <a:moveTo>
                    <a:pt x="1" y="1"/>
                  </a:moveTo>
                  <a:lnTo>
                    <a:pt x="1" y="28690"/>
                  </a:lnTo>
                  <a:lnTo>
                    <a:pt x="28690" y="28690"/>
                  </a:lnTo>
                  <a:lnTo>
                    <a:pt x="28690" y="1"/>
                  </a:ln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4191;p72"/>
            <p:cNvSpPr/>
            <p:nvPr/>
          </p:nvSpPr>
          <p:spPr>
            <a:xfrm rot="-663015">
              <a:off x="3971048" y="3308812"/>
              <a:ext cx="1225916" cy="305261"/>
            </a:xfrm>
            <a:custGeom>
              <a:avLst/>
              <a:gdLst/>
              <a:ahLst/>
              <a:cxnLst/>
              <a:rect l="l" t="t" r="r" b="b"/>
              <a:pathLst>
                <a:path w="28690" h="7144" extrusionOk="0">
                  <a:moveTo>
                    <a:pt x="1" y="1"/>
                  </a:moveTo>
                  <a:lnTo>
                    <a:pt x="1" y="7143"/>
                  </a:lnTo>
                  <a:lnTo>
                    <a:pt x="28690" y="7143"/>
                  </a:lnTo>
                  <a:lnTo>
                    <a:pt x="28690" y="1"/>
                  </a:ln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4038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circle(in)">
                                      <p:cBhvr>
                                        <p:cTn id="17"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3" name="Flowchart: Document 12"/>
          <p:cNvSpPr/>
          <p:nvPr/>
        </p:nvSpPr>
        <p:spPr>
          <a:xfrm>
            <a:off x="436727" y="-1"/>
            <a:ext cx="11395881" cy="6741995"/>
          </a:xfrm>
          <a:prstGeom prst="flowChartDocument">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250" b="95250" l="10000" r="90000">
                        <a14:foregroundMark x1="34556" y1="21125" x2="45222" y2="19750"/>
                      </a14:backgroundRemoval>
                    </a14:imgEffect>
                  </a14:imgLayer>
                </a14:imgProps>
              </a:ext>
            </a:extLst>
          </a:blip>
          <a:stretch>
            <a:fillRect/>
          </a:stretch>
        </p:blipFill>
        <p:spPr>
          <a:xfrm>
            <a:off x="-272956" y="1448305"/>
            <a:ext cx="5523646" cy="4909908"/>
          </a:xfrm>
          <a:prstGeom prst="rect">
            <a:avLst/>
          </a:prstGeom>
        </p:spPr>
      </p:pic>
      <p:pic>
        <p:nvPicPr>
          <p:cNvPr id="7" name="Picture 6"/>
          <p:cNvPicPr>
            <a:picLocks noChangeAspect="1"/>
          </p:cNvPicPr>
          <p:nvPr/>
        </p:nvPicPr>
        <p:blipFill>
          <a:blip r:embed="rId5">
            <a:duotone>
              <a:schemeClr val="accent3">
                <a:shade val="45000"/>
                <a:satMod val="135000"/>
              </a:schemeClr>
              <a:prstClr val="white"/>
            </a:duotone>
          </a:blip>
          <a:stretch>
            <a:fillRect/>
          </a:stretch>
        </p:blipFill>
        <p:spPr>
          <a:xfrm>
            <a:off x="3452253" y="-3"/>
            <a:ext cx="3609145" cy="1603387"/>
          </a:xfrm>
          <a:prstGeom prst="rect">
            <a:avLst/>
          </a:prstGeom>
        </p:spPr>
      </p:pic>
      <p:sp>
        <p:nvSpPr>
          <p:cNvPr id="8" name="Rectangle 7"/>
          <p:cNvSpPr/>
          <p:nvPr/>
        </p:nvSpPr>
        <p:spPr>
          <a:xfrm>
            <a:off x="4749304" y="1680428"/>
            <a:ext cx="4608512" cy="3785652"/>
          </a:xfrm>
          <a:prstGeom prst="rect">
            <a:avLst/>
          </a:prstGeom>
        </p:spPr>
        <p:txBody>
          <a:bodyPr wrap="square">
            <a:spAutoFit/>
          </a:bodyPr>
          <a:lstStyle/>
          <a:p>
            <a:pPr defTabSz="914377" fontAlgn="base">
              <a:lnSpc>
                <a:spcPct val="150000"/>
              </a:lnSpc>
            </a:pP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Văn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bản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nghị</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luận</a:t>
            </a:r>
            <a:endParaRPr lang="en-US" sz="3200" b="1" dirty="0" smtClean="0">
              <a:solidFill>
                <a:prstClr val="black"/>
              </a:solidFill>
              <a:latin typeface="Times New Roman" panose="02020603050405020304" pitchFamily="18" charset="0"/>
              <a:cs typeface="Times New Roman" panose="02020603050405020304" pitchFamily="18" charset="0"/>
            </a:endParaRPr>
          </a:p>
          <a:p>
            <a:pPr defTabSz="914377" fontAlgn="base">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Xem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người</a:t>
            </a:r>
            <a:r>
              <a:rPr lang="en-US" sz="3200" dirty="0" smtClean="0">
                <a:solidFill>
                  <a:prstClr val="black"/>
                </a:solidFill>
                <a:latin typeface="Times New Roman" panose="02020603050405020304" pitchFamily="18" charset="0"/>
                <a:cs typeface="Times New Roman" panose="02020603050405020304" pitchFamily="18" charset="0"/>
              </a:rPr>
              <a:t> ta </a:t>
            </a:r>
            <a:r>
              <a:rPr lang="en-US" sz="3200" dirty="0" err="1" smtClean="0">
                <a:solidFill>
                  <a:prstClr val="black"/>
                </a:solidFill>
                <a:latin typeface="Times New Roman" panose="02020603050405020304" pitchFamily="18" charset="0"/>
                <a:cs typeface="Times New Roman" panose="02020603050405020304" pitchFamily="18" charset="0"/>
              </a:rPr>
              <a:t>kìa</a:t>
            </a:r>
            <a:r>
              <a:rPr lang="en-US" sz="3200" dirty="0" smtClean="0">
                <a:solidFill>
                  <a:prstClr val="black"/>
                </a:solidFill>
                <a:latin typeface="Times New Roman" panose="02020603050405020304" pitchFamily="18" charset="0"/>
                <a:cs typeface="Times New Roman" panose="02020603050405020304" pitchFamily="18" charset="0"/>
              </a:rPr>
              <a:t>!</a:t>
            </a:r>
          </a:p>
          <a:p>
            <a:pPr defTabSz="914377" fontAlgn="base">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Hai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loại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biệt</a:t>
            </a:r>
            <a:endParaRPr lang="en-US" sz="3200" dirty="0" smtClean="0">
              <a:solidFill>
                <a:prstClr val="black"/>
              </a:solidFill>
              <a:latin typeface="Times New Roman" panose="02020603050405020304" pitchFamily="18" charset="0"/>
              <a:cs typeface="Times New Roman" panose="02020603050405020304" pitchFamily="18" charset="0"/>
            </a:endParaRPr>
          </a:p>
          <a:p>
            <a:pPr defTabSz="914377" fontAlgn="base">
              <a:lnSpc>
                <a:spcPct val="150000"/>
              </a:lnSpc>
            </a:pP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Văn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bản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truyện</a:t>
            </a:r>
            <a:endParaRPr lang="en-US" sz="3200" b="1" dirty="0" smtClean="0">
              <a:solidFill>
                <a:prstClr val="black"/>
              </a:solidFill>
              <a:latin typeface="Times New Roman" panose="02020603050405020304" pitchFamily="18" charset="0"/>
              <a:cs typeface="Times New Roman" panose="02020603050405020304" pitchFamily="18" charset="0"/>
            </a:endParaRPr>
          </a:p>
          <a:p>
            <a:pPr defTabSz="914377" fontAlgn="base">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Bài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tập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làm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văn</a:t>
            </a:r>
            <a:endParaRPr lang="en-US" sz="3200" dirty="0" smtClean="0">
              <a:solidFill>
                <a:prstClr val="black"/>
              </a:solidFill>
              <a:latin typeface="Times New Roman" panose="02020603050405020304" pitchFamily="18" charset="0"/>
              <a:cs typeface="Times New Roman" panose="02020603050405020304" pitchFamily="18" charset="0"/>
            </a:endParaRPr>
          </a:p>
        </p:txBody>
      </p:sp>
      <p:grpSp>
        <p:nvGrpSpPr>
          <p:cNvPr id="10" name="Google Shape;4189;p72"/>
          <p:cNvGrpSpPr/>
          <p:nvPr/>
        </p:nvGrpSpPr>
        <p:grpSpPr>
          <a:xfrm rot="-418376">
            <a:off x="10563286" y="144423"/>
            <a:ext cx="990328" cy="863606"/>
            <a:chOff x="3953158" y="3194156"/>
            <a:chExt cx="1438158" cy="1438158"/>
          </a:xfrm>
          <a:solidFill>
            <a:schemeClr val="accent4">
              <a:lumMod val="75000"/>
            </a:schemeClr>
          </a:solidFill>
        </p:grpSpPr>
        <p:sp>
          <p:nvSpPr>
            <p:cNvPr id="11" name="Google Shape;4190;p72"/>
            <p:cNvSpPr/>
            <p:nvPr/>
          </p:nvSpPr>
          <p:spPr>
            <a:xfrm rot="-663015">
              <a:off x="4059279" y="3300277"/>
              <a:ext cx="1225916" cy="1225916"/>
            </a:xfrm>
            <a:custGeom>
              <a:avLst/>
              <a:gdLst/>
              <a:ahLst/>
              <a:cxnLst/>
              <a:rect l="l" t="t" r="r" b="b"/>
              <a:pathLst>
                <a:path w="28690" h="28690" extrusionOk="0">
                  <a:moveTo>
                    <a:pt x="1" y="1"/>
                  </a:moveTo>
                  <a:lnTo>
                    <a:pt x="1" y="28690"/>
                  </a:lnTo>
                  <a:lnTo>
                    <a:pt x="28690" y="28690"/>
                  </a:lnTo>
                  <a:lnTo>
                    <a:pt x="28690" y="1"/>
                  </a:ln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4191;p72"/>
            <p:cNvSpPr/>
            <p:nvPr/>
          </p:nvSpPr>
          <p:spPr>
            <a:xfrm rot="-663015">
              <a:off x="3971048" y="3308812"/>
              <a:ext cx="1225916" cy="305261"/>
            </a:xfrm>
            <a:custGeom>
              <a:avLst/>
              <a:gdLst/>
              <a:ahLst/>
              <a:cxnLst/>
              <a:rect l="l" t="t" r="r" b="b"/>
              <a:pathLst>
                <a:path w="28690" h="7144" extrusionOk="0">
                  <a:moveTo>
                    <a:pt x="1" y="1"/>
                  </a:moveTo>
                  <a:lnTo>
                    <a:pt x="1" y="7143"/>
                  </a:lnTo>
                  <a:lnTo>
                    <a:pt x="28690" y="7143"/>
                  </a:lnTo>
                  <a:lnTo>
                    <a:pt x="28690" y="1"/>
                  </a:ln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202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49" name="Rounded Rectangle 48"/>
          <p:cNvSpPr/>
          <p:nvPr/>
        </p:nvSpPr>
        <p:spPr>
          <a:xfrm>
            <a:off x="3571164" y="998588"/>
            <a:ext cx="982638" cy="805218"/>
          </a:xfrm>
          <a:prstGeom prst="roundRect">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FF"/>
                </a:solidFill>
              </a:rPr>
              <a:t>A.</a:t>
            </a:r>
            <a:endParaRPr lang="en-US" sz="6000" dirty="0">
              <a:solidFill>
                <a:srgbClr val="FFFFFF"/>
              </a:solidFill>
            </a:endParaRPr>
          </a:p>
        </p:txBody>
      </p:sp>
      <p:pic>
        <p:nvPicPr>
          <p:cNvPr id="4" name="Picture 3"/>
          <p:cNvPicPr>
            <a:picLocks noChangeAspect="1"/>
          </p:cNvPicPr>
          <p:nvPr/>
        </p:nvPicPr>
        <p:blipFill>
          <a:blip r:embed="rId3">
            <a:biLevel thresh="50000"/>
          </a:blip>
          <a:stretch>
            <a:fillRect/>
          </a:stretch>
        </p:blipFill>
        <p:spPr>
          <a:xfrm>
            <a:off x="1958877" y="1803806"/>
            <a:ext cx="4666550" cy="4021662"/>
          </a:xfrm>
          <a:prstGeom prst="rect">
            <a:avLst/>
          </a:prstGeom>
        </p:spPr>
      </p:pic>
    </p:spTree>
    <p:extLst>
      <p:ext uri="{BB962C8B-B14F-4D97-AF65-F5344CB8AC3E}">
        <p14:creationId xmlns:p14="http://schemas.microsoft.com/office/powerpoint/2010/main" val="59034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desMania">
  <a:themeElements>
    <a:clrScheme name="Simple Light">
      <a:dk1>
        <a:srgbClr val="000000"/>
      </a:dk1>
      <a:lt1>
        <a:srgbClr val="EAE1C6"/>
      </a:lt1>
      <a:dk2>
        <a:srgbClr val="434343"/>
      </a:dk2>
      <a:lt2>
        <a:srgbClr val="EEEEEE"/>
      </a:lt2>
      <a:accent1>
        <a:srgbClr val="901816"/>
      </a:accent1>
      <a:accent2>
        <a:srgbClr val="C2151A"/>
      </a:accent2>
      <a:accent3>
        <a:srgbClr val="D30C12"/>
      </a:accent3>
      <a:accent4>
        <a:srgbClr val="E6D4A1"/>
      </a:accent4>
      <a:accent5>
        <a:srgbClr val="711D1C"/>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lidesMania">
  <a:themeElements>
    <a:clrScheme name="Simple Light">
      <a:dk1>
        <a:srgbClr val="000000"/>
      </a:dk1>
      <a:lt1>
        <a:srgbClr val="EAE1C6"/>
      </a:lt1>
      <a:dk2>
        <a:srgbClr val="434343"/>
      </a:dk2>
      <a:lt2>
        <a:srgbClr val="EEEEEE"/>
      </a:lt2>
      <a:accent1>
        <a:srgbClr val="901816"/>
      </a:accent1>
      <a:accent2>
        <a:srgbClr val="C2151A"/>
      </a:accent2>
      <a:accent3>
        <a:srgbClr val="D30C12"/>
      </a:accent3>
      <a:accent4>
        <a:srgbClr val="E6D4A1"/>
      </a:accent4>
      <a:accent5>
        <a:srgbClr val="711D1C"/>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3564</TotalTime>
  <Words>872</Words>
  <Application>Microsoft Office PowerPoint</Application>
  <PresentationFormat>Widescreen</PresentationFormat>
  <Paragraphs>99</Paragraphs>
  <Slides>33</Slides>
  <Notes>19</Notes>
  <HiddenSlides>0</HiddenSlides>
  <MMClips>8</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33</vt:i4>
      </vt:variant>
    </vt:vector>
  </HeadingPairs>
  <TitlesOfParts>
    <vt:vector size="57" baseType="lpstr">
      <vt:lpstr>.VnTime</vt:lpstr>
      <vt:lpstr>Abril Fatface</vt:lpstr>
      <vt:lpstr>Aldrich</vt:lpstr>
      <vt:lpstr>Arial</vt:lpstr>
      <vt:lpstr>Barlow Condensed</vt:lpstr>
      <vt:lpstr>Calibri</vt:lpstr>
      <vt:lpstr>Cambria</vt:lpstr>
      <vt:lpstr>Denk One</vt:lpstr>
      <vt:lpstr>DM Sans</vt:lpstr>
      <vt:lpstr>Griffy</vt:lpstr>
      <vt:lpstr>Homemade Apple</vt:lpstr>
      <vt:lpstr>Poppins</vt:lpstr>
      <vt:lpstr>Roboto</vt:lpstr>
      <vt:lpstr>Roboto Condensed</vt:lpstr>
      <vt:lpstr>Roboto Condensed Light</vt:lpstr>
      <vt:lpstr>Roboto Light</vt:lpstr>
      <vt:lpstr>Times New Roman</vt:lpstr>
      <vt:lpstr>Wingdings</vt:lpstr>
      <vt:lpstr>3_Office Theme</vt:lpstr>
      <vt:lpstr>6_Office Theme</vt:lpstr>
      <vt:lpstr>4_Office Theme</vt:lpstr>
      <vt:lpstr>https://www.freeppt7.com</vt:lpstr>
      <vt:lpstr>SlidesMania</vt:lpstr>
      <vt:lpstr>1_SlidesMania</vt:lpstr>
      <vt:lpstr>PowerPoint Presentation</vt:lpstr>
      <vt:lpstr>Ve vẻ vè ve Nghe vè đoán bạn Hay đeo kính cận Lại rất đa tài Hát ca nhảy múa Hùng biện chẳng thua Xứng danh toàn diện Là ai? là ai?</vt:lpstr>
      <vt:lpstr>PowerPoint Presentation</vt:lpstr>
      <vt:lpstr>Tớ lại đố thêm Một bạn tóc dài Hát hay múa dẻo Vở sạch chữ đẹp Luôn được cô khen Bạn nào đấy nhỉ?</vt:lpstr>
      <vt:lpstr>Tớ lại đố thêm Một bạn tóc dài Hát hay múa dẻo Vở sạch chữ đẹp Luôn được cô khen Bạn nào đấy nhỉ?</vt:lpstr>
      <vt:lpstr>PowerPoint Presentation</vt:lpstr>
      <vt:lpstr>PowerPoint Presentation</vt:lpstr>
      <vt:lpstr>PowerPoint Presentation</vt:lpstr>
      <vt:lpstr>PowerPoint Presentation</vt:lpstr>
      <vt:lpstr>Nghe vẻ nghe ve  Nghe vè thể loại  Tôi đây tên Nghị  Chị tôi tên Luận Tôi nói kẻ nghe Tôi đe kẻ nể  Bàn bạc đánh giá  Về mọi vấn đề...  Tôi đây là ai? Tôi tên là gì? </vt:lpstr>
      <vt:lpstr>Nghe vẻ nghe ve  Nghe vè thể loại  Tôi đây tên Nghị  Chị tôi tên Luận Tôi nói kẻ nghe Tôi đe kẻ nể  Bàn bạc đánh giá  Về mọi vấn đề...  Tôi đây là ai? Tôi tên là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SingPC</cp:lastModifiedBy>
  <cp:revision>984</cp:revision>
  <dcterms:created xsi:type="dcterms:W3CDTF">2022-02-10T03:12:31Z</dcterms:created>
  <dcterms:modified xsi:type="dcterms:W3CDTF">2025-04-01T09:56:36Z</dcterms:modified>
</cp:coreProperties>
</file>