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7EB25-3CAD-4CFA-9B13-4876106EFF88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D2D16-B11C-4524-8BE2-FA3E1B82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0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13dbb1cda9f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13dbb1cda9f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0262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1931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6630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7171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4308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52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5733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2048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6410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13dbb1cda9f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13dbb1cda9f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4725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13dbb1cda9f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13dbb1cda9f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4790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g13dbb1cda9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8" name="Google Shape;1768;g13dbb1cda9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0507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13dbb1cda9f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13dbb1cda9f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7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4626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3751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4387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3dbb1cda9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3dbb1cda9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708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FEF1-D8E4-4DA0-87C1-B1DBF0C65F15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F9B5-384B-4B41-9B47-F7E38A76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6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FEF1-D8E4-4DA0-87C1-B1DBF0C65F15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F9B5-384B-4B41-9B47-F7E38A76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FEF1-D8E4-4DA0-87C1-B1DBF0C65F15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F9B5-384B-4B41-9B47-F7E38A76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17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3" y="0"/>
            <a:ext cx="121900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2"/>
          <p:cNvSpPr txBox="1">
            <a:spLocks noGrp="1"/>
          </p:cNvSpPr>
          <p:nvPr>
            <p:ph type="title"/>
          </p:nvPr>
        </p:nvSpPr>
        <p:spPr>
          <a:xfrm>
            <a:off x="960033" y="593367"/>
            <a:ext cx="10272000" cy="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32"/>
          <p:cNvSpPr txBox="1">
            <a:spLocks noGrp="1"/>
          </p:cNvSpPr>
          <p:nvPr>
            <p:ph type="title" idx="2"/>
          </p:nvPr>
        </p:nvSpPr>
        <p:spPr>
          <a:xfrm>
            <a:off x="960033" y="3995167"/>
            <a:ext cx="3185200" cy="5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15" name="Google Shape;415;p32"/>
          <p:cNvSpPr txBox="1">
            <a:spLocks noGrp="1"/>
          </p:cNvSpPr>
          <p:nvPr>
            <p:ph type="subTitle" idx="1"/>
          </p:nvPr>
        </p:nvSpPr>
        <p:spPr>
          <a:xfrm>
            <a:off x="960020" y="4360717"/>
            <a:ext cx="3185200" cy="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6" name="Google Shape;416;p32"/>
          <p:cNvSpPr txBox="1">
            <a:spLocks noGrp="1"/>
          </p:cNvSpPr>
          <p:nvPr>
            <p:ph type="title" idx="3"/>
          </p:nvPr>
        </p:nvSpPr>
        <p:spPr>
          <a:xfrm>
            <a:off x="960033" y="2313900"/>
            <a:ext cx="3185200" cy="5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17" name="Google Shape;417;p32"/>
          <p:cNvSpPr txBox="1">
            <a:spLocks noGrp="1"/>
          </p:cNvSpPr>
          <p:nvPr>
            <p:ph type="subTitle" idx="4"/>
          </p:nvPr>
        </p:nvSpPr>
        <p:spPr>
          <a:xfrm>
            <a:off x="960020" y="2672745"/>
            <a:ext cx="3185200" cy="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8" name="Google Shape;418;p32"/>
          <p:cNvSpPr txBox="1">
            <a:spLocks noGrp="1"/>
          </p:cNvSpPr>
          <p:nvPr>
            <p:ph type="title" idx="5"/>
          </p:nvPr>
        </p:nvSpPr>
        <p:spPr>
          <a:xfrm>
            <a:off x="4287033" y="2313900"/>
            <a:ext cx="3185200" cy="5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19" name="Google Shape;419;p32"/>
          <p:cNvSpPr txBox="1">
            <a:spLocks noGrp="1"/>
          </p:cNvSpPr>
          <p:nvPr>
            <p:ph type="subTitle" idx="6"/>
          </p:nvPr>
        </p:nvSpPr>
        <p:spPr>
          <a:xfrm>
            <a:off x="4287033" y="2672700"/>
            <a:ext cx="3185200" cy="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0" name="Google Shape;420;p32"/>
          <p:cNvSpPr txBox="1">
            <a:spLocks noGrp="1"/>
          </p:cNvSpPr>
          <p:nvPr>
            <p:ph type="title" idx="7"/>
          </p:nvPr>
        </p:nvSpPr>
        <p:spPr>
          <a:xfrm>
            <a:off x="4287033" y="3995167"/>
            <a:ext cx="3185200" cy="5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21" name="Google Shape;421;p32"/>
          <p:cNvSpPr txBox="1">
            <a:spLocks noGrp="1"/>
          </p:cNvSpPr>
          <p:nvPr>
            <p:ph type="subTitle" idx="8"/>
          </p:nvPr>
        </p:nvSpPr>
        <p:spPr>
          <a:xfrm>
            <a:off x="4287033" y="4359133"/>
            <a:ext cx="3185200" cy="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2" name="Google Shape;422;p32"/>
          <p:cNvSpPr/>
          <p:nvPr/>
        </p:nvSpPr>
        <p:spPr>
          <a:xfrm rot="10800000">
            <a:off x="4838600" y="4278049"/>
            <a:ext cx="7678141" cy="4061784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32"/>
          <p:cNvSpPr/>
          <p:nvPr/>
        </p:nvSpPr>
        <p:spPr>
          <a:xfrm flipH="1">
            <a:off x="-1270372" y="-576116"/>
            <a:ext cx="4442663" cy="3052227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32"/>
          <p:cNvSpPr/>
          <p:nvPr/>
        </p:nvSpPr>
        <p:spPr>
          <a:xfrm rot="-1120044">
            <a:off x="-504233" y="4233382"/>
            <a:ext cx="3393808" cy="3735668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32"/>
          <p:cNvSpPr/>
          <p:nvPr/>
        </p:nvSpPr>
        <p:spPr>
          <a:xfrm rot="840257">
            <a:off x="10022617" y="-684780"/>
            <a:ext cx="3761919" cy="2041475"/>
          </a:xfrm>
          <a:custGeom>
            <a:avLst/>
            <a:gdLst/>
            <a:ahLst/>
            <a:cxnLst/>
            <a:rect l="l" t="t" r="r" b="b"/>
            <a:pathLst>
              <a:path w="51912" h="28171" fill="none" extrusionOk="0">
                <a:moveTo>
                  <a:pt x="3382" y="1"/>
                </a:moveTo>
                <a:cubicBezTo>
                  <a:pt x="1060" y="2465"/>
                  <a:pt x="0" y="6204"/>
                  <a:pt x="1120" y="9406"/>
                </a:cubicBezTo>
                <a:cubicBezTo>
                  <a:pt x="2215" y="12609"/>
                  <a:pt x="5656" y="14967"/>
                  <a:pt x="9002" y="14467"/>
                </a:cubicBezTo>
                <a:cubicBezTo>
                  <a:pt x="11669" y="14062"/>
                  <a:pt x="13800" y="12097"/>
                  <a:pt x="15645" y="10133"/>
                </a:cubicBezTo>
                <a:cubicBezTo>
                  <a:pt x="16110" y="9645"/>
                  <a:pt x="16586" y="9109"/>
                  <a:pt x="16717" y="8442"/>
                </a:cubicBezTo>
                <a:cubicBezTo>
                  <a:pt x="16860" y="7763"/>
                  <a:pt x="16538" y="6966"/>
                  <a:pt x="15871" y="6811"/>
                </a:cubicBezTo>
                <a:cubicBezTo>
                  <a:pt x="15526" y="6739"/>
                  <a:pt x="15181" y="6847"/>
                  <a:pt x="14859" y="6978"/>
                </a:cubicBezTo>
                <a:cubicBezTo>
                  <a:pt x="11621" y="8299"/>
                  <a:pt x="10121" y="12526"/>
                  <a:pt x="11418" y="15788"/>
                </a:cubicBezTo>
                <a:cubicBezTo>
                  <a:pt x="12716" y="19039"/>
                  <a:pt x="16300" y="21063"/>
                  <a:pt x="19800" y="20944"/>
                </a:cubicBezTo>
                <a:cubicBezTo>
                  <a:pt x="23289" y="20825"/>
                  <a:pt x="26551" y="18812"/>
                  <a:pt x="28647" y="16014"/>
                </a:cubicBezTo>
                <a:cubicBezTo>
                  <a:pt x="29528" y="14848"/>
                  <a:pt x="30242" y="13466"/>
                  <a:pt x="30111" y="12026"/>
                </a:cubicBezTo>
                <a:cubicBezTo>
                  <a:pt x="29992" y="10585"/>
                  <a:pt x="28742" y="9168"/>
                  <a:pt x="27301" y="9299"/>
                </a:cubicBezTo>
                <a:cubicBezTo>
                  <a:pt x="26563" y="9371"/>
                  <a:pt x="25908" y="9799"/>
                  <a:pt x="25396" y="10347"/>
                </a:cubicBezTo>
                <a:cubicBezTo>
                  <a:pt x="24230" y="11514"/>
                  <a:pt x="23610" y="13121"/>
                  <a:pt x="23372" y="14764"/>
                </a:cubicBezTo>
                <a:cubicBezTo>
                  <a:pt x="22837" y="18241"/>
                  <a:pt x="23991" y="21968"/>
                  <a:pt x="26480" y="24480"/>
                </a:cubicBezTo>
                <a:cubicBezTo>
                  <a:pt x="28968" y="26980"/>
                  <a:pt x="32731" y="28171"/>
                  <a:pt x="36183" y="27492"/>
                </a:cubicBezTo>
                <a:cubicBezTo>
                  <a:pt x="38243" y="27075"/>
                  <a:pt x="40124" y="26063"/>
                  <a:pt x="41875" y="24885"/>
                </a:cubicBezTo>
                <a:cubicBezTo>
                  <a:pt x="45899" y="22194"/>
                  <a:pt x="49340" y="18622"/>
                  <a:pt x="51912" y="14514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3143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3" y="0"/>
            <a:ext cx="121900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950967" y="1700600"/>
            <a:ext cx="4268400" cy="19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ubTitle" idx="1"/>
          </p:nvPr>
        </p:nvSpPr>
        <p:spPr>
          <a:xfrm>
            <a:off x="950967" y="3772200"/>
            <a:ext cx="4422000" cy="12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/>
          <p:nvPr/>
        </p:nvSpPr>
        <p:spPr>
          <a:xfrm rot="10800000" flipH="1">
            <a:off x="-721467" y="4285549"/>
            <a:ext cx="7678141" cy="4061784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7"/>
          <p:cNvSpPr/>
          <p:nvPr/>
        </p:nvSpPr>
        <p:spPr>
          <a:xfrm rot="10800000">
            <a:off x="5850534" y="-645632"/>
            <a:ext cx="6735908" cy="2555599"/>
          </a:xfrm>
          <a:custGeom>
            <a:avLst/>
            <a:gdLst/>
            <a:ahLst/>
            <a:cxnLst/>
            <a:rect l="l" t="t" r="r" b="b"/>
            <a:pathLst>
              <a:path w="69605" h="26409" extrusionOk="0">
                <a:moveTo>
                  <a:pt x="4552" y="1"/>
                </a:moveTo>
                <a:cubicBezTo>
                  <a:pt x="3035" y="1"/>
                  <a:pt x="1492" y="203"/>
                  <a:pt x="1" y="536"/>
                </a:cubicBezTo>
                <a:lnTo>
                  <a:pt x="1" y="26408"/>
                </a:lnTo>
                <a:lnTo>
                  <a:pt x="69605" y="26408"/>
                </a:lnTo>
                <a:cubicBezTo>
                  <a:pt x="69450" y="25789"/>
                  <a:pt x="69248" y="25194"/>
                  <a:pt x="69021" y="24622"/>
                </a:cubicBezTo>
                <a:cubicBezTo>
                  <a:pt x="66759" y="19205"/>
                  <a:pt x="61390" y="15550"/>
                  <a:pt x="55698" y="14109"/>
                </a:cubicBezTo>
                <a:cubicBezTo>
                  <a:pt x="53140" y="13459"/>
                  <a:pt x="50513" y="13202"/>
                  <a:pt x="47869" y="13202"/>
                </a:cubicBezTo>
                <a:cubicBezTo>
                  <a:pt x="44656" y="13202"/>
                  <a:pt x="41418" y="13581"/>
                  <a:pt x="38244" y="14097"/>
                </a:cubicBezTo>
                <a:cubicBezTo>
                  <a:pt x="35155" y="14599"/>
                  <a:pt x="32056" y="15220"/>
                  <a:pt x="28945" y="15220"/>
                </a:cubicBezTo>
                <a:cubicBezTo>
                  <a:pt x="28806" y="15220"/>
                  <a:pt x="28667" y="15219"/>
                  <a:pt x="28528" y="15217"/>
                </a:cubicBezTo>
                <a:cubicBezTo>
                  <a:pt x="25254" y="15157"/>
                  <a:pt x="21885" y="14288"/>
                  <a:pt x="19444" y="12121"/>
                </a:cubicBezTo>
                <a:cubicBezTo>
                  <a:pt x="16336" y="9347"/>
                  <a:pt x="15134" y="4858"/>
                  <a:pt x="11871" y="2263"/>
                </a:cubicBezTo>
                <a:cubicBezTo>
                  <a:pt x="9793" y="624"/>
                  <a:pt x="7213" y="1"/>
                  <a:pt x="4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7"/>
          <p:cNvSpPr/>
          <p:nvPr/>
        </p:nvSpPr>
        <p:spPr>
          <a:xfrm rot="-7703996" flipH="1">
            <a:off x="10758265" y="3529570"/>
            <a:ext cx="1397347" cy="4910313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7"/>
          <p:cNvSpPr/>
          <p:nvPr/>
        </p:nvSpPr>
        <p:spPr>
          <a:xfrm rot="6107985">
            <a:off x="-604637" y="-837910"/>
            <a:ext cx="3102828" cy="3415284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5" name="Google Shape;75;p7"/>
          <p:cNvGrpSpPr/>
          <p:nvPr/>
        </p:nvGrpSpPr>
        <p:grpSpPr>
          <a:xfrm>
            <a:off x="1136682" y="862260"/>
            <a:ext cx="10778641" cy="2729288"/>
            <a:chOff x="852511" y="646695"/>
            <a:chExt cx="8083981" cy="2046966"/>
          </a:xfrm>
        </p:grpSpPr>
        <p:sp>
          <p:nvSpPr>
            <p:cNvPr id="76" name="Google Shape;76;p7"/>
            <p:cNvSpPr/>
            <p:nvPr/>
          </p:nvSpPr>
          <p:spPr>
            <a:xfrm rot="-5046820">
              <a:off x="8516228" y="2373472"/>
              <a:ext cx="300040" cy="310102"/>
            </a:xfrm>
            <a:custGeom>
              <a:avLst/>
              <a:gdLst/>
              <a:ahLst/>
              <a:cxnLst/>
              <a:rect l="l" t="t" r="r" b="b"/>
              <a:pathLst>
                <a:path w="6502" h="6720" extrusionOk="0">
                  <a:moveTo>
                    <a:pt x="1870" y="540"/>
                  </a:moveTo>
                  <a:cubicBezTo>
                    <a:pt x="2143" y="766"/>
                    <a:pt x="2620" y="1171"/>
                    <a:pt x="3167" y="1624"/>
                  </a:cubicBezTo>
                  <a:cubicBezTo>
                    <a:pt x="2822" y="1826"/>
                    <a:pt x="2477" y="2040"/>
                    <a:pt x="2143" y="2255"/>
                  </a:cubicBezTo>
                  <a:cubicBezTo>
                    <a:pt x="1905" y="1231"/>
                    <a:pt x="1858" y="766"/>
                    <a:pt x="1870" y="540"/>
                  </a:cubicBezTo>
                  <a:close/>
                  <a:moveTo>
                    <a:pt x="5370" y="897"/>
                  </a:moveTo>
                  <a:lnTo>
                    <a:pt x="5370" y="897"/>
                  </a:lnTo>
                  <a:cubicBezTo>
                    <a:pt x="5263" y="1207"/>
                    <a:pt x="5072" y="1743"/>
                    <a:pt x="4787" y="2457"/>
                  </a:cubicBezTo>
                  <a:cubicBezTo>
                    <a:pt x="4525" y="2219"/>
                    <a:pt x="4227" y="1969"/>
                    <a:pt x="3906" y="1683"/>
                  </a:cubicBezTo>
                  <a:cubicBezTo>
                    <a:pt x="4644" y="1266"/>
                    <a:pt x="5084" y="1028"/>
                    <a:pt x="5370" y="897"/>
                  </a:cubicBezTo>
                  <a:close/>
                  <a:moveTo>
                    <a:pt x="1858" y="2969"/>
                  </a:moveTo>
                  <a:cubicBezTo>
                    <a:pt x="1965" y="3338"/>
                    <a:pt x="2060" y="3755"/>
                    <a:pt x="2203" y="4207"/>
                  </a:cubicBezTo>
                  <a:cubicBezTo>
                    <a:pt x="1250" y="4088"/>
                    <a:pt x="738" y="3969"/>
                    <a:pt x="536" y="3886"/>
                  </a:cubicBezTo>
                  <a:cubicBezTo>
                    <a:pt x="727" y="3731"/>
                    <a:pt x="1155" y="3409"/>
                    <a:pt x="1858" y="2969"/>
                  </a:cubicBezTo>
                  <a:close/>
                  <a:moveTo>
                    <a:pt x="3513" y="1921"/>
                  </a:moveTo>
                  <a:cubicBezTo>
                    <a:pt x="3929" y="2266"/>
                    <a:pt x="4298" y="2600"/>
                    <a:pt x="4608" y="2898"/>
                  </a:cubicBezTo>
                  <a:cubicBezTo>
                    <a:pt x="4429" y="3374"/>
                    <a:pt x="4227" y="3874"/>
                    <a:pt x="4025" y="4338"/>
                  </a:cubicBezTo>
                  <a:cubicBezTo>
                    <a:pt x="3584" y="4326"/>
                    <a:pt x="3120" y="4291"/>
                    <a:pt x="2679" y="4243"/>
                  </a:cubicBezTo>
                  <a:cubicBezTo>
                    <a:pt x="2513" y="3683"/>
                    <a:pt x="2358" y="3159"/>
                    <a:pt x="2239" y="2695"/>
                  </a:cubicBezTo>
                  <a:cubicBezTo>
                    <a:pt x="2655" y="2445"/>
                    <a:pt x="3096" y="2183"/>
                    <a:pt x="3513" y="1921"/>
                  </a:cubicBezTo>
                  <a:close/>
                  <a:moveTo>
                    <a:pt x="4953" y="3207"/>
                  </a:moveTo>
                  <a:cubicBezTo>
                    <a:pt x="5632" y="3862"/>
                    <a:pt x="5894" y="4171"/>
                    <a:pt x="5977" y="4326"/>
                  </a:cubicBezTo>
                  <a:cubicBezTo>
                    <a:pt x="5846" y="4350"/>
                    <a:pt x="5596" y="4362"/>
                    <a:pt x="5132" y="4362"/>
                  </a:cubicBezTo>
                  <a:cubicBezTo>
                    <a:pt x="4941" y="4362"/>
                    <a:pt x="4715" y="4362"/>
                    <a:pt x="4489" y="4350"/>
                  </a:cubicBezTo>
                  <a:cubicBezTo>
                    <a:pt x="4644" y="3981"/>
                    <a:pt x="4799" y="3588"/>
                    <a:pt x="4953" y="3207"/>
                  </a:cubicBezTo>
                  <a:close/>
                  <a:moveTo>
                    <a:pt x="2810" y="4695"/>
                  </a:moveTo>
                  <a:lnTo>
                    <a:pt x="2810" y="4695"/>
                  </a:lnTo>
                  <a:cubicBezTo>
                    <a:pt x="3155" y="4719"/>
                    <a:pt x="3489" y="4755"/>
                    <a:pt x="3846" y="4767"/>
                  </a:cubicBezTo>
                  <a:cubicBezTo>
                    <a:pt x="3548" y="5469"/>
                    <a:pt x="3358" y="5850"/>
                    <a:pt x="3239" y="6065"/>
                  </a:cubicBezTo>
                  <a:cubicBezTo>
                    <a:pt x="3132" y="5767"/>
                    <a:pt x="2989" y="5279"/>
                    <a:pt x="2810" y="4695"/>
                  </a:cubicBezTo>
                  <a:close/>
                  <a:moveTo>
                    <a:pt x="1787" y="0"/>
                  </a:moveTo>
                  <a:cubicBezTo>
                    <a:pt x="1772" y="0"/>
                    <a:pt x="1755" y="1"/>
                    <a:pt x="1739" y="4"/>
                  </a:cubicBezTo>
                  <a:cubicBezTo>
                    <a:pt x="1393" y="100"/>
                    <a:pt x="1274" y="552"/>
                    <a:pt x="1751" y="2517"/>
                  </a:cubicBezTo>
                  <a:cubicBezTo>
                    <a:pt x="1167" y="2898"/>
                    <a:pt x="274" y="3493"/>
                    <a:pt x="84" y="3731"/>
                  </a:cubicBezTo>
                  <a:cubicBezTo>
                    <a:pt x="12" y="3814"/>
                    <a:pt x="0" y="3933"/>
                    <a:pt x="36" y="4041"/>
                  </a:cubicBezTo>
                  <a:cubicBezTo>
                    <a:pt x="96" y="4171"/>
                    <a:pt x="203" y="4445"/>
                    <a:pt x="2346" y="4660"/>
                  </a:cubicBezTo>
                  <a:cubicBezTo>
                    <a:pt x="2655" y="5719"/>
                    <a:pt x="2929" y="6529"/>
                    <a:pt x="2929" y="6541"/>
                  </a:cubicBezTo>
                  <a:cubicBezTo>
                    <a:pt x="2977" y="6672"/>
                    <a:pt x="3072" y="6719"/>
                    <a:pt x="3167" y="6719"/>
                  </a:cubicBezTo>
                  <a:cubicBezTo>
                    <a:pt x="3334" y="6719"/>
                    <a:pt x="3477" y="6719"/>
                    <a:pt x="4310" y="4814"/>
                  </a:cubicBezTo>
                  <a:cubicBezTo>
                    <a:pt x="4608" y="4826"/>
                    <a:pt x="4894" y="4826"/>
                    <a:pt x="5144" y="4826"/>
                  </a:cubicBezTo>
                  <a:cubicBezTo>
                    <a:pt x="6084" y="4826"/>
                    <a:pt x="6239" y="4743"/>
                    <a:pt x="6299" y="4707"/>
                  </a:cubicBezTo>
                  <a:cubicBezTo>
                    <a:pt x="6394" y="4660"/>
                    <a:pt x="6453" y="4588"/>
                    <a:pt x="6465" y="4481"/>
                  </a:cubicBezTo>
                  <a:cubicBezTo>
                    <a:pt x="6501" y="4291"/>
                    <a:pt x="6406" y="4005"/>
                    <a:pt x="5132" y="2802"/>
                  </a:cubicBezTo>
                  <a:cubicBezTo>
                    <a:pt x="5430" y="2040"/>
                    <a:pt x="5858" y="873"/>
                    <a:pt x="5882" y="659"/>
                  </a:cubicBezTo>
                  <a:cubicBezTo>
                    <a:pt x="5906" y="588"/>
                    <a:pt x="5870" y="516"/>
                    <a:pt x="5822" y="469"/>
                  </a:cubicBezTo>
                  <a:cubicBezTo>
                    <a:pt x="5799" y="409"/>
                    <a:pt x="5691" y="373"/>
                    <a:pt x="5632" y="373"/>
                  </a:cubicBezTo>
                  <a:cubicBezTo>
                    <a:pt x="5549" y="373"/>
                    <a:pt x="5310" y="373"/>
                    <a:pt x="3572" y="1409"/>
                  </a:cubicBezTo>
                  <a:cubicBezTo>
                    <a:pt x="2691" y="659"/>
                    <a:pt x="1941" y="52"/>
                    <a:pt x="1929" y="52"/>
                  </a:cubicBezTo>
                  <a:cubicBezTo>
                    <a:pt x="1884" y="16"/>
                    <a:pt x="1838" y="0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7"/>
            <p:cNvSpPr/>
            <p:nvPr/>
          </p:nvSpPr>
          <p:spPr>
            <a:xfrm rot="858095">
              <a:off x="8797428" y="2120304"/>
              <a:ext cx="125447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8" name="Google Shape;78;p7"/>
            <p:cNvGrpSpPr/>
            <p:nvPr/>
          </p:nvGrpSpPr>
          <p:grpSpPr>
            <a:xfrm rot="5035404">
              <a:off x="868813" y="654329"/>
              <a:ext cx="234197" cy="243377"/>
              <a:chOff x="3488225" y="2800475"/>
              <a:chExt cx="98850" cy="102725"/>
            </a:xfrm>
          </p:grpSpPr>
          <p:sp>
            <p:nvSpPr>
              <p:cNvPr id="79" name="Google Shape;79;p7"/>
              <p:cNvSpPr/>
              <p:nvPr/>
            </p:nvSpPr>
            <p:spPr>
              <a:xfrm>
                <a:off x="3535550" y="2800475"/>
                <a:ext cx="113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9" extrusionOk="0">
                    <a:moveTo>
                      <a:pt x="239" y="0"/>
                    </a:moveTo>
                    <a:cubicBezTo>
                      <a:pt x="120" y="0"/>
                      <a:pt x="12" y="108"/>
                      <a:pt x="12" y="227"/>
                    </a:cubicBezTo>
                    <a:lnTo>
                      <a:pt x="0" y="3882"/>
                    </a:lnTo>
                    <a:cubicBezTo>
                      <a:pt x="0" y="4001"/>
                      <a:pt x="96" y="4108"/>
                      <a:pt x="215" y="4108"/>
                    </a:cubicBezTo>
                    <a:cubicBezTo>
                      <a:pt x="334" y="4108"/>
                      <a:pt x="441" y="4001"/>
                      <a:pt x="441" y="3882"/>
                    </a:cubicBezTo>
                    <a:lnTo>
                      <a:pt x="453" y="227"/>
                    </a:lnTo>
                    <a:cubicBezTo>
                      <a:pt x="453" y="108"/>
                      <a:pt x="358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7"/>
              <p:cNvSpPr/>
              <p:nvPr/>
            </p:nvSpPr>
            <p:spPr>
              <a:xfrm>
                <a:off x="3497750" y="2819400"/>
                <a:ext cx="8812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542" extrusionOk="0">
                    <a:moveTo>
                      <a:pt x="3284" y="0"/>
                    </a:moveTo>
                    <a:cubicBezTo>
                      <a:pt x="3241" y="0"/>
                      <a:pt x="3197" y="14"/>
                      <a:pt x="3156" y="41"/>
                    </a:cubicBezTo>
                    <a:lnTo>
                      <a:pt x="131" y="2160"/>
                    </a:lnTo>
                    <a:cubicBezTo>
                      <a:pt x="36" y="2220"/>
                      <a:pt x="0" y="2351"/>
                      <a:pt x="72" y="2458"/>
                    </a:cubicBezTo>
                    <a:cubicBezTo>
                      <a:pt x="119" y="2518"/>
                      <a:pt x="179" y="2541"/>
                      <a:pt x="262" y="2541"/>
                    </a:cubicBezTo>
                    <a:cubicBezTo>
                      <a:pt x="298" y="2541"/>
                      <a:pt x="346" y="2530"/>
                      <a:pt x="381" y="2506"/>
                    </a:cubicBezTo>
                    <a:lnTo>
                      <a:pt x="3394" y="398"/>
                    </a:lnTo>
                    <a:cubicBezTo>
                      <a:pt x="3501" y="339"/>
                      <a:pt x="3525" y="208"/>
                      <a:pt x="3453" y="101"/>
                    </a:cubicBezTo>
                    <a:cubicBezTo>
                      <a:pt x="3417" y="35"/>
                      <a:pt x="3353" y="0"/>
                      <a:pt x="3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7"/>
              <p:cNvSpPr/>
              <p:nvPr/>
            </p:nvSpPr>
            <p:spPr>
              <a:xfrm>
                <a:off x="3507275" y="2814900"/>
                <a:ext cx="6997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877" extrusionOk="0">
                    <a:moveTo>
                      <a:pt x="246" y="1"/>
                    </a:moveTo>
                    <a:cubicBezTo>
                      <a:pt x="193" y="1"/>
                      <a:pt x="140" y="22"/>
                      <a:pt x="96" y="66"/>
                    </a:cubicBezTo>
                    <a:cubicBezTo>
                      <a:pt x="12" y="150"/>
                      <a:pt x="0" y="281"/>
                      <a:pt x="84" y="376"/>
                    </a:cubicBezTo>
                    <a:lnTo>
                      <a:pt x="2382" y="2793"/>
                    </a:lnTo>
                    <a:cubicBezTo>
                      <a:pt x="2417" y="2841"/>
                      <a:pt x="2477" y="2876"/>
                      <a:pt x="2536" y="2876"/>
                    </a:cubicBezTo>
                    <a:cubicBezTo>
                      <a:pt x="2584" y="2876"/>
                      <a:pt x="2644" y="2864"/>
                      <a:pt x="2691" y="2817"/>
                    </a:cubicBezTo>
                    <a:cubicBezTo>
                      <a:pt x="2775" y="2721"/>
                      <a:pt x="2798" y="2591"/>
                      <a:pt x="2703" y="2495"/>
                    </a:cubicBezTo>
                    <a:lnTo>
                      <a:pt x="417" y="78"/>
                    </a:lnTo>
                    <a:cubicBezTo>
                      <a:pt x="366" y="28"/>
                      <a:pt x="306" y="1"/>
                      <a:pt x="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488225" y="2844825"/>
                <a:ext cx="988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53" extrusionOk="0">
                    <a:moveTo>
                      <a:pt x="3739" y="0"/>
                    </a:moveTo>
                    <a:lnTo>
                      <a:pt x="203" y="24"/>
                    </a:lnTo>
                    <a:cubicBezTo>
                      <a:pt x="84" y="24"/>
                      <a:pt x="0" y="131"/>
                      <a:pt x="0" y="251"/>
                    </a:cubicBezTo>
                    <a:cubicBezTo>
                      <a:pt x="0" y="370"/>
                      <a:pt x="108" y="453"/>
                      <a:pt x="227" y="453"/>
                    </a:cubicBezTo>
                    <a:lnTo>
                      <a:pt x="3751" y="429"/>
                    </a:lnTo>
                    <a:cubicBezTo>
                      <a:pt x="3870" y="429"/>
                      <a:pt x="3953" y="322"/>
                      <a:pt x="3953" y="203"/>
                    </a:cubicBezTo>
                    <a:cubicBezTo>
                      <a:pt x="3953" y="84"/>
                      <a:pt x="3858" y="0"/>
                      <a:pt x="3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5963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3" y="0"/>
            <a:ext cx="121900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1"/>
          <p:cNvSpPr txBox="1">
            <a:spLocks noGrp="1"/>
          </p:cNvSpPr>
          <p:nvPr>
            <p:ph type="title" hasCustomPrompt="1"/>
          </p:nvPr>
        </p:nvSpPr>
        <p:spPr>
          <a:xfrm>
            <a:off x="991433" y="1755433"/>
            <a:ext cx="5045200" cy="18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0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1"/>
          <p:cNvSpPr txBox="1">
            <a:spLocks noGrp="1"/>
          </p:cNvSpPr>
          <p:nvPr>
            <p:ph type="subTitle" idx="1"/>
          </p:nvPr>
        </p:nvSpPr>
        <p:spPr>
          <a:xfrm>
            <a:off x="585033" y="3935667"/>
            <a:ext cx="5858000" cy="12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1"/>
          <p:cNvSpPr/>
          <p:nvPr/>
        </p:nvSpPr>
        <p:spPr>
          <a:xfrm>
            <a:off x="6558401" y="3894331"/>
            <a:ext cx="5941303" cy="3052200"/>
          </a:xfrm>
          <a:custGeom>
            <a:avLst/>
            <a:gdLst/>
            <a:ahLst/>
            <a:cxnLst/>
            <a:rect l="l" t="t" r="r" b="b"/>
            <a:pathLst>
              <a:path w="59997" h="30822" extrusionOk="0">
                <a:moveTo>
                  <a:pt x="58704" y="1"/>
                </a:moveTo>
                <a:cubicBezTo>
                  <a:pt x="54925" y="1"/>
                  <a:pt x="50879" y="1067"/>
                  <a:pt x="48317" y="2402"/>
                </a:cubicBezTo>
                <a:cubicBezTo>
                  <a:pt x="43792" y="4771"/>
                  <a:pt x="40054" y="8736"/>
                  <a:pt x="38184" y="13510"/>
                </a:cubicBezTo>
                <a:cubicBezTo>
                  <a:pt x="37029" y="16415"/>
                  <a:pt x="36291" y="19880"/>
                  <a:pt x="33553" y="21368"/>
                </a:cubicBezTo>
                <a:cubicBezTo>
                  <a:pt x="32326" y="22023"/>
                  <a:pt x="30886" y="22154"/>
                  <a:pt x="29505" y="22249"/>
                </a:cubicBezTo>
                <a:cubicBezTo>
                  <a:pt x="21825" y="22726"/>
                  <a:pt x="13788" y="22261"/>
                  <a:pt x="6764" y="25405"/>
                </a:cubicBezTo>
                <a:cubicBezTo>
                  <a:pt x="4335" y="26488"/>
                  <a:pt x="2061" y="28024"/>
                  <a:pt x="465" y="30143"/>
                </a:cubicBezTo>
                <a:cubicBezTo>
                  <a:pt x="299" y="30358"/>
                  <a:pt x="156" y="30584"/>
                  <a:pt x="1" y="30822"/>
                </a:cubicBezTo>
                <a:lnTo>
                  <a:pt x="59997" y="30822"/>
                </a:lnTo>
                <a:lnTo>
                  <a:pt x="59997" y="44"/>
                </a:lnTo>
                <a:cubicBezTo>
                  <a:pt x="59571" y="15"/>
                  <a:pt x="59139" y="1"/>
                  <a:pt x="587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1"/>
          <p:cNvSpPr/>
          <p:nvPr/>
        </p:nvSpPr>
        <p:spPr>
          <a:xfrm flipH="1">
            <a:off x="-1467372" y="-578100"/>
            <a:ext cx="4442663" cy="3052227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4" name="Google Shape;124;p11"/>
          <p:cNvGrpSpPr/>
          <p:nvPr/>
        </p:nvGrpSpPr>
        <p:grpSpPr>
          <a:xfrm>
            <a:off x="2620767" y="456051"/>
            <a:ext cx="8911028" cy="6001671"/>
            <a:chOff x="1965575" y="342038"/>
            <a:chExt cx="6683271" cy="4501253"/>
          </a:xfrm>
        </p:grpSpPr>
        <p:sp>
          <p:nvSpPr>
            <p:cNvPr id="125" name="Google Shape;125;p11"/>
            <p:cNvSpPr/>
            <p:nvPr/>
          </p:nvSpPr>
          <p:spPr>
            <a:xfrm flipH="1">
              <a:off x="8523400" y="2079188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/>
            </a:p>
          </p:txBody>
        </p:sp>
        <p:sp>
          <p:nvSpPr>
            <p:cNvPr id="126" name="Google Shape;126;p11"/>
            <p:cNvSpPr/>
            <p:nvPr/>
          </p:nvSpPr>
          <p:spPr>
            <a:xfrm flipH="1">
              <a:off x="2231475" y="4717288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/>
            </a:p>
          </p:txBody>
        </p:sp>
        <p:sp>
          <p:nvSpPr>
            <p:cNvPr id="127" name="Google Shape;127;p11"/>
            <p:cNvSpPr/>
            <p:nvPr/>
          </p:nvSpPr>
          <p:spPr>
            <a:xfrm flipH="1">
              <a:off x="1965575" y="342038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/>
            </a:p>
          </p:txBody>
        </p:sp>
      </p:grpSp>
      <p:sp>
        <p:nvSpPr>
          <p:cNvPr id="128" name="Google Shape;128;p11"/>
          <p:cNvSpPr/>
          <p:nvPr/>
        </p:nvSpPr>
        <p:spPr>
          <a:xfrm rot="6880749">
            <a:off x="176488" y="4007435"/>
            <a:ext cx="1397349" cy="4910324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1"/>
          <p:cNvSpPr/>
          <p:nvPr/>
        </p:nvSpPr>
        <p:spPr>
          <a:xfrm rot="10136053">
            <a:off x="9840884" y="-495514"/>
            <a:ext cx="3132843" cy="3448321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96259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3" y="0"/>
            <a:ext cx="121900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7"/>
          <p:cNvSpPr/>
          <p:nvPr/>
        </p:nvSpPr>
        <p:spPr>
          <a:xfrm>
            <a:off x="-1907165" y="2882498"/>
            <a:ext cx="6033949" cy="4162052"/>
          </a:xfrm>
          <a:custGeom>
            <a:avLst/>
            <a:gdLst/>
            <a:ahLst/>
            <a:cxnLst/>
            <a:rect l="l" t="t" r="r" b="b"/>
            <a:pathLst>
              <a:path w="73272" h="50541" extrusionOk="0">
                <a:moveTo>
                  <a:pt x="2724" y="1"/>
                </a:moveTo>
                <a:cubicBezTo>
                  <a:pt x="1816" y="1"/>
                  <a:pt x="907" y="49"/>
                  <a:pt x="1" y="142"/>
                </a:cubicBezTo>
                <a:lnTo>
                  <a:pt x="1" y="50541"/>
                </a:lnTo>
                <a:lnTo>
                  <a:pt x="73272" y="50541"/>
                </a:lnTo>
                <a:cubicBezTo>
                  <a:pt x="72689" y="49707"/>
                  <a:pt x="71998" y="48957"/>
                  <a:pt x="71260" y="48302"/>
                </a:cubicBezTo>
                <a:cubicBezTo>
                  <a:pt x="68760" y="46159"/>
                  <a:pt x="65592" y="45004"/>
                  <a:pt x="62402" y="44195"/>
                </a:cubicBezTo>
                <a:cubicBezTo>
                  <a:pt x="58103" y="43087"/>
                  <a:pt x="53674" y="42492"/>
                  <a:pt x="49233" y="42433"/>
                </a:cubicBezTo>
                <a:cubicBezTo>
                  <a:pt x="48951" y="42430"/>
                  <a:pt x="48667" y="42428"/>
                  <a:pt x="48382" y="42428"/>
                </a:cubicBezTo>
                <a:cubicBezTo>
                  <a:pt x="47194" y="42428"/>
                  <a:pt x="45986" y="42449"/>
                  <a:pt x="44779" y="42449"/>
                </a:cubicBezTo>
                <a:cubicBezTo>
                  <a:pt x="40457" y="42449"/>
                  <a:pt x="36136" y="42183"/>
                  <a:pt x="32696" y="39742"/>
                </a:cubicBezTo>
                <a:cubicBezTo>
                  <a:pt x="28731" y="36908"/>
                  <a:pt x="27016" y="31848"/>
                  <a:pt x="26207" y="27050"/>
                </a:cubicBezTo>
                <a:cubicBezTo>
                  <a:pt x="25409" y="22240"/>
                  <a:pt x="25230" y="17227"/>
                  <a:pt x="23290" y="12738"/>
                </a:cubicBezTo>
                <a:cubicBezTo>
                  <a:pt x="20599" y="6523"/>
                  <a:pt x="14586" y="2011"/>
                  <a:pt x="7978" y="558"/>
                </a:cubicBezTo>
                <a:cubicBezTo>
                  <a:pt x="6249" y="181"/>
                  <a:pt x="4488" y="1"/>
                  <a:pt x="27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27"/>
          <p:cNvSpPr/>
          <p:nvPr/>
        </p:nvSpPr>
        <p:spPr>
          <a:xfrm>
            <a:off x="7389737" y="-559567"/>
            <a:ext cx="6152187" cy="3052227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7"/>
          <p:cNvSpPr/>
          <p:nvPr/>
        </p:nvSpPr>
        <p:spPr>
          <a:xfrm rot="5097168">
            <a:off x="-705024" y="-690477"/>
            <a:ext cx="3102783" cy="3415233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27"/>
          <p:cNvSpPr/>
          <p:nvPr/>
        </p:nvSpPr>
        <p:spPr>
          <a:xfrm rot="-7069881" flipH="1">
            <a:off x="10643973" y="3714827"/>
            <a:ext cx="1397359" cy="4910359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7"/>
          <p:cNvSpPr/>
          <p:nvPr/>
        </p:nvSpPr>
        <p:spPr>
          <a:xfrm rot="858095">
            <a:off x="646905" y="4980590"/>
            <a:ext cx="167263" cy="168004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7"/>
          <p:cNvSpPr txBox="1">
            <a:spLocks noGrp="1"/>
          </p:cNvSpPr>
          <p:nvPr>
            <p:ph type="title"/>
          </p:nvPr>
        </p:nvSpPr>
        <p:spPr>
          <a:xfrm>
            <a:off x="960033" y="593367"/>
            <a:ext cx="10272000" cy="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4133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 sz="4133"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 sz="4133"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 sz="4133"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 sz="4133"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 sz="4133"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 sz="4133"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 sz="4133"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 sz="4133"/>
            </a:lvl9pPr>
          </a:lstStyle>
          <a:p>
            <a:endParaRPr/>
          </a:p>
        </p:txBody>
      </p:sp>
      <p:sp>
        <p:nvSpPr>
          <p:cNvPr id="337" name="Google Shape;337;p27"/>
          <p:cNvSpPr/>
          <p:nvPr/>
        </p:nvSpPr>
        <p:spPr>
          <a:xfrm rot="-2700000">
            <a:off x="11400262" y="3851468"/>
            <a:ext cx="400053" cy="413467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53168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3" y="0"/>
            <a:ext cx="121900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8"/>
          <p:cNvSpPr txBox="1">
            <a:spLocks noGrp="1"/>
          </p:cNvSpPr>
          <p:nvPr>
            <p:ph type="subTitle" idx="1"/>
          </p:nvPr>
        </p:nvSpPr>
        <p:spPr>
          <a:xfrm>
            <a:off x="4769833" y="1964849"/>
            <a:ext cx="5984000" cy="5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2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title" hasCustomPrompt="1"/>
          </p:nvPr>
        </p:nvSpPr>
        <p:spPr>
          <a:xfrm>
            <a:off x="4769833" y="958833"/>
            <a:ext cx="5984000" cy="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33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ubTitle" idx="2"/>
          </p:nvPr>
        </p:nvSpPr>
        <p:spPr>
          <a:xfrm>
            <a:off x="4769833" y="3679416"/>
            <a:ext cx="5984000" cy="5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2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title" idx="3" hasCustomPrompt="1"/>
          </p:nvPr>
        </p:nvSpPr>
        <p:spPr>
          <a:xfrm>
            <a:off x="4769833" y="2673367"/>
            <a:ext cx="5984000" cy="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33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18"/>
          <p:cNvSpPr txBox="1">
            <a:spLocks noGrp="1"/>
          </p:cNvSpPr>
          <p:nvPr>
            <p:ph type="subTitle" idx="4"/>
          </p:nvPr>
        </p:nvSpPr>
        <p:spPr>
          <a:xfrm>
            <a:off x="4769833" y="5393983"/>
            <a:ext cx="5984000" cy="5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2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title" idx="5" hasCustomPrompt="1"/>
          </p:nvPr>
        </p:nvSpPr>
        <p:spPr>
          <a:xfrm>
            <a:off x="4769833" y="4387900"/>
            <a:ext cx="5984000" cy="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33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7" name="Google Shape;207;p18"/>
          <p:cNvSpPr/>
          <p:nvPr/>
        </p:nvSpPr>
        <p:spPr>
          <a:xfrm rot="10800000" flipH="1">
            <a:off x="-975200" y="4462549"/>
            <a:ext cx="7678141" cy="4061784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8"/>
          <p:cNvSpPr/>
          <p:nvPr/>
        </p:nvSpPr>
        <p:spPr>
          <a:xfrm>
            <a:off x="8790831" y="-359866"/>
            <a:ext cx="4840715" cy="2387988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18"/>
          <p:cNvSpPr/>
          <p:nvPr/>
        </p:nvSpPr>
        <p:spPr>
          <a:xfrm rot="6107985">
            <a:off x="-537819" y="-830443"/>
            <a:ext cx="3102828" cy="3415284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8"/>
          <p:cNvSpPr/>
          <p:nvPr/>
        </p:nvSpPr>
        <p:spPr>
          <a:xfrm rot="-7703996" flipH="1">
            <a:off x="10758265" y="3938437"/>
            <a:ext cx="1397347" cy="4910313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" name="Google Shape;211;p18"/>
          <p:cNvGrpSpPr/>
          <p:nvPr/>
        </p:nvGrpSpPr>
        <p:grpSpPr>
          <a:xfrm>
            <a:off x="610714" y="260250"/>
            <a:ext cx="11099980" cy="3754244"/>
            <a:chOff x="458035" y="195187"/>
            <a:chExt cx="8324985" cy="2815683"/>
          </a:xfrm>
        </p:grpSpPr>
        <p:grpSp>
          <p:nvGrpSpPr>
            <p:cNvPr id="212" name="Google Shape;212;p18"/>
            <p:cNvGrpSpPr/>
            <p:nvPr/>
          </p:nvGrpSpPr>
          <p:grpSpPr>
            <a:xfrm rot="5149043" flipH="1">
              <a:off x="470842" y="2763520"/>
              <a:ext cx="234196" cy="243377"/>
              <a:chOff x="3488225" y="2800475"/>
              <a:chExt cx="98850" cy="102725"/>
            </a:xfrm>
          </p:grpSpPr>
          <p:sp>
            <p:nvSpPr>
              <p:cNvPr id="213" name="Google Shape;213;p18"/>
              <p:cNvSpPr/>
              <p:nvPr/>
            </p:nvSpPr>
            <p:spPr>
              <a:xfrm>
                <a:off x="3535550" y="2800475"/>
                <a:ext cx="113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9" extrusionOk="0">
                    <a:moveTo>
                      <a:pt x="239" y="0"/>
                    </a:moveTo>
                    <a:cubicBezTo>
                      <a:pt x="120" y="0"/>
                      <a:pt x="12" y="108"/>
                      <a:pt x="12" y="227"/>
                    </a:cubicBezTo>
                    <a:lnTo>
                      <a:pt x="0" y="3882"/>
                    </a:lnTo>
                    <a:cubicBezTo>
                      <a:pt x="0" y="4001"/>
                      <a:pt x="96" y="4108"/>
                      <a:pt x="215" y="4108"/>
                    </a:cubicBezTo>
                    <a:cubicBezTo>
                      <a:pt x="334" y="4108"/>
                      <a:pt x="441" y="4001"/>
                      <a:pt x="441" y="3882"/>
                    </a:cubicBezTo>
                    <a:lnTo>
                      <a:pt x="453" y="227"/>
                    </a:lnTo>
                    <a:cubicBezTo>
                      <a:pt x="453" y="108"/>
                      <a:pt x="358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18"/>
              <p:cNvSpPr/>
              <p:nvPr/>
            </p:nvSpPr>
            <p:spPr>
              <a:xfrm>
                <a:off x="3497750" y="2819400"/>
                <a:ext cx="8812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542" extrusionOk="0">
                    <a:moveTo>
                      <a:pt x="3284" y="0"/>
                    </a:moveTo>
                    <a:cubicBezTo>
                      <a:pt x="3241" y="0"/>
                      <a:pt x="3197" y="14"/>
                      <a:pt x="3156" y="41"/>
                    </a:cubicBezTo>
                    <a:lnTo>
                      <a:pt x="131" y="2160"/>
                    </a:lnTo>
                    <a:cubicBezTo>
                      <a:pt x="36" y="2220"/>
                      <a:pt x="0" y="2351"/>
                      <a:pt x="72" y="2458"/>
                    </a:cubicBezTo>
                    <a:cubicBezTo>
                      <a:pt x="119" y="2518"/>
                      <a:pt x="179" y="2541"/>
                      <a:pt x="262" y="2541"/>
                    </a:cubicBezTo>
                    <a:cubicBezTo>
                      <a:pt x="298" y="2541"/>
                      <a:pt x="346" y="2530"/>
                      <a:pt x="381" y="2506"/>
                    </a:cubicBezTo>
                    <a:lnTo>
                      <a:pt x="3394" y="398"/>
                    </a:lnTo>
                    <a:cubicBezTo>
                      <a:pt x="3501" y="339"/>
                      <a:pt x="3525" y="208"/>
                      <a:pt x="3453" y="101"/>
                    </a:cubicBezTo>
                    <a:cubicBezTo>
                      <a:pt x="3417" y="35"/>
                      <a:pt x="3353" y="0"/>
                      <a:pt x="3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18"/>
              <p:cNvSpPr/>
              <p:nvPr/>
            </p:nvSpPr>
            <p:spPr>
              <a:xfrm>
                <a:off x="3507275" y="2814900"/>
                <a:ext cx="6997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877" extrusionOk="0">
                    <a:moveTo>
                      <a:pt x="246" y="1"/>
                    </a:moveTo>
                    <a:cubicBezTo>
                      <a:pt x="193" y="1"/>
                      <a:pt x="140" y="22"/>
                      <a:pt x="96" y="66"/>
                    </a:cubicBezTo>
                    <a:cubicBezTo>
                      <a:pt x="12" y="150"/>
                      <a:pt x="0" y="281"/>
                      <a:pt x="84" y="376"/>
                    </a:cubicBezTo>
                    <a:lnTo>
                      <a:pt x="2382" y="2793"/>
                    </a:lnTo>
                    <a:cubicBezTo>
                      <a:pt x="2417" y="2841"/>
                      <a:pt x="2477" y="2876"/>
                      <a:pt x="2536" y="2876"/>
                    </a:cubicBezTo>
                    <a:cubicBezTo>
                      <a:pt x="2584" y="2876"/>
                      <a:pt x="2644" y="2864"/>
                      <a:pt x="2691" y="2817"/>
                    </a:cubicBezTo>
                    <a:cubicBezTo>
                      <a:pt x="2775" y="2721"/>
                      <a:pt x="2798" y="2591"/>
                      <a:pt x="2703" y="2495"/>
                    </a:cubicBezTo>
                    <a:lnTo>
                      <a:pt x="417" y="78"/>
                    </a:lnTo>
                    <a:cubicBezTo>
                      <a:pt x="366" y="28"/>
                      <a:pt x="306" y="1"/>
                      <a:pt x="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18"/>
              <p:cNvSpPr/>
              <p:nvPr/>
            </p:nvSpPr>
            <p:spPr>
              <a:xfrm>
                <a:off x="3488225" y="2844825"/>
                <a:ext cx="988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53" extrusionOk="0">
                    <a:moveTo>
                      <a:pt x="3739" y="0"/>
                    </a:moveTo>
                    <a:lnTo>
                      <a:pt x="203" y="24"/>
                    </a:lnTo>
                    <a:cubicBezTo>
                      <a:pt x="84" y="24"/>
                      <a:pt x="0" y="131"/>
                      <a:pt x="0" y="251"/>
                    </a:cubicBezTo>
                    <a:cubicBezTo>
                      <a:pt x="0" y="370"/>
                      <a:pt x="108" y="453"/>
                      <a:pt x="227" y="453"/>
                    </a:cubicBezTo>
                    <a:lnTo>
                      <a:pt x="3751" y="429"/>
                    </a:lnTo>
                    <a:cubicBezTo>
                      <a:pt x="3870" y="429"/>
                      <a:pt x="3953" y="322"/>
                      <a:pt x="3953" y="203"/>
                    </a:cubicBezTo>
                    <a:cubicBezTo>
                      <a:pt x="3953" y="84"/>
                      <a:pt x="3858" y="0"/>
                      <a:pt x="3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7" name="Google Shape;217;p18"/>
            <p:cNvSpPr/>
            <p:nvPr/>
          </p:nvSpPr>
          <p:spPr>
            <a:xfrm rot="-2700000" flipH="1">
              <a:off x="6198711" y="255862"/>
              <a:ext cx="300063" cy="310100"/>
            </a:xfrm>
            <a:custGeom>
              <a:avLst/>
              <a:gdLst/>
              <a:ahLst/>
              <a:cxnLst/>
              <a:rect l="l" t="t" r="r" b="b"/>
              <a:pathLst>
                <a:path w="6502" h="6720" extrusionOk="0">
                  <a:moveTo>
                    <a:pt x="1870" y="540"/>
                  </a:moveTo>
                  <a:cubicBezTo>
                    <a:pt x="2143" y="766"/>
                    <a:pt x="2620" y="1171"/>
                    <a:pt x="3167" y="1624"/>
                  </a:cubicBezTo>
                  <a:cubicBezTo>
                    <a:pt x="2822" y="1826"/>
                    <a:pt x="2477" y="2040"/>
                    <a:pt x="2143" y="2255"/>
                  </a:cubicBezTo>
                  <a:cubicBezTo>
                    <a:pt x="1905" y="1231"/>
                    <a:pt x="1858" y="766"/>
                    <a:pt x="1870" y="540"/>
                  </a:cubicBezTo>
                  <a:close/>
                  <a:moveTo>
                    <a:pt x="5370" y="897"/>
                  </a:moveTo>
                  <a:lnTo>
                    <a:pt x="5370" y="897"/>
                  </a:lnTo>
                  <a:cubicBezTo>
                    <a:pt x="5263" y="1207"/>
                    <a:pt x="5072" y="1743"/>
                    <a:pt x="4787" y="2457"/>
                  </a:cubicBezTo>
                  <a:cubicBezTo>
                    <a:pt x="4525" y="2219"/>
                    <a:pt x="4227" y="1969"/>
                    <a:pt x="3906" y="1683"/>
                  </a:cubicBezTo>
                  <a:cubicBezTo>
                    <a:pt x="4644" y="1266"/>
                    <a:pt x="5084" y="1028"/>
                    <a:pt x="5370" y="897"/>
                  </a:cubicBezTo>
                  <a:close/>
                  <a:moveTo>
                    <a:pt x="1858" y="2969"/>
                  </a:moveTo>
                  <a:cubicBezTo>
                    <a:pt x="1965" y="3338"/>
                    <a:pt x="2060" y="3755"/>
                    <a:pt x="2203" y="4207"/>
                  </a:cubicBezTo>
                  <a:cubicBezTo>
                    <a:pt x="1250" y="4088"/>
                    <a:pt x="738" y="3969"/>
                    <a:pt x="536" y="3886"/>
                  </a:cubicBezTo>
                  <a:cubicBezTo>
                    <a:pt x="727" y="3731"/>
                    <a:pt x="1155" y="3409"/>
                    <a:pt x="1858" y="2969"/>
                  </a:cubicBezTo>
                  <a:close/>
                  <a:moveTo>
                    <a:pt x="3513" y="1921"/>
                  </a:moveTo>
                  <a:cubicBezTo>
                    <a:pt x="3929" y="2266"/>
                    <a:pt x="4298" y="2600"/>
                    <a:pt x="4608" y="2898"/>
                  </a:cubicBezTo>
                  <a:cubicBezTo>
                    <a:pt x="4429" y="3374"/>
                    <a:pt x="4227" y="3874"/>
                    <a:pt x="4025" y="4338"/>
                  </a:cubicBezTo>
                  <a:cubicBezTo>
                    <a:pt x="3584" y="4326"/>
                    <a:pt x="3120" y="4291"/>
                    <a:pt x="2679" y="4243"/>
                  </a:cubicBezTo>
                  <a:cubicBezTo>
                    <a:pt x="2513" y="3683"/>
                    <a:pt x="2358" y="3159"/>
                    <a:pt x="2239" y="2695"/>
                  </a:cubicBezTo>
                  <a:cubicBezTo>
                    <a:pt x="2655" y="2445"/>
                    <a:pt x="3096" y="2183"/>
                    <a:pt x="3513" y="1921"/>
                  </a:cubicBezTo>
                  <a:close/>
                  <a:moveTo>
                    <a:pt x="4953" y="3207"/>
                  </a:moveTo>
                  <a:cubicBezTo>
                    <a:pt x="5632" y="3862"/>
                    <a:pt x="5894" y="4171"/>
                    <a:pt x="5977" y="4326"/>
                  </a:cubicBezTo>
                  <a:cubicBezTo>
                    <a:pt x="5846" y="4350"/>
                    <a:pt x="5596" y="4362"/>
                    <a:pt x="5132" y="4362"/>
                  </a:cubicBezTo>
                  <a:cubicBezTo>
                    <a:pt x="4941" y="4362"/>
                    <a:pt x="4715" y="4362"/>
                    <a:pt x="4489" y="4350"/>
                  </a:cubicBezTo>
                  <a:cubicBezTo>
                    <a:pt x="4644" y="3981"/>
                    <a:pt x="4799" y="3588"/>
                    <a:pt x="4953" y="3207"/>
                  </a:cubicBezTo>
                  <a:close/>
                  <a:moveTo>
                    <a:pt x="2810" y="4695"/>
                  </a:moveTo>
                  <a:lnTo>
                    <a:pt x="2810" y="4695"/>
                  </a:lnTo>
                  <a:cubicBezTo>
                    <a:pt x="3155" y="4719"/>
                    <a:pt x="3489" y="4755"/>
                    <a:pt x="3846" y="4767"/>
                  </a:cubicBezTo>
                  <a:cubicBezTo>
                    <a:pt x="3548" y="5469"/>
                    <a:pt x="3358" y="5850"/>
                    <a:pt x="3239" y="6065"/>
                  </a:cubicBezTo>
                  <a:cubicBezTo>
                    <a:pt x="3132" y="5767"/>
                    <a:pt x="2989" y="5279"/>
                    <a:pt x="2810" y="4695"/>
                  </a:cubicBezTo>
                  <a:close/>
                  <a:moveTo>
                    <a:pt x="1787" y="0"/>
                  </a:moveTo>
                  <a:cubicBezTo>
                    <a:pt x="1772" y="0"/>
                    <a:pt x="1755" y="1"/>
                    <a:pt x="1739" y="4"/>
                  </a:cubicBezTo>
                  <a:cubicBezTo>
                    <a:pt x="1393" y="100"/>
                    <a:pt x="1274" y="552"/>
                    <a:pt x="1751" y="2517"/>
                  </a:cubicBezTo>
                  <a:cubicBezTo>
                    <a:pt x="1167" y="2898"/>
                    <a:pt x="274" y="3493"/>
                    <a:pt x="84" y="3731"/>
                  </a:cubicBezTo>
                  <a:cubicBezTo>
                    <a:pt x="12" y="3814"/>
                    <a:pt x="0" y="3933"/>
                    <a:pt x="36" y="4041"/>
                  </a:cubicBezTo>
                  <a:cubicBezTo>
                    <a:pt x="96" y="4171"/>
                    <a:pt x="203" y="4445"/>
                    <a:pt x="2346" y="4660"/>
                  </a:cubicBezTo>
                  <a:cubicBezTo>
                    <a:pt x="2655" y="5719"/>
                    <a:pt x="2929" y="6529"/>
                    <a:pt x="2929" y="6541"/>
                  </a:cubicBezTo>
                  <a:cubicBezTo>
                    <a:pt x="2977" y="6672"/>
                    <a:pt x="3072" y="6719"/>
                    <a:pt x="3167" y="6719"/>
                  </a:cubicBezTo>
                  <a:cubicBezTo>
                    <a:pt x="3334" y="6719"/>
                    <a:pt x="3477" y="6719"/>
                    <a:pt x="4310" y="4814"/>
                  </a:cubicBezTo>
                  <a:cubicBezTo>
                    <a:pt x="4608" y="4826"/>
                    <a:pt x="4894" y="4826"/>
                    <a:pt x="5144" y="4826"/>
                  </a:cubicBezTo>
                  <a:cubicBezTo>
                    <a:pt x="6084" y="4826"/>
                    <a:pt x="6239" y="4743"/>
                    <a:pt x="6299" y="4707"/>
                  </a:cubicBezTo>
                  <a:cubicBezTo>
                    <a:pt x="6394" y="4660"/>
                    <a:pt x="6453" y="4588"/>
                    <a:pt x="6465" y="4481"/>
                  </a:cubicBezTo>
                  <a:cubicBezTo>
                    <a:pt x="6501" y="4291"/>
                    <a:pt x="6406" y="4005"/>
                    <a:pt x="5132" y="2802"/>
                  </a:cubicBezTo>
                  <a:cubicBezTo>
                    <a:pt x="5430" y="2040"/>
                    <a:pt x="5858" y="873"/>
                    <a:pt x="5882" y="659"/>
                  </a:cubicBezTo>
                  <a:cubicBezTo>
                    <a:pt x="5906" y="588"/>
                    <a:pt x="5870" y="516"/>
                    <a:pt x="5822" y="469"/>
                  </a:cubicBezTo>
                  <a:cubicBezTo>
                    <a:pt x="5799" y="409"/>
                    <a:pt x="5691" y="373"/>
                    <a:pt x="5632" y="373"/>
                  </a:cubicBezTo>
                  <a:cubicBezTo>
                    <a:pt x="5549" y="373"/>
                    <a:pt x="5310" y="373"/>
                    <a:pt x="3572" y="1409"/>
                  </a:cubicBezTo>
                  <a:cubicBezTo>
                    <a:pt x="2691" y="659"/>
                    <a:pt x="1941" y="52"/>
                    <a:pt x="1929" y="52"/>
                  </a:cubicBezTo>
                  <a:cubicBezTo>
                    <a:pt x="1884" y="16"/>
                    <a:pt x="1838" y="0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8"/>
            <p:cNvSpPr/>
            <p:nvPr/>
          </p:nvSpPr>
          <p:spPr>
            <a:xfrm rot="-858095" flipH="1">
              <a:off x="8643955" y="1464804"/>
              <a:ext cx="125447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1908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FEF1-D8E4-4DA0-87C1-B1DBF0C65F15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F9B5-384B-4B41-9B47-F7E38A76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3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FEF1-D8E4-4DA0-87C1-B1DBF0C65F15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F9B5-384B-4B41-9B47-F7E38A76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3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FEF1-D8E4-4DA0-87C1-B1DBF0C65F15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F9B5-384B-4B41-9B47-F7E38A76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3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FEF1-D8E4-4DA0-87C1-B1DBF0C65F15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F9B5-384B-4B41-9B47-F7E38A76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0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FEF1-D8E4-4DA0-87C1-B1DBF0C65F15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F9B5-384B-4B41-9B47-F7E38A76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FEF1-D8E4-4DA0-87C1-B1DBF0C65F15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F9B5-384B-4B41-9B47-F7E38A76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0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FEF1-D8E4-4DA0-87C1-B1DBF0C65F15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F9B5-384B-4B41-9B47-F7E38A76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FEF1-D8E4-4DA0-87C1-B1DBF0C65F15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F9B5-384B-4B41-9B47-F7E38A76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FFEF1-D8E4-4DA0-87C1-B1DBF0C65F15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1F9B5-384B-4B41-9B47-F7E38A76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8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jp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13" y="-296711"/>
            <a:ext cx="10242168" cy="2365453"/>
          </a:xfrm>
          <a:prstGeom prst="rect">
            <a:avLst/>
          </a:prstGeom>
        </p:spPr>
      </p:pic>
      <p:sp>
        <p:nvSpPr>
          <p:cNvPr id="109" name="Google Shape;1846;p56"/>
          <p:cNvSpPr txBox="1">
            <a:spLocks noGrp="1"/>
          </p:cNvSpPr>
          <p:nvPr>
            <p:ph type="subTitle" idx="1"/>
          </p:nvPr>
        </p:nvSpPr>
        <p:spPr>
          <a:xfrm>
            <a:off x="498278" y="1883101"/>
            <a:ext cx="4575145" cy="127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>
              <a:spcAft>
                <a:spcPts val="1600"/>
              </a:spcAft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551" y="2068743"/>
            <a:ext cx="6171059" cy="40464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8278" y="3283651"/>
            <a:ext cx="4871684" cy="2800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933" dirty="0">
                <a:solidFill>
                  <a:srgbClr val="FF0000"/>
                </a:solidFill>
                <a:latin typeface="+mj-lt"/>
              </a:rPr>
              <a:t>Theo Live Science, Hệ Mặt trời bao gồm 8 hành tinh: Sao Thủy, sao Kim, Trái đất, sao Hỏa, sao Mộc, sao Thổ, sao Thiên Vương và sao Hải Vương. </a:t>
            </a:r>
            <a:endParaRPr lang="en-US" sz="2933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851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82;p10"/>
          <p:cNvSpPr/>
          <p:nvPr/>
        </p:nvSpPr>
        <p:spPr>
          <a:xfrm>
            <a:off x="468349" y="532577"/>
            <a:ext cx="3512635" cy="4411939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sz="400" b="1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endParaRPr sz="400" b="1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Thời gian: </a:t>
            </a:r>
            <a:r>
              <a:rPr lang="en-US" sz="2800" b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 kỷ XIX tại Pháp, lan rộng ra Mỹ, Anh, Canada, Nga...và toàn thế giới.</a:t>
            </a:r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Cơ sở: </a:t>
            </a:r>
            <a:r>
              <a:rPr lang="en-US" sz="2800" b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 thành và phát triển dựa trên cơ sở khoa học- kĩ thuật.</a:t>
            </a:r>
            <a:endParaRPr sz="2800" b="1">
              <a:solidFill>
                <a:srgbClr val="0000CC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endParaRPr sz="280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0" name="Google Shape;183;p10"/>
          <p:cNvSpPr/>
          <p:nvPr/>
        </p:nvSpPr>
        <p:spPr>
          <a:xfrm>
            <a:off x="4381220" y="588335"/>
            <a:ext cx="3512635" cy="447623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sz="1000" b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sức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mạnh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phi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cấu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kì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trí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kiệt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suất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400" b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Trái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Trái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800" b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184;p10"/>
          <p:cNvSpPr/>
          <p:nvPr/>
        </p:nvSpPr>
        <p:spPr>
          <a:xfrm>
            <a:off x="8231891" y="566032"/>
            <a:ext cx="3512635" cy="447623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sz="900" b="1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Cốt truyện:</a:t>
            </a:r>
            <a:r>
              <a:rPr lang="en-US" sz="2800" b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Chuỗi sự kiện, tình huống tưởng tượng.</a:t>
            </a:r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Nội dung:</a:t>
            </a:r>
            <a:r>
              <a:rPr lang="en-US" sz="2800" b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Viết về thế giới tương lai dựa trên cơ sở sự phát triển khoa học.</a:t>
            </a:r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sz="2800" b="1">
              <a:solidFill>
                <a:srgbClr val="0000CC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endParaRPr sz="280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2" name="Google Shape;185;p10"/>
          <p:cNvSpPr/>
          <p:nvPr/>
        </p:nvSpPr>
        <p:spPr>
          <a:xfrm>
            <a:off x="862150" y="4944517"/>
            <a:ext cx="10776857" cy="161718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4400" dirty="0">
              <a:solidFill>
                <a:srgbClr val="FFFFFF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ctr"/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 KHOA HỌC VIỄN TƯỞNG</a:t>
            </a:r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ctr"/>
            <a:endParaRPr sz="3200" dirty="0">
              <a:solidFill>
                <a:srgbClr val="FFFFFF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4702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479" y="1318438"/>
            <a:ext cx="11227981" cy="5146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975" y="232774"/>
            <a:ext cx="4576460" cy="1715156"/>
          </a:xfrm>
          <a:prstGeom prst="rect">
            <a:avLst/>
          </a:prstGeom>
        </p:spPr>
      </p:pic>
      <p:sp>
        <p:nvSpPr>
          <p:cNvPr id="6" name="Google Shape;229;p9"/>
          <p:cNvSpPr txBox="1"/>
          <p:nvPr/>
        </p:nvSpPr>
        <p:spPr>
          <a:xfrm>
            <a:off x="1013062" y="1549420"/>
            <a:ext cx="1004193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3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phẩm</a:t>
            </a:r>
            <a:endParaRPr sz="32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9" name="Google Shape;3664;p79"/>
          <p:cNvSpPr/>
          <p:nvPr/>
        </p:nvSpPr>
        <p:spPr>
          <a:xfrm>
            <a:off x="574029" y="2598894"/>
            <a:ext cx="2400212" cy="791093"/>
          </a:xfrm>
          <a:prstGeom prst="roundRect">
            <a:avLst>
              <a:gd name="adj" fmla="val 16667"/>
            </a:avLst>
          </a:prstGeom>
          <a:solidFill>
            <a:srgbClr val="A2729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666;p79"/>
          <p:cNvSpPr/>
          <p:nvPr/>
        </p:nvSpPr>
        <p:spPr>
          <a:xfrm>
            <a:off x="3405569" y="2598894"/>
            <a:ext cx="2400212" cy="791093"/>
          </a:xfrm>
          <a:prstGeom prst="roundRect">
            <a:avLst>
              <a:gd name="adj" fmla="val 16667"/>
            </a:avLst>
          </a:prstGeom>
          <a:solidFill>
            <a:srgbClr val="76AEA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9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9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hcst</a:t>
            </a:r>
            <a:endParaRPr sz="293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667;p79"/>
          <p:cNvSpPr/>
          <p:nvPr/>
        </p:nvSpPr>
        <p:spPr>
          <a:xfrm>
            <a:off x="6237109" y="2598894"/>
            <a:ext cx="2400212" cy="791093"/>
          </a:xfrm>
          <a:prstGeom prst="roundRect">
            <a:avLst>
              <a:gd name="adj" fmla="val 16667"/>
            </a:avLst>
          </a:prstGeom>
          <a:solidFill>
            <a:srgbClr val="BE5A4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PTBĐ</a:t>
            </a:r>
            <a:endParaRPr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672;p79"/>
          <p:cNvSpPr/>
          <p:nvPr/>
        </p:nvSpPr>
        <p:spPr>
          <a:xfrm>
            <a:off x="9068649" y="2598894"/>
            <a:ext cx="2400212" cy="791093"/>
          </a:xfrm>
          <a:prstGeom prst="roundRect">
            <a:avLst>
              <a:gd name="adj" fmla="val 16667"/>
            </a:avLst>
          </a:prstGeom>
          <a:solidFill>
            <a:srgbClr val="CA7A8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3545" y="3608506"/>
            <a:ext cx="19611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9252" y="3608505"/>
            <a:ext cx="23065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37891" y="3608506"/>
            <a:ext cx="19986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69431" y="3624003"/>
            <a:ext cx="1998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8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479" y="1318438"/>
            <a:ext cx="11227981" cy="5146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975" y="232774"/>
            <a:ext cx="4576460" cy="1715156"/>
          </a:xfrm>
          <a:prstGeom prst="rect">
            <a:avLst/>
          </a:prstGeom>
        </p:spPr>
      </p:pic>
      <p:sp>
        <p:nvSpPr>
          <p:cNvPr id="6" name="Google Shape;229;p9"/>
          <p:cNvSpPr txBox="1"/>
          <p:nvPr/>
        </p:nvSpPr>
        <p:spPr>
          <a:xfrm>
            <a:off x="1013062" y="1549420"/>
            <a:ext cx="1004193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3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phẩm</a:t>
            </a:r>
            <a:endParaRPr sz="32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7" name="Google Shape;3674;p79"/>
          <p:cNvSpPr/>
          <p:nvPr/>
        </p:nvSpPr>
        <p:spPr>
          <a:xfrm>
            <a:off x="1013062" y="2653312"/>
            <a:ext cx="4304356" cy="1005600"/>
          </a:xfrm>
          <a:prstGeom prst="roundRect">
            <a:avLst>
              <a:gd name="adj" fmla="val 16667"/>
            </a:avLst>
          </a:prstGeom>
          <a:solidFill>
            <a:srgbClr val="D9B92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3062" y="3931849"/>
            <a:ext cx="10370049" cy="2116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37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lổ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06571" y="1609303"/>
            <a:ext cx="2167043" cy="2292349"/>
          </a:xfrm>
          <a:prstGeom prst="rect">
            <a:avLst/>
          </a:prstGeom>
        </p:spPr>
      </p:pic>
      <p:pic>
        <p:nvPicPr>
          <p:cNvPr id="19" name="Google Shape;21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06571" y="1716663"/>
            <a:ext cx="2124343" cy="20236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995812" y="1609303"/>
            <a:ext cx="2167043" cy="2292349"/>
          </a:xfrm>
          <a:prstGeom prst="rect">
            <a:avLst/>
          </a:prstGeom>
        </p:spPr>
      </p:pic>
      <p:pic>
        <p:nvPicPr>
          <p:cNvPr id="21" name="Google Shape;236;p15" descr="Há hốc miệng trước hình ảnh bạn chưa từng thấy của dải Ngân hà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75686" y="1668235"/>
            <a:ext cx="2007345" cy="2072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565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439479" y="396950"/>
            <a:ext cx="11227981" cy="6067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" name="Google Shape;1846;p56"/>
          <p:cNvSpPr txBox="1">
            <a:spLocks/>
          </p:cNvSpPr>
          <p:nvPr/>
        </p:nvSpPr>
        <p:spPr>
          <a:xfrm>
            <a:off x="6575049" y="4110417"/>
            <a:ext cx="5858000" cy="127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82" y="197305"/>
            <a:ext cx="3088908" cy="1942760"/>
          </a:xfrm>
          <a:prstGeom prst="rect">
            <a:avLst/>
          </a:prstGeom>
        </p:spPr>
      </p:pic>
      <p:sp>
        <p:nvSpPr>
          <p:cNvPr id="12" name="Google Shape;233;p15"/>
          <p:cNvSpPr/>
          <p:nvPr/>
        </p:nvSpPr>
        <p:spPr>
          <a:xfrm>
            <a:off x="737089" y="1858035"/>
            <a:ext cx="7660321" cy="103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just">
              <a:buSzPts val="2800"/>
              <a:buFont typeface="Cambria"/>
              <a:buNone/>
            </a:pPr>
            <a:r>
              <a:rPr lang="en-US" sz="3067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3067" b="1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Phần</a:t>
            </a:r>
            <a:r>
              <a:rPr lang="en-US" sz="3067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1: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chốn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</a:t>
            </a:r>
            <a:endParaRPr sz="3067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buSzPts val="2800"/>
              <a:buFont typeface="Cambria"/>
              <a:buNone/>
            </a:pP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Tìm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đường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067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3" name="Google Shape;234;p15"/>
          <p:cNvSpPr/>
          <p:nvPr/>
        </p:nvSpPr>
        <p:spPr>
          <a:xfrm>
            <a:off x="737088" y="3071167"/>
            <a:ext cx="7660321" cy="1508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just">
              <a:buSzPts val="2800"/>
              <a:buFont typeface="Cambria"/>
              <a:buNone/>
            </a:pPr>
            <a:r>
              <a:rPr lang="en-US" sz="3067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3067" b="1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Phần</a:t>
            </a:r>
            <a:r>
              <a:rPr lang="en-US" sz="3067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chưa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đầy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nửa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chiều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</a:p>
          <a:p>
            <a:pPr algn="just">
              <a:buSzPts val="2800"/>
              <a:buFont typeface="Cambria"/>
              <a:buNone/>
            </a:pP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Khái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quát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ở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067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4" name="Google Shape;235;p15"/>
          <p:cNvSpPr/>
          <p:nvPr/>
        </p:nvSpPr>
        <p:spPr>
          <a:xfrm>
            <a:off x="737088" y="4756292"/>
            <a:ext cx="7660321" cy="103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just">
              <a:buSzPts val="2800"/>
              <a:buFont typeface="Cambria"/>
              <a:buNone/>
            </a:pPr>
            <a:r>
              <a:rPr lang="en-US" sz="3067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3067" b="1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Phần</a:t>
            </a:r>
            <a:r>
              <a:rPr lang="en-US" sz="3067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b="1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3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Đoạn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còn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endParaRPr sz="3067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buSzPts val="2800"/>
              <a:buFont typeface="Cambria"/>
              <a:buNone/>
            </a:pP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Khám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30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endParaRPr sz="3067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518364" y="1349682"/>
            <a:ext cx="2167043" cy="2292349"/>
          </a:xfrm>
          <a:prstGeom prst="rect">
            <a:avLst/>
          </a:prstGeom>
        </p:spPr>
      </p:pic>
      <p:pic>
        <p:nvPicPr>
          <p:cNvPr id="16" name="Google Shape;236;p15" descr="Há hốc miệng trước hình ảnh bạn chưa từng thấy của dải Ngân hà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98238" y="1408613"/>
            <a:ext cx="2007345" cy="2072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50453" y="3511892"/>
            <a:ext cx="2167043" cy="2292349"/>
          </a:xfrm>
          <a:prstGeom prst="rect">
            <a:avLst/>
          </a:prstGeom>
        </p:spPr>
      </p:pic>
      <p:pic>
        <p:nvPicPr>
          <p:cNvPr id="18" name="Google Shape;211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50454" y="3619253"/>
            <a:ext cx="2124343" cy="20236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901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439479" y="396950"/>
            <a:ext cx="11227981" cy="6067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446" y="260546"/>
            <a:ext cx="9056047" cy="2008628"/>
          </a:xfrm>
          <a:prstGeom prst="rect">
            <a:avLst/>
          </a:prstGeom>
        </p:spPr>
      </p:pic>
      <p:grpSp>
        <p:nvGrpSpPr>
          <p:cNvPr id="20" name="Google Shape;419;p35"/>
          <p:cNvGrpSpPr/>
          <p:nvPr/>
        </p:nvGrpSpPr>
        <p:grpSpPr>
          <a:xfrm>
            <a:off x="674023" y="2405578"/>
            <a:ext cx="10825667" cy="3115991"/>
            <a:chOff x="251630" y="1336431"/>
            <a:chExt cx="10825660" cy="3115991"/>
          </a:xfrm>
        </p:grpSpPr>
        <p:sp>
          <p:nvSpPr>
            <p:cNvPr id="21" name="Google Shape;420;p35"/>
            <p:cNvSpPr/>
            <p:nvPr/>
          </p:nvSpPr>
          <p:spPr>
            <a:xfrm>
              <a:off x="251630" y="1336431"/>
              <a:ext cx="2208308" cy="3115991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421;p35"/>
            <p:cNvSpPr txBox="1"/>
            <p:nvPr/>
          </p:nvSpPr>
          <p:spPr>
            <a:xfrm>
              <a:off x="288913" y="1401110"/>
              <a:ext cx="2078949" cy="298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Hai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nhân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vật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bay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đến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thánh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địa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Hy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Lạp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trên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con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ngựa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Thần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Thoại</a:t>
              </a:r>
              <a:endParaRPr sz="3200" dirty="0">
                <a:solidFill>
                  <a:srgbClr val="FFFFFF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23" name="Google Shape;422;p35"/>
            <p:cNvSpPr/>
            <p:nvPr/>
          </p:nvSpPr>
          <p:spPr>
            <a:xfrm>
              <a:off x="2557478" y="2620596"/>
              <a:ext cx="468161" cy="54766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423;p35"/>
            <p:cNvSpPr txBox="1"/>
            <p:nvPr/>
          </p:nvSpPr>
          <p:spPr>
            <a:xfrm>
              <a:off x="2434189" y="2730128"/>
              <a:ext cx="327713" cy="328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667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5" name="Google Shape;424;p35"/>
            <p:cNvSpPr/>
            <p:nvPr/>
          </p:nvSpPr>
          <p:spPr>
            <a:xfrm>
              <a:off x="3096682" y="1336431"/>
              <a:ext cx="2208308" cy="3115991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425;p35"/>
            <p:cNvSpPr txBox="1"/>
            <p:nvPr/>
          </p:nvSpPr>
          <p:spPr>
            <a:xfrm>
              <a:off x="3161361" y="1401110"/>
              <a:ext cx="2078950" cy="2986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Khám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phá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thánh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địa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và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phát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hiện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“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cái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rốn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vũ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trụ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”</a:t>
              </a:r>
              <a:endParaRPr sz="3200" dirty="0">
                <a:solidFill>
                  <a:srgbClr val="FFFFFF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27" name="Google Shape;426;p35"/>
            <p:cNvSpPr/>
            <p:nvPr/>
          </p:nvSpPr>
          <p:spPr>
            <a:xfrm>
              <a:off x="5402533" y="2620596"/>
              <a:ext cx="468161" cy="54766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427;p35"/>
            <p:cNvSpPr txBox="1"/>
            <p:nvPr/>
          </p:nvSpPr>
          <p:spPr>
            <a:xfrm>
              <a:off x="5375135" y="2730128"/>
              <a:ext cx="327713" cy="328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667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9" name="Google Shape;428;p35"/>
            <p:cNvSpPr/>
            <p:nvPr/>
          </p:nvSpPr>
          <p:spPr>
            <a:xfrm>
              <a:off x="5955436" y="1336431"/>
              <a:ext cx="2208309" cy="3115991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429;p35"/>
            <p:cNvSpPr txBox="1"/>
            <p:nvPr/>
          </p:nvSpPr>
          <p:spPr>
            <a:xfrm>
              <a:off x="6020116" y="1401110"/>
              <a:ext cx="2078950" cy="298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Thần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Đồng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quay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trở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về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bảo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tàng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“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mượn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chìa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khóa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”</a:t>
              </a:r>
              <a:endParaRPr sz="3200" dirty="0">
                <a:solidFill>
                  <a:srgbClr val="FFFFFF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31" name="Google Shape;430;p35"/>
            <p:cNvSpPr/>
            <p:nvPr/>
          </p:nvSpPr>
          <p:spPr>
            <a:xfrm>
              <a:off x="8263688" y="2620596"/>
              <a:ext cx="468161" cy="54766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431;p35"/>
            <p:cNvSpPr txBox="1"/>
            <p:nvPr/>
          </p:nvSpPr>
          <p:spPr>
            <a:xfrm>
              <a:off x="8617453" y="2730128"/>
              <a:ext cx="327713" cy="328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667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33" name="Google Shape;432;p35"/>
            <p:cNvSpPr/>
            <p:nvPr/>
          </p:nvSpPr>
          <p:spPr>
            <a:xfrm>
              <a:off x="8868983" y="1336431"/>
              <a:ext cx="2208307" cy="3115991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433;p35"/>
            <p:cNvSpPr txBox="1"/>
            <p:nvPr/>
          </p:nvSpPr>
          <p:spPr>
            <a:xfrm>
              <a:off x="8933663" y="1401110"/>
              <a:ext cx="2078950" cy="298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Ba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nhân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vật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vào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được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trung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tâm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vũ</a:t>
              </a:r>
              <a:r>
                <a:rPr lang="en-US" sz="3200" dirty="0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2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trụ</a:t>
              </a:r>
              <a:endParaRPr sz="3200" dirty="0">
                <a:solidFill>
                  <a:srgbClr val="FFFFFF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29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242;p16" descr="Thiên Mã | Tik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4086" y="563684"/>
            <a:ext cx="3649477" cy="548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67" y="1749677"/>
            <a:ext cx="7177647" cy="37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64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439479" y="396950"/>
            <a:ext cx="11227981" cy="6067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255" y="164068"/>
            <a:ext cx="8328021" cy="1292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390" r="10219"/>
          <a:stretch/>
        </p:blipFill>
        <p:spPr>
          <a:xfrm>
            <a:off x="2893910" y="1689413"/>
            <a:ext cx="6319119" cy="36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7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06859" y="369871"/>
          <a:ext cx="11205680" cy="6315352"/>
        </p:xfrm>
        <a:graphic>
          <a:graphicData uri="http://schemas.openxmlformats.org/drawingml/2006/table">
            <a:tbl>
              <a:tblPr firstRow="1" bandRow="1"/>
              <a:tblGrid>
                <a:gridCol w="3123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943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445">
                <a:tc>
                  <a:txBody>
                    <a:bodyPr/>
                    <a:lstStyle/>
                    <a:p>
                      <a:pPr algn="just"/>
                      <a:r>
                        <a:rPr lang="en-US" sz="27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endParaRPr lang="en-US" sz="27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27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7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7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pPr algn="just"/>
                      <a:r>
                        <a:rPr lang="en-US" sz="27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endParaRPr lang="en-US" sz="27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3604">
                <a:tc>
                  <a:txBody>
                    <a:bodyPr/>
                    <a:lstStyle/>
                    <a:p>
                      <a:pPr algn="just"/>
                      <a:r>
                        <a:rPr lang="en-US" sz="27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7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endParaRPr lang="en-US" sz="27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Google Shape;353;p28"/>
          <p:cNvSpPr txBox="1"/>
          <p:nvPr/>
        </p:nvSpPr>
        <p:spPr>
          <a:xfrm>
            <a:off x="3726095" y="1188790"/>
            <a:ext cx="5753527" cy="173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30479" algn="just"/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”: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kể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bé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mới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lớn</a:t>
            </a:r>
            <a:endParaRPr sz="2667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R="30479" algn="just"/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cậu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bé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bạn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</a:t>
            </a:r>
            <a:endParaRPr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479" algn="just"/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ngựa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đặc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biệt</a:t>
            </a:r>
            <a:endParaRPr sz="2667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" name="Google Shape;353;p28"/>
          <p:cNvSpPr txBox="1"/>
          <p:nvPr/>
        </p:nvSpPr>
        <p:spPr>
          <a:xfrm>
            <a:off x="3726095" y="3378328"/>
            <a:ext cx="5753527" cy="502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30479" algn="just"/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Cậu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bé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endParaRPr sz="2667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6095" y="423131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nhân vật bay 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thánh địa Hy Lạp trên con ngựa Thần Thoại.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thánh địa và phát hiện “rốn vũ trụ”.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Thần Đổng quay trở 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bảo tàng “mượn chìa khoá”.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53;p28"/>
          <p:cNvSpPr txBox="1"/>
          <p:nvPr/>
        </p:nvSpPr>
        <p:spPr>
          <a:xfrm>
            <a:off x="9726201" y="1959780"/>
            <a:ext cx="2046072" cy="21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30479"/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đối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hóa</a:t>
            </a:r>
            <a:endParaRPr sz="2667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353;p28"/>
          <p:cNvSpPr txBox="1"/>
          <p:nvPr/>
        </p:nvSpPr>
        <p:spPr>
          <a:xfrm>
            <a:off x="9726201" y="4103916"/>
            <a:ext cx="2046072" cy="2554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30479"/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suy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minh 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tâm</a:t>
            </a:r>
            <a:endParaRPr sz="2667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28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439479" y="396950"/>
            <a:ext cx="11227981" cy="6067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Google Shape;1846;p56"/>
          <p:cNvSpPr txBox="1">
            <a:spLocks/>
          </p:cNvSpPr>
          <p:nvPr/>
        </p:nvSpPr>
        <p:spPr>
          <a:xfrm>
            <a:off x="6575049" y="4110417"/>
            <a:ext cx="5858000" cy="127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195;p6"/>
          <p:cNvSpPr txBox="1"/>
          <p:nvPr/>
        </p:nvSpPr>
        <p:spPr>
          <a:xfrm>
            <a:off x="570156" y="633400"/>
            <a:ext cx="10962042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tưởng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tượng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sở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hữu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phát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minh “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bước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nhảy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”.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Viết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đoạn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(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khoảng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5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7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kể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định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tới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</a:p>
          <a:p>
            <a:pPr marL="457200" indent="-457200" algn="just">
              <a:lnSpc>
                <a:spcPct val="150000"/>
              </a:lnSpc>
              <a:buSzPts val="2800"/>
              <a:buFontTx/>
              <a:buChar char="-"/>
            </a:pP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HS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457200" indent="-457200" algn="just">
              <a:lnSpc>
                <a:spcPct val="150000"/>
              </a:lnSpc>
              <a:buSzPts val="2800"/>
              <a:buFontTx/>
              <a:buChar char="-"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Gv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hướng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dẫn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HS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chuẩn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bị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2.</a:t>
            </a:r>
          </a:p>
          <a:p>
            <a:pPr algn="just">
              <a:lnSpc>
                <a:spcPct val="150000"/>
              </a:lnSpc>
              <a:buSzPts val="2800"/>
            </a:pP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Tìm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hiểu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Khái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quát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algn="just">
              <a:lnSpc>
                <a:spcPct val="150000"/>
              </a:lnSpc>
              <a:buSzPts val="2800"/>
            </a:pP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Khám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trung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32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lang="en-US" sz="3200" b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352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61" y="214046"/>
            <a:ext cx="5433745" cy="30428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988" y="214046"/>
            <a:ext cx="5445019" cy="30428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60" y="3437041"/>
            <a:ext cx="5433745" cy="30564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989" y="3437041"/>
            <a:ext cx="5445019" cy="30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479" y="396950"/>
            <a:ext cx="11227981" cy="6067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25577" y="887641"/>
            <a:ext cx="4946411" cy="5232431"/>
          </a:xfrm>
          <a:prstGeom prst="rect">
            <a:avLst/>
          </a:prstGeom>
        </p:spPr>
      </p:pic>
      <p:pic>
        <p:nvPicPr>
          <p:cNvPr id="76" name="Google Shape;21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5578" y="1098269"/>
            <a:ext cx="4808789" cy="44960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033" y="1221558"/>
            <a:ext cx="6770699" cy="3081881"/>
          </a:xfrm>
          <a:prstGeom prst="rect">
            <a:avLst/>
          </a:prstGeom>
        </p:spPr>
      </p:pic>
      <p:sp>
        <p:nvSpPr>
          <p:cNvPr id="78" name="Google Shape;1846;p56"/>
          <p:cNvSpPr txBox="1">
            <a:spLocks noGrp="1"/>
          </p:cNvSpPr>
          <p:nvPr>
            <p:ph type="subTitle" idx="1"/>
          </p:nvPr>
        </p:nvSpPr>
        <p:spPr>
          <a:xfrm>
            <a:off x="6575049" y="4110417"/>
            <a:ext cx="5858000" cy="127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</a:t>
            </a:r>
            <a:r>
              <a:rPr lang="e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rích </a:t>
            </a:r>
            <a:r>
              <a:rPr lang="en" sz="26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Thiên Mã, Hà Thủy Nguyên-</a:t>
            </a:r>
            <a:endParaRPr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904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2645" y="1353484"/>
            <a:ext cx="8104319" cy="3568501"/>
          </a:xfrm>
          <a:prstGeom prst="rect">
            <a:avLst/>
          </a:prstGeom>
        </p:spPr>
      </p:pic>
      <p:pic>
        <p:nvPicPr>
          <p:cNvPr id="120" name="Google Shape;242;p16" descr="Thiên Mã | Tik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4086" y="563684"/>
            <a:ext cx="3649477" cy="5489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663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439479" y="396950"/>
            <a:ext cx="11227981" cy="6067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Google Shape;1846;p56"/>
          <p:cNvSpPr txBox="1">
            <a:spLocks/>
          </p:cNvSpPr>
          <p:nvPr/>
        </p:nvSpPr>
        <p:spPr>
          <a:xfrm>
            <a:off x="6575049" y="4110417"/>
            <a:ext cx="5858000" cy="127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894" y="462271"/>
            <a:ext cx="6502065" cy="1715156"/>
          </a:xfrm>
          <a:prstGeom prst="rect">
            <a:avLst/>
          </a:prstGeom>
        </p:spPr>
      </p:pic>
      <p:sp>
        <p:nvSpPr>
          <p:cNvPr id="44" name="Google Shape;195;p6"/>
          <p:cNvSpPr txBox="1"/>
          <p:nvPr/>
        </p:nvSpPr>
        <p:spPr>
          <a:xfrm>
            <a:off x="3600894" y="2666596"/>
            <a:ext cx="766161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Gv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vai</a:t>
            </a:r>
            <a:endParaRPr lang="en-US" sz="32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  <a:buSzPts val="2800"/>
            </a:pP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loát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ngắt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2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691974" y="1654008"/>
            <a:ext cx="289715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35904" y="2869756"/>
            <a:ext cx="2167043" cy="2292349"/>
          </a:xfrm>
          <a:prstGeom prst="rect">
            <a:avLst/>
          </a:prstGeom>
        </p:spPr>
      </p:pic>
      <p:pic>
        <p:nvPicPr>
          <p:cNvPr id="47" name="Google Shape;21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35905" y="2977117"/>
            <a:ext cx="2124343" cy="20236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74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439479" y="396950"/>
            <a:ext cx="11227981" cy="6067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2" name="Google Shape;1846;p56"/>
          <p:cNvSpPr txBox="1">
            <a:spLocks/>
          </p:cNvSpPr>
          <p:nvPr/>
        </p:nvSpPr>
        <p:spPr>
          <a:xfrm>
            <a:off x="6575049" y="4110417"/>
            <a:ext cx="5858000" cy="127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364" y="197695"/>
            <a:ext cx="6502065" cy="1715156"/>
          </a:xfrm>
          <a:prstGeom prst="rect">
            <a:avLst/>
          </a:prstGeom>
        </p:spPr>
      </p:pic>
      <p:sp>
        <p:nvSpPr>
          <p:cNvPr id="104" name="Google Shape;195;p6"/>
          <p:cNvSpPr txBox="1"/>
          <p:nvPr/>
        </p:nvSpPr>
        <p:spPr>
          <a:xfrm>
            <a:off x="822251" y="1713595"/>
            <a:ext cx="10363200" cy="4607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189" indent="-457189" algn="just">
              <a:buSzPts val="2800"/>
              <a:buFontTx/>
              <a:buChar char="-"/>
            </a:pPr>
            <a:r>
              <a:rPr lang="en-US" sz="2667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667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667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tên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ngựa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do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tạo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cách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lấy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gen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nga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cấy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ghéo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phôi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ngựa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457189" indent="-457189" algn="just">
              <a:buSzPts val="2800"/>
              <a:buFontTx/>
              <a:buChar char="-"/>
            </a:pPr>
            <a:r>
              <a:rPr lang="en-US" sz="2667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667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sư</a:t>
            </a:r>
            <a:r>
              <a:rPr lang="en-US" sz="2667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sư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tử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Hy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Lạp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457189" indent="-457189" algn="just">
              <a:buSzPts val="2800"/>
              <a:buFontTx/>
              <a:buChar char="-"/>
            </a:pPr>
            <a:r>
              <a:rPr lang="en-US" sz="2667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Hòn</a:t>
            </a:r>
            <a:r>
              <a:rPr lang="en-US" sz="2667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đá</a:t>
            </a:r>
            <a:r>
              <a:rPr lang="en-US" sz="2667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Ôm-phe-lốt</a:t>
            </a:r>
            <a:r>
              <a:rPr lang="en-US" sz="2667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đây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hòn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đá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thiêng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“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Chìa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khóa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dẫn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lối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trụ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457189" indent="-457189" algn="just">
              <a:buSzPts val="2800"/>
              <a:buFontTx/>
              <a:buChar char="-"/>
            </a:pPr>
            <a:r>
              <a:rPr lang="en-US" sz="2667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667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Dớt</a:t>
            </a:r>
            <a:r>
              <a:rPr lang="en-US" sz="2667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vị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tối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cao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chúa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tể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vị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trên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đình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Ô-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lim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pơ</a:t>
            </a:r>
            <a:endParaRPr lang="en-US" sz="2667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457189" indent="-457189" algn="just">
              <a:buSzPts val="2800"/>
              <a:buFontTx/>
              <a:buChar char="-"/>
            </a:pPr>
            <a:r>
              <a:rPr lang="en-US" sz="2667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667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A-</a:t>
            </a:r>
            <a:r>
              <a:rPr lang="en-US" sz="2667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pô</a:t>
            </a:r>
            <a:r>
              <a:rPr lang="en-US" sz="2667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</a:t>
            </a:r>
            <a:r>
              <a:rPr lang="en-US" sz="2667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lô</a:t>
            </a:r>
            <a:r>
              <a:rPr lang="en-US" sz="2667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ánh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sáng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con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trai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Dớt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457189" indent="-457189" algn="just">
              <a:buSzPts val="2800"/>
              <a:buFontTx/>
              <a:buChar char="-"/>
            </a:pPr>
            <a:r>
              <a:rPr lang="en-US" sz="2667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Ác-tê-mít</a:t>
            </a:r>
            <a:r>
              <a:rPr lang="en-US" sz="2667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săn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bắn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con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gái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Dớt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457189" indent="-457189" algn="just">
              <a:buSzPts val="2800"/>
              <a:buFontTx/>
              <a:buChar char="-"/>
            </a:pPr>
            <a:r>
              <a:rPr lang="en-US" sz="2667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</a:t>
            </a:r>
            <a:r>
              <a:rPr lang="en-US" sz="2667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-di-</a:t>
            </a:r>
            <a:r>
              <a:rPr lang="en-US" sz="2667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năng</a:t>
            </a:r>
            <a:r>
              <a:rPr lang="en-US" sz="2667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chức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năng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nhau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457189" indent="-457189" algn="just">
              <a:buSzPts val="2800"/>
              <a:buFontTx/>
              <a:buChar char="-"/>
            </a:pPr>
            <a:r>
              <a:rPr lang="en-US" sz="2667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Huyền</a:t>
            </a:r>
            <a:r>
              <a:rPr lang="en-US" sz="2667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bí</a:t>
            </a:r>
            <a:r>
              <a:rPr lang="en-US" sz="2667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bí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ẩn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vẻ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màu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nhiêm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khó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hiểu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khó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khám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667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1344198" y="1055273"/>
            <a:ext cx="289715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alt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0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479" y="1318438"/>
            <a:ext cx="11227981" cy="5146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975" y="232774"/>
            <a:ext cx="4576460" cy="1715156"/>
          </a:xfrm>
          <a:prstGeom prst="rect">
            <a:avLst/>
          </a:prstGeom>
        </p:spPr>
      </p:pic>
      <p:sp>
        <p:nvSpPr>
          <p:cNvPr id="6" name="Google Shape;229;p9"/>
          <p:cNvSpPr txBox="1"/>
          <p:nvPr/>
        </p:nvSpPr>
        <p:spPr>
          <a:xfrm>
            <a:off x="1013062" y="1549420"/>
            <a:ext cx="1004193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3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</a:t>
            </a:r>
            <a:endParaRPr sz="32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" name="Google Shape;159;p6"/>
          <p:cNvSpPr txBox="1"/>
          <p:nvPr/>
        </p:nvSpPr>
        <p:spPr>
          <a:xfrm>
            <a:off x="4006022" y="2380375"/>
            <a:ext cx="7230868" cy="3786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667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</a:t>
            </a:r>
            <a:r>
              <a:rPr lang="en-US" sz="2667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Thủy</a:t>
            </a:r>
            <a:r>
              <a:rPr lang="en-US" sz="2667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Nguyên</a:t>
            </a:r>
            <a:r>
              <a:rPr lang="en-US" sz="2667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tên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thật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Nguyễn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Thị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Phương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Thảo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năm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1986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tại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Nội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Nhà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bắt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viết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sớm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“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Tôi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bắt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viết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cuốn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tiểu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thuyết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tiên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năm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14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tuổi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.”</a:t>
            </a:r>
            <a:endParaRPr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phẩm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xuất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667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Điệu</a:t>
            </a:r>
            <a:r>
              <a:rPr lang="en-US" sz="2667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nhạc</a:t>
            </a:r>
            <a:r>
              <a:rPr lang="en-US" sz="2667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trần</a:t>
            </a:r>
            <a:r>
              <a:rPr lang="en-US" sz="2667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667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(2004); </a:t>
            </a:r>
            <a:r>
              <a:rPr lang="en-US" sz="2667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Bên</a:t>
            </a:r>
            <a:r>
              <a:rPr lang="en-US" sz="2667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kia</a:t>
            </a:r>
            <a:r>
              <a:rPr lang="en-US" sz="2667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cánh</a:t>
            </a:r>
            <a:r>
              <a:rPr lang="en-US" sz="2667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cửa</a:t>
            </a:r>
            <a:r>
              <a:rPr lang="en-US" sz="2667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(2005); </a:t>
            </a:r>
            <a:r>
              <a:rPr lang="en-US" sz="2667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</a:t>
            </a:r>
            <a:r>
              <a:rPr lang="en-US" sz="2667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Mã</a:t>
            </a:r>
            <a:r>
              <a:rPr lang="en-US" sz="2667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(2010)</a:t>
            </a:r>
            <a:endParaRPr sz="2667" i="1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9" name="Google Shape;160;p6" descr="Hà Thủy Nguyên (@hathuynguyen112) / Twit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3062" y="2519024"/>
            <a:ext cx="2562389" cy="3522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34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479" y="1318438"/>
            <a:ext cx="11227981" cy="5146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975" y="232774"/>
            <a:ext cx="4576460" cy="1715156"/>
          </a:xfrm>
          <a:prstGeom prst="rect">
            <a:avLst/>
          </a:prstGeom>
        </p:spPr>
      </p:pic>
      <p:pic>
        <p:nvPicPr>
          <p:cNvPr id="11" name="Google Shape;178;p8" descr="Thiên Mã | Tik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2307" y="1756775"/>
            <a:ext cx="2917699" cy="4395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Google Shape;179;p8" descr="Đi săn mùa thu - Chúng ta săn gì? - The BOOKHUNT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04533" y="1756775"/>
            <a:ext cx="2831976" cy="4395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Google Shape;180;p8" descr="Thiên địa phong trần by Hà Thủy Nguyê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45804" y="1756774"/>
            <a:ext cx="2844225" cy="4395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017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479" y="1318438"/>
            <a:ext cx="11227981" cy="5146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975" y="232774"/>
            <a:ext cx="4576460" cy="1715156"/>
          </a:xfrm>
          <a:prstGeom prst="rect">
            <a:avLst/>
          </a:prstGeom>
        </p:spPr>
      </p:pic>
      <p:sp>
        <p:nvSpPr>
          <p:cNvPr id="6" name="Google Shape;229;p9"/>
          <p:cNvSpPr txBox="1"/>
          <p:nvPr/>
        </p:nvSpPr>
        <p:spPr>
          <a:xfrm>
            <a:off x="1013062" y="1549420"/>
            <a:ext cx="1004193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3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phẩm</a:t>
            </a:r>
            <a:endParaRPr sz="32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352" r="10537"/>
          <a:stretch/>
        </p:blipFill>
        <p:spPr>
          <a:xfrm>
            <a:off x="3013752" y="2380376"/>
            <a:ext cx="5218368" cy="370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0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977</Words>
  <Application>Microsoft Office PowerPoint</Application>
  <PresentationFormat>Widescreen</PresentationFormat>
  <Paragraphs>91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2025-02-25T08:06:24Z</dcterms:created>
  <dcterms:modified xsi:type="dcterms:W3CDTF">2025-02-25T08:23:15Z</dcterms:modified>
</cp:coreProperties>
</file>