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705" r:id="rId2"/>
    <p:sldMasterId id="2147483715" r:id="rId3"/>
    <p:sldMasterId id="2147483727" r:id="rId4"/>
    <p:sldMasterId id="2147483740" r:id="rId5"/>
    <p:sldMasterId id="2147483774" r:id="rId6"/>
  </p:sldMasterIdLst>
  <p:notesMasterIdLst>
    <p:notesMasterId r:id="rId42"/>
  </p:notesMasterIdLst>
  <p:sldIdLst>
    <p:sldId id="256" r:id="rId7"/>
    <p:sldId id="313" r:id="rId8"/>
    <p:sldId id="325" r:id="rId9"/>
    <p:sldId id="318" r:id="rId10"/>
    <p:sldId id="330" r:id="rId11"/>
    <p:sldId id="332" r:id="rId12"/>
    <p:sldId id="334" r:id="rId13"/>
    <p:sldId id="333" r:id="rId14"/>
    <p:sldId id="344" r:id="rId15"/>
    <p:sldId id="341" r:id="rId16"/>
    <p:sldId id="343" r:id="rId17"/>
    <p:sldId id="350" r:id="rId18"/>
    <p:sldId id="342" r:id="rId19"/>
    <p:sldId id="345" r:id="rId20"/>
    <p:sldId id="346" r:id="rId21"/>
    <p:sldId id="351" r:id="rId22"/>
    <p:sldId id="352" r:id="rId23"/>
    <p:sldId id="353" r:id="rId24"/>
    <p:sldId id="356" r:id="rId25"/>
    <p:sldId id="354" r:id="rId26"/>
    <p:sldId id="355" r:id="rId27"/>
    <p:sldId id="357" r:id="rId28"/>
    <p:sldId id="358" r:id="rId29"/>
    <p:sldId id="360" r:id="rId30"/>
    <p:sldId id="359" r:id="rId31"/>
    <p:sldId id="361" r:id="rId32"/>
    <p:sldId id="363" r:id="rId33"/>
    <p:sldId id="362" r:id="rId34"/>
    <p:sldId id="364" r:id="rId35"/>
    <p:sldId id="365" r:id="rId36"/>
    <p:sldId id="319" r:id="rId37"/>
    <p:sldId id="320" r:id="rId38"/>
    <p:sldId id="321" r:id="rId39"/>
    <p:sldId id="322" r:id="rId40"/>
    <p:sldId id="323" r:id="rId41"/>
  </p:sldIdLst>
  <p:sldSz cx="9144000" cy="5143500" type="screen16x9"/>
  <p:notesSz cx="6858000" cy="9144000"/>
  <p:embeddedFontLst>
    <p:embeddedFont>
      <p:font typeface="Cambria" panose="02040503050406030204" pitchFamily="18" charset="0"/>
      <p:regular r:id="rId43"/>
      <p:bold r:id="rId44"/>
      <p:italic r:id="rId45"/>
      <p:boldItalic r:id="rId46"/>
    </p:embeddedFont>
    <p:embeddedFont>
      <p:font typeface="#9Slide05 Dancing Script" panose="020B0604020202020204" charset="0"/>
      <p:bold r:id="rId47"/>
    </p:embeddedFont>
    <p:embeddedFont>
      <p:font typeface="Calibri" panose="020F0502020204030204" pitchFamily="34" charset="0"/>
      <p:regular r:id="rId48"/>
      <p:bold r:id="rId49"/>
      <p:italic r:id="rId50"/>
      <p:boldItalic r:id="rId51"/>
    </p:embeddedFont>
    <p:embeddedFont>
      <p:font typeface="Cabin" panose="020B0604020202020204" charset="0"/>
      <p:regular r:id="rId52"/>
      <p:bold r:id="rId53"/>
      <p:italic r:id="rId54"/>
      <p:boldItalic r:id="rId55"/>
    </p:embeddedFont>
    <p:embeddedFont>
      <p:font typeface="SimSun" panose="02010600030101010101" pitchFamily="2" charset="-122"/>
      <p:regular r:id="rId56"/>
    </p:embeddedFont>
    <p:embeddedFont>
      <p:font typeface="Calibri Light" panose="020F0302020204030204" pitchFamily="34" charset="0"/>
      <p:regular r:id="rId57"/>
      <p:italic r:id="rId58"/>
    </p:embeddedFont>
    <p:embeddedFont>
      <p:font typeface="SimSun" panose="02010600030101010101" pitchFamily="2" charset="-122"/>
      <p:regular r:id="rId56"/>
    </p:embeddedFont>
    <p:embeddedFont>
      <p:font typeface="Palanquin Dark" panose="020B0604020202020204"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CC"/>
    <a:srgbClr val="FCE2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85EB12-A529-4686-8B55-6F447DAD42F5}">
  <a:tblStyle styleId="{8385EB12-A529-4686-8B55-6F447DAD42F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2" d="100"/>
          <a:sy n="92" d="100"/>
        </p:scale>
        <p:origin x="46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713056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809109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51941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e47e84f11d_4_1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e47e84f11d_4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438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29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5094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552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9316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45666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54650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26005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092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7416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24509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17389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2077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95623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83822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9493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396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92228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00723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236853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20145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705587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796907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02852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3997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00749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0524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76292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059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998917">
            <a:off x="6070985" y="1746706"/>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9495" y="2690540"/>
            <a:ext cx="4512818" cy="373258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356655">
            <a:off x="-1531471" y="-284583"/>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352253">
            <a:off x="5491935" y="-301751"/>
            <a:ext cx="4356918" cy="390030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15575" y="-142773"/>
            <a:ext cx="2413507" cy="1384738"/>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978081" y="32711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927800" y="1438848"/>
            <a:ext cx="5288400" cy="1704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1927800" y="3143150"/>
            <a:ext cx="5288400" cy="68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buClrTx/>
              <a:defRPr/>
            </a:pPr>
            <a:fld id="{E979D15E-7C97-46BA-A533-0FCFA23F6052}" type="slidenum">
              <a:rPr lang="en-US" sz="1600" kern="1200" smtClean="0">
                <a:solidFill>
                  <a:prstClr val="black"/>
                </a:solidFill>
                <a:latin typeface="Calibri"/>
              </a:rPr>
              <a:pPr defTabSz="814974">
                <a:buClrTx/>
                <a:defRPr/>
              </a:pPr>
              <a:t>‹#›</a:t>
            </a:fld>
            <a:endParaRPr lang="en-US" sz="1600" kern="1200">
              <a:solidFill>
                <a:prstClr val="black"/>
              </a:solidFill>
              <a:latin typeface="Calibri"/>
            </a:endParaRPr>
          </a:p>
        </p:txBody>
      </p:sp>
    </p:spTree>
    <p:extLst>
      <p:ext uri="{BB962C8B-B14F-4D97-AF65-F5344CB8AC3E}">
        <p14:creationId xmlns:p14="http://schemas.microsoft.com/office/powerpoint/2010/main" val="359697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5229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buClrTx/>
            </a:pPr>
            <a:fld id="{475E0F57-EEA1-4A8B-9311-4AD2064A14C0}"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76489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41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5014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192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buClrTx/>
              <a:defRPr/>
            </a:pPr>
            <a:fld id="{BEF8FD80-C95D-4220-BF8B-01906B7B67AD}" type="slidenum">
              <a:rPr lang="en-US" sz="1600" kern="1200" smtClean="0">
                <a:latin typeface="Calibri"/>
              </a:rPr>
              <a:pPr defTabSz="814974">
                <a:buClrTx/>
                <a:defRPr/>
              </a:pPr>
              <a:t>‹#›</a:t>
            </a:fld>
            <a:endParaRPr lang="en-US" sz="1600" kern="1200">
              <a:latin typeface="Calibri"/>
            </a:endParaRPr>
          </a:p>
        </p:txBody>
      </p:sp>
    </p:spTree>
    <p:extLst>
      <p:ext uri="{BB962C8B-B14F-4D97-AF65-F5344CB8AC3E}">
        <p14:creationId xmlns:p14="http://schemas.microsoft.com/office/powerpoint/2010/main" val="2672210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88" indent="0" algn="ctr">
              <a:buNone/>
              <a:defRPr sz="1499"/>
            </a:lvl2pPr>
            <a:lvl3pPr marL="685577" indent="0" algn="ctr">
              <a:buNone/>
              <a:defRPr sz="1349"/>
            </a:lvl3pPr>
            <a:lvl4pPr marL="1028366" indent="0" algn="ctr">
              <a:buNone/>
              <a:defRPr sz="1199"/>
            </a:lvl4pPr>
            <a:lvl5pPr marL="1371155" indent="0" algn="ctr">
              <a:buNone/>
              <a:defRPr sz="1199"/>
            </a:lvl5pPr>
            <a:lvl6pPr marL="1713943" indent="0" algn="ctr">
              <a:buNone/>
              <a:defRPr sz="1199"/>
            </a:lvl6pPr>
            <a:lvl7pPr marL="2056731" indent="0" algn="ctr">
              <a:buNone/>
              <a:defRPr sz="1199"/>
            </a:lvl7pPr>
            <a:lvl8pPr marL="2399520" indent="0" algn="ctr">
              <a:buNone/>
              <a:defRPr sz="1199"/>
            </a:lvl8pPr>
            <a:lvl9pPr marL="2742308" indent="0" algn="ctr">
              <a:buNone/>
              <a:defRPr sz="11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2025/2/19</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0038539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2025/2/19</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18360092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lstStyle>
            <a:lvl1pPr>
              <a:defRPr sz="4499"/>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88" indent="0">
              <a:buNone/>
              <a:defRPr sz="1499">
                <a:solidFill>
                  <a:schemeClr val="tx1">
                    <a:tint val="75000"/>
                  </a:schemeClr>
                </a:solidFill>
              </a:defRPr>
            </a:lvl2pPr>
            <a:lvl3pPr marL="685577" indent="0">
              <a:buNone/>
              <a:defRPr sz="1349">
                <a:solidFill>
                  <a:schemeClr val="tx1">
                    <a:tint val="75000"/>
                  </a:schemeClr>
                </a:solidFill>
              </a:defRPr>
            </a:lvl3pPr>
            <a:lvl4pPr marL="1028366" indent="0">
              <a:buNone/>
              <a:defRPr sz="1199">
                <a:solidFill>
                  <a:schemeClr val="tx1">
                    <a:tint val="75000"/>
                  </a:schemeClr>
                </a:solidFill>
              </a:defRPr>
            </a:lvl4pPr>
            <a:lvl5pPr marL="1371155" indent="0">
              <a:buNone/>
              <a:defRPr sz="1199">
                <a:solidFill>
                  <a:schemeClr val="tx1">
                    <a:tint val="75000"/>
                  </a:schemeClr>
                </a:solidFill>
              </a:defRPr>
            </a:lvl5pPr>
            <a:lvl6pPr marL="1713943" indent="0">
              <a:buNone/>
              <a:defRPr sz="1199">
                <a:solidFill>
                  <a:schemeClr val="tx1">
                    <a:tint val="75000"/>
                  </a:schemeClr>
                </a:solidFill>
              </a:defRPr>
            </a:lvl6pPr>
            <a:lvl7pPr marL="2056731" indent="0">
              <a:buNone/>
              <a:defRPr sz="1199">
                <a:solidFill>
                  <a:schemeClr val="tx1">
                    <a:tint val="75000"/>
                  </a:schemeClr>
                </a:solidFill>
              </a:defRPr>
            </a:lvl7pPr>
            <a:lvl8pPr marL="2399520" indent="0">
              <a:buNone/>
              <a:defRPr sz="1199">
                <a:solidFill>
                  <a:schemeClr val="tx1">
                    <a:tint val="75000"/>
                  </a:schemeClr>
                </a:solidFill>
              </a:defRPr>
            </a:lvl8pPr>
            <a:lvl9pPr marL="2742308" indent="0">
              <a:buNone/>
              <a:defRPr sz="11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2025/2/19</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0293216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6999632" y="-142779"/>
            <a:ext cx="2413570" cy="1384774"/>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rot="4609385">
            <a:off x="-244039" y="3948197"/>
            <a:ext cx="2479161" cy="179021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rot="6135325">
            <a:off x="-1668154" y="3077807"/>
            <a:ext cx="3254033" cy="258488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2025/2/19</a:t>
            </a:fld>
            <a:endParaRPr lang="zh-CN" altLang="en-US" sz="1349" kern="1200">
              <a:solidFill>
                <a:prstClr val="black"/>
              </a:solidFill>
              <a:latin typeface="Calibri"/>
              <a:ea typeface="宋体"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6876779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88" indent="0">
              <a:buNone/>
              <a:defRPr sz="1499" b="1"/>
            </a:lvl2pPr>
            <a:lvl3pPr marL="685577" indent="0">
              <a:buNone/>
              <a:defRPr sz="1349" b="1"/>
            </a:lvl3pPr>
            <a:lvl4pPr marL="1028366" indent="0">
              <a:buNone/>
              <a:defRPr sz="1199" b="1"/>
            </a:lvl4pPr>
            <a:lvl5pPr marL="1371155" indent="0">
              <a:buNone/>
              <a:defRPr sz="1199" b="1"/>
            </a:lvl5pPr>
            <a:lvl6pPr marL="1713943" indent="0">
              <a:buNone/>
              <a:defRPr sz="1199" b="1"/>
            </a:lvl6pPr>
            <a:lvl7pPr marL="2056731" indent="0">
              <a:buNone/>
              <a:defRPr sz="1199" b="1"/>
            </a:lvl7pPr>
            <a:lvl8pPr marL="2399520" indent="0">
              <a:buNone/>
              <a:defRPr sz="1199" b="1"/>
            </a:lvl8pPr>
            <a:lvl9pPr marL="2742308" indent="0">
              <a:buNone/>
              <a:defRPr sz="1199"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88" indent="0">
              <a:buNone/>
              <a:defRPr sz="1499" b="1"/>
            </a:lvl2pPr>
            <a:lvl3pPr marL="685577" indent="0">
              <a:buNone/>
              <a:defRPr sz="1349" b="1"/>
            </a:lvl3pPr>
            <a:lvl4pPr marL="1028366" indent="0">
              <a:buNone/>
              <a:defRPr sz="1199" b="1"/>
            </a:lvl4pPr>
            <a:lvl5pPr marL="1371155" indent="0">
              <a:buNone/>
              <a:defRPr sz="1199" b="1"/>
            </a:lvl5pPr>
            <a:lvl6pPr marL="1713943" indent="0">
              <a:buNone/>
              <a:defRPr sz="1199" b="1"/>
            </a:lvl6pPr>
            <a:lvl7pPr marL="2056731" indent="0">
              <a:buNone/>
              <a:defRPr sz="1199" b="1"/>
            </a:lvl7pPr>
            <a:lvl8pPr marL="2399520" indent="0">
              <a:buNone/>
              <a:defRPr sz="1199" b="1"/>
            </a:lvl8pPr>
            <a:lvl9pPr marL="2742308" indent="0">
              <a:buNone/>
              <a:defRPr sz="1199"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2025/2/19</a:t>
            </a:fld>
            <a:endParaRPr lang="zh-CN" altLang="en-US" sz="1349" kern="1200">
              <a:solidFill>
                <a:prstClr val="black"/>
              </a:solidFill>
              <a:latin typeface="Calibri"/>
              <a:ea typeface="宋体" panose="02010600030101010101" pitchFamily="2" charset="-122"/>
            </a:endParaRPr>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86730790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2025/2/19</a:t>
            </a:fld>
            <a:endParaRPr lang="zh-CN" altLang="en-US" sz="1349" kern="1200">
              <a:solidFill>
                <a:prstClr val="black"/>
              </a:solidFill>
              <a:latin typeface="Calibri"/>
              <a:ea typeface="宋体" panose="02010600030101010101" pitchFamily="2" charset="-122"/>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27706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2025/2/19</a:t>
            </a:fld>
            <a:endParaRPr lang="zh-CN" altLang="en-US" sz="1349" kern="1200">
              <a:solidFill>
                <a:prstClr val="black"/>
              </a:solidFill>
              <a:latin typeface="Calibri"/>
              <a:ea typeface="宋体" panose="02010600030101010101" pitchFamily="2" charset="-122"/>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8811180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1"/>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70"/>
            <a:ext cx="4629150" cy="3655219"/>
          </a:xfrm>
          <a:prstGeom prst="rect">
            <a:avLst/>
          </a:prstGeo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2"/>
          </a:xfrm>
          <a:prstGeom prst="rect">
            <a:avLst/>
          </a:prstGeom>
        </p:spPr>
        <p:txBody>
          <a:bodyPr/>
          <a:lstStyle>
            <a:lvl1pPr marL="0" indent="0">
              <a:buNone/>
              <a:defRPr sz="1199"/>
            </a:lvl1pPr>
            <a:lvl2pPr marL="342788" indent="0">
              <a:buNone/>
              <a:defRPr sz="1050"/>
            </a:lvl2pPr>
            <a:lvl3pPr marL="685577" indent="0">
              <a:buNone/>
              <a:defRPr sz="900"/>
            </a:lvl3pPr>
            <a:lvl4pPr marL="1028366" indent="0">
              <a:buNone/>
              <a:defRPr sz="750"/>
            </a:lvl4pPr>
            <a:lvl5pPr marL="1371155" indent="0">
              <a:buNone/>
              <a:defRPr sz="750"/>
            </a:lvl5pPr>
            <a:lvl6pPr marL="1713943" indent="0">
              <a:buNone/>
              <a:defRPr sz="750"/>
            </a:lvl6pPr>
            <a:lvl7pPr marL="2056731" indent="0">
              <a:buNone/>
              <a:defRPr sz="750"/>
            </a:lvl7pPr>
            <a:lvl8pPr marL="2399520" indent="0">
              <a:buNone/>
              <a:defRPr sz="750"/>
            </a:lvl8pPr>
            <a:lvl9pPr marL="2742308"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2025/2/19</a:t>
            </a:fld>
            <a:endParaRPr lang="zh-CN" altLang="en-US" sz="1349" kern="1200">
              <a:solidFill>
                <a:prstClr val="black"/>
              </a:solidFill>
              <a:latin typeface="Calibri"/>
              <a:ea typeface="宋体"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6978058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1"/>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a:prstGeom prst="rect">
            <a:avLst/>
          </a:prstGeom>
        </p:spPr>
        <p:txBody>
          <a:bodyPr anchor="t"/>
          <a:lstStyle>
            <a:lvl1pPr marL="0" indent="0">
              <a:buNone/>
              <a:defRPr sz="2399"/>
            </a:lvl1pPr>
            <a:lvl2pPr marL="342788" indent="0">
              <a:buNone/>
              <a:defRPr sz="2099"/>
            </a:lvl2pPr>
            <a:lvl3pPr marL="685577" indent="0">
              <a:buNone/>
              <a:defRPr sz="1799"/>
            </a:lvl3pPr>
            <a:lvl4pPr marL="1028366" indent="0">
              <a:buNone/>
              <a:defRPr sz="1499"/>
            </a:lvl4pPr>
            <a:lvl5pPr marL="1371155" indent="0">
              <a:buNone/>
              <a:defRPr sz="1499"/>
            </a:lvl5pPr>
            <a:lvl6pPr marL="1713943" indent="0">
              <a:buNone/>
              <a:defRPr sz="1499"/>
            </a:lvl6pPr>
            <a:lvl7pPr marL="2056731" indent="0">
              <a:buNone/>
              <a:defRPr sz="1499"/>
            </a:lvl7pPr>
            <a:lvl8pPr marL="2399520" indent="0">
              <a:buNone/>
              <a:defRPr sz="1499"/>
            </a:lvl8pPr>
            <a:lvl9pPr marL="2742308" indent="0">
              <a:buNone/>
              <a:defRPr sz="14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2"/>
          </a:xfrm>
          <a:prstGeom prst="rect">
            <a:avLst/>
          </a:prstGeom>
        </p:spPr>
        <p:txBody>
          <a:bodyPr/>
          <a:lstStyle>
            <a:lvl1pPr marL="0" indent="0">
              <a:buNone/>
              <a:defRPr sz="1199"/>
            </a:lvl1pPr>
            <a:lvl2pPr marL="342788" indent="0">
              <a:buNone/>
              <a:defRPr sz="1050"/>
            </a:lvl2pPr>
            <a:lvl3pPr marL="685577" indent="0">
              <a:buNone/>
              <a:defRPr sz="900"/>
            </a:lvl3pPr>
            <a:lvl4pPr marL="1028366" indent="0">
              <a:buNone/>
              <a:defRPr sz="750"/>
            </a:lvl4pPr>
            <a:lvl5pPr marL="1371155" indent="0">
              <a:buNone/>
              <a:defRPr sz="750"/>
            </a:lvl5pPr>
            <a:lvl6pPr marL="1713943" indent="0">
              <a:buNone/>
              <a:defRPr sz="750"/>
            </a:lvl6pPr>
            <a:lvl7pPr marL="2056731" indent="0">
              <a:buNone/>
              <a:defRPr sz="750"/>
            </a:lvl7pPr>
            <a:lvl8pPr marL="2399520" indent="0">
              <a:buNone/>
              <a:defRPr sz="750"/>
            </a:lvl8pPr>
            <a:lvl9pPr marL="2742308"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2025/2/19</a:t>
            </a:fld>
            <a:endParaRPr lang="zh-CN" altLang="en-US" sz="1349" kern="1200">
              <a:solidFill>
                <a:prstClr val="black"/>
              </a:solidFill>
              <a:latin typeface="Calibri"/>
              <a:ea typeface="宋体"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6135503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2025/2/19</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5550791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1" y="273843"/>
            <a:ext cx="5800725" cy="4358879"/>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2025/2/19</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6813987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2/19/2025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37059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2/19/2025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348194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2/19/2025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588340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2/19/2025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441424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2/19/2025</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412099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2/19/2025</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458900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2/19/2025</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590055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211031550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2/19/2025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220530"/>
      </p:ext>
    </p:extLst>
  </p:cSld>
  <p:clrMapOvr>
    <a:masterClrMapping/>
  </p:clrMapOvr>
  <p:timing>
    <p:tnLst>
      <p:par>
        <p:cTn id="1" dur="indefinite" restart="never" nodeType="tmRoot"/>
      </p:par>
    </p:tnLst>
  </p:timing>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2809954776"/>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2/19/2025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656984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10116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5">
    <p:spTree>
      <p:nvGrpSpPr>
        <p:cNvPr id="1" name="Shape 240"/>
        <p:cNvGrpSpPr/>
        <p:nvPr/>
      </p:nvGrpSpPr>
      <p:grpSpPr>
        <a:xfrm>
          <a:off x="0" y="0"/>
          <a:ext cx="0" cy="0"/>
          <a:chOff x="0" y="0"/>
          <a:chExt cx="0" cy="0"/>
        </a:xfrm>
      </p:grpSpPr>
      <p:sp>
        <p:nvSpPr>
          <p:cNvPr id="241" name="Google Shape;241;p24"/>
          <p:cNvSpPr/>
          <p:nvPr/>
        </p:nvSpPr>
        <p:spPr>
          <a:xfrm rot="-768228">
            <a:off x="-1120600" y="-149335"/>
            <a:ext cx="4356890" cy="390028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txBox="1">
            <a:spLocks noGrp="1"/>
          </p:cNvSpPr>
          <p:nvPr>
            <p:ph type="title"/>
          </p:nvPr>
        </p:nvSpPr>
        <p:spPr>
          <a:xfrm>
            <a:off x="1069223" y="1414500"/>
            <a:ext cx="2035800" cy="99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069213" y="2577294"/>
            <a:ext cx="2386200" cy="103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3949904" y="455992"/>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rot="-998917">
            <a:off x="6830735" y="1791981"/>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6070985" y="1746706"/>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1" name="Google Shape;11;p2"/>
          <p:cNvSpPr/>
          <p:nvPr/>
        </p:nvSpPr>
        <p:spPr>
          <a:xfrm>
            <a:off x="319495" y="2690540"/>
            <a:ext cx="4512818" cy="373258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2" name="Google Shape;12;p2"/>
          <p:cNvSpPr/>
          <p:nvPr/>
        </p:nvSpPr>
        <p:spPr>
          <a:xfrm rot="-356655">
            <a:off x="-1531471" y="-284583"/>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3" name="Google Shape;13;p2"/>
          <p:cNvSpPr/>
          <p:nvPr/>
        </p:nvSpPr>
        <p:spPr>
          <a:xfrm rot="-352253">
            <a:off x="5491935" y="-301751"/>
            <a:ext cx="4356918" cy="390030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4" name="Google Shape;14;p2"/>
          <p:cNvSpPr/>
          <p:nvPr/>
        </p:nvSpPr>
        <p:spPr>
          <a:xfrm>
            <a:off x="-315575" y="-142773"/>
            <a:ext cx="2413507" cy="1384738"/>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5" name="Google Shape;15;p2"/>
          <p:cNvSpPr/>
          <p:nvPr/>
        </p:nvSpPr>
        <p:spPr>
          <a:xfrm>
            <a:off x="6978081" y="32711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6" name="Google Shape;16;p2"/>
          <p:cNvSpPr txBox="1">
            <a:spLocks noGrp="1"/>
          </p:cNvSpPr>
          <p:nvPr>
            <p:ph type="ctrTitle"/>
          </p:nvPr>
        </p:nvSpPr>
        <p:spPr>
          <a:xfrm>
            <a:off x="1927800" y="1438848"/>
            <a:ext cx="5288400" cy="1704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1927800" y="3143150"/>
            <a:ext cx="5288400" cy="68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646461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4"/>
          <p:cNvSpPr txBox="1">
            <a:spLocks noGrp="1"/>
          </p:cNvSpPr>
          <p:nvPr>
            <p:ph type="subTitle" idx="1"/>
          </p:nvPr>
        </p:nvSpPr>
        <p:spPr>
          <a:xfrm>
            <a:off x="714300" y="1104900"/>
            <a:ext cx="7715400" cy="349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30" name="Google Shape;30;p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4"/>
          <p:cNvSpPr/>
          <p:nvPr/>
        </p:nvSpPr>
        <p:spPr>
          <a:xfrm rot="-4566704">
            <a:off x="7182910" y="-571588"/>
            <a:ext cx="3423849" cy="247252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32" name="Google Shape;32;p4"/>
          <p:cNvSpPr/>
          <p:nvPr/>
        </p:nvSpPr>
        <p:spPr>
          <a:xfrm rot="3773783">
            <a:off x="6146568" y="-706038"/>
            <a:ext cx="2568737" cy="204050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33" name="Google Shape;33;p4"/>
          <p:cNvSpPr/>
          <p:nvPr/>
        </p:nvSpPr>
        <p:spPr>
          <a:xfrm rot="7391375">
            <a:off x="8457991" y="-41986"/>
            <a:ext cx="1236155" cy="1183127"/>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34" name="Google Shape;34;p4"/>
          <p:cNvSpPr/>
          <p:nvPr/>
        </p:nvSpPr>
        <p:spPr>
          <a:xfrm rot="-3794629">
            <a:off x="-798574" y="3754548"/>
            <a:ext cx="1898849" cy="169984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840366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 name="Google Shape;37;p5"/>
          <p:cNvSpPr txBox="1">
            <a:spLocks noGrp="1"/>
          </p:cNvSpPr>
          <p:nvPr>
            <p:ph type="title" idx="2"/>
          </p:nvPr>
        </p:nvSpPr>
        <p:spPr>
          <a:xfrm>
            <a:off x="1607984" y="336243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 name="Google Shape;38;p5"/>
          <p:cNvSpPr txBox="1">
            <a:spLocks noGrp="1"/>
          </p:cNvSpPr>
          <p:nvPr>
            <p:ph type="subTitle" idx="1"/>
          </p:nvPr>
        </p:nvSpPr>
        <p:spPr>
          <a:xfrm>
            <a:off x="1607984" y="3782327"/>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title" idx="3"/>
          </p:nvPr>
        </p:nvSpPr>
        <p:spPr>
          <a:xfrm>
            <a:off x="5063618" y="336243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0" name="Google Shape;40;p5"/>
          <p:cNvSpPr txBox="1">
            <a:spLocks noGrp="1"/>
          </p:cNvSpPr>
          <p:nvPr>
            <p:ph type="subTitle" idx="4"/>
          </p:nvPr>
        </p:nvSpPr>
        <p:spPr>
          <a:xfrm>
            <a:off x="5063618" y="3782327"/>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p:nvPr/>
        </p:nvSpPr>
        <p:spPr>
          <a:xfrm rot="-5603121" flipH="1">
            <a:off x="-1306333" y="45330"/>
            <a:ext cx="3708172" cy="316739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42" name="Google Shape;42;p5"/>
          <p:cNvSpPr/>
          <p:nvPr/>
        </p:nvSpPr>
        <p:spPr>
          <a:xfrm rot="-3717891" flipH="1">
            <a:off x="-1554698" y="-697711"/>
            <a:ext cx="3398098" cy="2416950"/>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43" name="Google Shape;43;p5"/>
          <p:cNvSpPr/>
          <p:nvPr/>
        </p:nvSpPr>
        <p:spPr>
          <a:xfrm rot="4712408" flipH="1">
            <a:off x="7563976" y="3133583"/>
            <a:ext cx="2157865" cy="184994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173409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6999632" y="-142779"/>
            <a:ext cx="2413570" cy="1384774"/>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47" name="Google Shape;47;p6"/>
          <p:cNvSpPr/>
          <p:nvPr/>
        </p:nvSpPr>
        <p:spPr>
          <a:xfrm rot="4609385">
            <a:off x="-244039" y="3948197"/>
            <a:ext cx="2479161" cy="179021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 name="Google Shape;48;p6"/>
          <p:cNvSpPr/>
          <p:nvPr/>
        </p:nvSpPr>
        <p:spPr>
          <a:xfrm rot="6135325">
            <a:off x="-1668154" y="3077807"/>
            <a:ext cx="3254033" cy="258488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60083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subTitle" idx="1"/>
          </p:nvPr>
        </p:nvSpPr>
        <p:spPr>
          <a:xfrm>
            <a:off x="714300" y="1638300"/>
            <a:ext cx="3400500" cy="255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1" name="Google Shape;51;p7"/>
          <p:cNvSpPr txBox="1">
            <a:spLocks noGrp="1"/>
          </p:cNvSpPr>
          <p:nvPr>
            <p:ph type="title"/>
          </p:nvPr>
        </p:nvSpPr>
        <p:spPr>
          <a:xfrm>
            <a:off x="714300" y="430675"/>
            <a:ext cx="3486300" cy="101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 name="Google Shape;52;p7"/>
          <p:cNvSpPr/>
          <p:nvPr/>
        </p:nvSpPr>
        <p:spPr>
          <a:xfrm rot="5229352">
            <a:off x="4169125" y="557956"/>
            <a:ext cx="6454718" cy="4590139"/>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53" name="Google Shape;53;p7"/>
          <p:cNvSpPr/>
          <p:nvPr/>
        </p:nvSpPr>
        <p:spPr>
          <a:xfrm rot="-6438280">
            <a:off x="387401" y="3224867"/>
            <a:ext cx="2349395" cy="2540325"/>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54" name="Google Shape;54;p7"/>
          <p:cNvSpPr/>
          <p:nvPr/>
        </p:nvSpPr>
        <p:spPr>
          <a:xfrm rot="-2113016">
            <a:off x="8285452" y="762909"/>
            <a:ext cx="1062594" cy="1017012"/>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55" name="Google Shape;55;p7"/>
          <p:cNvSpPr/>
          <p:nvPr/>
        </p:nvSpPr>
        <p:spPr>
          <a:xfrm rot="5400000">
            <a:off x="6467651" y="-449431"/>
            <a:ext cx="3924083" cy="277722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2935624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p:nvPr/>
        </p:nvSpPr>
        <p:spPr>
          <a:xfrm>
            <a:off x="5292275" y="1757799"/>
            <a:ext cx="4467316" cy="366175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58" name="Google Shape;58;p8"/>
          <p:cNvSpPr/>
          <p:nvPr/>
        </p:nvSpPr>
        <p:spPr>
          <a:xfrm>
            <a:off x="-679625" y="-275575"/>
            <a:ext cx="3765651" cy="3086612"/>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495" y="77396"/>
                  <a:pt x="46539" y="74258"/>
                </a:cubicBezTo>
                <a:cubicBezTo>
                  <a:pt x="51729" y="72625"/>
                  <a:pt x="57588" y="72583"/>
                  <a:pt x="62819" y="71202"/>
                </a:cubicBezTo>
                <a:cubicBezTo>
                  <a:pt x="67298" y="70031"/>
                  <a:pt x="71315" y="67561"/>
                  <a:pt x="74873" y="64715"/>
                </a:cubicBezTo>
                <a:cubicBezTo>
                  <a:pt x="82573"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59" name="Google Shape;59;p8"/>
          <p:cNvSpPr/>
          <p:nvPr/>
        </p:nvSpPr>
        <p:spPr>
          <a:xfrm>
            <a:off x="6638700" y="3440150"/>
            <a:ext cx="2938145" cy="2328600"/>
          </a:xfrm>
          <a:custGeom>
            <a:avLst/>
            <a:gdLst/>
            <a:ahLst/>
            <a:cxnLst/>
            <a:rect l="l" t="t" r="r" b="b"/>
            <a:pathLst>
              <a:path w="32686" h="25905" extrusionOk="0">
                <a:moveTo>
                  <a:pt x="21329" y="0"/>
                </a:moveTo>
                <a:cubicBezTo>
                  <a:pt x="19366" y="0"/>
                  <a:pt x="17336" y="548"/>
                  <a:pt x="15527" y="1166"/>
                </a:cubicBezTo>
                <a:cubicBezTo>
                  <a:pt x="11384" y="2547"/>
                  <a:pt x="7324" y="4723"/>
                  <a:pt x="4143" y="7737"/>
                </a:cubicBezTo>
                <a:cubicBezTo>
                  <a:pt x="1758" y="9997"/>
                  <a:pt x="0" y="13052"/>
                  <a:pt x="544" y="16442"/>
                </a:cubicBezTo>
                <a:cubicBezTo>
                  <a:pt x="963" y="18576"/>
                  <a:pt x="2051" y="20543"/>
                  <a:pt x="3641" y="22050"/>
                </a:cubicBezTo>
                <a:cubicBezTo>
                  <a:pt x="3683" y="22133"/>
                  <a:pt x="3767" y="22259"/>
                  <a:pt x="3850" y="22343"/>
                </a:cubicBezTo>
                <a:cubicBezTo>
                  <a:pt x="6010" y="24865"/>
                  <a:pt x="8762" y="25904"/>
                  <a:pt x="11596" y="25904"/>
                </a:cubicBezTo>
                <a:cubicBezTo>
                  <a:pt x="15627" y="25904"/>
                  <a:pt x="19825" y="23802"/>
                  <a:pt x="22725" y="20878"/>
                </a:cubicBezTo>
                <a:cubicBezTo>
                  <a:pt x="27329" y="16316"/>
                  <a:pt x="32686" y="7151"/>
                  <a:pt x="26241" y="1668"/>
                </a:cubicBezTo>
                <a:cubicBezTo>
                  <a:pt x="24796" y="441"/>
                  <a:pt x="23089" y="0"/>
                  <a:pt x="21329"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60" name="Google Shape;60;p8"/>
          <p:cNvSpPr/>
          <p:nvPr/>
        </p:nvSpPr>
        <p:spPr>
          <a:xfrm>
            <a:off x="-340189" y="1496776"/>
            <a:ext cx="3224730" cy="232859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61" name="Google Shape;61;p8"/>
          <p:cNvSpPr/>
          <p:nvPr/>
        </p:nvSpPr>
        <p:spPr>
          <a:xfrm rot="-6438256">
            <a:off x="6844977" y="-582414"/>
            <a:ext cx="2259668" cy="2264037"/>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62" name="Google Shape;62;p8"/>
          <p:cNvSpPr/>
          <p:nvPr/>
        </p:nvSpPr>
        <p:spPr>
          <a:xfrm>
            <a:off x="-245531" y="3769438"/>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63" name="Google Shape;63;p8"/>
          <p:cNvSpPr txBox="1">
            <a:spLocks noGrp="1"/>
          </p:cNvSpPr>
          <p:nvPr>
            <p:ph type="title"/>
          </p:nvPr>
        </p:nvSpPr>
        <p:spPr>
          <a:xfrm>
            <a:off x="2238300" y="1640238"/>
            <a:ext cx="4667400" cy="1863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686958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rot="-5176318">
            <a:off x="3700103" y="2441808"/>
            <a:ext cx="4356925" cy="3900312"/>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66" name="Google Shape;66;p9"/>
          <p:cNvSpPr/>
          <p:nvPr/>
        </p:nvSpPr>
        <p:spPr>
          <a:xfrm rot="5400000">
            <a:off x="3755276" y="-33235"/>
            <a:ext cx="6774088" cy="6017608"/>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67" name="Google Shape;67;p9"/>
          <p:cNvSpPr txBox="1">
            <a:spLocks noGrp="1"/>
          </p:cNvSpPr>
          <p:nvPr>
            <p:ph type="title"/>
          </p:nvPr>
        </p:nvSpPr>
        <p:spPr>
          <a:xfrm>
            <a:off x="4306200" y="647563"/>
            <a:ext cx="4045200" cy="6771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8" name="Google Shape;68;p9"/>
          <p:cNvSpPr txBox="1">
            <a:spLocks noGrp="1"/>
          </p:cNvSpPr>
          <p:nvPr>
            <p:ph type="subTitle" idx="1"/>
          </p:nvPr>
        </p:nvSpPr>
        <p:spPr>
          <a:xfrm>
            <a:off x="4562400" y="1477063"/>
            <a:ext cx="3789000" cy="1409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9"/>
          <p:cNvSpPr/>
          <p:nvPr/>
        </p:nvSpPr>
        <p:spPr>
          <a:xfrm rot="3560212">
            <a:off x="-571500" y="3660852"/>
            <a:ext cx="3403362" cy="2814878"/>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70" name="Google Shape;70;p9"/>
          <p:cNvSpPr/>
          <p:nvPr/>
        </p:nvSpPr>
        <p:spPr>
          <a:xfrm>
            <a:off x="-187107" y="-176854"/>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52434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468532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3"/>
          <p:cNvSpPr txBox="1">
            <a:spLocks noGrp="1"/>
          </p:cNvSpPr>
          <p:nvPr>
            <p:ph type="title" idx="2"/>
          </p:nvPr>
        </p:nvSpPr>
        <p:spPr>
          <a:xfrm>
            <a:off x="1996388" y="1517850"/>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0" name="Google Shape;90;p13"/>
          <p:cNvSpPr txBox="1">
            <a:spLocks noGrp="1"/>
          </p:cNvSpPr>
          <p:nvPr>
            <p:ph type="subTitle" idx="1"/>
          </p:nvPr>
        </p:nvSpPr>
        <p:spPr>
          <a:xfrm>
            <a:off x="1996388" y="1966800"/>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1" name="Google Shape;91;p13"/>
          <p:cNvSpPr txBox="1">
            <a:spLocks noGrp="1"/>
          </p:cNvSpPr>
          <p:nvPr>
            <p:ph type="title" idx="3" hasCustomPrompt="1"/>
          </p:nvPr>
        </p:nvSpPr>
        <p:spPr>
          <a:xfrm>
            <a:off x="984912" y="1705700"/>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2" name="Google Shape;92;p13"/>
          <p:cNvSpPr txBox="1">
            <a:spLocks noGrp="1"/>
          </p:cNvSpPr>
          <p:nvPr>
            <p:ph type="title" idx="4"/>
          </p:nvPr>
        </p:nvSpPr>
        <p:spPr>
          <a:xfrm>
            <a:off x="5825438" y="1517850"/>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3" name="Google Shape;93;p13"/>
          <p:cNvSpPr txBox="1">
            <a:spLocks noGrp="1"/>
          </p:cNvSpPr>
          <p:nvPr>
            <p:ph type="subTitle" idx="5"/>
          </p:nvPr>
        </p:nvSpPr>
        <p:spPr>
          <a:xfrm>
            <a:off x="5825438" y="1966800"/>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 name="Google Shape;94;p13"/>
          <p:cNvSpPr txBox="1">
            <a:spLocks noGrp="1"/>
          </p:cNvSpPr>
          <p:nvPr>
            <p:ph type="title" idx="6" hasCustomPrompt="1"/>
          </p:nvPr>
        </p:nvSpPr>
        <p:spPr>
          <a:xfrm>
            <a:off x="4813962" y="1705700"/>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5" name="Google Shape;95;p13"/>
          <p:cNvSpPr txBox="1">
            <a:spLocks noGrp="1"/>
          </p:cNvSpPr>
          <p:nvPr>
            <p:ph type="title" idx="7"/>
          </p:nvPr>
        </p:nvSpPr>
        <p:spPr>
          <a:xfrm>
            <a:off x="1996388" y="3134625"/>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6" name="Google Shape;96;p13"/>
          <p:cNvSpPr txBox="1">
            <a:spLocks noGrp="1"/>
          </p:cNvSpPr>
          <p:nvPr>
            <p:ph type="subTitle" idx="8"/>
          </p:nvPr>
        </p:nvSpPr>
        <p:spPr>
          <a:xfrm>
            <a:off x="1996388" y="3583575"/>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7" name="Google Shape;97;p13"/>
          <p:cNvSpPr txBox="1">
            <a:spLocks noGrp="1"/>
          </p:cNvSpPr>
          <p:nvPr>
            <p:ph type="title" idx="9" hasCustomPrompt="1"/>
          </p:nvPr>
        </p:nvSpPr>
        <p:spPr>
          <a:xfrm>
            <a:off x="984912" y="3322475"/>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8" name="Google Shape;98;p13"/>
          <p:cNvSpPr txBox="1">
            <a:spLocks noGrp="1"/>
          </p:cNvSpPr>
          <p:nvPr>
            <p:ph type="title" idx="13"/>
          </p:nvPr>
        </p:nvSpPr>
        <p:spPr>
          <a:xfrm>
            <a:off x="5825438" y="3134625"/>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9" name="Google Shape;99;p13"/>
          <p:cNvSpPr txBox="1">
            <a:spLocks noGrp="1"/>
          </p:cNvSpPr>
          <p:nvPr>
            <p:ph type="subTitle" idx="14"/>
          </p:nvPr>
        </p:nvSpPr>
        <p:spPr>
          <a:xfrm>
            <a:off x="5825438" y="3583575"/>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 name="Google Shape;100;p13"/>
          <p:cNvSpPr txBox="1">
            <a:spLocks noGrp="1"/>
          </p:cNvSpPr>
          <p:nvPr>
            <p:ph type="title" idx="15" hasCustomPrompt="1"/>
          </p:nvPr>
        </p:nvSpPr>
        <p:spPr>
          <a:xfrm>
            <a:off x="4813962" y="3322475"/>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1" name="Google Shape;101;p13"/>
          <p:cNvSpPr/>
          <p:nvPr/>
        </p:nvSpPr>
        <p:spPr>
          <a:xfrm rot="5270767">
            <a:off x="6651499" y="-644138"/>
            <a:ext cx="3164683" cy="261760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02" name="Google Shape;102;p13"/>
          <p:cNvSpPr/>
          <p:nvPr/>
        </p:nvSpPr>
        <p:spPr>
          <a:xfrm rot="-4956263">
            <a:off x="7218527" y="-335331"/>
            <a:ext cx="3503719" cy="25300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03" name="Google Shape;103;p13"/>
          <p:cNvSpPr/>
          <p:nvPr/>
        </p:nvSpPr>
        <p:spPr>
          <a:xfrm rot="4415037">
            <a:off x="7380578" y="-251825"/>
            <a:ext cx="1869657" cy="1602867"/>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6275" cap="flat" cmpd="sng">
            <a:solidFill>
              <a:srgbClr val="87725D"/>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04" name="Google Shape;104;p13"/>
          <p:cNvSpPr/>
          <p:nvPr/>
        </p:nvSpPr>
        <p:spPr>
          <a:xfrm rot="4500066">
            <a:off x="-362918" y="3520386"/>
            <a:ext cx="2413501" cy="138473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861285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
        <p:cNvGrpSpPr/>
        <p:nvPr/>
      </p:nvGrpSpPr>
      <p:grpSpPr>
        <a:xfrm>
          <a:off x="0" y="0"/>
          <a:ext cx="0" cy="0"/>
          <a:chOff x="0" y="0"/>
          <a:chExt cx="0" cy="0"/>
        </a:xfrm>
      </p:grpSpPr>
      <p:sp>
        <p:nvSpPr>
          <p:cNvPr id="115" name="Google Shape;115;p15"/>
          <p:cNvSpPr/>
          <p:nvPr/>
        </p:nvSpPr>
        <p:spPr>
          <a:xfrm rot="3584790">
            <a:off x="6956331" y="-680817"/>
            <a:ext cx="2946740" cy="246084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16" name="Google Shape;116;p15"/>
          <p:cNvSpPr/>
          <p:nvPr/>
        </p:nvSpPr>
        <p:spPr>
          <a:xfrm rot="4788513">
            <a:off x="-466981" y="3024871"/>
            <a:ext cx="2794270" cy="263994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17" name="Google Shape;117;p15"/>
          <p:cNvSpPr/>
          <p:nvPr/>
        </p:nvSpPr>
        <p:spPr>
          <a:xfrm rot="-5399798">
            <a:off x="-866013" y="1463371"/>
            <a:ext cx="4469940" cy="397307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18" name="Google Shape;118;p15"/>
          <p:cNvSpPr/>
          <p:nvPr/>
        </p:nvSpPr>
        <p:spPr>
          <a:xfrm>
            <a:off x="-248606" y="4147850"/>
            <a:ext cx="1279462" cy="675396"/>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19" name="Google Shape;119;p1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15"/>
          <p:cNvSpPr txBox="1">
            <a:spLocks noGrp="1"/>
          </p:cNvSpPr>
          <p:nvPr>
            <p:ph type="title" idx="2"/>
          </p:nvPr>
        </p:nvSpPr>
        <p:spPr>
          <a:xfrm>
            <a:off x="88015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1" name="Google Shape;121;p15"/>
          <p:cNvSpPr txBox="1">
            <a:spLocks noGrp="1"/>
          </p:cNvSpPr>
          <p:nvPr>
            <p:ph type="subTitle" idx="1"/>
          </p:nvPr>
        </p:nvSpPr>
        <p:spPr>
          <a:xfrm>
            <a:off x="880151"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5"/>
          <p:cNvSpPr txBox="1">
            <a:spLocks noGrp="1"/>
          </p:cNvSpPr>
          <p:nvPr>
            <p:ph type="title" idx="3"/>
          </p:nvPr>
        </p:nvSpPr>
        <p:spPr>
          <a:xfrm>
            <a:off x="340799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3" name="Google Shape;123;p15"/>
          <p:cNvSpPr txBox="1">
            <a:spLocks noGrp="1"/>
          </p:cNvSpPr>
          <p:nvPr>
            <p:ph type="subTitle" idx="4"/>
          </p:nvPr>
        </p:nvSpPr>
        <p:spPr>
          <a:xfrm>
            <a:off x="3407987"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idx="5"/>
          </p:nvPr>
        </p:nvSpPr>
        <p:spPr>
          <a:xfrm>
            <a:off x="593583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5" name="Google Shape;125;p15"/>
          <p:cNvSpPr txBox="1">
            <a:spLocks noGrp="1"/>
          </p:cNvSpPr>
          <p:nvPr>
            <p:ph type="subTitle" idx="6"/>
          </p:nvPr>
        </p:nvSpPr>
        <p:spPr>
          <a:xfrm>
            <a:off x="5935823"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5"/>
          <p:cNvSpPr/>
          <p:nvPr/>
        </p:nvSpPr>
        <p:spPr>
          <a:xfrm>
            <a:off x="7341200" y="3618574"/>
            <a:ext cx="2177002" cy="1971759"/>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860237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76"/>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2"/>
        <p:cNvGrpSpPr/>
        <p:nvPr/>
      </p:nvGrpSpPr>
      <p:grpSpPr>
        <a:xfrm>
          <a:off x="0" y="0"/>
          <a:ext cx="0" cy="0"/>
          <a:chOff x="0" y="0"/>
          <a:chExt cx="0" cy="0"/>
        </a:xfrm>
      </p:grpSpPr>
      <p:sp>
        <p:nvSpPr>
          <p:cNvPr id="143" name="Google Shape;143;p17"/>
          <p:cNvSpPr/>
          <p:nvPr/>
        </p:nvSpPr>
        <p:spPr>
          <a:xfrm rot="5353502">
            <a:off x="7382770" y="-282590"/>
            <a:ext cx="2715105" cy="259423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44" name="Google Shape;144;p17"/>
          <p:cNvSpPr/>
          <p:nvPr/>
        </p:nvSpPr>
        <p:spPr>
          <a:xfrm rot="5567869">
            <a:off x="5887204" y="73635"/>
            <a:ext cx="4083743" cy="346218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45" name="Google Shape;145;p17"/>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17"/>
          <p:cNvSpPr txBox="1">
            <a:spLocks noGrp="1"/>
          </p:cNvSpPr>
          <p:nvPr>
            <p:ph type="title" idx="2"/>
          </p:nvPr>
        </p:nvSpPr>
        <p:spPr>
          <a:xfrm>
            <a:off x="714301" y="1412388"/>
            <a:ext cx="2328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7" name="Google Shape;147;p17"/>
          <p:cNvSpPr txBox="1">
            <a:spLocks noGrp="1"/>
          </p:cNvSpPr>
          <p:nvPr>
            <p:ph type="subTitle" idx="1"/>
          </p:nvPr>
        </p:nvSpPr>
        <p:spPr>
          <a:xfrm>
            <a:off x="714301" y="1900085"/>
            <a:ext cx="2328000" cy="75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7"/>
          <p:cNvSpPr txBox="1">
            <a:spLocks noGrp="1"/>
          </p:cNvSpPr>
          <p:nvPr>
            <p:ph type="title" idx="3"/>
          </p:nvPr>
        </p:nvSpPr>
        <p:spPr>
          <a:xfrm>
            <a:off x="6101707" y="1412388"/>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9" name="Google Shape;149;p17"/>
          <p:cNvSpPr txBox="1">
            <a:spLocks noGrp="1"/>
          </p:cNvSpPr>
          <p:nvPr>
            <p:ph type="subTitle" idx="4"/>
          </p:nvPr>
        </p:nvSpPr>
        <p:spPr>
          <a:xfrm>
            <a:off x="6101707" y="1900085"/>
            <a:ext cx="2328000" cy="755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17"/>
          <p:cNvSpPr txBox="1">
            <a:spLocks noGrp="1"/>
          </p:cNvSpPr>
          <p:nvPr>
            <p:ph type="title" idx="5"/>
          </p:nvPr>
        </p:nvSpPr>
        <p:spPr>
          <a:xfrm>
            <a:off x="714306" y="2974488"/>
            <a:ext cx="2328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1" name="Google Shape;151;p17"/>
          <p:cNvSpPr txBox="1">
            <a:spLocks noGrp="1"/>
          </p:cNvSpPr>
          <p:nvPr>
            <p:ph type="subTitle" idx="6"/>
          </p:nvPr>
        </p:nvSpPr>
        <p:spPr>
          <a:xfrm>
            <a:off x="714298" y="3462185"/>
            <a:ext cx="2328000" cy="75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17"/>
          <p:cNvSpPr txBox="1">
            <a:spLocks noGrp="1"/>
          </p:cNvSpPr>
          <p:nvPr>
            <p:ph type="title" idx="7"/>
          </p:nvPr>
        </p:nvSpPr>
        <p:spPr>
          <a:xfrm>
            <a:off x="6101707" y="2974488"/>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3" name="Google Shape;153;p17"/>
          <p:cNvSpPr txBox="1">
            <a:spLocks noGrp="1"/>
          </p:cNvSpPr>
          <p:nvPr>
            <p:ph type="subTitle" idx="8"/>
          </p:nvPr>
        </p:nvSpPr>
        <p:spPr>
          <a:xfrm>
            <a:off x="6101707" y="3462185"/>
            <a:ext cx="2328000" cy="755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7"/>
          <p:cNvSpPr/>
          <p:nvPr/>
        </p:nvSpPr>
        <p:spPr>
          <a:xfrm rot="3217063">
            <a:off x="-591918" y="3998645"/>
            <a:ext cx="1817409" cy="1211605"/>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55" name="Google Shape;155;p17"/>
          <p:cNvSpPr/>
          <p:nvPr/>
        </p:nvSpPr>
        <p:spPr>
          <a:xfrm rot="5599243">
            <a:off x="-353873" y="3986135"/>
            <a:ext cx="1756879" cy="1924855"/>
          </a:xfrm>
          <a:custGeom>
            <a:avLst/>
            <a:gdLst/>
            <a:ahLst/>
            <a:cxnLst/>
            <a:rect l="l" t="t" r="r" b="b"/>
            <a:pathLst>
              <a:path w="42271" h="44824" fill="none" extrusionOk="0">
                <a:moveTo>
                  <a:pt x="8120" y="38546"/>
                </a:moveTo>
                <a:cubicBezTo>
                  <a:pt x="8120" y="38546"/>
                  <a:pt x="1" y="26493"/>
                  <a:pt x="14858" y="13267"/>
                </a:cubicBezTo>
                <a:cubicBezTo>
                  <a:pt x="29715" y="1"/>
                  <a:pt x="42271" y="8873"/>
                  <a:pt x="36244" y="18792"/>
                </a:cubicBezTo>
                <a:cubicBezTo>
                  <a:pt x="30259" y="28752"/>
                  <a:pt x="21178" y="44823"/>
                  <a:pt x="8120" y="38546"/>
                </a:cubicBezTo>
                <a:close/>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139716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0"/>
        <p:cNvGrpSpPr/>
        <p:nvPr/>
      </p:nvGrpSpPr>
      <p:grpSpPr>
        <a:xfrm>
          <a:off x="0" y="0"/>
          <a:ext cx="0" cy="0"/>
          <a:chOff x="0" y="0"/>
          <a:chExt cx="0" cy="0"/>
        </a:xfrm>
      </p:grpSpPr>
      <p:sp>
        <p:nvSpPr>
          <p:cNvPr id="171" name="Google Shape;171;p19"/>
          <p:cNvSpPr/>
          <p:nvPr/>
        </p:nvSpPr>
        <p:spPr>
          <a:xfrm rot="5400000">
            <a:off x="6335146" y="-631141"/>
            <a:ext cx="3868736" cy="346328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72" name="Google Shape;172;p19"/>
          <p:cNvSpPr/>
          <p:nvPr/>
        </p:nvSpPr>
        <p:spPr>
          <a:xfrm rot="4622985">
            <a:off x="7656636" y="-466822"/>
            <a:ext cx="2411387" cy="199453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73" name="Google Shape;173;p19"/>
          <p:cNvSpPr/>
          <p:nvPr/>
        </p:nvSpPr>
        <p:spPr>
          <a:xfrm rot="4568820">
            <a:off x="7486758" y="63306"/>
            <a:ext cx="1885876" cy="1202733"/>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74" name="Google Shape;174;p19"/>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5" name="Google Shape;175;p19"/>
          <p:cNvSpPr txBox="1">
            <a:spLocks noGrp="1"/>
          </p:cNvSpPr>
          <p:nvPr>
            <p:ph type="title" idx="2"/>
          </p:nvPr>
        </p:nvSpPr>
        <p:spPr>
          <a:xfrm>
            <a:off x="714301"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6" name="Google Shape;176;p19"/>
          <p:cNvSpPr txBox="1">
            <a:spLocks noGrp="1"/>
          </p:cNvSpPr>
          <p:nvPr>
            <p:ph type="subTitle" idx="1"/>
          </p:nvPr>
        </p:nvSpPr>
        <p:spPr>
          <a:xfrm>
            <a:off x="714300"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9"/>
          <p:cNvSpPr txBox="1">
            <a:spLocks noGrp="1"/>
          </p:cNvSpPr>
          <p:nvPr>
            <p:ph type="title" idx="3"/>
          </p:nvPr>
        </p:nvSpPr>
        <p:spPr>
          <a:xfrm>
            <a:off x="3378911"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8" name="Google Shape;178;p19"/>
          <p:cNvSpPr txBox="1">
            <a:spLocks noGrp="1"/>
          </p:cNvSpPr>
          <p:nvPr>
            <p:ph type="subTitle" idx="4"/>
          </p:nvPr>
        </p:nvSpPr>
        <p:spPr>
          <a:xfrm>
            <a:off x="3378907"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9"/>
          <p:cNvSpPr txBox="1">
            <a:spLocks noGrp="1"/>
          </p:cNvSpPr>
          <p:nvPr>
            <p:ph type="title" idx="5"/>
          </p:nvPr>
        </p:nvSpPr>
        <p:spPr>
          <a:xfrm>
            <a:off x="6043497"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0" name="Google Shape;180;p19"/>
          <p:cNvSpPr txBox="1">
            <a:spLocks noGrp="1"/>
          </p:cNvSpPr>
          <p:nvPr>
            <p:ph type="subTitle" idx="6"/>
          </p:nvPr>
        </p:nvSpPr>
        <p:spPr>
          <a:xfrm>
            <a:off x="6043489"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9"/>
          <p:cNvSpPr txBox="1">
            <a:spLocks noGrp="1"/>
          </p:cNvSpPr>
          <p:nvPr>
            <p:ph type="title" idx="7"/>
          </p:nvPr>
        </p:nvSpPr>
        <p:spPr>
          <a:xfrm>
            <a:off x="714301"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2" name="Google Shape;182;p19"/>
          <p:cNvSpPr txBox="1">
            <a:spLocks noGrp="1"/>
          </p:cNvSpPr>
          <p:nvPr>
            <p:ph type="subTitle" idx="8"/>
          </p:nvPr>
        </p:nvSpPr>
        <p:spPr>
          <a:xfrm>
            <a:off x="714300"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9"/>
          <p:cNvSpPr txBox="1">
            <a:spLocks noGrp="1"/>
          </p:cNvSpPr>
          <p:nvPr>
            <p:ph type="title" idx="9"/>
          </p:nvPr>
        </p:nvSpPr>
        <p:spPr>
          <a:xfrm>
            <a:off x="3378911"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4" name="Google Shape;184;p19"/>
          <p:cNvSpPr txBox="1">
            <a:spLocks noGrp="1"/>
          </p:cNvSpPr>
          <p:nvPr>
            <p:ph type="subTitle" idx="13"/>
          </p:nvPr>
        </p:nvSpPr>
        <p:spPr>
          <a:xfrm>
            <a:off x="3378907"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9"/>
          <p:cNvSpPr txBox="1">
            <a:spLocks noGrp="1"/>
          </p:cNvSpPr>
          <p:nvPr>
            <p:ph type="title" idx="14"/>
          </p:nvPr>
        </p:nvSpPr>
        <p:spPr>
          <a:xfrm>
            <a:off x="6043497"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 name="Google Shape;186;p19"/>
          <p:cNvSpPr txBox="1">
            <a:spLocks noGrp="1"/>
          </p:cNvSpPr>
          <p:nvPr>
            <p:ph type="subTitle" idx="15"/>
          </p:nvPr>
        </p:nvSpPr>
        <p:spPr>
          <a:xfrm>
            <a:off x="6043489"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19"/>
          <p:cNvSpPr/>
          <p:nvPr/>
        </p:nvSpPr>
        <p:spPr>
          <a:xfrm>
            <a:off x="-125625" y="4249625"/>
            <a:ext cx="820556" cy="785357"/>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728803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88"/>
        <p:cNvGrpSpPr/>
        <p:nvPr/>
      </p:nvGrpSpPr>
      <p:grpSpPr>
        <a:xfrm>
          <a:off x="0" y="0"/>
          <a:ext cx="0" cy="0"/>
          <a:chOff x="0" y="0"/>
          <a:chExt cx="0" cy="0"/>
        </a:xfrm>
      </p:grpSpPr>
      <p:sp>
        <p:nvSpPr>
          <p:cNvPr id="189" name="Google Shape;189;p20"/>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0" name="Google Shape;190;p20"/>
          <p:cNvSpPr txBox="1">
            <a:spLocks noGrp="1"/>
          </p:cNvSpPr>
          <p:nvPr>
            <p:ph type="title" idx="2"/>
          </p:nvPr>
        </p:nvSpPr>
        <p:spPr>
          <a:xfrm>
            <a:off x="3524105" y="3595347"/>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1" name="Google Shape;191;p20"/>
          <p:cNvSpPr txBox="1">
            <a:spLocks noGrp="1"/>
          </p:cNvSpPr>
          <p:nvPr>
            <p:ph type="subTitle" idx="1"/>
          </p:nvPr>
        </p:nvSpPr>
        <p:spPr>
          <a:xfrm>
            <a:off x="3524105" y="4015242"/>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0"/>
          <p:cNvSpPr txBox="1">
            <a:spLocks noGrp="1"/>
          </p:cNvSpPr>
          <p:nvPr>
            <p:ph type="title" idx="3"/>
          </p:nvPr>
        </p:nvSpPr>
        <p:spPr>
          <a:xfrm>
            <a:off x="6333904" y="359535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3" name="Google Shape;193;p20"/>
          <p:cNvSpPr txBox="1">
            <a:spLocks noGrp="1"/>
          </p:cNvSpPr>
          <p:nvPr>
            <p:ph type="subTitle" idx="4"/>
          </p:nvPr>
        </p:nvSpPr>
        <p:spPr>
          <a:xfrm>
            <a:off x="6333904" y="401524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0"/>
          <p:cNvSpPr txBox="1">
            <a:spLocks noGrp="1"/>
          </p:cNvSpPr>
          <p:nvPr>
            <p:ph type="title" idx="5"/>
          </p:nvPr>
        </p:nvSpPr>
        <p:spPr>
          <a:xfrm>
            <a:off x="4929004" y="183431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 name="Google Shape;195;p20"/>
          <p:cNvSpPr txBox="1">
            <a:spLocks noGrp="1"/>
          </p:cNvSpPr>
          <p:nvPr>
            <p:ph type="subTitle" idx="6"/>
          </p:nvPr>
        </p:nvSpPr>
        <p:spPr>
          <a:xfrm>
            <a:off x="4929004" y="225420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0"/>
          <p:cNvSpPr txBox="1">
            <a:spLocks noGrp="1"/>
          </p:cNvSpPr>
          <p:nvPr>
            <p:ph type="title" idx="7"/>
          </p:nvPr>
        </p:nvSpPr>
        <p:spPr>
          <a:xfrm>
            <a:off x="714300" y="3594917"/>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7" name="Google Shape;197;p20"/>
          <p:cNvSpPr txBox="1">
            <a:spLocks noGrp="1"/>
          </p:cNvSpPr>
          <p:nvPr>
            <p:ph type="subTitle" idx="8"/>
          </p:nvPr>
        </p:nvSpPr>
        <p:spPr>
          <a:xfrm>
            <a:off x="714300" y="4014812"/>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0"/>
          <p:cNvSpPr txBox="1">
            <a:spLocks noGrp="1"/>
          </p:cNvSpPr>
          <p:nvPr>
            <p:ph type="title" idx="9"/>
          </p:nvPr>
        </p:nvSpPr>
        <p:spPr>
          <a:xfrm>
            <a:off x="2119205" y="183431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9" name="Google Shape;199;p20"/>
          <p:cNvSpPr txBox="1">
            <a:spLocks noGrp="1"/>
          </p:cNvSpPr>
          <p:nvPr>
            <p:ph type="subTitle" idx="13"/>
          </p:nvPr>
        </p:nvSpPr>
        <p:spPr>
          <a:xfrm>
            <a:off x="2119205" y="225420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0"/>
          <p:cNvSpPr txBox="1">
            <a:spLocks noGrp="1"/>
          </p:cNvSpPr>
          <p:nvPr>
            <p:ph type="title" idx="14" hasCustomPrompt="1"/>
          </p:nvPr>
        </p:nvSpPr>
        <p:spPr>
          <a:xfrm>
            <a:off x="2728055" y="11607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1" name="Google Shape;201;p20"/>
          <p:cNvSpPr txBox="1">
            <a:spLocks noGrp="1"/>
          </p:cNvSpPr>
          <p:nvPr>
            <p:ph type="title" idx="15" hasCustomPrompt="1"/>
          </p:nvPr>
        </p:nvSpPr>
        <p:spPr>
          <a:xfrm>
            <a:off x="4132955" y="2921767"/>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2" name="Google Shape;202;p20"/>
          <p:cNvSpPr txBox="1">
            <a:spLocks noGrp="1"/>
          </p:cNvSpPr>
          <p:nvPr>
            <p:ph type="title" idx="16" hasCustomPrompt="1"/>
          </p:nvPr>
        </p:nvSpPr>
        <p:spPr>
          <a:xfrm>
            <a:off x="1323150" y="29213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3" name="Google Shape;203;p20"/>
          <p:cNvSpPr txBox="1">
            <a:spLocks noGrp="1"/>
          </p:cNvSpPr>
          <p:nvPr>
            <p:ph type="title" idx="17" hasCustomPrompt="1"/>
          </p:nvPr>
        </p:nvSpPr>
        <p:spPr>
          <a:xfrm>
            <a:off x="5537854" y="11607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4" name="Google Shape;204;p20"/>
          <p:cNvSpPr txBox="1">
            <a:spLocks noGrp="1"/>
          </p:cNvSpPr>
          <p:nvPr>
            <p:ph type="title" idx="18" hasCustomPrompt="1"/>
          </p:nvPr>
        </p:nvSpPr>
        <p:spPr>
          <a:xfrm>
            <a:off x="6942754" y="2921767"/>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5" name="Google Shape;205;p20"/>
          <p:cNvSpPr/>
          <p:nvPr/>
        </p:nvSpPr>
        <p:spPr>
          <a:xfrm rot="6275148">
            <a:off x="7732052" y="-200371"/>
            <a:ext cx="2274259" cy="214863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206" name="Google Shape;206;p20"/>
          <p:cNvSpPr/>
          <p:nvPr/>
        </p:nvSpPr>
        <p:spPr>
          <a:xfrm rot="6238415">
            <a:off x="6630717" y="-14755"/>
            <a:ext cx="3257705" cy="289567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07" name="Google Shape;207;p20"/>
          <p:cNvSpPr/>
          <p:nvPr/>
        </p:nvSpPr>
        <p:spPr>
          <a:xfrm rot="-4680824">
            <a:off x="7645501" y="128742"/>
            <a:ext cx="1794003" cy="1662423"/>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08" name="Google Shape;208;p20"/>
          <p:cNvSpPr/>
          <p:nvPr/>
        </p:nvSpPr>
        <p:spPr>
          <a:xfrm>
            <a:off x="-359931" y="2367275"/>
            <a:ext cx="1279462" cy="675396"/>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483264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
        <p:cNvGrpSpPr/>
        <p:nvPr/>
      </p:nvGrpSpPr>
      <p:grpSpPr>
        <a:xfrm>
          <a:off x="0" y="0"/>
          <a:ext cx="0" cy="0"/>
          <a:chOff x="0" y="0"/>
          <a:chExt cx="0" cy="0"/>
        </a:xfrm>
      </p:grpSpPr>
      <p:sp>
        <p:nvSpPr>
          <p:cNvPr id="210" name="Google Shape;210;p21"/>
          <p:cNvSpPr/>
          <p:nvPr/>
        </p:nvSpPr>
        <p:spPr>
          <a:xfrm rot="4177519">
            <a:off x="-193236" y="1222111"/>
            <a:ext cx="4789743" cy="4091132"/>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11" name="Google Shape;211;p21"/>
          <p:cNvSpPr/>
          <p:nvPr/>
        </p:nvSpPr>
        <p:spPr>
          <a:xfrm rot="5140792">
            <a:off x="3859630" y="-322682"/>
            <a:ext cx="6807852" cy="540790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12" name="Google Shape;212;p21"/>
          <p:cNvSpPr/>
          <p:nvPr/>
        </p:nvSpPr>
        <p:spPr>
          <a:xfrm rot="-4081846">
            <a:off x="6251241" y="158993"/>
            <a:ext cx="4356925" cy="3900312"/>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13" name="Google Shape;213;p21"/>
          <p:cNvSpPr/>
          <p:nvPr/>
        </p:nvSpPr>
        <p:spPr>
          <a:xfrm>
            <a:off x="7025381" y="31802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14" name="Google Shape;214;p21"/>
          <p:cNvSpPr txBox="1">
            <a:spLocks noGrp="1"/>
          </p:cNvSpPr>
          <p:nvPr>
            <p:ph type="title"/>
          </p:nvPr>
        </p:nvSpPr>
        <p:spPr>
          <a:xfrm>
            <a:off x="2193000" y="2978225"/>
            <a:ext cx="475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5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5" name="Google Shape;215;p21"/>
          <p:cNvSpPr txBox="1">
            <a:spLocks noGrp="1"/>
          </p:cNvSpPr>
          <p:nvPr>
            <p:ph type="subTitle" idx="1"/>
          </p:nvPr>
        </p:nvSpPr>
        <p:spPr>
          <a:xfrm>
            <a:off x="2192925" y="1739600"/>
            <a:ext cx="4758000" cy="114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66467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6"/>
        <p:cNvGrpSpPr/>
        <p:nvPr/>
      </p:nvGrpSpPr>
      <p:grpSpPr>
        <a:xfrm>
          <a:off x="0" y="0"/>
          <a:ext cx="0" cy="0"/>
          <a:chOff x="0" y="0"/>
          <a:chExt cx="0" cy="0"/>
        </a:xfrm>
      </p:grpSpPr>
      <p:sp>
        <p:nvSpPr>
          <p:cNvPr id="217" name="Google Shape;217;p22"/>
          <p:cNvSpPr/>
          <p:nvPr/>
        </p:nvSpPr>
        <p:spPr>
          <a:xfrm rot="-5778727">
            <a:off x="5973632" y="-947599"/>
            <a:ext cx="2521152" cy="248576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18" name="Google Shape;218;p22"/>
          <p:cNvSpPr/>
          <p:nvPr/>
        </p:nvSpPr>
        <p:spPr>
          <a:xfrm rot="-5678897">
            <a:off x="6440600" y="-852060"/>
            <a:ext cx="4595694" cy="3650645"/>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19" name="Google Shape;219;p22"/>
          <p:cNvSpPr txBox="1">
            <a:spLocks noGrp="1"/>
          </p:cNvSpPr>
          <p:nvPr>
            <p:ph type="title" hasCustomPrompt="1"/>
          </p:nvPr>
        </p:nvSpPr>
        <p:spPr>
          <a:xfrm>
            <a:off x="14701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0" name="Google Shape;220;p22"/>
          <p:cNvSpPr txBox="1">
            <a:spLocks noGrp="1"/>
          </p:cNvSpPr>
          <p:nvPr>
            <p:ph type="subTitle" idx="1"/>
          </p:nvPr>
        </p:nvSpPr>
        <p:spPr>
          <a:xfrm>
            <a:off x="7143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22"/>
          <p:cNvSpPr txBox="1">
            <a:spLocks noGrp="1"/>
          </p:cNvSpPr>
          <p:nvPr>
            <p:ph type="title" idx="2" hasCustomPrompt="1"/>
          </p:nvPr>
        </p:nvSpPr>
        <p:spPr>
          <a:xfrm>
            <a:off x="41323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2" name="Google Shape;222;p22"/>
          <p:cNvSpPr txBox="1">
            <a:spLocks noGrp="1"/>
          </p:cNvSpPr>
          <p:nvPr>
            <p:ph type="subTitle" idx="3"/>
          </p:nvPr>
        </p:nvSpPr>
        <p:spPr>
          <a:xfrm>
            <a:off x="33765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2"/>
          <p:cNvSpPr txBox="1">
            <a:spLocks noGrp="1"/>
          </p:cNvSpPr>
          <p:nvPr>
            <p:ph type="title" idx="4" hasCustomPrompt="1"/>
          </p:nvPr>
        </p:nvSpPr>
        <p:spPr>
          <a:xfrm>
            <a:off x="67945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4" name="Google Shape;224;p22"/>
          <p:cNvSpPr txBox="1">
            <a:spLocks noGrp="1"/>
          </p:cNvSpPr>
          <p:nvPr>
            <p:ph type="subTitle" idx="5"/>
          </p:nvPr>
        </p:nvSpPr>
        <p:spPr>
          <a:xfrm>
            <a:off x="60387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2"/>
          <p:cNvSpPr txBox="1">
            <a:spLocks noGrp="1"/>
          </p:cNvSpPr>
          <p:nvPr>
            <p:ph type="title" idx="6"/>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6" name="Google Shape;226;p22"/>
          <p:cNvSpPr/>
          <p:nvPr/>
        </p:nvSpPr>
        <p:spPr>
          <a:xfrm rot="4055280">
            <a:off x="-252534" y="3825053"/>
            <a:ext cx="2168051" cy="124390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7901013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120600" y="-149335"/>
            <a:ext cx="4356890" cy="390028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42" name="Google Shape;242;p24"/>
          <p:cNvSpPr txBox="1">
            <a:spLocks noGrp="1"/>
          </p:cNvSpPr>
          <p:nvPr>
            <p:ph type="title"/>
          </p:nvPr>
        </p:nvSpPr>
        <p:spPr>
          <a:xfrm>
            <a:off x="1069223" y="1414500"/>
            <a:ext cx="2035800" cy="99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069213" y="2577294"/>
            <a:ext cx="2386200" cy="103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3949904" y="455992"/>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45" name="Google Shape;245;p24"/>
          <p:cNvSpPr/>
          <p:nvPr/>
        </p:nvSpPr>
        <p:spPr>
          <a:xfrm rot="-998917">
            <a:off x="6830735" y="1791981"/>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795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53"/>
        <p:cNvGrpSpPr/>
        <p:nvPr/>
      </p:nvGrpSpPr>
      <p:grpSpPr>
        <a:xfrm>
          <a:off x="0" y="0"/>
          <a:ext cx="0" cy="0"/>
          <a:chOff x="0" y="0"/>
          <a:chExt cx="0" cy="0"/>
        </a:xfrm>
      </p:grpSpPr>
      <p:sp>
        <p:nvSpPr>
          <p:cNvPr id="254" name="Google Shape;254;p26"/>
          <p:cNvSpPr/>
          <p:nvPr/>
        </p:nvSpPr>
        <p:spPr>
          <a:xfrm rot="4956184">
            <a:off x="-728309" y="2318483"/>
            <a:ext cx="4000081" cy="330848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55" name="Google Shape;255;p26"/>
          <p:cNvSpPr/>
          <p:nvPr/>
        </p:nvSpPr>
        <p:spPr>
          <a:xfrm rot="-6273318">
            <a:off x="-807590" y="299218"/>
            <a:ext cx="6807805"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56" name="Google Shape;256;p26"/>
          <p:cNvSpPr/>
          <p:nvPr/>
        </p:nvSpPr>
        <p:spPr>
          <a:xfrm rot="-1682655">
            <a:off x="-383294" y="-149562"/>
            <a:ext cx="1460998" cy="1398326"/>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57" name="Google Shape;257;p26"/>
          <p:cNvSpPr/>
          <p:nvPr/>
        </p:nvSpPr>
        <p:spPr>
          <a:xfrm rot="-6300005">
            <a:off x="-47873" y="2546739"/>
            <a:ext cx="3326664" cy="2851966"/>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58" name="Google Shape;258;p26"/>
          <p:cNvSpPr/>
          <p:nvPr/>
        </p:nvSpPr>
        <p:spPr>
          <a:xfrm rot="-5400000">
            <a:off x="5014166" y="-936977"/>
            <a:ext cx="4830673" cy="476250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259" name="Google Shape;259;p26"/>
          <p:cNvSpPr txBox="1">
            <a:spLocks noGrp="1"/>
          </p:cNvSpPr>
          <p:nvPr>
            <p:ph type="title"/>
          </p:nvPr>
        </p:nvSpPr>
        <p:spPr>
          <a:xfrm>
            <a:off x="2806475" y="1514725"/>
            <a:ext cx="3531000" cy="94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0" name="Google Shape;260;p26"/>
          <p:cNvSpPr txBox="1">
            <a:spLocks noGrp="1"/>
          </p:cNvSpPr>
          <p:nvPr>
            <p:ph type="subTitle" idx="1"/>
          </p:nvPr>
        </p:nvSpPr>
        <p:spPr>
          <a:xfrm>
            <a:off x="2475825" y="2696575"/>
            <a:ext cx="4192200" cy="8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272932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8"/>
          <p:cNvSpPr/>
          <p:nvPr/>
        </p:nvSpPr>
        <p:spPr>
          <a:xfrm rot="-6410965">
            <a:off x="-1170806" y="736946"/>
            <a:ext cx="6807800" cy="5407859"/>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grpSp>
        <p:nvGrpSpPr>
          <p:cNvPr id="268" name="Google Shape;268;p28"/>
          <p:cNvGrpSpPr/>
          <p:nvPr/>
        </p:nvGrpSpPr>
        <p:grpSpPr>
          <a:xfrm>
            <a:off x="4205700" y="-395646"/>
            <a:ext cx="5889967" cy="5925070"/>
            <a:chOff x="4205700" y="-395646"/>
            <a:chExt cx="5889967" cy="5925070"/>
          </a:xfrm>
        </p:grpSpPr>
        <p:sp>
          <p:nvSpPr>
            <p:cNvPr id="269" name="Google Shape;269;p28"/>
            <p:cNvSpPr/>
            <p:nvPr/>
          </p:nvSpPr>
          <p:spPr>
            <a:xfrm>
              <a:off x="7086600" y="-19050"/>
              <a:ext cx="2114700" cy="51435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270" name="Google Shape;270;p28"/>
            <p:cNvSpPr/>
            <p:nvPr/>
          </p:nvSpPr>
          <p:spPr>
            <a:xfrm rot="-10523676" flipH="1">
              <a:off x="4417718" y="-185084"/>
              <a:ext cx="5465931" cy="550394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71" name="Google Shape;271;p28"/>
          <p:cNvSpPr/>
          <p:nvPr/>
        </p:nvSpPr>
        <p:spPr>
          <a:xfrm rot="4954971">
            <a:off x="-921479" y="28573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72" name="Google Shape;272;p28"/>
          <p:cNvSpPr/>
          <p:nvPr/>
        </p:nvSpPr>
        <p:spPr>
          <a:xfrm rot="-6722174">
            <a:off x="-277462" y="3697611"/>
            <a:ext cx="2413498" cy="1384733"/>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73" name="Google Shape;273;p28"/>
          <p:cNvSpPr txBox="1">
            <a:spLocks noGrp="1"/>
          </p:cNvSpPr>
          <p:nvPr>
            <p:ph type="title"/>
          </p:nvPr>
        </p:nvSpPr>
        <p:spPr>
          <a:xfrm>
            <a:off x="4571997" y="587725"/>
            <a:ext cx="3857700" cy="962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5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4" name="Google Shape;274;p28"/>
          <p:cNvSpPr txBox="1">
            <a:spLocks noGrp="1"/>
          </p:cNvSpPr>
          <p:nvPr>
            <p:ph type="subTitle" idx="1"/>
          </p:nvPr>
        </p:nvSpPr>
        <p:spPr>
          <a:xfrm>
            <a:off x="4572075" y="1636218"/>
            <a:ext cx="3857700" cy="139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8"/>
          <p:cNvSpPr txBox="1"/>
          <p:nvPr/>
        </p:nvSpPr>
        <p:spPr>
          <a:xfrm>
            <a:off x="5174050" y="3122125"/>
            <a:ext cx="3218700" cy="743100"/>
          </a:xfrm>
          <a:prstGeom prst="rect">
            <a:avLst/>
          </a:prstGeom>
          <a:noFill/>
          <a:ln>
            <a:noFill/>
          </a:ln>
        </p:spPr>
        <p:txBody>
          <a:bodyPr spcFirstLastPara="1" wrap="square" lIns="91425" tIns="91425" rIns="91425" bIns="91425" anchor="t" anchorCtr="0">
            <a:noAutofit/>
          </a:bodyPr>
          <a:lstStyle/>
          <a:p>
            <a:pPr algn="r">
              <a:spcBef>
                <a:spcPts val="300"/>
              </a:spcBef>
            </a:pPr>
            <a:r>
              <a:rPr lang="en" sz="1200">
                <a:solidFill>
                  <a:srgbClr val="87725D"/>
                </a:solidFill>
                <a:latin typeface="Cabin"/>
                <a:ea typeface="Cabin"/>
                <a:cs typeface="Cabin"/>
                <a:sym typeface="Cabin"/>
              </a:rPr>
              <a:t>CREDITS: This presentation template was created by </a:t>
            </a:r>
            <a:r>
              <a:rPr lang="en" sz="1200" b="1">
                <a:solidFill>
                  <a:srgbClr val="87725D"/>
                </a:solidFill>
                <a:uFill>
                  <a:noFill/>
                </a:uFill>
                <a:latin typeface="Cabin"/>
                <a:ea typeface="Cabin"/>
                <a:cs typeface="Cabin"/>
                <a:sym typeface="Cabin"/>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a:solidFill>
                  <a:srgbClr val="87725D"/>
                </a:solidFill>
                <a:latin typeface="Cabin"/>
                <a:ea typeface="Cabin"/>
                <a:cs typeface="Cabin"/>
                <a:sym typeface="Cabin"/>
              </a:rPr>
              <a:t>, including icons by </a:t>
            </a:r>
            <a:r>
              <a:rPr lang="en" sz="1200" b="1">
                <a:solidFill>
                  <a:srgbClr val="87725D"/>
                </a:solidFill>
                <a:uFill>
                  <a:noFill/>
                </a:uFill>
                <a:latin typeface="Cabin"/>
                <a:ea typeface="Cabin"/>
                <a:cs typeface="Cabin"/>
                <a:sym typeface="Cabi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a:solidFill>
                  <a:srgbClr val="87725D"/>
                </a:solidFill>
                <a:latin typeface="Cabin"/>
                <a:ea typeface="Cabin"/>
                <a:cs typeface="Cabin"/>
                <a:sym typeface="Cabin"/>
              </a:rPr>
              <a:t> and infographics &amp; images by </a:t>
            </a:r>
            <a:r>
              <a:rPr lang="en" sz="1200" b="1">
                <a:solidFill>
                  <a:srgbClr val="87725D"/>
                </a:solidFill>
                <a:uFill>
                  <a:noFill/>
                </a:uFill>
                <a:latin typeface="Cabin"/>
                <a:ea typeface="Cabin"/>
                <a:cs typeface="Cabin"/>
                <a:sym typeface="Cabi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200" b="1">
              <a:solidFill>
                <a:srgbClr val="87725D"/>
              </a:solidFill>
              <a:latin typeface="Cabin"/>
              <a:ea typeface="Cabin"/>
              <a:cs typeface="Cabin"/>
              <a:sym typeface="Cabin"/>
            </a:endParaRPr>
          </a:p>
        </p:txBody>
      </p:sp>
    </p:spTree>
    <p:extLst>
      <p:ext uri="{BB962C8B-B14F-4D97-AF65-F5344CB8AC3E}">
        <p14:creationId xmlns:p14="http://schemas.microsoft.com/office/powerpoint/2010/main" val="27856512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0921721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3248800" y="-132152"/>
            <a:ext cx="6807742" cy="540781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79" name="Google Shape;279;p30"/>
          <p:cNvSpPr/>
          <p:nvPr/>
        </p:nvSpPr>
        <p:spPr>
          <a:xfrm rot="4954971">
            <a:off x="4031396" y="22477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80" name="Google Shape;280;p30"/>
          <p:cNvSpPr/>
          <p:nvPr/>
        </p:nvSpPr>
        <p:spPr>
          <a:xfrm rot="-5400000">
            <a:off x="-292863" y="3119028"/>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81" name="Google Shape;281;p30"/>
          <p:cNvSpPr/>
          <p:nvPr/>
        </p:nvSpPr>
        <p:spPr>
          <a:xfrm>
            <a:off x="8569369" y="172875"/>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47240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6">
    <p:spTree>
      <p:nvGrpSpPr>
        <p:cNvPr id="1" name="Shape 277"/>
        <p:cNvGrpSpPr/>
        <p:nvPr/>
      </p:nvGrpSpPr>
      <p:grpSpPr>
        <a:xfrm>
          <a:off x="0" y="0"/>
          <a:ext cx="0" cy="0"/>
          <a:chOff x="0" y="0"/>
          <a:chExt cx="0" cy="0"/>
        </a:xfrm>
      </p:grpSpPr>
      <p:sp>
        <p:nvSpPr>
          <p:cNvPr id="278" name="Google Shape;278;p30"/>
          <p:cNvSpPr/>
          <p:nvPr/>
        </p:nvSpPr>
        <p:spPr>
          <a:xfrm rot="-5400000">
            <a:off x="3248800" y="-132152"/>
            <a:ext cx="6807742" cy="540781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rot="4954971">
            <a:off x="4031396" y="22477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rot="-5400000">
            <a:off x="-292863" y="3119028"/>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a:off x="8569369" y="172875"/>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122187" y="-624817"/>
            <a:ext cx="4357078" cy="390044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84" name="Google Shape;284;p31"/>
          <p:cNvSpPr/>
          <p:nvPr/>
        </p:nvSpPr>
        <p:spPr>
          <a:xfrm rot="9772828">
            <a:off x="7239597" y="3280594"/>
            <a:ext cx="3201185" cy="264769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285" name="Google Shape;285;p31"/>
          <p:cNvSpPr/>
          <p:nvPr/>
        </p:nvSpPr>
        <p:spPr>
          <a:xfrm rot="-891676">
            <a:off x="-1488054" y="-779896"/>
            <a:ext cx="6807831" cy="54078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86" name="Google Shape;286;p31"/>
          <p:cNvSpPr/>
          <p:nvPr/>
        </p:nvSpPr>
        <p:spPr>
          <a:xfrm rot="9726913">
            <a:off x="-492559" y="73675"/>
            <a:ext cx="2413700" cy="138484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87" name="Google Shape;287;p31"/>
          <p:cNvSpPr/>
          <p:nvPr/>
        </p:nvSpPr>
        <p:spPr>
          <a:xfrm rot="10263989">
            <a:off x="7061232" y="3116875"/>
            <a:ext cx="2321378" cy="199012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09315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68271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buClrTx/>
            </a:pPr>
            <a:fld id="{7FE5A9CD-1CA5-4BB6-ABF6-C3DB2F9C09D1}" type="datetimeFigureOut">
              <a:rPr lang="en-US" sz="1600" kern="1200" smtClean="0">
                <a:solidFill>
                  <a:prstClr val="black"/>
                </a:solidFill>
                <a:latin typeface="Calibri"/>
              </a:rPr>
              <a:pPr defTabSz="814974">
                <a:buClrTx/>
              </a:pPr>
              <a:t>2/19/2025</a:t>
            </a:fld>
            <a:endParaRPr lang="en-US" sz="1600" kern="1200">
              <a:solidFill>
                <a:prstClr val="black"/>
              </a:solidFill>
              <a:latin typeface="Calibri"/>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buClrTx/>
            </a:pPr>
            <a:endParaRPr lang="en-US" sz="1600" kern="1200">
              <a:solidFill>
                <a:prstClr val="black"/>
              </a:solidFill>
              <a:latin typeface="Calibri"/>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buClrTx/>
            </a:pPr>
            <a:fld id="{E9E3A461-C528-4C33-83FA-271D1850C3B5}"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85099877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buClrTx/>
              <a:defRPr/>
            </a:pPr>
            <a:fld id="{E979D15E-7C97-46BA-A533-0FCFA23F6052}" type="slidenum">
              <a:rPr lang="en-US" sz="1600" kern="1200" smtClean="0">
                <a:solidFill>
                  <a:prstClr val="black"/>
                </a:solidFill>
                <a:latin typeface="Calibri"/>
              </a:rPr>
              <a:pPr defTabSz="814974">
                <a:buClrTx/>
                <a:defRPr/>
              </a:pPr>
              <a:t>‹#›</a:t>
            </a:fld>
            <a:endParaRPr lang="en-US" sz="1600" kern="1200">
              <a:solidFill>
                <a:prstClr val="black"/>
              </a:solidFill>
              <a:latin typeface="Calibri"/>
            </a:endParaRPr>
          </a:p>
        </p:txBody>
      </p:sp>
    </p:spTree>
    <p:extLst>
      <p:ext uri="{BB962C8B-B14F-4D97-AF65-F5344CB8AC3E}">
        <p14:creationId xmlns:p14="http://schemas.microsoft.com/office/powerpoint/2010/main" val="2219026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75616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buClrTx/>
            </a:pPr>
            <a:fld id="{475E0F57-EEA1-4A8B-9311-4AD2064A14C0}"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385143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7108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29005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4999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buClrTx/>
              <a:defRPr/>
            </a:pPr>
            <a:fld id="{BEF8FD80-C95D-4220-BF8B-01906B7B67AD}" type="slidenum">
              <a:rPr lang="en-US" sz="1600" kern="1200" smtClean="0">
                <a:latin typeface="Calibri"/>
              </a:rPr>
              <a:pPr defTabSz="814974">
                <a:buClrTx/>
                <a:defRPr/>
              </a:pPr>
              <a:t>‹#›</a:t>
            </a:fld>
            <a:endParaRPr lang="en-US" sz="1600" kern="1200">
              <a:latin typeface="Calibri"/>
            </a:endParaRPr>
          </a:p>
        </p:txBody>
      </p:sp>
    </p:spTree>
    <p:extLst>
      <p:ext uri="{BB962C8B-B14F-4D97-AF65-F5344CB8AC3E}">
        <p14:creationId xmlns:p14="http://schemas.microsoft.com/office/powerpoint/2010/main" val="147984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6_1">
    <p:spTree>
      <p:nvGrpSpPr>
        <p:cNvPr id="1" name="Shape 282"/>
        <p:cNvGrpSpPr/>
        <p:nvPr/>
      </p:nvGrpSpPr>
      <p:grpSpPr>
        <a:xfrm>
          <a:off x="0" y="0"/>
          <a:ext cx="0" cy="0"/>
          <a:chOff x="0" y="0"/>
          <a:chExt cx="0" cy="0"/>
        </a:xfrm>
      </p:grpSpPr>
      <p:sp>
        <p:nvSpPr>
          <p:cNvPr id="283" name="Google Shape;283;p31"/>
          <p:cNvSpPr/>
          <p:nvPr/>
        </p:nvSpPr>
        <p:spPr>
          <a:xfrm rot="-928921">
            <a:off x="2122187" y="-624817"/>
            <a:ext cx="4357078" cy="390044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rot="9772828">
            <a:off x="7239597" y="3280594"/>
            <a:ext cx="3201185" cy="264769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1"/>
          <p:cNvSpPr/>
          <p:nvPr/>
        </p:nvSpPr>
        <p:spPr>
          <a:xfrm rot="-891676">
            <a:off x="-1488054" y="-779896"/>
            <a:ext cx="6807831" cy="54078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p:nvPr/>
        </p:nvSpPr>
        <p:spPr>
          <a:xfrm rot="9726913">
            <a:off x="-492559" y="73675"/>
            <a:ext cx="2413700" cy="138484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rot="10263989">
            <a:off x="7061232" y="3116875"/>
            <a:ext cx="2321378" cy="199012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6577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buClrTx/>
            </a:pPr>
            <a:fld id="{7FE5A9CD-1CA5-4BB6-ABF6-C3DB2F9C09D1}" type="datetimeFigureOut">
              <a:rPr lang="en-US" sz="1600" kern="1200" smtClean="0">
                <a:solidFill>
                  <a:prstClr val="black"/>
                </a:solidFill>
                <a:latin typeface="Calibri"/>
              </a:rPr>
              <a:pPr defTabSz="814974">
                <a:buClrTx/>
              </a:pPr>
              <a:t>2/19/2025</a:t>
            </a:fld>
            <a:endParaRPr lang="en-US" sz="1600" kern="1200">
              <a:solidFill>
                <a:prstClr val="black"/>
              </a:solidFill>
              <a:latin typeface="Calibri"/>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buClrTx/>
            </a:pPr>
            <a:endParaRPr lang="en-US" sz="1600" kern="1200">
              <a:solidFill>
                <a:prstClr val="black"/>
              </a:solidFill>
              <a:latin typeface="Calibri"/>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buClrTx/>
            </a:pPr>
            <a:fld id="{E9E3A461-C528-4C33-83FA-271D1850C3B5}"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4715377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emf"/><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1.emf"/><Relationship Id="rId5" Type="http://schemas.openxmlformats.org/officeDocument/2006/relationships/slideLayout" Target="../slideLayouts/slideLayout65.xml"/><Relationship Id="rId10" Type="http://schemas.openxmlformats.org/officeDocument/2006/relationships/theme" Target="../theme/theme6.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70" r:id="rId4"/>
    <p:sldLayoutId id="2147483675" r:id="rId5"/>
    <p:sldLayoutId id="2147483676" r:id="rId6"/>
    <p:sldLayoutId id="21474836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11588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7">
              <a:buClrTx/>
              <a:buFontTx/>
              <a:buNone/>
            </a:pPr>
            <a:endParaRPr lang="zh-CN" altLang="en-US" sz="1349" kern="1200">
              <a:solidFill>
                <a:prstClr val="white"/>
              </a:solidFill>
            </a:endParaRPr>
          </a:p>
        </p:txBody>
      </p:sp>
    </p:spTree>
    <p:extLst>
      <p:ext uri="{BB962C8B-B14F-4D97-AF65-F5344CB8AC3E}">
        <p14:creationId xmlns:p14="http://schemas.microsoft.com/office/powerpoint/2010/main" val="9946008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77"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5" indent="-171395" algn="l" defTabSz="685577"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83" indent="-171395" algn="l" defTabSz="685577"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72" indent="-171395" algn="l" defTabSz="685577" rtl="0" eaLnBrk="1" latinLnBrk="0" hangingPunct="1">
        <a:lnSpc>
          <a:spcPct val="90000"/>
        </a:lnSpc>
        <a:spcBef>
          <a:spcPts val="375"/>
        </a:spcBef>
        <a:buFont typeface="Arial" panose="020B0604020202090204" pitchFamily="34" charset="0"/>
        <a:buChar char="•"/>
        <a:defRPr sz="1499" kern="1200">
          <a:solidFill>
            <a:schemeClr val="tx1"/>
          </a:solidFill>
          <a:latin typeface="+mn-lt"/>
          <a:ea typeface="+mn-ea"/>
          <a:cs typeface="+mn-cs"/>
        </a:defRPr>
      </a:lvl3pPr>
      <a:lvl4pPr marL="1199760"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4pPr>
      <a:lvl5pPr marL="1542548"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5pPr>
      <a:lvl6pPr marL="1885337"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6pPr>
      <a:lvl7pPr marL="2228126"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7pPr>
      <a:lvl8pPr marL="2570915"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8pPr>
      <a:lvl9pPr marL="2913703"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9pPr>
    </p:bodyStyle>
    <p:otherStyle>
      <a:defPPr>
        <a:defRPr lang="en-US"/>
      </a:defPPr>
      <a:lvl1pPr marL="0" algn="l" defTabSz="685577" rtl="0" eaLnBrk="1" latinLnBrk="0" hangingPunct="1">
        <a:defRPr sz="1349" kern="1200">
          <a:solidFill>
            <a:schemeClr val="tx1"/>
          </a:solidFill>
          <a:latin typeface="+mn-lt"/>
          <a:ea typeface="+mn-ea"/>
          <a:cs typeface="+mn-cs"/>
        </a:defRPr>
      </a:lvl1pPr>
      <a:lvl2pPr marL="342788" algn="l" defTabSz="685577" rtl="0" eaLnBrk="1" latinLnBrk="0" hangingPunct="1">
        <a:defRPr sz="1349" kern="1200">
          <a:solidFill>
            <a:schemeClr val="tx1"/>
          </a:solidFill>
          <a:latin typeface="+mn-lt"/>
          <a:ea typeface="+mn-ea"/>
          <a:cs typeface="+mn-cs"/>
        </a:defRPr>
      </a:lvl2pPr>
      <a:lvl3pPr marL="685577" algn="l" defTabSz="685577" rtl="0" eaLnBrk="1" latinLnBrk="0" hangingPunct="1">
        <a:defRPr sz="1349" kern="1200">
          <a:solidFill>
            <a:schemeClr val="tx1"/>
          </a:solidFill>
          <a:latin typeface="+mn-lt"/>
          <a:ea typeface="+mn-ea"/>
          <a:cs typeface="+mn-cs"/>
        </a:defRPr>
      </a:lvl3pPr>
      <a:lvl4pPr marL="1028366" algn="l" defTabSz="685577" rtl="0" eaLnBrk="1" latinLnBrk="0" hangingPunct="1">
        <a:defRPr sz="1349" kern="1200">
          <a:solidFill>
            <a:schemeClr val="tx1"/>
          </a:solidFill>
          <a:latin typeface="+mn-lt"/>
          <a:ea typeface="+mn-ea"/>
          <a:cs typeface="+mn-cs"/>
        </a:defRPr>
      </a:lvl4pPr>
      <a:lvl5pPr marL="1371155" algn="l" defTabSz="685577" rtl="0" eaLnBrk="1" latinLnBrk="0" hangingPunct="1">
        <a:defRPr sz="1349" kern="1200">
          <a:solidFill>
            <a:schemeClr val="tx1"/>
          </a:solidFill>
          <a:latin typeface="+mn-lt"/>
          <a:ea typeface="+mn-ea"/>
          <a:cs typeface="+mn-cs"/>
        </a:defRPr>
      </a:lvl5pPr>
      <a:lvl6pPr marL="1713943" algn="l" defTabSz="685577" rtl="0" eaLnBrk="1" latinLnBrk="0" hangingPunct="1">
        <a:defRPr sz="1349" kern="1200">
          <a:solidFill>
            <a:schemeClr val="tx1"/>
          </a:solidFill>
          <a:latin typeface="+mn-lt"/>
          <a:ea typeface="+mn-ea"/>
          <a:cs typeface="+mn-cs"/>
        </a:defRPr>
      </a:lvl6pPr>
      <a:lvl7pPr marL="2056731" algn="l" defTabSz="685577" rtl="0" eaLnBrk="1" latinLnBrk="0" hangingPunct="1">
        <a:defRPr sz="1349" kern="1200">
          <a:solidFill>
            <a:schemeClr val="tx1"/>
          </a:solidFill>
          <a:latin typeface="+mn-lt"/>
          <a:ea typeface="+mn-ea"/>
          <a:cs typeface="+mn-cs"/>
        </a:defRPr>
      </a:lvl7pPr>
      <a:lvl8pPr marL="2399520" algn="l" defTabSz="685577" rtl="0" eaLnBrk="1" latinLnBrk="0" hangingPunct="1">
        <a:defRPr sz="1349" kern="1200">
          <a:solidFill>
            <a:schemeClr val="tx1"/>
          </a:solidFill>
          <a:latin typeface="+mn-lt"/>
          <a:ea typeface="+mn-ea"/>
          <a:cs typeface="+mn-cs"/>
        </a:defRPr>
      </a:lvl8pPr>
      <a:lvl9pPr marL="2742308" algn="l" defTabSz="685577" rtl="0" eaLnBrk="1" latinLnBrk="0" hangingPunct="1">
        <a:defRPr sz="13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a:buClrTx/>
              <a:buFontTx/>
              <a:buNone/>
            </a:pPr>
            <a:fld id="{FDE934FF-F4E1-47C5-9CA5-30A81DDE2BE4}" type="datetimeFigureOut">
              <a:rPr lang="en-US" kern="1200" smtClean="0"/>
              <a:pPr>
                <a:buClrTx/>
                <a:buFontTx/>
                <a:buNone/>
              </a:pPr>
              <a:t>2/19/2025</a:t>
            </a:fld>
            <a:endParaRPr lang="en-US" kern="1200"/>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a:buClrTx/>
              <a:buFontTx/>
              <a:buNone/>
            </a:pPr>
            <a:endParaRPr lang="en-US" kern="1200"/>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a:buClrTx/>
              <a:buFontTx/>
              <a:buNone/>
            </a:pPr>
            <a:fld id="{B3561BA9-CDCF-4958-B8AB-66F3BF063E13}" type="slidenum">
              <a:rPr lang="en-US" kern="1200" smtClean="0"/>
              <a:pPr>
                <a:buClrTx/>
                <a:buFontTx/>
                <a:buNone/>
              </a:pPr>
              <a:t>‹#›</a:t>
            </a:fld>
            <a:endParaRPr lang="en-US" kern="1200"/>
          </a:p>
        </p:txBody>
      </p:sp>
    </p:spTree>
    <p:extLst>
      <p:ext uri="{BB962C8B-B14F-4D97-AF65-F5344CB8AC3E}">
        <p14:creationId xmlns:p14="http://schemas.microsoft.com/office/powerpoint/2010/main" val="175236342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a:solidFill>
                  <a:srgbClr val="C4F6FA"/>
                </a:solidFill>
              </a:rPr>
              <a:pPr/>
              <a:t>‹#›</a:t>
            </a:fld>
            <a:endParaRPr>
              <a:solidFill>
                <a:srgbClr val="C4F6FA"/>
              </a:solidFill>
            </a:endParaRPr>
          </a:p>
        </p:txBody>
      </p:sp>
    </p:spTree>
    <p:extLst>
      <p:ext uri="{BB962C8B-B14F-4D97-AF65-F5344CB8AC3E}">
        <p14:creationId xmlns:p14="http://schemas.microsoft.com/office/powerpoint/2010/main" val="298440160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57436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26.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image" Target="../media/image35.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8.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8.xml"/><Relationship Id="rId7"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9.jpe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notesSlide" Target="../notesSlides/notesSlide29.xml"/><Relationship Id="rId9" Type="http://schemas.microsoft.com/office/2007/relationships/hdphoto" Target="../media/hdphoto6.wdp"/></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7.png"/><Relationship Id="rId3" Type="http://schemas.openxmlformats.org/officeDocument/2006/relationships/slideLayout" Target="../slideLayouts/slideLayout28.xml"/><Relationship Id="rId7" Type="http://schemas.microsoft.com/office/2007/relationships/hdphoto" Target="../media/hdphoto7.wdp"/><Relationship Id="rId12" Type="http://schemas.microsoft.com/office/2007/relationships/hdphoto" Target="../media/hdphoto9.wdp"/><Relationship Id="rId2" Type="http://schemas.openxmlformats.org/officeDocument/2006/relationships/audio" Target="../media/media2.wav"/><Relationship Id="rId16" Type="http://schemas.openxmlformats.org/officeDocument/2006/relationships/image" Target="../media/image49.png"/><Relationship Id="rId1" Type="http://schemas.microsoft.com/office/2007/relationships/media" Target="../media/media2.wav"/><Relationship Id="rId6" Type="http://schemas.openxmlformats.org/officeDocument/2006/relationships/image" Target="../media/image44.png"/><Relationship Id="rId11" Type="http://schemas.openxmlformats.org/officeDocument/2006/relationships/image" Target="../media/image46.jpe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image" Target="../media/image40.png"/><Relationship Id="rId4" Type="http://schemas.openxmlformats.org/officeDocument/2006/relationships/notesSlide" Target="../notesSlides/notesSlide30.xml"/><Relationship Id="rId9" Type="http://schemas.microsoft.com/office/2007/relationships/hdphoto" Target="../media/hdphoto8.wdp"/><Relationship Id="rId1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9.wdp"/><Relationship Id="rId3" Type="http://schemas.openxmlformats.org/officeDocument/2006/relationships/slideLayout" Target="../slideLayouts/slideLayout28.xml"/><Relationship Id="rId7" Type="http://schemas.openxmlformats.org/officeDocument/2006/relationships/image" Target="../media/image51.png"/><Relationship Id="rId12" Type="http://schemas.openxmlformats.org/officeDocument/2006/relationships/image" Target="../media/image46.jpeg"/><Relationship Id="rId2" Type="http://schemas.openxmlformats.org/officeDocument/2006/relationships/audio" Target="../media/media2.wav"/><Relationship Id="rId16" Type="http://schemas.openxmlformats.org/officeDocument/2006/relationships/image" Target="../media/image49.png"/><Relationship Id="rId1" Type="http://schemas.microsoft.com/office/2007/relationships/media" Target="../media/media2.wav"/><Relationship Id="rId6" Type="http://schemas.openxmlformats.org/officeDocument/2006/relationships/image" Target="../media/image47.png"/><Relationship Id="rId11" Type="http://schemas.openxmlformats.org/officeDocument/2006/relationships/image" Target="../media/image40.png"/><Relationship Id="rId5" Type="http://schemas.openxmlformats.org/officeDocument/2006/relationships/image" Target="../media/image50.jpeg"/><Relationship Id="rId15" Type="http://schemas.openxmlformats.org/officeDocument/2006/relationships/image" Target="../media/image48.png"/><Relationship Id="rId10" Type="http://schemas.microsoft.com/office/2007/relationships/hdphoto" Target="../media/hdphoto11.wdp"/><Relationship Id="rId4" Type="http://schemas.openxmlformats.org/officeDocument/2006/relationships/notesSlide" Target="../notesSlides/notesSlide31.xml"/><Relationship Id="rId9" Type="http://schemas.openxmlformats.org/officeDocument/2006/relationships/image" Target="../media/image52.png"/><Relationship Id="rId1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5.wdp"/><Relationship Id="rId18" Type="http://schemas.openxmlformats.org/officeDocument/2006/relationships/image" Target="../media/image48.png"/><Relationship Id="rId3" Type="http://schemas.openxmlformats.org/officeDocument/2006/relationships/slideLayout" Target="../slideLayouts/slideLayout28.xml"/><Relationship Id="rId7" Type="http://schemas.microsoft.com/office/2007/relationships/hdphoto" Target="../media/hdphoto12.wdp"/><Relationship Id="rId12" Type="http://schemas.openxmlformats.org/officeDocument/2006/relationships/image" Target="../media/image57.png"/><Relationship Id="rId17" Type="http://schemas.openxmlformats.org/officeDocument/2006/relationships/image" Target="../media/image38.png"/><Relationship Id="rId2" Type="http://schemas.openxmlformats.org/officeDocument/2006/relationships/audio" Target="../media/media2.wav"/><Relationship Id="rId16" Type="http://schemas.openxmlformats.org/officeDocument/2006/relationships/image" Target="../media/image47.png"/><Relationship Id="rId1" Type="http://schemas.microsoft.com/office/2007/relationships/media" Target="../media/media2.wav"/><Relationship Id="rId6" Type="http://schemas.openxmlformats.org/officeDocument/2006/relationships/image" Target="../media/image54.png"/><Relationship Id="rId11" Type="http://schemas.microsoft.com/office/2007/relationships/hdphoto" Target="../media/hdphoto14.wdp"/><Relationship Id="rId5" Type="http://schemas.openxmlformats.org/officeDocument/2006/relationships/image" Target="../media/image40.png"/><Relationship Id="rId15" Type="http://schemas.microsoft.com/office/2007/relationships/hdphoto" Target="../media/hdphoto9.wdp"/><Relationship Id="rId10" Type="http://schemas.openxmlformats.org/officeDocument/2006/relationships/image" Target="../media/image56.png"/><Relationship Id="rId19" Type="http://schemas.openxmlformats.org/officeDocument/2006/relationships/image" Target="../media/image49.png"/><Relationship Id="rId4" Type="http://schemas.openxmlformats.org/officeDocument/2006/relationships/image" Target="../media/image53.jpeg"/><Relationship Id="rId9" Type="http://schemas.microsoft.com/office/2007/relationships/hdphoto" Target="../media/hdphoto13.wdp"/><Relationship Id="rId14" Type="http://schemas.openxmlformats.org/officeDocument/2006/relationships/image" Target="../media/image46.jpeg"/></Relationships>
</file>

<file path=ppt/slides/_rels/slide3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49.png"/><Relationship Id="rId3" Type="http://schemas.openxmlformats.org/officeDocument/2006/relationships/slideLayout" Target="../slideLayouts/slideLayout28.xml"/><Relationship Id="rId7" Type="http://schemas.openxmlformats.org/officeDocument/2006/relationships/image" Target="../media/image40.png"/><Relationship Id="rId12" Type="http://schemas.openxmlformats.org/officeDocument/2006/relationships/image" Target="../media/image48.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6.wdp"/><Relationship Id="rId11" Type="http://schemas.openxmlformats.org/officeDocument/2006/relationships/image" Target="../media/image38.png"/><Relationship Id="rId5" Type="http://schemas.openxmlformats.org/officeDocument/2006/relationships/image" Target="../media/image59.png"/><Relationship Id="rId10" Type="http://schemas.openxmlformats.org/officeDocument/2006/relationships/image" Target="../media/image47.png"/><Relationship Id="rId4" Type="http://schemas.openxmlformats.org/officeDocument/2006/relationships/image" Target="../media/image58.jpeg"/><Relationship Id="rId9"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96;p34"/>
          <p:cNvSpPr/>
          <p:nvPr/>
        </p:nvSpPr>
        <p:spPr>
          <a:xfrm rot="-10523714" flipH="1">
            <a:off x="392184" y="1523956"/>
            <a:ext cx="3488977" cy="3288745"/>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9476"/>
          <a:stretch/>
        </p:blipFill>
        <p:spPr>
          <a:xfrm>
            <a:off x="436851" y="1572832"/>
            <a:ext cx="3570693" cy="3232339"/>
          </a:xfrm>
          <a:prstGeom prst="rect">
            <a:avLst/>
          </a:prstGeom>
        </p:spPr>
      </p:pic>
      <p:sp>
        <p:nvSpPr>
          <p:cNvPr id="14" name="Title 1"/>
          <p:cNvSpPr txBox="1">
            <a:spLocks/>
          </p:cNvSpPr>
          <p:nvPr/>
        </p:nvSpPr>
        <p:spPr>
          <a:xfrm>
            <a:off x="4007545" y="1132853"/>
            <a:ext cx="3115648"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Robot </a:t>
            </a:r>
            <a:r>
              <a:rPr lang="en-US" sz="2700" dirty="0" err="1">
                <a:solidFill>
                  <a:prstClr val="black"/>
                </a:solidFill>
                <a:latin typeface="Times New Roman" panose="02020603050405020304" pitchFamily="18" charset="0"/>
                <a:cs typeface="Times New Roman" panose="02020603050405020304" pitchFamily="18" charset="0"/>
              </a:rPr>
              <a:t>dẫn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đường</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5" name="Title 1"/>
          <p:cNvSpPr txBox="1">
            <a:spLocks/>
          </p:cNvSpPr>
          <p:nvPr/>
        </p:nvSpPr>
        <p:spPr>
          <a:xfrm>
            <a:off x="4007544" y="1726033"/>
            <a:ext cx="2225929"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Xe</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lái</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6" name="Title 1"/>
          <p:cNvSpPr txBox="1">
            <a:spLocks/>
          </p:cNvSpPr>
          <p:nvPr/>
        </p:nvSpPr>
        <p:spPr>
          <a:xfrm>
            <a:off x="4007544" y="2312662"/>
            <a:ext cx="4445340"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Thiết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bị</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tiêu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diệt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virut</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4007544" y="3096318"/>
            <a:ext cx="4552889"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Chiếc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áo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đoán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cơn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đau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tim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nhận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biết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bệnh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ung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thư</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8" name="Title 1"/>
          <p:cNvSpPr txBox="1">
            <a:spLocks/>
          </p:cNvSpPr>
          <p:nvPr/>
        </p:nvSpPr>
        <p:spPr>
          <a:xfrm>
            <a:off x="4007544" y="4004517"/>
            <a:ext cx="4552889"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Kính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thông</a:t>
            </a:r>
            <a:r>
              <a:rPr lang="en-US" sz="2700" dirty="0">
                <a:solidFill>
                  <a:prstClr val="black"/>
                </a:solidFill>
                <a:latin typeface="Times New Roman" panose="02020603050405020304" pitchFamily="18" charset="0"/>
                <a:cs typeface="Times New Roman" panose="02020603050405020304" pitchFamily="18" charset="0"/>
              </a:rPr>
              <a:t> minh </a:t>
            </a:r>
            <a:r>
              <a:rPr lang="en-US" sz="2700" dirty="0" err="1">
                <a:solidFill>
                  <a:prstClr val="black"/>
                </a:solidFill>
                <a:latin typeface="Times New Roman" panose="02020603050405020304" pitchFamily="18" charset="0"/>
                <a:cs typeface="Times New Roman" panose="02020603050405020304" pitchFamily="18" charset="0"/>
              </a:rPr>
              <a:t>nhận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diện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khuôn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mặt</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9" name="Title 1"/>
          <p:cNvSpPr txBox="1">
            <a:spLocks/>
          </p:cNvSpPr>
          <p:nvPr/>
        </p:nvSpPr>
        <p:spPr>
          <a:xfrm>
            <a:off x="3664973" y="4451430"/>
            <a:ext cx="5150875"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endParaRPr lang="en-US" sz="2700" dirty="0">
              <a:solidFill>
                <a:prstClr val="black"/>
              </a:solidFill>
              <a:latin typeface="#9Slide05 Dancing Script" panose="03080800040507000D00" pitchFamily="66" charset="0"/>
            </a:endParaRPr>
          </a:p>
        </p:txBody>
      </p:sp>
      <p:pic>
        <p:nvPicPr>
          <p:cNvPr id="5" name="Picture 4"/>
          <p:cNvPicPr>
            <a:picLocks noChangeAspect="1"/>
          </p:cNvPicPr>
          <p:nvPr/>
        </p:nvPicPr>
        <p:blipFill>
          <a:blip r:embed="rId4"/>
          <a:stretch>
            <a:fillRect/>
          </a:stretch>
        </p:blipFill>
        <p:spPr>
          <a:xfrm>
            <a:off x="494343" y="201865"/>
            <a:ext cx="8199831" cy="10790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nodePh="1">
                                  <p:stCondLst>
                                    <p:cond delay="0"/>
                                  </p:stCondLst>
                                  <p:endCondLst>
                                    <p:cond evt="begin" delay="0">
                                      <p:tn val="28"/>
                                    </p:cond>
                                  </p:end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10000"/>
                </a:schemeClr>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Tác</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11" name="Google Shape;326;p37"/>
          <p:cNvSpPr/>
          <p:nvPr/>
        </p:nvSpPr>
        <p:spPr>
          <a:xfrm>
            <a:off x="984862" y="1677225"/>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2" name="Google Shape;328;p37"/>
          <p:cNvSpPr txBox="1">
            <a:spLocks/>
          </p:cNvSpPr>
          <p:nvPr/>
        </p:nvSpPr>
        <p:spPr>
          <a:xfrm>
            <a:off x="1996388" y="1517850"/>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smtClean="0">
                <a:solidFill>
                  <a:schemeClr val="bg1">
                    <a:lumMod val="10000"/>
                  </a:schemeClr>
                </a:solidFill>
                <a:latin typeface="Times New Roman" panose="02020603050405020304" pitchFamily="18" charset="0"/>
                <a:cs typeface="Times New Roman" panose="02020603050405020304" pitchFamily="18" charset="0"/>
              </a:rPr>
              <a:t>Thể loại</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Google Shape;329;p37"/>
          <p:cNvSpPr txBox="1">
            <a:spLocks noGrp="1"/>
          </p:cNvSpPr>
          <p:nvPr>
            <p:ph type="subTitle" idx="1"/>
          </p:nvPr>
        </p:nvSpPr>
        <p:spPr>
          <a:xfrm>
            <a:off x="1996388" y="1966800"/>
            <a:ext cx="2333700" cy="6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smtClean="0">
                <a:solidFill>
                  <a:schemeClr val="bg1">
                    <a:lumMod val="10000"/>
                  </a:schemeClr>
                </a:solidFill>
                <a:latin typeface="Times New Roman" panose="02020603050405020304" pitchFamily="18" charset="0"/>
                <a:cs typeface="Times New Roman" panose="02020603050405020304" pitchFamily="18" charset="0"/>
              </a:rPr>
              <a:t>T</a:t>
            </a:r>
            <a:r>
              <a:rPr lang="en" sz="2000" dirty="0" smtClean="0">
                <a:solidFill>
                  <a:schemeClr val="bg1">
                    <a:lumMod val="10000"/>
                  </a:schemeClr>
                </a:solidFill>
                <a:latin typeface="Times New Roman" panose="02020603050405020304" pitchFamily="18" charset="0"/>
                <a:cs typeface="Times New Roman" panose="02020603050405020304" pitchFamily="18" charset="0"/>
              </a:rPr>
              <a:t>ruyện khoa học viễn tưởng</a:t>
            </a:r>
            <a:endParaRPr sz="20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6" name="Google Shape;330;p37"/>
          <p:cNvSpPr txBox="1">
            <a:spLocks/>
          </p:cNvSpPr>
          <p:nvPr/>
        </p:nvSpPr>
        <p:spPr>
          <a:xfrm>
            <a:off x="984912" y="1705700"/>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27" name="Google Shape;161;p7" descr="Hai vạn dặm dưới đáy biển – DINHTIBOOKS"/>
          <p:cNvPicPr preferRelativeResize="0"/>
          <p:nvPr/>
        </p:nvPicPr>
        <p:blipFill rotWithShape="1">
          <a:blip r:embed="rId3">
            <a:alphaModFix/>
          </a:blip>
          <a:srcRect/>
          <a:stretch/>
        </p:blipFill>
        <p:spPr>
          <a:xfrm>
            <a:off x="5854127" y="1227422"/>
            <a:ext cx="2141557" cy="3046867"/>
          </a:xfrm>
          <a:prstGeom prst="rect">
            <a:avLst/>
          </a:prstGeom>
          <a:noFill/>
          <a:ln>
            <a:noFill/>
          </a:ln>
        </p:spPr>
      </p:pic>
      <p:sp>
        <p:nvSpPr>
          <p:cNvPr id="28" name="Google Shape;328;p37"/>
          <p:cNvSpPr txBox="1">
            <a:spLocks/>
          </p:cNvSpPr>
          <p:nvPr/>
        </p:nvSpPr>
        <p:spPr>
          <a:xfrm>
            <a:off x="1996388" y="2850464"/>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smtClean="0">
                <a:solidFill>
                  <a:schemeClr val="bg1">
                    <a:lumMod val="10000"/>
                  </a:schemeClr>
                </a:solidFill>
                <a:latin typeface="Times New Roman" panose="02020603050405020304" pitchFamily="18" charset="0"/>
                <a:cs typeface="Times New Roman" panose="02020603050405020304" pitchFamily="18" charset="0"/>
              </a:rPr>
              <a:t>Đề</a:t>
            </a:r>
            <a:r>
              <a:rPr lang="en-US" sz="2000" b="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bg1">
                    <a:lumMod val="10000"/>
                  </a:schemeClr>
                </a:solidFill>
                <a:latin typeface="Times New Roman" panose="02020603050405020304" pitchFamily="18" charset="0"/>
                <a:cs typeface="Times New Roman" panose="02020603050405020304" pitchFamily="18" charset="0"/>
              </a:rPr>
              <a:t>tài</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30" name="Google Shape;329;p37"/>
          <p:cNvSpPr txBox="1">
            <a:spLocks/>
          </p:cNvSpPr>
          <p:nvPr/>
        </p:nvSpPr>
        <p:spPr>
          <a:xfrm>
            <a:off x="1996388" y="3461555"/>
            <a:ext cx="2333700" cy="62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1pPr>
            <a:lvl2pPr marL="914400" marR="0" lvl="1"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2pPr>
            <a:lvl3pPr marL="1371600" marR="0" lvl="2"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3pPr>
            <a:lvl4pPr marL="1828800" marR="0" lvl="3"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4pPr>
            <a:lvl5pPr marL="2286000" marR="0" lvl="4"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5pPr>
            <a:lvl6pPr marL="2743200" marR="0" lvl="5"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6pPr>
            <a:lvl7pPr marL="3200400" marR="0" lvl="6"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7pPr>
            <a:lvl8pPr marL="3657600" marR="0" lvl="7"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8pPr>
            <a:lvl9pPr marL="4114800" marR="0" lvl="8"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9pPr>
          </a:lstStyle>
          <a:p>
            <a:pPr marL="0" indent="0" algn="l"/>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Viết</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về</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phát</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kiến</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khoa</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học</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công</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nghệ</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trong</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tương</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lai</a:t>
            </a:r>
            <a:endParaRPr lang="vi-VN" sz="20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3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build="p"/>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Tác</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8" name="Google Shape;323;p37"/>
          <p:cNvSpPr/>
          <p:nvPr/>
        </p:nvSpPr>
        <p:spPr>
          <a:xfrm>
            <a:off x="4813924" y="173301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9" name="Google Shape;324;p37"/>
          <p:cNvSpPr/>
          <p:nvPr/>
        </p:nvSpPr>
        <p:spPr>
          <a:xfrm>
            <a:off x="923632" y="174137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0" name="Google Shape;325;p37"/>
          <p:cNvSpPr/>
          <p:nvPr/>
        </p:nvSpPr>
        <p:spPr>
          <a:xfrm>
            <a:off x="923632" y="359169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7" name="Google Shape;331;p37"/>
          <p:cNvSpPr txBox="1">
            <a:spLocks/>
          </p:cNvSpPr>
          <p:nvPr/>
        </p:nvSpPr>
        <p:spPr>
          <a:xfrm>
            <a:off x="5825450" y="1574467"/>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b="1" dirty="0" smtClean="0">
                <a:solidFill>
                  <a:srgbClr val="F8F1E5">
                    <a:lumMod val="10000"/>
                  </a:srgbClr>
                </a:solidFill>
                <a:latin typeface="Times New Roman" panose="02020603050405020304" pitchFamily="18" charset="0"/>
                <a:cs typeface="Times New Roman" panose="02020603050405020304" pitchFamily="18" charset="0"/>
              </a:rPr>
              <a:t>PTBĐ</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18" name="Google Shape;332;p37"/>
          <p:cNvSpPr txBox="1">
            <a:spLocks/>
          </p:cNvSpPr>
          <p:nvPr/>
        </p:nvSpPr>
        <p:spPr>
          <a:xfrm>
            <a:off x="5825450" y="2023417"/>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Tự</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sự</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kết</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hợp</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miêu</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tả</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biểu</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cảm</a:t>
            </a: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19" name="Google Shape;333;p37"/>
          <p:cNvSpPr txBox="1">
            <a:spLocks/>
          </p:cNvSpPr>
          <p:nvPr/>
        </p:nvSpPr>
        <p:spPr>
          <a:xfrm>
            <a:off x="4813974" y="1762317"/>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1" name="Google Shape;334;p37"/>
          <p:cNvSpPr txBox="1">
            <a:spLocks/>
          </p:cNvSpPr>
          <p:nvPr/>
        </p:nvSpPr>
        <p:spPr>
          <a:xfrm>
            <a:off x="1935146" y="3433147"/>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b="1" dirty="0" err="1" smtClean="0">
                <a:solidFill>
                  <a:srgbClr val="F8F1E5">
                    <a:lumMod val="10000"/>
                  </a:srgbClr>
                </a:solidFill>
                <a:latin typeface="Times New Roman" panose="02020603050405020304" pitchFamily="18" charset="0"/>
                <a:cs typeface="Times New Roman" panose="02020603050405020304" pitchFamily="18" charset="0"/>
              </a:rPr>
              <a:t>Ngôi</a:t>
            </a:r>
            <a:r>
              <a:rPr lang="en-US" sz="2000" b="1"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b="1" dirty="0" err="1" smtClean="0">
                <a:solidFill>
                  <a:srgbClr val="F8F1E5">
                    <a:lumMod val="10000"/>
                  </a:srgbClr>
                </a:solidFill>
                <a:latin typeface="Times New Roman" panose="02020603050405020304" pitchFamily="18" charset="0"/>
                <a:cs typeface="Times New Roman" panose="02020603050405020304" pitchFamily="18" charset="0"/>
              </a:rPr>
              <a:t>kể</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2" name="Google Shape;335;p37"/>
          <p:cNvSpPr txBox="1">
            <a:spLocks/>
          </p:cNvSpPr>
          <p:nvPr/>
        </p:nvSpPr>
        <p:spPr>
          <a:xfrm>
            <a:off x="1935146" y="3882097"/>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Ngôi</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thứ</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nhất</a:t>
            </a: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3" name="Google Shape;336;p37"/>
          <p:cNvSpPr txBox="1">
            <a:spLocks/>
          </p:cNvSpPr>
          <p:nvPr/>
        </p:nvSpPr>
        <p:spPr>
          <a:xfrm>
            <a:off x="923670" y="3620997"/>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4" name="Google Shape;337;p37"/>
          <p:cNvSpPr txBox="1">
            <a:spLocks/>
          </p:cNvSpPr>
          <p:nvPr/>
        </p:nvSpPr>
        <p:spPr>
          <a:xfrm>
            <a:off x="1935146" y="1581996"/>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b="1" smtClean="0">
                <a:solidFill>
                  <a:srgbClr val="F8F1E5">
                    <a:lumMod val="10000"/>
                  </a:srgbClr>
                </a:solidFill>
                <a:latin typeface="Times New Roman" panose="02020603050405020304" pitchFamily="18" charset="0"/>
                <a:cs typeface="Times New Roman" panose="02020603050405020304" pitchFamily="18" charset="0"/>
              </a:rPr>
              <a:t>Xuất xứ, hcst</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5" name="Google Shape;338;p37"/>
          <p:cNvSpPr txBox="1">
            <a:spLocks/>
          </p:cNvSpPr>
          <p:nvPr/>
        </p:nvSpPr>
        <p:spPr>
          <a:xfrm>
            <a:off x="1935146" y="2030946"/>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rgbClr val="FFFFFF"/>
              </a:buClr>
              <a:buSzPts val="1100"/>
            </a:pPr>
            <a:r>
              <a:rPr lang="vi-VN" sz="2000" dirty="0">
                <a:latin typeface="Times New Roman" panose="02020603050405020304" pitchFamily="18" charset="0"/>
              </a:rPr>
              <a:t>Trích tác phẩm Hai vạn dặm dưới biển (1986)</a:t>
            </a:r>
            <a:endParaRPr lang="en-US" sz="2000" dirty="0">
              <a:solidFill>
                <a:srgbClr val="F8F1E5">
                  <a:lumMod val="10000"/>
                </a:srgbClr>
              </a:solidFill>
              <a:cs typeface="Times New Roman" panose="02020603050405020304" pitchFamily="18" charset="0"/>
            </a:endParaRPr>
          </a:p>
        </p:txBody>
      </p:sp>
      <p:sp>
        <p:nvSpPr>
          <p:cNvPr id="26" name="Google Shape;339;p37"/>
          <p:cNvSpPr txBox="1">
            <a:spLocks/>
          </p:cNvSpPr>
          <p:nvPr/>
        </p:nvSpPr>
        <p:spPr>
          <a:xfrm>
            <a:off x="923670" y="1769846"/>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5313" b="93125" l="4844" r="96563"/>
                    </a14:imgEffect>
                  </a14:imgLayer>
                </a14:imgProps>
              </a:ext>
            </a:extLst>
          </a:blip>
          <a:stretch>
            <a:fillRect/>
          </a:stretch>
        </p:blipFill>
        <p:spPr>
          <a:xfrm>
            <a:off x="6295689" y="2633683"/>
            <a:ext cx="2423414" cy="2423414"/>
          </a:xfrm>
          <a:prstGeom prst="rect">
            <a:avLst/>
          </a:prstGeom>
        </p:spPr>
      </p:pic>
    </p:spTree>
    <p:extLst>
      <p:ext uri="{BB962C8B-B14F-4D97-AF65-F5344CB8AC3E}">
        <p14:creationId xmlns:p14="http://schemas.microsoft.com/office/powerpoint/2010/main" val="20031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30" name="Picture 29"/>
          <p:cNvPicPr>
            <a:picLocks noChangeAspect="1"/>
          </p:cNvPicPr>
          <p:nvPr/>
        </p:nvPicPr>
        <p:blipFill>
          <a:blip r:embed="rId3"/>
          <a:stretch>
            <a:fillRect/>
          </a:stretch>
        </p:blipFill>
        <p:spPr>
          <a:xfrm>
            <a:off x="3027718" y="482347"/>
            <a:ext cx="3056666" cy="828128"/>
          </a:xfrm>
          <a:prstGeom prst="rect">
            <a:avLst/>
          </a:prstGeom>
        </p:spPr>
      </p:pic>
      <p:sp>
        <p:nvSpPr>
          <p:cNvPr id="13" name="Google Shape;341;p28"/>
          <p:cNvSpPr txBox="1"/>
          <p:nvPr/>
        </p:nvSpPr>
        <p:spPr>
          <a:xfrm>
            <a:off x="346442" y="1091082"/>
            <a:ext cx="7981770" cy="1731213"/>
          </a:xfrm>
          <a:prstGeom prst="rect">
            <a:avLst/>
          </a:prstGeom>
          <a:noFill/>
          <a:ln>
            <a:noFill/>
          </a:ln>
        </p:spPr>
        <p:txBody>
          <a:bodyPr spcFirstLastPara="1" wrap="square" lIns="68569" tIns="34275" rIns="68569" bIns="34275" anchor="t" anchorCtr="0">
            <a:spAutoFit/>
          </a:bodyPr>
          <a:lstStyle/>
          <a:p>
            <a:pPr marR="22860" algn="just">
              <a:lnSpc>
                <a:spcPct val="150000"/>
              </a:lnSpc>
            </a:pPr>
            <a:r>
              <a:rPr lang="en-US" sz="2400" b="1" dirty="0">
                <a:latin typeface="Times New Roman" panose="02020603050405020304" pitchFamily="18" charset="0"/>
                <a:ea typeface="Cambria"/>
                <a:cs typeface="Times New Roman" panose="02020603050405020304" pitchFamily="18" charset="0"/>
                <a:sym typeface="Cambria"/>
              </a:rPr>
              <a:t>+ Pi-e A-</a:t>
            </a:r>
            <a:r>
              <a:rPr lang="en-US" sz="2400" b="1" dirty="0" err="1">
                <a:latin typeface="Times New Roman" panose="02020603050405020304" pitchFamily="18" charset="0"/>
                <a:ea typeface="Cambria"/>
                <a:cs typeface="Times New Roman" panose="02020603050405020304" pitchFamily="18" charset="0"/>
                <a:sym typeface="Cambria"/>
              </a:rPr>
              <a:t>rôn</a:t>
            </a:r>
            <a:r>
              <a:rPr lang="en-US" sz="2400" b="1" dirty="0">
                <a:latin typeface="Times New Roman" panose="02020603050405020304" pitchFamily="18" charset="0"/>
                <a:ea typeface="Cambria"/>
                <a:cs typeface="Times New Roman" panose="02020603050405020304" pitchFamily="18" charset="0"/>
                <a:sym typeface="Cambria"/>
              </a:rPr>
              <a:t>-</a:t>
            </a:r>
            <a:r>
              <a:rPr lang="en-US" sz="2400" b="1" dirty="0" err="1">
                <a:latin typeface="Times New Roman" panose="02020603050405020304" pitchFamily="18" charset="0"/>
                <a:ea typeface="Cambria"/>
                <a:cs typeface="Times New Roman" panose="02020603050405020304" pitchFamily="18" charset="0"/>
                <a:sym typeface="Cambria"/>
              </a:rPr>
              <a:t>nác</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vị</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giáo</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sư</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nhà</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sinh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học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biển</a:t>
            </a:r>
            <a:endParaRPr sz="2400" dirty="0">
              <a:latin typeface="Times New Roman" panose="02020603050405020304" pitchFamily="18" charset="0"/>
              <a:ea typeface="Cambria"/>
              <a:cs typeface="Times New Roman" panose="02020603050405020304" pitchFamily="18" charset="0"/>
              <a:sym typeface="Cambria"/>
            </a:endParaRPr>
          </a:p>
          <a:p>
            <a:pPr marR="22860" algn="just">
              <a:lnSpc>
                <a:spcPct val="150000"/>
              </a:lnSpc>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Công-xây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anh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thợ</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việc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trung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thành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của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giáo</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sư</a:t>
            </a:r>
            <a:endParaRPr sz="2400" dirty="0">
              <a:latin typeface="Times New Roman" panose="02020603050405020304" pitchFamily="18" charset="0"/>
              <a:ea typeface="Cambria"/>
              <a:cs typeface="Times New Roman" panose="02020603050405020304" pitchFamily="18" charset="0"/>
              <a:sym typeface="Cambria"/>
            </a:endParaRPr>
          </a:p>
          <a:p>
            <a:pPr marR="22860" algn="just">
              <a:lnSpc>
                <a:spcPct val="150000"/>
              </a:lnSpc>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Nét</a:t>
            </a:r>
            <a:r>
              <a:rPr lang="en-US" sz="2400" b="1" dirty="0">
                <a:latin typeface="Times New Roman" panose="02020603050405020304" pitchFamily="18" charset="0"/>
                <a:ea typeface="Cambria"/>
                <a:cs typeface="Times New Roman" panose="02020603050405020304" pitchFamily="18" charset="0"/>
                <a:sym typeface="Cambria"/>
              </a:rPr>
              <a:t> Len: </a:t>
            </a:r>
            <a:r>
              <a:rPr lang="en-US" sz="2400" dirty="0" err="1">
                <a:latin typeface="Times New Roman" panose="02020603050405020304" pitchFamily="18" charset="0"/>
                <a:ea typeface="Cambria"/>
                <a:cs typeface="Times New Roman" panose="02020603050405020304" pitchFamily="18" charset="0"/>
                <a:sym typeface="Cambria"/>
              </a:rPr>
              <a:t>thợ</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săn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voi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của</a:t>
            </a:r>
            <a:r>
              <a:rPr lang="en-US" sz="2400" dirty="0">
                <a:latin typeface="Times New Roman" panose="02020603050405020304" pitchFamily="18" charset="0"/>
                <a:ea typeface="Cambria"/>
                <a:cs typeface="Times New Roman" panose="02020603050405020304" pitchFamily="18" charset="0"/>
                <a:sym typeface="Cambria"/>
              </a:rPr>
              <a:t> Canada</a:t>
            </a:r>
            <a:endParaRPr sz="2400" dirty="0">
              <a:latin typeface="Times New Roman" panose="02020603050405020304" pitchFamily="18" charset="0"/>
              <a:ea typeface="Cambria"/>
              <a:cs typeface="Times New Roman" panose="02020603050405020304" pitchFamily="18" charset="0"/>
              <a:sym typeface="Cambria"/>
            </a:endParaRPr>
          </a:p>
        </p:txBody>
      </p:sp>
      <p:pic>
        <p:nvPicPr>
          <p:cNvPr id="14" name="Google Shape;343;p28" descr="Clip nghệ thuật Giáo dục Giáo viên Trường giáo sư - png tải về - Miễn phí  trong suốt Phim Hoạt Hình png Tải về."/>
          <p:cNvPicPr preferRelativeResize="0"/>
          <p:nvPr/>
        </p:nvPicPr>
        <p:blipFill rotWithShape="1">
          <a:blip r:embed="rId4">
            <a:alphaModFix/>
          </a:blip>
          <a:srcRect/>
          <a:stretch/>
        </p:blipFill>
        <p:spPr>
          <a:xfrm>
            <a:off x="3777159" y="3050882"/>
            <a:ext cx="1589682" cy="1836966"/>
          </a:xfrm>
          <a:prstGeom prst="rect">
            <a:avLst/>
          </a:prstGeom>
          <a:noFill/>
          <a:ln>
            <a:noFill/>
          </a:ln>
        </p:spPr>
      </p:pic>
      <p:pic>
        <p:nvPicPr>
          <p:cNvPr id="15" name="Google Shape;344;p28" descr="Thợ Lặn, Lặn, Tranh Minh Hoạ PNG, Thợ Lặn Hoạt Hình Tệp ảnh Vector, PSD -  Pngtree"/>
          <p:cNvPicPr preferRelativeResize="0"/>
          <p:nvPr/>
        </p:nvPicPr>
        <p:blipFill rotWithShape="1">
          <a:blip r:embed="rId5">
            <a:alphaModFix/>
          </a:blip>
          <a:srcRect/>
          <a:stretch/>
        </p:blipFill>
        <p:spPr>
          <a:xfrm>
            <a:off x="860959" y="2426473"/>
            <a:ext cx="2717027" cy="2717027"/>
          </a:xfrm>
          <a:prstGeom prst="rect">
            <a:avLst/>
          </a:prstGeom>
          <a:noFill/>
          <a:ln>
            <a:noFill/>
          </a:ln>
        </p:spPr>
      </p:pic>
      <p:pic>
        <p:nvPicPr>
          <p:cNvPr id="16" name="Google Shape;345;p28" descr="Hình ảnh Thợ Lặn Phẳng Thợ Lặn Hoạt Hình đại Dương Lặn PNG , Diver Clipart, Thợ  Lặn Phẳng, Thợ Lặn Hoạt Hình PNG miễn phí tải tập tin PSDComment và Vector"/>
          <p:cNvPicPr preferRelativeResize="0"/>
          <p:nvPr/>
        </p:nvPicPr>
        <p:blipFill rotWithShape="1">
          <a:blip r:embed="rId6">
            <a:alphaModFix/>
          </a:blip>
          <a:srcRect/>
          <a:stretch/>
        </p:blipFill>
        <p:spPr>
          <a:xfrm>
            <a:off x="5829300" y="2535531"/>
            <a:ext cx="2498912" cy="2498912"/>
          </a:xfrm>
          <a:prstGeom prst="rect">
            <a:avLst/>
          </a:prstGeom>
          <a:noFill/>
          <a:ln>
            <a:noFill/>
          </a:ln>
        </p:spPr>
      </p:pic>
    </p:spTree>
    <p:extLst>
      <p:ext uri="{BB962C8B-B14F-4D97-AF65-F5344CB8AC3E}">
        <p14:creationId xmlns:p14="http://schemas.microsoft.com/office/powerpoint/2010/main" val="246558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69341" y="2670542"/>
            <a:ext cx="3784045" cy="2855883"/>
          </a:xfrm>
          <a:prstGeom prst="rect">
            <a:avLst/>
          </a:prstGeom>
        </p:spPr>
      </p:pic>
      <p:sp>
        <p:nvSpPr>
          <p:cNvPr id="1119" name="Google Shape;1119;p61"/>
          <p:cNvSpPr/>
          <p:nvPr/>
        </p:nvSpPr>
        <p:spPr>
          <a:xfrm>
            <a:off x="790115" y="1271249"/>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0" name="Google Shape;1120;p61"/>
          <p:cNvSpPr/>
          <p:nvPr/>
        </p:nvSpPr>
        <p:spPr>
          <a:xfrm>
            <a:off x="3414704" y="1271250"/>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1" name="Google Shape;1121;p61"/>
          <p:cNvSpPr/>
          <p:nvPr/>
        </p:nvSpPr>
        <p:spPr>
          <a:xfrm>
            <a:off x="6039293" y="1271249"/>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4" name="Google Shape;1124;p61"/>
          <p:cNvSpPr/>
          <p:nvPr/>
        </p:nvSpPr>
        <p:spPr>
          <a:xfrm rot="3386392">
            <a:off x="7615562" y="1186959"/>
            <a:ext cx="668882" cy="506750"/>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5"/>
          <a:stretch>
            <a:fillRect/>
          </a:stretch>
        </p:blipFill>
        <p:spPr>
          <a:xfrm>
            <a:off x="2912804" y="-197946"/>
            <a:ext cx="3213176" cy="1888523"/>
          </a:xfrm>
          <a:prstGeom prst="rect">
            <a:avLst/>
          </a:prstGeom>
        </p:spPr>
      </p:pic>
      <p:sp>
        <p:nvSpPr>
          <p:cNvPr id="11" name="Google Shape;209;p13"/>
          <p:cNvSpPr/>
          <p:nvPr/>
        </p:nvSpPr>
        <p:spPr>
          <a:xfrm>
            <a:off x="1039378" y="1535931"/>
            <a:ext cx="1722422" cy="2654543"/>
          </a:xfrm>
          <a:prstGeom prst="rect">
            <a:avLst/>
          </a:prstGeom>
          <a:noFill/>
          <a:ln>
            <a:noFill/>
          </a:ln>
        </p:spPr>
        <p:txBody>
          <a:bodyPr spcFirstLastPara="1" wrap="square" lIns="68569" tIns="34275" rIns="68569" bIns="34275" anchor="ctr" anchorCtr="0">
            <a:spAutoFit/>
          </a:bodyPr>
          <a:lstStyle/>
          <a:p>
            <a:pPr algn="just">
              <a:buSzPts val="2800"/>
              <a:buFont typeface="Cambria"/>
              <a:buNone/>
            </a:pP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Phần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1</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Từ</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đầu</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nhưng</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nó</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vẫn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phớt</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lờ</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a:t>
            </a:r>
            <a:endParaRPr sz="1050" dirty="0">
              <a:solidFill>
                <a:schemeClr val="bg1">
                  <a:lumMod val="10000"/>
                </a:schemeClr>
              </a:solidFill>
              <a:latin typeface="Times New Roman" panose="02020603050405020304" pitchFamily="18" charset="0"/>
              <a:cs typeface="Times New Roman" panose="02020603050405020304" pitchFamily="18" charset="0"/>
            </a:endParaRPr>
          </a:p>
          <a:p>
            <a:pPr algn="just">
              <a:buSzPts val="2800"/>
              <a:buFont typeface="Cambria"/>
              <a:buNone/>
            </a:pP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Cuộc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rượt</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đuổi</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con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cá</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của</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chiếc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tàu</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chiến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
        <p:nvSpPr>
          <p:cNvPr id="12" name="Google Shape;210;p13"/>
          <p:cNvSpPr/>
          <p:nvPr/>
        </p:nvSpPr>
        <p:spPr>
          <a:xfrm>
            <a:off x="3670406" y="1535931"/>
            <a:ext cx="1722422" cy="2654543"/>
          </a:xfrm>
          <a:prstGeom prst="rect">
            <a:avLst/>
          </a:prstGeom>
          <a:noFill/>
          <a:ln>
            <a:noFill/>
          </a:ln>
        </p:spPr>
        <p:txBody>
          <a:bodyPr spcFirstLastPara="1" wrap="square" lIns="68569" tIns="34275" rIns="68569" bIns="34275" anchor="ctr" anchorCtr="0">
            <a:spAutoFit/>
          </a:bodyPr>
          <a:lstStyle/>
          <a:p>
            <a:pPr algn="just">
              <a:buSzPts val="2800"/>
              <a:buFont typeface="Cambria"/>
              <a:buNone/>
            </a:pP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Phần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2: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Tiếp</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theo</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rơi</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xuống</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nước</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buSzPts val="2800"/>
              <a:buFont typeface="Cambria"/>
              <a:buNone/>
            </a:pP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Cuộc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đọ</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sức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giữa</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tàu</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chiến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và</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con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cá</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
        <p:nvSpPr>
          <p:cNvPr id="13" name="Google Shape;212;p13"/>
          <p:cNvSpPr/>
          <p:nvPr/>
        </p:nvSpPr>
        <p:spPr>
          <a:xfrm>
            <a:off x="6294995" y="1535931"/>
            <a:ext cx="1722422" cy="2008212"/>
          </a:xfrm>
          <a:prstGeom prst="rect">
            <a:avLst/>
          </a:prstGeom>
          <a:noFill/>
          <a:ln>
            <a:noFill/>
          </a:ln>
        </p:spPr>
        <p:txBody>
          <a:bodyPr spcFirstLastPara="1" wrap="square" lIns="68569" tIns="34275" rIns="68569" bIns="34275" anchor="ctr" anchorCtr="0">
            <a:spAutoFit/>
          </a:bodyPr>
          <a:lstStyle/>
          <a:p>
            <a:pPr algn="just">
              <a:buSzPts val="2800"/>
              <a:buFont typeface="Cambria"/>
              <a:buNone/>
            </a:pP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Phần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3: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Đoạn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còn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lại</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buSzPts val="2800"/>
              <a:buFont typeface="Cambria"/>
              <a:buNone/>
            </a:pPr>
            <a:endPar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endParaRPr>
          </a:p>
          <a:p>
            <a:pPr algn="just">
              <a:buSzPts val="2800"/>
              <a:buFont typeface="Cambria"/>
              <a:buNone/>
            </a:pP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Phát</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hiện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sự</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thật</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về</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con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cá</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193934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64"/>
          <p:cNvSpPr/>
          <p:nvPr/>
        </p:nvSpPr>
        <p:spPr>
          <a:xfrm rot="-10523825" flipH="1">
            <a:off x="177188" y="411325"/>
            <a:ext cx="2671099" cy="1543644"/>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96" name="Google Shape;1196;p64"/>
          <p:cNvSpPr/>
          <p:nvPr/>
        </p:nvSpPr>
        <p:spPr>
          <a:xfrm>
            <a:off x="3011910" y="0"/>
            <a:ext cx="5876909" cy="5143499"/>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259369" y="3469980"/>
            <a:ext cx="3756195" cy="2170246"/>
          </a:xfrm>
          <a:prstGeom prst="rect">
            <a:avLst/>
          </a:prstGeom>
        </p:spPr>
      </p:pic>
      <p:sp>
        <p:nvSpPr>
          <p:cNvPr id="4" name="Rectangle 3"/>
          <p:cNvSpPr/>
          <p:nvPr/>
        </p:nvSpPr>
        <p:spPr>
          <a:xfrm>
            <a:off x="3260327" y="383051"/>
            <a:ext cx="5380074" cy="3231654"/>
          </a:xfrm>
          <a:prstGeom prst="rect">
            <a:avLst/>
          </a:prstGeom>
          <a:solidFill>
            <a:schemeClr val="tx1"/>
          </a:solidFill>
        </p:spPr>
        <p:txBody>
          <a:bodyPr wrap="square">
            <a:spAutoFit/>
          </a:bodyPr>
          <a:lstStyle/>
          <a:p>
            <a:pPr algn="just"/>
            <a:r>
              <a:rPr lang="en-US" sz="1700" dirty="0" smtClean="0">
                <a:latin typeface="+mj-lt"/>
              </a:rPr>
              <a:t>       </a:t>
            </a:r>
            <a:r>
              <a:rPr lang="vi-VN" sz="1700" dirty="0" smtClean="0">
                <a:latin typeface="+mj-lt"/>
              </a:rPr>
              <a:t>Đoàn </a:t>
            </a:r>
            <a:r>
              <a:rPr lang="vi-VN" sz="1700" dirty="0">
                <a:latin typeface="+mj-lt"/>
              </a:rPr>
              <a:t>thám hiểm khởi hành từ Brooklyn trên tàu Hải quân Hoa Kỳ Abraham Lincoln, đi vòng quanh Cape Horn và đi về phía nam đến Thái Bình Dương. Con tàu đụng độ con quái vật sau một thời gian dài tìm kiếm và tấn công nó. Ned ném một ngọn giáo vào con cá. Con quái vật quay lại và tấn công tàu Lincoln, làm hỏng bánh lái. Aronas rơi xuống biển, Conseil đã chủ động nhảy cùng chủ của mình. Cả hai nổi trên mặt nước, ngày hôm sau họ gặp Ned trên lưng một con cá. Bộ ba phát hiện ra rằng "con cá quái vật" là một chiếc tàu ngầm khác xa so với thời của nó. Họ nhanh chóng bị bắt và đưa vào bên trong con tàu, nơi họ gặp thuyền trưởng Nemo, người sáng tạo và chỉ huy bí ẩn.</a:t>
            </a:r>
            <a:endParaRPr lang="en-US" sz="1700" dirty="0">
              <a:latin typeface="+mj-lt"/>
            </a:endParaRPr>
          </a:p>
        </p:txBody>
      </p:sp>
      <p:pic>
        <p:nvPicPr>
          <p:cNvPr id="5" name="Picture 4"/>
          <p:cNvPicPr>
            <a:picLocks noChangeAspect="1"/>
          </p:cNvPicPr>
          <p:nvPr/>
        </p:nvPicPr>
        <p:blipFill>
          <a:blip r:embed="rId5"/>
          <a:stretch>
            <a:fillRect/>
          </a:stretch>
        </p:blipFill>
        <p:spPr>
          <a:xfrm>
            <a:off x="257780" y="541710"/>
            <a:ext cx="3822523" cy="1286367"/>
          </a:xfrm>
          <a:prstGeom prst="rect">
            <a:avLst/>
          </a:prstGeom>
        </p:spPr>
      </p:pic>
    </p:spTree>
    <p:extLst>
      <p:ext uri="{BB962C8B-B14F-4D97-AF65-F5344CB8AC3E}">
        <p14:creationId xmlns:p14="http://schemas.microsoft.com/office/powerpoint/2010/main" val="28384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pic>
        <p:nvPicPr>
          <p:cNvPr id="2" name="Picture 1"/>
          <p:cNvPicPr>
            <a:picLocks noChangeAspect="1"/>
          </p:cNvPicPr>
          <p:nvPr/>
        </p:nvPicPr>
        <p:blipFill>
          <a:blip r:embed="rId5"/>
          <a:stretch>
            <a:fillRect/>
          </a:stretch>
        </p:blipFill>
        <p:spPr>
          <a:xfrm>
            <a:off x="4142869" y="1283663"/>
            <a:ext cx="5001131" cy="2435666"/>
          </a:xfrm>
          <a:prstGeom prst="rect">
            <a:avLst/>
          </a:prstGeom>
        </p:spPr>
      </p:pic>
    </p:spTree>
    <p:extLst>
      <p:ext uri="{BB962C8B-B14F-4D97-AF65-F5344CB8AC3E}">
        <p14:creationId xmlns:p14="http://schemas.microsoft.com/office/powerpoint/2010/main" val="311180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 name="Rectangle 1"/>
          <p:cNvSpPr/>
          <p:nvPr/>
        </p:nvSpPr>
        <p:spPr>
          <a:xfrm>
            <a:off x="499729" y="907368"/>
            <a:ext cx="5007935" cy="3970318"/>
          </a:xfrm>
          <a:prstGeom prst="rect">
            <a:avLst/>
          </a:prstGeom>
        </p:spPr>
        <p:txBody>
          <a:bodyPr wrap="square">
            <a:spAutoFit/>
          </a:bodyPr>
          <a:lstStyle/>
          <a:p>
            <a:pPr algn="just">
              <a:lnSpc>
                <a:spcPct val="150000"/>
              </a:lnSpc>
            </a:pPr>
            <a:r>
              <a:rPr lang="en-US" sz="2400" b="1" dirty="0" smtClean="0">
                <a:solidFill>
                  <a:srgbClr val="212529"/>
                </a:solidFill>
                <a:latin typeface="Times New Roman" panose="02020603050405020304" pitchFamily="18" charset="0"/>
                <a:cs typeface="Times New Roman" panose="02020603050405020304" pitchFamily="18" charset="0"/>
              </a:rPr>
              <a:t>a. </a:t>
            </a:r>
            <a:r>
              <a:rPr lang="en-US" sz="2400" b="1" dirty="0" err="1" smtClean="0">
                <a:solidFill>
                  <a:srgbClr val="212529"/>
                </a:solidFill>
                <a:latin typeface="Times New Roman" panose="02020603050405020304" pitchFamily="18" charset="0"/>
                <a:cs typeface="Times New Roman" panose="02020603050405020304" pitchFamily="18" charset="0"/>
              </a:rPr>
              <a:t>Sự</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xuất</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hiện</a:t>
            </a:r>
            <a:endParaRPr lang="en-US" sz="2400" b="1" dirty="0" smtClean="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b="1" dirty="0" smtClean="0">
                <a:solidFill>
                  <a:srgbClr val="212529"/>
                </a:solidFill>
                <a:latin typeface="Times New Roman" panose="02020603050405020304" pitchFamily="18" charset="0"/>
                <a:cs typeface="Times New Roman" panose="02020603050405020304" pitchFamily="18" charset="0"/>
              </a:rPr>
              <a:t>- </a:t>
            </a:r>
            <a:r>
              <a:rPr lang="vi-VN" sz="2400" b="1" dirty="0">
                <a:solidFill>
                  <a:srgbClr val="212529"/>
                </a:solidFill>
                <a:latin typeface="Times New Roman" panose="02020603050405020304" pitchFamily="18" charset="0"/>
                <a:cs typeface="Times New Roman" panose="02020603050405020304" pitchFamily="18" charset="0"/>
              </a:rPr>
              <a:t>Đoàn thuyền phát hiện con cá </a:t>
            </a:r>
          </a:p>
          <a:p>
            <a:pPr algn="just">
              <a:lnSpc>
                <a:spcPct val="150000"/>
              </a:lnSpc>
            </a:pPr>
            <a:r>
              <a:rPr lang="vi-VN" sz="2400" b="1" dirty="0">
                <a:solidFill>
                  <a:srgbClr val="212529"/>
                </a:solidFill>
                <a:latin typeface="Times New Roman" panose="02020603050405020304" pitchFamily="18" charset="0"/>
                <a:cs typeface="Times New Roman" panose="02020603050405020304" pitchFamily="18" charset="0"/>
              </a:rPr>
              <a:t>- Thời </a:t>
            </a:r>
            <a:r>
              <a:rPr lang="vi-VN" sz="2400" b="1" dirty="0" smtClean="0">
                <a:solidFill>
                  <a:srgbClr val="212529"/>
                </a:solidFill>
                <a:latin typeface="Times New Roman" panose="02020603050405020304" pitchFamily="18" charset="0"/>
                <a:cs typeface="Times New Roman" panose="02020603050405020304" pitchFamily="18" charset="0"/>
              </a:rPr>
              <a:t>gian</a:t>
            </a:r>
            <a:r>
              <a:rPr lang="en-US" sz="2400" b="1" dirty="0" smtClean="0">
                <a:solidFill>
                  <a:srgbClr val="212529"/>
                </a:solidFill>
                <a:latin typeface="Times New Roman" panose="02020603050405020304" pitchFamily="18" charset="0"/>
                <a:cs typeface="Times New Roman" panose="02020603050405020304" pitchFamily="18" charset="0"/>
              </a:rPr>
              <a:t>:</a:t>
            </a:r>
            <a:r>
              <a:rPr lang="vi-VN" sz="2400" b="1" dirty="0" smtClean="0">
                <a:solidFill>
                  <a:srgbClr val="212529"/>
                </a:solidFill>
                <a:latin typeface="Times New Roman" panose="02020603050405020304" pitchFamily="18" charset="0"/>
                <a:cs typeface="Times New Roman" panose="02020603050405020304" pitchFamily="18" charset="0"/>
              </a:rPr>
              <a:t> </a:t>
            </a:r>
            <a:r>
              <a:rPr lang="vi-VN" sz="2400" dirty="0">
                <a:solidFill>
                  <a:srgbClr val="212529"/>
                </a:solidFill>
                <a:latin typeface="Times New Roman" panose="02020603050405020304" pitchFamily="18" charset="0"/>
                <a:cs typeface="Times New Roman" panose="02020603050405020304" pitchFamily="18" charset="0"/>
              </a:rPr>
              <a:t>xuất hiện 8 giờ sáng</a:t>
            </a:r>
          </a:p>
          <a:p>
            <a:pPr algn="just">
              <a:lnSpc>
                <a:spcPct val="150000"/>
              </a:lnSpc>
            </a:pPr>
            <a:r>
              <a:rPr lang="vi-VN" sz="2400" b="1" dirty="0">
                <a:solidFill>
                  <a:srgbClr val="212529"/>
                </a:solidFill>
                <a:latin typeface="Times New Roman" panose="02020603050405020304" pitchFamily="18" charset="0"/>
                <a:cs typeface="Times New Roman" panose="02020603050405020304" pitchFamily="18" charset="0"/>
              </a:rPr>
              <a:t>- Không </a:t>
            </a:r>
            <a:r>
              <a:rPr lang="vi-VN" sz="2400" b="1" dirty="0" smtClean="0">
                <a:solidFill>
                  <a:srgbClr val="212529"/>
                </a:solidFill>
                <a:latin typeface="Times New Roman" panose="02020603050405020304" pitchFamily="18" charset="0"/>
                <a:cs typeface="Times New Roman" panose="02020603050405020304" pitchFamily="18" charset="0"/>
              </a:rPr>
              <a:t>gian</a:t>
            </a:r>
            <a:r>
              <a:rPr lang="en-US" sz="2400" b="1" dirty="0" smtClean="0">
                <a:solidFill>
                  <a:srgbClr val="212529"/>
                </a:solidFill>
                <a:latin typeface="Times New Roman" panose="02020603050405020304" pitchFamily="18" charset="0"/>
                <a:cs typeface="Times New Roman" panose="02020603050405020304" pitchFamily="18" charset="0"/>
              </a:rPr>
              <a:t>:</a:t>
            </a:r>
            <a:endParaRPr lang="vi-VN" sz="2400" b="1"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i="1" dirty="0">
                <a:solidFill>
                  <a:srgbClr val="212529"/>
                </a:solidFill>
                <a:latin typeface="Times New Roman" panose="02020603050405020304" pitchFamily="18" charset="0"/>
                <a:cs typeface="Times New Roman" panose="02020603050405020304" pitchFamily="18" charset="0"/>
              </a:rPr>
              <a:t>+ Dải sương mù dày đặc</a:t>
            </a:r>
            <a:endParaRPr lang="vi-VN" sz="2400"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i="1" dirty="0">
                <a:solidFill>
                  <a:srgbClr val="212529"/>
                </a:solidFill>
                <a:latin typeface="Times New Roman" panose="02020603050405020304" pitchFamily="18" charset="0"/>
                <a:cs typeface="Times New Roman" panose="02020603050405020304" pitchFamily="18" charset="0"/>
              </a:rPr>
              <a:t>+ Chân trời mở rộng và sáng rõ</a:t>
            </a:r>
            <a:endParaRPr lang="vi-VN" sz="2400"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rgbClr val="212529"/>
                </a:solidFill>
                <a:latin typeface="Times New Roman" panose="02020603050405020304" pitchFamily="18" charset="0"/>
                <a:cs typeface="Times New Roman" panose="02020603050405020304" pitchFamily="18" charset="0"/>
              </a:rPr>
              <a:t>+ </a:t>
            </a:r>
            <a:r>
              <a:rPr lang="vi-VN" sz="2400" i="1" dirty="0">
                <a:solidFill>
                  <a:srgbClr val="212529"/>
                </a:solidFill>
                <a:latin typeface="Times New Roman" panose="02020603050405020304" pitchFamily="18" charset="0"/>
                <a:cs typeface="Times New Roman" panose="02020603050405020304" pitchFamily="18" charset="0"/>
              </a:rPr>
              <a:t>Cách chiếc tàu hai hải </a:t>
            </a:r>
            <a:r>
              <a:rPr lang="vi-VN" sz="2400" i="1" dirty="0" smtClean="0">
                <a:solidFill>
                  <a:srgbClr val="212529"/>
                </a:solidFill>
                <a:latin typeface="Times New Roman" panose="02020603050405020304" pitchFamily="18" charset="0"/>
                <a:cs typeface="Times New Roman" panose="02020603050405020304" pitchFamily="18" charset="0"/>
              </a:rPr>
              <a:t>lý</a:t>
            </a:r>
            <a:endParaRPr lang="vi-VN" sz="2400" dirty="0">
              <a:solidFill>
                <a:srgbClr val="212529"/>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906766" y="418156"/>
            <a:ext cx="5054022" cy="859611"/>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4288123" y="2648884"/>
            <a:ext cx="5345330" cy="3088413"/>
          </a:xfrm>
          <a:prstGeom prst="rect">
            <a:avLst/>
          </a:prstGeom>
        </p:spPr>
      </p:pic>
    </p:spTree>
    <p:extLst>
      <p:ext uri="{BB962C8B-B14F-4D97-AF65-F5344CB8AC3E}">
        <p14:creationId xmlns:p14="http://schemas.microsoft.com/office/powerpoint/2010/main" val="33378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0"/>
                                        <p:tgtEl>
                                          <p:spTgt spid="2">
                                            <p:txEl>
                                              <p:pRg st="4" end="4"/>
                                            </p:txEl>
                                          </p:spTgt>
                                        </p:tgtEl>
                                      </p:cBhvr>
                                    </p:animEffect>
                                    <p:anim calcmode="lin" valueType="num">
                                      <p:cBhvr>
                                        <p:cTn id="3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1000"/>
                                        <p:tgtEl>
                                          <p:spTgt spid="2">
                                            <p:txEl>
                                              <p:pRg st="5" end="5"/>
                                            </p:txEl>
                                          </p:spTgt>
                                        </p:tgtEl>
                                      </p:cBhvr>
                                    </p:animEffect>
                                    <p:anim calcmode="lin" valueType="num">
                                      <p:cBhvr>
                                        <p:cTn id="3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 name="Rectangle 1"/>
          <p:cNvSpPr/>
          <p:nvPr/>
        </p:nvSpPr>
        <p:spPr>
          <a:xfrm>
            <a:off x="499729" y="907368"/>
            <a:ext cx="5007935" cy="579967"/>
          </a:xfrm>
          <a:prstGeom prst="rect">
            <a:avLst/>
          </a:prstGeom>
        </p:spPr>
        <p:txBody>
          <a:bodyPr wrap="square">
            <a:spAutoFit/>
          </a:bodyPr>
          <a:lstStyle/>
          <a:p>
            <a:pPr algn="just">
              <a:lnSpc>
                <a:spcPct val="150000"/>
              </a:lnSpc>
            </a:pPr>
            <a:r>
              <a:rPr lang="en-US" sz="2400" b="1" dirty="0" smtClean="0">
                <a:solidFill>
                  <a:srgbClr val="212529"/>
                </a:solidFill>
                <a:latin typeface="Times New Roman" panose="02020603050405020304" pitchFamily="18" charset="0"/>
                <a:cs typeface="Times New Roman" panose="02020603050405020304" pitchFamily="18" charset="0"/>
              </a:rPr>
              <a:t>b. </a:t>
            </a:r>
            <a:r>
              <a:rPr lang="en-US" sz="2400" b="1" dirty="0" err="1" smtClean="0">
                <a:solidFill>
                  <a:srgbClr val="212529"/>
                </a:solidFill>
                <a:latin typeface="Times New Roman" panose="02020603050405020304" pitchFamily="18" charset="0"/>
                <a:cs typeface="Times New Roman" panose="02020603050405020304" pitchFamily="18" charset="0"/>
              </a:rPr>
              <a:t>Hình</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ảnh</a:t>
            </a:r>
            <a:r>
              <a:rPr lang="en-US" sz="2400" b="1" dirty="0" smtClean="0">
                <a:solidFill>
                  <a:srgbClr val="212529"/>
                </a:solidFill>
                <a:latin typeface="Times New Roman" panose="02020603050405020304" pitchFamily="18" charset="0"/>
                <a:cs typeface="Times New Roman" panose="02020603050405020304" pitchFamily="18" charset="0"/>
              </a:rPr>
              <a:t> con </a:t>
            </a:r>
            <a:r>
              <a:rPr lang="en-US" sz="2400" b="1" dirty="0" err="1" smtClean="0">
                <a:solidFill>
                  <a:srgbClr val="212529"/>
                </a:solidFill>
                <a:latin typeface="Times New Roman" panose="02020603050405020304" pitchFamily="18" charset="0"/>
                <a:cs typeface="Times New Roman" panose="02020603050405020304" pitchFamily="18" charset="0"/>
              </a:rPr>
              <a:t>cá</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thiết</a:t>
            </a:r>
            <a:endParaRPr lang="vi-VN" sz="2400" dirty="0">
              <a:solidFill>
                <a:srgbClr val="212529"/>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906766" y="418156"/>
            <a:ext cx="5054022" cy="859611"/>
          </a:xfrm>
          <a:prstGeom prst="rect">
            <a:avLst/>
          </a:prstGeom>
        </p:spPr>
      </p:pic>
      <p:pic>
        <p:nvPicPr>
          <p:cNvPr id="10" name="Picture 9"/>
          <p:cNvPicPr>
            <a:picLocks noChangeAspect="1"/>
          </p:cNvPicPr>
          <p:nvPr/>
        </p:nvPicPr>
        <p:blipFill rotWithShape="1">
          <a:blip r:embed="rId4"/>
          <a:srcRect l="30122" r="30311"/>
          <a:stretch/>
        </p:blipFill>
        <p:spPr>
          <a:xfrm>
            <a:off x="5053537" y="1025745"/>
            <a:ext cx="2651760" cy="3768090"/>
          </a:xfrm>
          <a:prstGeom prst="rect">
            <a:avLst/>
          </a:prstGeom>
        </p:spPr>
      </p:pic>
      <p:sp>
        <p:nvSpPr>
          <p:cNvPr id="12" name="Google Shape;324;p37"/>
          <p:cNvSpPr/>
          <p:nvPr/>
        </p:nvSpPr>
        <p:spPr>
          <a:xfrm>
            <a:off x="997586" y="2010984"/>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pic>
        <p:nvPicPr>
          <p:cNvPr id="13" name="Picture 12"/>
          <p:cNvPicPr>
            <a:picLocks noChangeAspect="1"/>
          </p:cNvPicPr>
          <p:nvPr/>
        </p:nvPicPr>
        <p:blipFill>
          <a:blip r:embed="rId5"/>
          <a:stretch>
            <a:fillRect/>
          </a:stretch>
        </p:blipFill>
        <p:spPr>
          <a:xfrm>
            <a:off x="1324330" y="2100627"/>
            <a:ext cx="2865368" cy="1072989"/>
          </a:xfrm>
          <a:prstGeom prst="rect">
            <a:avLst/>
          </a:prstGeom>
        </p:spPr>
      </p:pic>
      <p:sp>
        <p:nvSpPr>
          <p:cNvPr id="8" name="Google Shape;209;p13"/>
          <p:cNvSpPr/>
          <p:nvPr/>
        </p:nvSpPr>
        <p:spPr>
          <a:xfrm>
            <a:off x="964745" y="3097592"/>
            <a:ext cx="3356046" cy="1523464"/>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a:buNone/>
            </a:pP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Yêu</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cầu</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chia 2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hoàn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thiện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phiếu</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học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tập</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p>
          <a:p>
            <a:pPr algn="just">
              <a:lnSpc>
                <a:spcPct val="150000"/>
              </a:lnSpc>
              <a:buSzPts val="2800"/>
              <a:buFont typeface="Cambria"/>
              <a:buNone/>
            </a:pP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Thời</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gian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10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phút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82517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152100767"/>
              </p:ext>
            </p:extLst>
          </p:nvPr>
        </p:nvGraphicFramePr>
        <p:xfrm>
          <a:off x="180753" y="137411"/>
          <a:ext cx="8814391" cy="4800600"/>
        </p:xfrm>
        <a:graphic>
          <a:graphicData uri="http://schemas.openxmlformats.org/drawingml/2006/table">
            <a:tbl>
              <a:tblPr firstRow="1" firstCol="1" bandRow="1">
                <a:tableStyleId>{8385EB12-A529-4686-8B55-6F447DAD42F5}</a:tableStyleId>
              </a:tblPr>
              <a:tblGrid>
                <a:gridCol w="829340">
                  <a:extLst>
                    <a:ext uri="{9D8B030D-6E8A-4147-A177-3AD203B41FA5}">
                      <a16:colId xmlns:a16="http://schemas.microsoft.com/office/drawing/2014/main" xmlns="" val="20000"/>
                    </a:ext>
                  </a:extLst>
                </a:gridCol>
                <a:gridCol w="7985051">
                  <a:extLst>
                    <a:ext uri="{9D8B030D-6E8A-4147-A177-3AD203B41FA5}">
                      <a16:colId xmlns:a16="http://schemas.microsoft.com/office/drawing/2014/main" xmlns="" val="20001"/>
                    </a:ext>
                  </a:extLst>
                </a:gridCol>
              </a:tblGrid>
              <a:tr h="155286">
                <a:tc gridSpan="2">
                  <a:txBody>
                    <a:bodyPr/>
                    <a:lstStyle/>
                    <a:p>
                      <a:pPr algn="ctr">
                        <a:lnSpc>
                          <a:spcPct val="100000"/>
                        </a:lnSpc>
                        <a:spcAft>
                          <a:spcPts val="0"/>
                        </a:spcAf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thiết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bg2">
                        <a:lumMod val="90000"/>
                      </a:schemeClr>
                    </a:solidFill>
                  </a:tcPr>
                </a:tc>
                <a:tc hMerge="1">
                  <a:txBody>
                    <a:bodyPr/>
                    <a:lstStyle/>
                    <a:p>
                      <a:endParaRPr lang="en-US"/>
                    </a:p>
                  </a:txBody>
                  <a:tcPr/>
                </a:tc>
                <a:extLst>
                  <a:ext uri="{0D108BD9-81ED-4DB2-BD59-A6C34878D82A}">
                    <a16:rowId xmlns:a16="http://schemas.microsoft.com/office/drawing/2014/main" xmlns="" val="10000"/>
                  </a:ext>
                </a:extLst>
              </a:tr>
              <a:tr h="1242291">
                <a:tc>
                  <a:txBody>
                    <a:bodyPr/>
                    <a:lstStyle/>
                    <a:p>
                      <a:pPr algn="just">
                        <a:lnSpc>
                          <a:spcPct val="100000"/>
                        </a:lnSpc>
                        <a:spcAft>
                          <a:spcPts val="0"/>
                        </a:spcAft>
                      </a:pP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Hình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dáng</a:t>
                      </a:r>
                      <a:r>
                        <a:rPr lang="en-US" sz="2200" b="1" dirty="0">
                          <a:effectLst/>
                          <a:latin typeface="Times New Roman" panose="02020603050405020304" pitchFamily="18" charset="0"/>
                          <a:cs typeface="Times New Roman" panose="02020603050405020304" pitchFamily="18" charset="0"/>
                        </a:rPr>
                        <a:t>  </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tám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mươi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mét</a:t>
                      </a:r>
                      <a:r>
                        <a:rPr lang="en-US" sz="2200" dirty="0">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ngang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định</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Thân</a:t>
                      </a:r>
                      <a:r>
                        <a:rPr lang="en-US" sz="2200" dirty="0" smtClean="0">
                          <a:effectLst/>
                          <a:latin typeface="Times New Roman" panose="02020603050405020304" pitchFamily="18" charset="0"/>
                          <a:cs typeface="Times New Roman" panose="02020603050405020304" pitchFamily="18" charset="0"/>
                        </a:rPr>
                        <a:t>:</a:t>
                      </a:r>
                      <a:r>
                        <a:rPr lang="en-US" sz="2200" baseline="0" dirty="0" smtClean="0">
                          <a:effectLst/>
                          <a:latin typeface="Times New Roman" panose="02020603050405020304" pitchFamily="18" charset="0"/>
                          <a:cs typeface="Times New Roman" panose="02020603050405020304" pitchFamily="18" charset="0"/>
                        </a:rPr>
                        <a:t> </a:t>
                      </a:r>
                      <a:r>
                        <a:rPr lang="en-US" sz="2200" baseline="0" dirty="0" err="1" smtClean="0">
                          <a:effectLst/>
                          <a:latin typeface="Times New Roman" panose="02020603050405020304" pitchFamily="18" charset="0"/>
                          <a:cs typeface="Times New Roman" panose="02020603050405020304" pitchFamily="18" charset="0"/>
                        </a:rPr>
                        <a:t>r</a:t>
                      </a:r>
                      <a:r>
                        <a:rPr lang="en-US" sz="2200" dirty="0" err="1" smtClean="0">
                          <a:effectLst/>
                          <a:latin typeface="Times New Roman" panose="02020603050405020304" pitchFamily="18" charset="0"/>
                          <a:cs typeface="Times New Roman" panose="02020603050405020304" pitchFamily="18" charset="0"/>
                        </a:rPr>
                        <a:t>ắn</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mềm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voi</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Lưng</a:t>
                      </a:r>
                      <a:r>
                        <a:rPr lang="en-US" sz="2200" dirty="0" smtClean="0">
                          <a:effectLst/>
                          <a:latin typeface="Times New Roman" panose="02020603050405020304" pitchFamily="18" charset="0"/>
                          <a:cs typeface="Times New Roman" panose="02020603050405020304" pitchFamily="18" charset="0"/>
                        </a:rPr>
                        <a:t>:</a:t>
                      </a:r>
                      <a:r>
                        <a:rPr lang="en-US" sz="2200" baseline="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Đen</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bóng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nhẵn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thín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phẳng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lì</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vảy</a:t>
                      </a:r>
                      <a:r>
                        <a:rPr lang="en-US" sz="2200" dirty="0" smtClean="0">
                          <a:effectLst/>
                          <a:latin typeface="Times New Roman" panose="02020603050405020304" pitchFamily="18" charset="0"/>
                          <a:cs typeface="Times New Roman" panose="02020603050405020304" pitchFamily="18" charset="0"/>
                        </a:rPr>
                        <a:t>;</a:t>
                      </a:r>
                      <a:r>
                        <a:rPr lang="en-US" sz="2200" baseline="0" dirty="0" smtClean="0">
                          <a:effectLst/>
                          <a:latin typeface="Times New Roman" panose="02020603050405020304" pitchFamily="18" charset="0"/>
                          <a:cs typeface="Times New Roman" panose="02020603050405020304" pitchFamily="18" charset="0"/>
                        </a:rPr>
                        <a:t> </a:t>
                      </a:r>
                      <a:r>
                        <a:rPr lang="en-US" sz="2200" baseline="0" dirty="0" err="1" smtClean="0">
                          <a:effectLst/>
                          <a:latin typeface="Times New Roman" panose="02020603050405020304" pitchFamily="18" charset="0"/>
                          <a:cs typeface="Times New Roman" panose="02020603050405020304" pitchFamily="18" charset="0"/>
                        </a:rPr>
                        <a:t>đ</a:t>
                      </a:r>
                      <a:r>
                        <a:rPr lang="en-US" sz="2200" dirty="0" err="1" smtClean="0">
                          <a:effectLst/>
                          <a:latin typeface="Times New Roman" panose="02020603050405020304" pitchFamily="18" charset="0"/>
                          <a:cs typeface="Times New Roman" panose="02020603050405020304" pitchFamily="18" charset="0"/>
                        </a:rPr>
                        <a:t>ược</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ghép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bằng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thép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kêu</a:t>
                      </a:r>
                      <a:r>
                        <a:rPr lang="en-US" sz="2200" dirty="0">
                          <a:effectLst/>
                          <a:latin typeface="Times New Roman" panose="02020603050405020304" pitchFamily="18" charset="0"/>
                          <a:cs typeface="Times New Roman" panose="02020603050405020304" pitchFamily="18" charset="0"/>
                        </a:rPr>
                        <a:t> bong </a:t>
                      </a:r>
                      <a:r>
                        <a:rPr lang="en-US" sz="2200" dirty="0" err="1">
                          <a:effectLst/>
                          <a:latin typeface="Times New Roman" panose="02020603050405020304" pitchFamily="18" charset="0"/>
                          <a:cs typeface="Times New Roman" panose="02020603050405020304" pitchFamily="18" charset="0"/>
                        </a:rPr>
                        <a:t>bong</a:t>
                      </a:r>
                      <a:r>
                        <a:rPr lang="en-US" sz="2200" dirty="0" smtClean="0">
                          <a:effectLst/>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
                          <a:srgbClr val="000000"/>
                        </a:buClr>
                        <a:buSzTx/>
                        <a:buFontTx/>
                        <a:buNone/>
                        <a:tabLst/>
                        <a:defRPr/>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thở</a:t>
                      </a:r>
                      <a:r>
                        <a:rPr lang="en-US" sz="2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hai</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lỗ</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mũi</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nó</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vọt</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lên</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hai</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cột</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nước</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cao</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tới</a:t>
                      </a:r>
                      <a:r>
                        <a:rPr lang="en-US" sz="2200" dirty="0" smtClean="0">
                          <a:effectLst/>
                          <a:latin typeface="Times New Roman" panose="02020603050405020304" pitchFamily="18" charset="0"/>
                          <a:cs typeface="Times New Roman" panose="02020603050405020304" pitchFamily="18" charset="0"/>
                        </a:rPr>
                        <a:t> 40m</a:t>
                      </a:r>
                    </a:p>
                    <a:p>
                      <a:pPr marL="0" indent="0">
                        <a:buFontTx/>
                        <a:buNone/>
                      </a:pPr>
                      <a:r>
                        <a:rPr lang="en-US" sz="2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Tốc độ</a:t>
                      </a:r>
                      <a:r>
                        <a:rPr lang="en-US" sz="2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di</a:t>
                      </a:r>
                      <a:r>
                        <a:rPr lang="en-US" sz="2200" b="0" i="0" u="none" strike="noStrike" cap="none" baseline="0"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200" b="0" i="0" u="none" strike="noStrike" cap="none" baseline="0" dirty="0" err="1" smtClean="0">
                          <a:solidFill>
                            <a:srgbClr val="000000"/>
                          </a:solidFill>
                          <a:effectLst/>
                          <a:latin typeface="Times New Roman" panose="02020603050405020304" pitchFamily="18" charset="0"/>
                          <a:ea typeface="Arial"/>
                          <a:cs typeface="Times New Roman" panose="02020603050405020304" pitchFamily="18" charset="0"/>
                          <a:sym typeface="Arial"/>
                        </a:rPr>
                        <a:t>chuyển</a:t>
                      </a:r>
                      <a:r>
                        <a:rPr lang="en-US" sz="2200" b="0" i="0" u="none" strike="noStrike" cap="none" baseline="0"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r>
                        <a:rPr lang="vi-VN" sz="2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mười tám phẩy năm hải lý một giờ</a:t>
                      </a:r>
                      <a:endParaRPr lang="en-US" sz="2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0" indent="0">
                        <a:buFontTx/>
                        <a:buNone/>
                      </a:pPr>
                      <a:endParaRPr lang="vi-VN" sz="11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35835" marR="35835" marT="0" marB="0">
                    <a:solidFill>
                      <a:schemeClr val="accent6"/>
                    </a:solidFill>
                  </a:tcPr>
                </a:tc>
                <a:extLst>
                  <a:ext uri="{0D108BD9-81ED-4DB2-BD59-A6C34878D82A}">
                    <a16:rowId xmlns:a16="http://schemas.microsoft.com/office/drawing/2014/main" xmlns="" val="10001"/>
                  </a:ext>
                </a:extLst>
              </a:tr>
              <a:tr h="621145">
                <a:tc>
                  <a:txBody>
                    <a:bodyPr/>
                    <a:lstStyle/>
                    <a:p>
                      <a:pPr algn="just">
                        <a:lnSpc>
                          <a:spcPct val="100000"/>
                        </a:lnSpc>
                        <a:spcAft>
                          <a:spcPts val="0"/>
                        </a:spcAft>
                      </a:pPr>
                      <a:r>
                        <a:rPr lang="en-US" sz="2200" b="1" dirty="0" err="1">
                          <a:effectLst/>
                          <a:latin typeface="Times New Roman" panose="02020603050405020304" pitchFamily="18" charset="0"/>
                          <a:cs typeface="Times New Roman" panose="02020603050405020304" pitchFamily="18" charset="0"/>
                        </a:rPr>
                        <a:t>Hành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động</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Quẫy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nước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sủi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bọt</a:t>
                      </a:r>
                      <a:endParaRPr lang="en-US" sz="2200" dirty="0">
                        <a:effectLst/>
                        <a:latin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Lượn</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vòng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cung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phía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sau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vệt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lấp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lánh</a:t>
                      </a:r>
                      <a:r>
                        <a:rPr lang="en-US" sz="2200" dirty="0" smtClean="0">
                          <a:effectLst/>
                          <a:latin typeface="Times New Roman" panose="02020603050405020304" pitchFamily="18" charset="0"/>
                          <a:cs typeface="Times New Roman" panose="02020603050405020304" pitchFamily="18" charset="0"/>
                        </a:rPr>
                        <a:t>.</a:t>
                      </a:r>
                    </a:p>
                    <a:p>
                      <a:pPr marL="0" indent="0" algn="just">
                        <a:lnSpc>
                          <a:spcPct val="100000"/>
                        </a:lnSpc>
                        <a:spcAft>
                          <a:spcPts val="0"/>
                        </a:spcAft>
                        <a:buFontTx/>
                        <a:buNone/>
                      </a:pP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extLst>
                  <a:ext uri="{0D108BD9-81ED-4DB2-BD59-A6C34878D82A}">
                    <a16:rowId xmlns:a16="http://schemas.microsoft.com/office/drawing/2014/main" xmlns="" val="10002"/>
                  </a:ext>
                </a:extLst>
              </a:tr>
              <a:tr h="931718">
                <a:tc>
                  <a:txBody>
                    <a:bodyPr/>
                    <a:lstStyle/>
                    <a:p>
                      <a:pPr algn="just">
                        <a:lnSpc>
                          <a:spcPct val="100000"/>
                        </a:lnSpc>
                        <a:spcAft>
                          <a:spcPts val="0"/>
                        </a:spcAft>
                      </a:pPr>
                      <a:r>
                        <a:rPr lang="en-US" sz="2200" b="1" dirty="0" err="1">
                          <a:effectLst/>
                          <a:latin typeface="Times New Roman" panose="02020603050405020304" pitchFamily="18" charset="0"/>
                          <a:cs typeface="Times New Roman" panose="02020603050405020304" pitchFamily="18" charset="0"/>
                        </a:rPr>
                        <a:t>Nhận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xét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Nghệ</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thuật</a:t>
                      </a:r>
                      <a:r>
                        <a:rPr lang="en-US" sz="2200" dirty="0">
                          <a:effectLst/>
                          <a:latin typeface="Times New Roman" panose="02020603050405020304" pitchFamily="18" charset="0"/>
                          <a:cs typeface="Times New Roman" panose="02020603050405020304" pitchFamily="18" charset="0"/>
                        </a:rPr>
                        <a:t>: so </a:t>
                      </a:r>
                      <a:r>
                        <a:rPr lang="en-US" sz="2200" dirty="0" err="1">
                          <a:effectLst/>
                          <a:latin typeface="Times New Roman" panose="02020603050405020304" pitchFamily="18" charset="0"/>
                          <a:cs typeface="Times New Roman" panose="02020603050405020304" pitchFamily="18" charset="0"/>
                        </a:rPr>
                        <a:t>sánh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hoá</a:t>
                      </a:r>
                      <a:r>
                        <a:rPr lang="en-US" sz="2200" dirty="0">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2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đặc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biệt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p>
                    <a:p>
                      <a:pPr algn="just">
                        <a:lnSpc>
                          <a:spcPct val="100000"/>
                        </a:lnSpc>
                        <a:spcAft>
                          <a:spcPts val="0"/>
                        </a:spcAft>
                      </a:pPr>
                      <a:r>
                        <a:rPr lang="en-US" sz="22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này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rất</a:t>
                      </a:r>
                      <a:r>
                        <a:rPr lang="en-US" sz="2200" dirty="0">
                          <a:effectLst/>
                          <a:latin typeface="Times New Roman" panose="02020603050405020304" pitchFamily="18" charset="0"/>
                          <a:cs typeface="Times New Roman" panose="02020603050405020304" pitchFamily="18" charset="0"/>
                        </a:rPr>
                        <a:t> to </a:t>
                      </a:r>
                      <a:r>
                        <a:rPr lang="en-US" sz="2200" dirty="0" err="1">
                          <a:effectLst/>
                          <a:latin typeface="Times New Roman" panose="02020603050405020304" pitchFamily="18" charset="0"/>
                          <a:cs typeface="Times New Roman" panose="02020603050405020304" pitchFamily="18" charset="0"/>
                        </a:rPr>
                        <a:t>lớn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định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điện</a:t>
                      </a:r>
                      <a:r>
                        <a:rPr lang="en-US" sz="2200" dirty="0">
                          <a:effectLst/>
                          <a:latin typeface="Times New Roman" panose="02020603050405020304" pitchFamily="18" charset="0"/>
                          <a:cs typeface="Times New Roman" panose="02020603050405020304" pitchFamily="18" charset="0"/>
                        </a:rPr>
                        <a:t> .</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63332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7" name="Picture 6"/>
          <p:cNvPicPr>
            <a:picLocks noChangeAspect="1"/>
          </p:cNvPicPr>
          <p:nvPr/>
        </p:nvPicPr>
        <p:blipFill>
          <a:blip r:embed="rId3"/>
          <a:stretch>
            <a:fillRect/>
          </a:stretch>
        </p:blipFill>
        <p:spPr>
          <a:xfrm>
            <a:off x="524334" y="157980"/>
            <a:ext cx="8084697" cy="1100562"/>
          </a:xfrm>
          <a:prstGeom prst="rect">
            <a:avLst/>
          </a:prstGeom>
        </p:spPr>
      </p:pic>
      <p:sp>
        <p:nvSpPr>
          <p:cNvPr id="9" name="Google Shape;324;p37"/>
          <p:cNvSpPr/>
          <p:nvPr/>
        </p:nvSpPr>
        <p:spPr>
          <a:xfrm>
            <a:off x="5294524" y="1395615"/>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0" name="Google Shape;209;p13"/>
          <p:cNvSpPr/>
          <p:nvPr/>
        </p:nvSpPr>
        <p:spPr>
          <a:xfrm>
            <a:off x="5425195" y="2195857"/>
            <a:ext cx="2952244" cy="2492960"/>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a:buNone/>
            </a:pP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Yêu</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cầu</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chia 2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hoàn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thiện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phiếu</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học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tập</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p>
          <a:p>
            <a:pPr algn="just">
              <a:lnSpc>
                <a:spcPct val="150000"/>
              </a:lnSpc>
              <a:buSzPts val="2800"/>
              <a:buFont typeface="Cambria"/>
              <a:buNone/>
            </a:pP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1: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cuộc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rượt</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đuổi</a:t>
            </a:r>
            <a:endPar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buFont typeface="Cambria"/>
              <a:buNone/>
            </a:pP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2: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cuộc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đọ</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sức</a:t>
            </a:r>
            <a:endPar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buFont typeface="Cambria"/>
              <a:buNone/>
            </a:pP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Thời</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gian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10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phút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pic>
        <p:nvPicPr>
          <p:cNvPr id="11" name="Picture 10"/>
          <p:cNvPicPr>
            <a:picLocks noChangeAspect="1"/>
          </p:cNvPicPr>
          <p:nvPr/>
        </p:nvPicPr>
        <p:blipFill>
          <a:blip r:embed="rId4"/>
          <a:stretch>
            <a:fillRect/>
          </a:stretch>
        </p:blipFill>
        <p:spPr>
          <a:xfrm>
            <a:off x="5621268" y="1485258"/>
            <a:ext cx="2865368" cy="1072989"/>
          </a:xfrm>
          <a:prstGeom prst="rect">
            <a:avLst/>
          </a:prstGeom>
        </p:spPr>
      </p:pic>
      <p:pic>
        <p:nvPicPr>
          <p:cNvPr id="2" name="Picture 1"/>
          <p:cNvPicPr>
            <a:picLocks noChangeAspect="1"/>
          </p:cNvPicPr>
          <p:nvPr/>
        </p:nvPicPr>
        <p:blipFill rotWithShape="1">
          <a:blip r:embed="rId5"/>
          <a:srcRect l="30069" r="30243"/>
          <a:stretch/>
        </p:blipFill>
        <p:spPr>
          <a:xfrm>
            <a:off x="589644" y="1205723"/>
            <a:ext cx="2103629" cy="3150323"/>
          </a:xfrm>
          <a:prstGeom prst="rect">
            <a:avLst/>
          </a:prstGeom>
        </p:spPr>
      </p:pic>
      <p:pic>
        <p:nvPicPr>
          <p:cNvPr id="3" name="Picture 2"/>
          <p:cNvPicPr>
            <a:picLocks noChangeAspect="1"/>
          </p:cNvPicPr>
          <p:nvPr/>
        </p:nvPicPr>
        <p:blipFill rotWithShape="1">
          <a:blip r:embed="rId6"/>
          <a:srcRect l="30264" r="30299"/>
          <a:stretch/>
        </p:blipFill>
        <p:spPr>
          <a:xfrm>
            <a:off x="2817217" y="1205724"/>
            <a:ext cx="2209800" cy="3150323"/>
          </a:xfrm>
          <a:prstGeom prst="rect">
            <a:avLst/>
          </a:prstGeom>
        </p:spPr>
      </p:pic>
    </p:spTree>
    <p:extLst>
      <p:ext uri="{BB962C8B-B14F-4D97-AF65-F5344CB8AC3E}">
        <p14:creationId xmlns:p14="http://schemas.microsoft.com/office/powerpoint/2010/main" val="386109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889451" y="655796"/>
            <a:ext cx="7438049" cy="406951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9" name="Google Shape;299;p34"/>
          <p:cNvSpPr/>
          <p:nvPr/>
        </p:nvSpPr>
        <p:spPr>
          <a:xfrm>
            <a:off x="5303875" y="497980"/>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300" name="Google Shape;300;p34"/>
          <p:cNvSpPr/>
          <p:nvPr/>
        </p:nvSpPr>
        <p:spPr>
          <a:xfrm rot="2468524">
            <a:off x="1008058" y="293272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301" name="Google Shape;301;p34"/>
          <p:cNvSpPr/>
          <p:nvPr/>
        </p:nvSpPr>
        <p:spPr>
          <a:xfrm>
            <a:off x="5545725" y="262755"/>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3"/>
          <a:stretch>
            <a:fillRect/>
          </a:stretch>
        </p:blipFill>
        <p:spPr>
          <a:xfrm>
            <a:off x="1453994" y="1039867"/>
            <a:ext cx="6346486" cy="2914141"/>
          </a:xfrm>
          <a:prstGeom prst="rect">
            <a:avLst/>
          </a:prstGeom>
        </p:spPr>
      </p:pic>
      <p:sp>
        <p:nvSpPr>
          <p:cNvPr id="13" name="TextBox 12"/>
          <p:cNvSpPr txBox="1"/>
          <p:nvPr/>
        </p:nvSpPr>
        <p:spPr>
          <a:xfrm>
            <a:off x="4957438" y="3449336"/>
            <a:ext cx="2960739" cy="415498"/>
          </a:xfrm>
          <a:prstGeom prst="rect">
            <a:avLst/>
          </a:prstGeom>
          <a:noFill/>
        </p:spPr>
        <p:txBody>
          <a:bodyPr wrap="square" rtlCol="0">
            <a:spAutoFit/>
          </a:bodyPr>
          <a:lstStyle/>
          <a:p>
            <a:pPr algn="ctr">
              <a:buClrTx/>
              <a:buFontTx/>
              <a:buNone/>
            </a:pPr>
            <a:r>
              <a:rPr lang="en-US" sz="2100" kern="1200" dirty="0" smtClean="0">
                <a:solidFill>
                  <a:prstClr val="black"/>
                </a:solidFill>
                <a:latin typeface="Times New Roman" panose="02020603050405020304" pitchFamily="18" charset="0"/>
                <a:cs typeface="Times New Roman" panose="02020603050405020304" pitchFamily="18" charset="0"/>
              </a:rPr>
              <a:t>- </a:t>
            </a:r>
            <a:r>
              <a:rPr lang="en-US" sz="2100" kern="1200" dirty="0" err="1" smtClean="0">
                <a:solidFill>
                  <a:prstClr val="black"/>
                </a:solidFill>
                <a:latin typeface="Times New Roman" panose="02020603050405020304" pitchFamily="18" charset="0"/>
                <a:cs typeface="Times New Roman" panose="02020603050405020304" pitchFamily="18" charset="0"/>
              </a:rPr>
              <a:t>Giuyn</a:t>
            </a:r>
            <a:r>
              <a:rPr lang="en-US" sz="2100" kern="1200" dirty="0" smtClean="0">
                <a:solidFill>
                  <a:prstClr val="black"/>
                </a:solidFill>
                <a:latin typeface="Times New Roman" panose="02020603050405020304" pitchFamily="18" charset="0"/>
                <a:cs typeface="Times New Roman" panose="02020603050405020304" pitchFamily="18" charset="0"/>
              </a:rPr>
              <a:t> </a:t>
            </a:r>
            <a:r>
              <a:rPr lang="en-US" sz="2100" kern="1200" dirty="0" err="1" smtClean="0">
                <a:solidFill>
                  <a:prstClr val="black"/>
                </a:solidFill>
                <a:latin typeface="Times New Roman" panose="02020603050405020304" pitchFamily="18" charset="0"/>
                <a:cs typeface="Times New Roman" panose="02020603050405020304" pitchFamily="18" charset="0"/>
              </a:rPr>
              <a:t>Véc-nơ</a:t>
            </a:r>
            <a:r>
              <a:rPr lang="en-US" sz="2100" kern="1200" dirty="0" smtClean="0">
                <a:solidFill>
                  <a:prstClr val="black"/>
                </a:solidFill>
                <a:latin typeface="Times New Roman" panose="02020603050405020304" pitchFamily="18" charset="0"/>
                <a:cs typeface="Times New Roman" panose="02020603050405020304" pitchFamily="18" charset="0"/>
              </a:rPr>
              <a:t> - </a:t>
            </a:r>
            <a:endParaRPr lang="en-US" sz="2100" kern="1200"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229802" y="2921574"/>
            <a:ext cx="3132198" cy="2508206"/>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661832" y="3523143"/>
            <a:ext cx="3756195" cy="2170246"/>
          </a:xfrm>
          <a:prstGeom prst="rect">
            <a:avLst/>
          </a:prstGeom>
        </p:spPr>
      </p:pic>
    </p:spTree>
    <p:extLst>
      <p:ext uri="{BB962C8B-B14F-4D97-AF65-F5344CB8AC3E}">
        <p14:creationId xmlns:p14="http://schemas.microsoft.com/office/powerpoint/2010/main" val="940422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973684307"/>
              </p:ext>
            </p:extLst>
          </p:nvPr>
        </p:nvGraphicFramePr>
        <p:xfrm>
          <a:off x="414671" y="472043"/>
          <a:ext cx="8194361" cy="3154680"/>
        </p:xfrm>
        <a:graphic>
          <a:graphicData uri="http://schemas.openxmlformats.org/drawingml/2006/table">
            <a:tbl>
              <a:tblPr firstRow="1" firstCol="1" bandRow="1">
                <a:tableStyleId>{8385EB12-A529-4686-8B55-6F447DAD42F5}</a:tableStyleId>
              </a:tblPr>
              <a:tblGrid>
                <a:gridCol w="1754372">
                  <a:extLst>
                    <a:ext uri="{9D8B030D-6E8A-4147-A177-3AD203B41FA5}">
                      <a16:colId xmlns:a16="http://schemas.microsoft.com/office/drawing/2014/main" xmlns="" val="20000"/>
                    </a:ext>
                  </a:extLst>
                </a:gridCol>
                <a:gridCol w="3179135">
                  <a:extLst>
                    <a:ext uri="{9D8B030D-6E8A-4147-A177-3AD203B41FA5}">
                      <a16:colId xmlns:a16="http://schemas.microsoft.com/office/drawing/2014/main" xmlns="" val="20001"/>
                    </a:ext>
                  </a:extLst>
                </a:gridCol>
                <a:gridCol w="3260854">
                  <a:extLst>
                    <a:ext uri="{9D8B030D-6E8A-4147-A177-3AD203B41FA5}">
                      <a16:colId xmlns:a16="http://schemas.microsoft.com/office/drawing/2014/main" xmlns="" val="20002"/>
                    </a:ext>
                  </a:extLst>
                </a:gridCol>
              </a:tblGrid>
              <a:tr h="155286">
                <a:tc gridSpan="3">
                  <a:txBody>
                    <a:bodyPr/>
                    <a:lstStyle/>
                    <a:p>
                      <a:pPr algn="ctr">
                        <a:spcAft>
                          <a:spcPts val="0"/>
                        </a:spcAft>
                      </a:pP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Cuộc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rượt</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đuổi</a:t>
                      </a:r>
                      <a:r>
                        <a:rPr lang="en-US" sz="2300" b="1" dirty="0">
                          <a:effectLst/>
                          <a:latin typeface="Times New Roman" panose="02020603050405020304" pitchFamily="18" charset="0"/>
                          <a:cs typeface="Times New Roman" panose="02020603050405020304" pitchFamily="18" charset="0"/>
                        </a:rPr>
                        <a:t> “con </a:t>
                      </a:r>
                      <a:r>
                        <a:rPr lang="en-US" sz="2300" b="1" dirty="0" err="1">
                          <a:effectLst/>
                          <a:latin typeface="Times New Roman" panose="02020603050405020304" pitchFamily="18" charset="0"/>
                          <a:cs typeface="Times New Roman" panose="02020603050405020304" pitchFamily="18" charset="0"/>
                        </a:rPr>
                        <a:t>cá</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của</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chiếc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tàu</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chiến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bg2">
                        <a:lumMod val="9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55286">
                <a:tc>
                  <a:txBody>
                    <a:bodyPr/>
                    <a:lstStyle/>
                    <a:p>
                      <a:pPr>
                        <a:spcAft>
                          <a:spcPts val="0"/>
                        </a:spcAft>
                      </a:pPr>
                      <a:r>
                        <a:rPr lang="vi-VN" sz="2300">
                          <a:effectLst/>
                          <a:latin typeface="Times New Roman" panose="02020603050405020304" pitchFamily="18" charset="0"/>
                          <a:cs typeface="Times New Roman" panose="02020603050405020304" pitchFamily="18" charset="0"/>
                        </a:rPr>
                        <a:t> </a:t>
                      </a:r>
                      <a:endParaRPr lang="en-US" sz="2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ctr">
                        <a:spcAft>
                          <a:spcPts val="0"/>
                        </a:spcAft>
                      </a:pPr>
                      <a:r>
                        <a:rPr lang="en-US" sz="2300" dirty="0" err="1">
                          <a:solidFill>
                            <a:srgbClr val="FF0000"/>
                          </a:solidFill>
                          <a:effectLst/>
                          <a:latin typeface="Times New Roman" panose="02020603050405020304" pitchFamily="18" charset="0"/>
                          <a:cs typeface="Times New Roman" panose="02020603050405020304" pitchFamily="18" charset="0"/>
                        </a:rPr>
                        <a:t>Tàu</a:t>
                      </a:r>
                      <a:r>
                        <a:rPr lang="en-US" sz="2300" dirty="0">
                          <a:solidFill>
                            <a:srgbClr val="FF0000"/>
                          </a:solidFill>
                          <a:effectLst/>
                          <a:latin typeface="Times New Roman" panose="02020603050405020304" pitchFamily="18" charset="0"/>
                          <a:cs typeface="Times New Roman" panose="02020603050405020304" pitchFamily="18" charset="0"/>
                        </a:rPr>
                        <a:t> </a:t>
                      </a:r>
                      <a:r>
                        <a:rPr lang="en-US" sz="2300" dirty="0" err="1">
                          <a:solidFill>
                            <a:srgbClr val="FF0000"/>
                          </a:solidFill>
                          <a:effectLst/>
                          <a:latin typeface="Times New Roman" panose="02020603050405020304" pitchFamily="18" charset="0"/>
                          <a:cs typeface="Times New Roman" panose="02020603050405020304" pitchFamily="18" charset="0"/>
                        </a:rPr>
                        <a:t>chiến</a:t>
                      </a:r>
                      <a:endParaRPr lang="en-US" sz="2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ctr">
                        <a:spcAft>
                          <a:spcPts val="0"/>
                        </a:spcAft>
                      </a:pPr>
                      <a:r>
                        <a:rPr lang="en-US" sz="2300" dirty="0">
                          <a:solidFill>
                            <a:srgbClr val="FF0000"/>
                          </a:solidFill>
                          <a:effectLst/>
                          <a:latin typeface="Times New Roman" panose="02020603050405020304" pitchFamily="18" charset="0"/>
                          <a:cs typeface="Times New Roman" panose="02020603050405020304" pitchFamily="18" charset="0"/>
                        </a:rPr>
                        <a:t>Con </a:t>
                      </a:r>
                      <a:r>
                        <a:rPr lang="en-US" sz="2300" dirty="0" err="1">
                          <a:solidFill>
                            <a:srgbClr val="FF0000"/>
                          </a:solidFill>
                          <a:effectLst/>
                          <a:latin typeface="Times New Roman" panose="02020603050405020304" pitchFamily="18" charset="0"/>
                          <a:cs typeface="Times New Roman" panose="02020603050405020304" pitchFamily="18" charset="0"/>
                        </a:rPr>
                        <a:t>cá</a:t>
                      </a:r>
                      <a:r>
                        <a:rPr lang="en-US" sz="2300" dirty="0">
                          <a:solidFill>
                            <a:srgbClr val="FF0000"/>
                          </a:solidFill>
                          <a:effectLst/>
                          <a:latin typeface="Times New Roman" panose="02020603050405020304" pitchFamily="18" charset="0"/>
                          <a:cs typeface="Times New Roman" panose="02020603050405020304" pitchFamily="18" charset="0"/>
                        </a:rPr>
                        <a:t> </a:t>
                      </a:r>
                      <a:r>
                        <a:rPr lang="en-US" sz="2300" dirty="0" err="1">
                          <a:solidFill>
                            <a:srgbClr val="FF0000"/>
                          </a:solidFill>
                          <a:effectLst/>
                          <a:latin typeface="Times New Roman" panose="02020603050405020304" pitchFamily="18" charset="0"/>
                          <a:cs typeface="Times New Roman" panose="02020603050405020304" pitchFamily="18" charset="0"/>
                        </a:rPr>
                        <a:t>thiết</a:t>
                      </a:r>
                      <a:endParaRPr lang="en-US" sz="2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a16="http://schemas.microsoft.com/office/drawing/2014/main" xmlns="" val="10001"/>
                  </a:ext>
                </a:extLst>
              </a:tr>
              <a:tr h="77643">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Thời</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gian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gridSpan="2">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Rạng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đông</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hMerge="1">
                  <a:txBody>
                    <a:bodyPr/>
                    <a:lstStyle/>
                    <a:p>
                      <a:endParaRPr lang="en-US"/>
                    </a:p>
                  </a:txBody>
                  <a:tcPr/>
                </a:tc>
                <a:extLst>
                  <a:ext uri="{0D108BD9-81ED-4DB2-BD59-A6C34878D82A}">
                    <a16:rowId xmlns:a16="http://schemas.microsoft.com/office/drawing/2014/main" xmlns="" val="10002"/>
                  </a:ext>
                </a:extLst>
              </a:tr>
              <a:tr h="155286">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Không</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gian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gridSpan="2">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Trên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mặt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biển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trên</a:t>
                      </a:r>
                      <a:r>
                        <a:rPr lang="en-US" sz="2300" dirty="0">
                          <a:effectLst/>
                          <a:latin typeface="Times New Roman" panose="02020603050405020304" pitchFamily="18" charset="0"/>
                          <a:cs typeface="Times New Roman" panose="02020603050405020304" pitchFamily="18" charset="0"/>
                        </a:rPr>
                        <a:t> con </a:t>
                      </a:r>
                      <a:r>
                        <a:rPr lang="en-US" sz="2300" dirty="0" err="1">
                          <a:effectLst/>
                          <a:latin typeface="Times New Roman" panose="02020603050405020304" pitchFamily="18" charset="0"/>
                          <a:cs typeface="Times New Roman" panose="02020603050405020304" pitchFamily="18" charset="0"/>
                        </a:rPr>
                        <a:t>tàu</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hMerge="1">
                  <a:txBody>
                    <a:bodyPr/>
                    <a:lstStyle/>
                    <a:p>
                      <a:endParaRPr lang="en-US"/>
                    </a:p>
                  </a:txBody>
                  <a:tcPr/>
                </a:tc>
                <a:extLst>
                  <a:ext uri="{0D108BD9-81ED-4DB2-BD59-A6C34878D82A}">
                    <a16:rowId xmlns:a16="http://schemas.microsoft.com/office/drawing/2014/main" xmlns="" val="10003"/>
                  </a:ext>
                </a:extLst>
              </a:tr>
              <a:tr h="465859">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Hành</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động</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Lưới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đánh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cá</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xếp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sẵn</a:t>
                      </a:r>
                      <a:r>
                        <a:rPr lang="en-US" sz="2300" dirty="0">
                          <a:effectLst/>
                          <a:latin typeface="Times New Roman" panose="02020603050405020304" pitchFamily="18" charset="0"/>
                          <a:cs typeface="Times New Roman" panose="02020603050405020304" pitchFamily="18" charset="0"/>
                        </a:rPr>
                        <a:t>.</a:t>
                      </a:r>
                    </a:p>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Chuẩn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bị</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súng</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lộ</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rõ</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xác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định</a:t>
                      </a:r>
                      <a:r>
                        <a:rPr lang="en-US" sz="2300" dirty="0">
                          <a:effectLst/>
                          <a:latin typeface="Times New Roman" panose="02020603050405020304" pitchFamily="18" charset="0"/>
                          <a:cs typeface="Times New Roman" panose="02020603050405020304" pitchFamily="18" charset="0"/>
                        </a:rPr>
                        <a:t>.</a:t>
                      </a:r>
                    </a:p>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động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tĩnh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gì</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a16="http://schemas.microsoft.com/office/drawing/2014/main" xmlns="" val="10004"/>
                  </a:ext>
                </a:extLst>
              </a:tr>
              <a:tr h="232930">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Nhận</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xét</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300" dirty="0" smtClean="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Quyết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đoán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do </a:t>
                      </a:r>
                      <a:r>
                        <a:rPr lang="en-US" sz="2300" dirty="0" err="1">
                          <a:effectLst/>
                          <a:latin typeface="Times New Roman" panose="02020603050405020304" pitchFamily="18" charset="0"/>
                          <a:cs typeface="Times New Roman" panose="02020603050405020304" pitchFamily="18" charset="0"/>
                        </a:rPr>
                        <a:t>dự</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dũng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300" dirty="0" smtClean="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Điềm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tĩnh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sợ</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hãi</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a16="http://schemas.microsoft.com/office/drawing/2014/main" xmlns="" val="10005"/>
                  </a:ext>
                </a:extLst>
              </a:tr>
            </a:tbl>
          </a:graphicData>
        </a:graphic>
      </p:graphicFrame>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486400" y="3303889"/>
            <a:ext cx="3806811" cy="2199491"/>
          </a:xfrm>
          <a:prstGeom prst="rect">
            <a:avLst/>
          </a:prstGeom>
        </p:spPr>
      </p:pic>
    </p:spTree>
    <p:extLst>
      <p:ext uri="{BB962C8B-B14F-4D97-AF65-F5344CB8AC3E}">
        <p14:creationId xmlns:p14="http://schemas.microsoft.com/office/powerpoint/2010/main" val="21394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649340630"/>
              </p:ext>
            </p:extLst>
          </p:nvPr>
        </p:nvGraphicFramePr>
        <p:xfrm>
          <a:off x="148857" y="31899"/>
          <a:ext cx="8793123" cy="5029200"/>
        </p:xfrm>
        <a:graphic>
          <a:graphicData uri="http://schemas.openxmlformats.org/drawingml/2006/table">
            <a:tbl>
              <a:tblPr firstRow="1" firstCol="1" bandRow="1">
                <a:tableStyleId>{8385EB12-A529-4686-8B55-6F447DAD42F5}</a:tableStyleId>
              </a:tblPr>
              <a:tblGrid>
                <a:gridCol w="1563098">
                  <a:extLst>
                    <a:ext uri="{9D8B030D-6E8A-4147-A177-3AD203B41FA5}">
                      <a16:colId xmlns:a16="http://schemas.microsoft.com/office/drawing/2014/main" xmlns="" val="20000"/>
                    </a:ext>
                  </a:extLst>
                </a:gridCol>
                <a:gridCol w="4335602">
                  <a:extLst>
                    <a:ext uri="{9D8B030D-6E8A-4147-A177-3AD203B41FA5}">
                      <a16:colId xmlns:a16="http://schemas.microsoft.com/office/drawing/2014/main" xmlns="" val="20001"/>
                    </a:ext>
                  </a:extLst>
                </a:gridCol>
                <a:gridCol w="2894423">
                  <a:extLst>
                    <a:ext uri="{9D8B030D-6E8A-4147-A177-3AD203B41FA5}">
                      <a16:colId xmlns:a16="http://schemas.microsoft.com/office/drawing/2014/main" xmlns="" val="20002"/>
                    </a:ext>
                  </a:extLst>
                </a:gridCol>
              </a:tblGrid>
              <a:tr h="155286">
                <a:tc gridSpan="3">
                  <a:txBody>
                    <a:bodyPr/>
                    <a:lstStyle/>
                    <a:p>
                      <a:pPr algn="ctr">
                        <a:spcAft>
                          <a:spcPts val="0"/>
                        </a:spcAft>
                      </a:pP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Cuộc</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đọ</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sức</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giữa</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tàu</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chiến</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và</a:t>
                      </a:r>
                      <a:r>
                        <a:rPr lang="en-US" sz="2200" b="1" dirty="0" smtClean="0">
                          <a:effectLst/>
                          <a:latin typeface="Times New Roman" panose="02020603050405020304" pitchFamily="18" charset="0"/>
                          <a:cs typeface="Times New Roman" panose="02020603050405020304" pitchFamily="18" charset="0"/>
                        </a:rPr>
                        <a:t> “con </a:t>
                      </a:r>
                      <a:r>
                        <a:rPr lang="en-US" sz="2200" b="1" dirty="0" err="1" smtClean="0">
                          <a:effectLst/>
                          <a:latin typeface="Times New Roman" panose="02020603050405020304" pitchFamily="18" charset="0"/>
                          <a:cs typeface="Times New Roman" panose="02020603050405020304" pitchFamily="18" charset="0"/>
                        </a:rPr>
                        <a:t>cá</a:t>
                      </a:r>
                      <a:r>
                        <a:rPr lang="en-US" sz="2200" b="1" dirty="0" smtClean="0">
                          <a:effectLst/>
                          <a:latin typeface="Times New Roman" panose="02020603050405020304" pitchFamily="18" charset="0"/>
                          <a:cs typeface="Times New Roman" panose="02020603050405020304" pitchFamily="18" charset="0"/>
                        </a:rPr>
                        <a: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bg2">
                        <a:lumMod val="9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55286">
                <a:tc>
                  <a:txBody>
                    <a:bodyPr/>
                    <a:lstStyle/>
                    <a:p>
                      <a:pPr>
                        <a:spcAft>
                          <a:spcPts val="0"/>
                        </a:spcAft>
                      </a:pPr>
                      <a:r>
                        <a:rPr lang="vi-VN" sz="2200" dirty="0">
                          <a:solidFill>
                            <a:srgbClr val="FF0000"/>
                          </a:solidFill>
                          <a:effectLst/>
                          <a:latin typeface="Times New Roman" panose="02020603050405020304" pitchFamily="18" charset="0"/>
                          <a:cs typeface="Times New Roman" panose="02020603050405020304" pitchFamily="18" charset="0"/>
                        </a:rPr>
                        <a:t> </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ctr">
                        <a:spcAft>
                          <a:spcPts val="0"/>
                        </a:spcAft>
                      </a:pPr>
                      <a:r>
                        <a:rPr lang="en-US" sz="2200" dirty="0" err="1">
                          <a:solidFill>
                            <a:srgbClr val="FF0000"/>
                          </a:solidFill>
                          <a:effectLst/>
                          <a:latin typeface="Times New Roman" panose="02020603050405020304" pitchFamily="18" charset="0"/>
                          <a:cs typeface="Times New Roman" panose="02020603050405020304" pitchFamily="18" charset="0"/>
                        </a:rPr>
                        <a:t>Tàu</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chiến</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ctr">
                        <a:spcAft>
                          <a:spcPts val="0"/>
                        </a:spcAft>
                      </a:pPr>
                      <a:r>
                        <a:rPr lang="en-US" sz="2200" dirty="0">
                          <a:solidFill>
                            <a:srgbClr val="FF0000"/>
                          </a:solidFill>
                          <a:effectLst/>
                          <a:latin typeface="Times New Roman" panose="02020603050405020304" pitchFamily="18" charset="0"/>
                          <a:cs typeface="Times New Roman" panose="02020603050405020304" pitchFamily="18" charset="0"/>
                        </a:rPr>
                        <a:t>Con </a:t>
                      </a:r>
                      <a:r>
                        <a:rPr lang="en-US" sz="2200" dirty="0" err="1">
                          <a:solidFill>
                            <a:srgbClr val="FF0000"/>
                          </a:solidFill>
                          <a:effectLst/>
                          <a:latin typeface="Times New Roman" panose="02020603050405020304" pitchFamily="18" charset="0"/>
                          <a:cs typeface="Times New Roman" panose="02020603050405020304" pitchFamily="18" charset="0"/>
                        </a:rPr>
                        <a:t>cá</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thiết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a16="http://schemas.microsoft.com/office/drawing/2014/main" xmlns="" val="10001"/>
                  </a:ext>
                </a:extLst>
              </a:tr>
              <a:tr h="15528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Thời</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suốt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giờ</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đồng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hồ</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a16="http://schemas.microsoft.com/office/drawing/2014/main" xmlns="" val="10002"/>
                  </a:ext>
                </a:extLst>
              </a:tr>
              <a:tr h="15528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Không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Mặt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đêm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bao</a:t>
                      </a:r>
                      <a:r>
                        <a:rPr lang="en-US" sz="2200" dirty="0">
                          <a:effectLst/>
                          <a:latin typeface="Times New Roman" panose="02020603050405020304" pitchFamily="18" charset="0"/>
                          <a:cs typeface="Times New Roman" panose="02020603050405020304" pitchFamily="18" charset="0"/>
                        </a:rPr>
                        <a:t> la, </a:t>
                      </a:r>
                      <a:r>
                        <a:rPr lang="en-US" sz="2200" dirty="0" err="1">
                          <a:effectLst/>
                          <a:latin typeface="Times New Roman" panose="02020603050405020304" pitchFamily="18" charset="0"/>
                          <a:cs typeface="Times New Roman" panose="02020603050405020304" pitchFamily="18" charset="0"/>
                        </a:rPr>
                        <a:t>rộng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lớn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a16="http://schemas.microsoft.com/office/drawing/2014/main" xmlns="" val="10003"/>
                  </a:ext>
                </a:extLst>
              </a:tr>
              <a:tr h="854075">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Diễn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biến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Bắt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đầu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phía</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chậm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chạp</a:t>
                      </a:r>
                      <a:r>
                        <a:rPr lang="en-US" sz="2200" dirty="0">
                          <a:effectLst/>
                          <a:latin typeface="Times New Roman" panose="02020603050405020304" pitchFamily="18" charset="0"/>
                          <a:cs typeface="Times New Roman" panose="02020603050405020304" pitchFamily="18" charset="0"/>
                        </a:rPr>
                        <a:t>.</a:t>
                      </a:r>
                    </a:p>
                    <a:p>
                      <a:pPr algn="just">
                        <a:spcAft>
                          <a:spcPts val="0"/>
                        </a:spcAft>
                      </a:pPr>
                      <a:r>
                        <a:rPr lang="en-US" sz="2200" dirty="0">
                          <a:effectLst/>
                          <a:latin typeface="Times New Roman" panose="02020603050405020304" pitchFamily="18" charset="0"/>
                          <a:cs typeface="Times New Roman" panose="02020603050405020304" pitchFamily="18" charset="0"/>
                        </a:rPr>
                        <a:t>- Net </a:t>
                      </a:r>
                      <a:r>
                        <a:rPr lang="en-US" sz="2200" dirty="0" err="1">
                          <a:effectLst/>
                          <a:latin typeface="Times New Roman" panose="02020603050405020304" pitchFamily="18" charset="0"/>
                          <a:cs typeface="Times New Roman" panose="02020603050405020304" pitchFamily="18" charset="0"/>
                        </a:rPr>
                        <a:t>lên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vị</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chiến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đấu</a:t>
                      </a:r>
                      <a:r>
                        <a:rPr lang="en-US" sz="2200" dirty="0">
                          <a:effectLst/>
                          <a:latin typeface="Times New Roman" panose="02020603050405020304" pitchFamily="18" charset="0"/>
                          <a:cs typeface="Times New Roman" panose="02020603050405020304" pitchFamily="18" charset="0"/>
                        </a:rPr>
                        <a:t>.</a:t>
                      </a:r>
                    </a:p>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Mũi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lao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chạm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thường</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nằm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yên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a16="http://schemas.microsoft.com/office/drawing/2014/main" xmlns="" val="10004"/>
                  </a:ext>
                </a:extLst>
              </a:tr>
              <a:tr h="465859">
                <a:tc>
                  <a:txBody>
                    <a:bodyPr/>
                    <a:lstStyle/>
                    <a:p>
                      <a:pPr>
                        <a:spcAft>
                          <a:spcPts val="0"/>
                        </a:spcAft>
                      </a:pPr>
                      <a:r>
                        <a:rPr lang="en-US" sz="2200" b="1">
                          <a:effectLst/>
                          <a:latin typeface="Times New Roman" panose="02020603050405020304" pitchFamily="18" charset="0"/>
                          <a:cs typeface="Times New Roman" panose="02020603050405020304" pitchFamily="18" charset="0"/>
                        </a:rPr>
                        <a:t>Kết quả</a:t>
                      </a:r>
                      <a:endParaRPr lang="en-US" sz="2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Mọi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bị</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hất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xuống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vẫn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hề</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chuyện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gì</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xảy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a16="http://schemas.microsoft.com/office/drawing/2014/main" xmlns="" val="10005"/>
                  </a:ext>
                </a:extLst>
              </a:tr>
              <a:tr h="38821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Nhận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xét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Nghệ</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thuật</a:t>
                      </a:r>
                      <a:r>
                        <a:rPr lang="en-US" sz="2200" b="1"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động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vật</a:t>
                      </a:r>
                      <a:r>
                        <a:rPr lang="en-US" sz="2200" dirty="0">
                          <a:effectLst/>
                          <a:latin typeface="Times New Roman" panose="02020603050405020304" pitchFamily="18" charset="0"/>
                          <a:cs typeface="Times New Roman" panose="02020603050405020304" pitchFamily="18" charset="0"/>
                        </a:rPr>
                        <a:t>.</a:t>
                      </a:r>
                    </a:p>
                    <a:p>
                      <a:pPr algn="just">
                        <a:spcAft>
                          <a:spcPts val="0"/>
                        </a:spcAft>
                      </a:pPr>
                      <a:r>
                        <a:rPr lang="en-US" sz="2200" dirty="0" smtClean="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Phù</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hợp</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tâm</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lí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thích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khám</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phá</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và</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chinh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phục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thách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của</a:t>
                      </a:r>
                      <a:r>
                        <a:rPr lang="en-US" sz="2200" dirty="0">
                          <a:solidFill>
                            <a:srgbClr val="FF0000"/>
                          </a:solidFill>
                          <a:effectLst/>
                          <a:latin typeface="Times New Roman" panose="02020603050405020304" pitchFamily="18" charset="0"/>
                          <a:cs typeface="Times New Roman" panose="02020603050405020304" pitchFamily="18" charset="0"/>
                        </a:rPr>
                        <a:t> con </a:t>
                      </a:r>
                      <a:r>
                        <a:rPr lang="en-US" sz="2200" dirty="0" err="1">
                          <a:solidFill>
                            <a:srgbClr val="FF0000"/>
                          </a:solidFill>
                          <a:effectLst/>
                          <a:latin typeface="Times New Roman" panose="02020603050405020304" pitchFamily="18" charset="0"/>
                          <a:cs typeface="Times New Roman" panose="02020603050405020304" pitchFamily="18" charset="0"/>
                        </a:rPr>
                        <a:t>người</a:t>
                      </a:r>
                      <a:r>
                        <a:rPr lang="en-US" sz="2200" dirty="0">
                          <a:solidFill>
                            <a:srgbClr val="FF0000"/>
                          </a:solidFill>
                          <a:effectLst/>
                          <a:latin typeface="Times New Roman" panose="02020603050405020304" pitchFamily="18" charset="0"/>
                          <a:cs typeface="Times New Roman" panose="02020603050405020304" pitchFamily="18" charset="0"/>
                        </a:rPr>
                        <a: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25809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2" name="Picture 1"/>
          <p:cNvPicPr>
            <a:picLocks noChangeAspect="1"/>
          </p:cNvPicPr>
          <p:nvPr/>
        </p:nvPicPr>
        <p:blipFill>
          <a:blip r:embed="rId3"/>
          <a:stretch>
            <a:fillRect/>
          </a:stretch>
        </p:blipFill>
        <p:spPr>
          <a:xfrm>
            <a:off x="2088444" y="180937"/>
            <a:ext cx="4956478" cy="963251"/>
          </a:xfrm>
          <a:prstGeom prst="rect">
            <a:avLst/>
          </a:prstGeom>
        </p:spPr>
      </p:pic>
      <p:pic>
        <p:nvPicPr>
          <p:cNvPr id="14" name="Google Shape;502;p45" descr="Vector -Tàu hơi nước - vector minh họa | Thư viện stock vector đẹp miễn phí"/>
          <p:cNvPicPr preferRelativeResize="0"/>
          <p:nvPr/>
        </p:nvPicPr>
        <p:blipFill rotWithShape="1">
          <a:blip r:embed="rId4">
            <a:alphaModFix/>
          </a:blip>
          <a:srcRect/>
          <a:stretch/>
        </p:blipFill>
        <p:spPr>
          <a:xfrm>
            <a:off x="2685805" y="496312"/>
            <a:ext cx="4573427" cy="4180114"/>
          </a:xfrm>
          <a:prstGeom prst="rect">
            <a:avLst/>
          </a:prstGeom>
          <a:noFill/>
          <a:ln>
            <a:noFill/>
          </a:ln>
        </p:spPr>
      </p:pic>
    </p:spTree>
    <p:extLst>
      <p:ext uri="{BB962C8B-B14F-4D97-AF65-F5344CB8AC3E}">
        <p14:creationId xmlns:p14="http://schemas.microsoft.com/office/powerpoint/2010/main" val="4345229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16925741"/>
              </p:ext>
            </p:extLst>
          </p:nvPr>
        </p:nvGraphicFramePr>
        <p:xfrm>
          <a:off x="180870" y="160774"/>
          <a:ext cx="8782259" cy="4954543"/>
        </p:xfrm>
        <a:graphic>
          <a:graphicData uri="http://schemas.openxmlformats.org/drawingml/2006/table">
            <a:tbl>
              <a:tblPr firstRow="1" firstCol="1" bandRow="1">
                <a:tableStyleId>{8385EB12-A529-4686-8B55-6F447DAD42F5}</a:tableStyleId>
              </a:tblPr>
              <a:tblGrid>
                <a:gridCol w="1125416">
                  <a:extLst>
                    <a:ext uri="{9D8B030D-6E8A-4147-A177-3AD203B41FA5}">
                      <a16:colId xmlns:a16="http://schemas.microsoft.com/office/drawing/2014/main" xmlns="" val="20000"/>
                    </a:ext>
                  </a:extLst>
                </a:gridCol>
                <a:gridCol w="3839138">
                  <a:extLst>
                    <a:ext uri="{9D8B030D-6E8A-4147-A177-3AD203B41FA5}">
                      <a16:colId xmlns:a16="http://schemas.microsoft.com/office/drawing/2014/main" xmlns="" val="20001"/>
                    </a:ext>
                  </a:extLst>
                </a:gridCol>
                <a:gridCol w="3817705">
                  <a:extLst>
                    <a:ext uri="{9D8B030D-6E8A-4147-A177-3AD203B41FA5}">
                      <a16:colId xmlns:a16="http://schemas.microsoft.com/office/drawing/2014/main" xmlns="" val="20002"/>
                    </a:ext>
                  </a:extLst>
                </a:gridCol>
              </a:tblGrid>
              <a:tr h="193601">
                <a:tc gridSpan="3">
                  <a:txBody>
                    <a:bodyPr/>
                    <a:lstStyle/>
                    <a:p>
                      <a:pPr algn="ctr">
                        <a:lnSpc>
                          <a:spcPct val="150000"/>
                        </a:lnSpc>
                        <a:spcAft>
                          <a:spcPts val="0"/>
                        </a:spcAft>
                      </a:pPr>
                      <a:r>
                        <a:rPr lang="vi-VN" sz="2200" b="1" dirty="0">
                          <a:solidFill>
                            <a:schemeClr val="tx1"/>
                          </a:solidFill>
                          <a:effectLst/>
                          <a:latin typeface="Times New Roman" panose="02020603050405020304" pitchFamily="18" charset="0"/>
                          <a:cs typeface="Times New Roman" panose="02020603050405020304" pitchFamily="18" charset="0"/>
                        </a:rPr>
                        <a:t>Sự thật về con cá thiết</a:t>
                      </a:r>
                      <a:endPar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256652">
                <a:tc>
                  <a:txBody>
                    <a:bodyPr/>
                    <a:lstStyle/>
                    <a:p>
                      <a:pPr algn="ctr">
                        <a:spcAft>
                          <a:spcPts val="0"/>
                        </a:spcAft>
                      </a:pPr>
                      <a:r>
                        <a:rPr lang="vi-VN" sz="2200">
                          <a:effectLst/>
                          <a:latin typeface="Times New Roman" panose="02020603050405020304" pitchFamily="18" charset="0"/>
                          <a:cs typeface="Times New Roman" panose="02020603050405020304" pitchFamily="18" charset="0"/>
                        </a:rPr>
                        <a:t> </a:t>
                      </a:r>
                      <a:endPar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ctr">
                        <a:spcAft>
                          <a:spcPts val="0"/>
                        </a:spcAft>
                      </a:pPr>
                      <a:r>
                        <a:rPr lang="en-US" sz="2200" dirty="0" err="1">
                          <a:solidFill>
                            <a:srgbClr val="FF0000"/>
                          </a:solidFill>
                          <a:effectLst/>
                          <a:latin typeface="Times New Roman" panose="02020603050405020304" pitchFamily="18" charset="0"/>
                          <a:cs typeface="Times New Roman" panose="02020603050405020304" pitchFamily="18" charset="0"/>
                        </a:rPr>
                        <a:t>Thực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nghiệm</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ctr">
                        <a:spcAft>
                          <a:spcPts val="0"/>
                        </a:spcAft>
                      </a:pPr>
                      <a:r>
                        <a:rPr lang="en-US" sz="2200" dirty="0">
                          <a:solidFill>
                            <a:srgbClr val="FF0000"/>
                          </a:solidFill>
                          <a:effectLst/>
                          <a:latin typeface="Times New Roman" panose="02020603050405020304" pitchFamily="18" charset="0"/>
                          <a:cs typeface="Times New Roman" panose="02020603050405020304" pitchFamily="18" charset="0"/>
                        </a:rPr>
                        <a:t>Thu </a:t>
                      </a:r>
                      <a:r>
                        <a:rPr lang="en-US" sz="2200" dirty="0" err="1">
                          <a:solidFill>
                            <a:srgbClr val="FF0000"/>
                          </a:solidFill>
                          <a:effectLst/>
                          <a:latin typeface="Times New Roman" panose="02020603050405020304" pitchFamily="18" charset="0"/>
                          <a:cs typeface="Times New Roman" panose="02020603050405020304" pitchFamily="18" charset="0"/>
                        </a:rPr>
                        <a:t>thập</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và</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xử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lí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thông</a:t>
                      </a:r>
                      <a:r>
                        <a:rPr lang="en-US" sz="2200" dirty="0">
                          <a:solidFill>
                            <a:srgbClr val="FF0000"/>
                          </a:solidFill>
                          <a:effectLst/>
                          <a:latin typeface="Times New Roman" panose="02020603050405020304" pitchFamily="18" charset="0"/>
                          <a:cs typeface="Times New Roman" panose="02020603050405020304" pitchFamily="18" charset="0"/>
                        </a:rPr>
                        <a:t> tin</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extLst>
                  <a:ext uri="{0D108BD9-81ED-4DB2-BD59-A6C34878D82A}">
                    <a16:rowId xmlns:a16="http://schemas.microsoft.com/office/drawing/2014/main" xmlns="" val="10001"/>
                  </a:ext>
                </a:extLst>
              </a:tr>
              <a:tr h="513303">
                <a:tc>
                  <a:txBody>
                    <a:bodyPr/>
                    <a:lstStyle/>
                    <a:p>
                      <a:pPr algn="just">
                        <a:spcAft>
                          <a:spcPts val="0"/>
                        </a:spcAft>
                      </a:pPr>
                      <a:r>
                        <a:rPr lang="vi-VN" sz="1800">
                          <a:effectLst/>
                          <a:latin typeface="Times New Roman" panose="02020603050405020304" pitchFamily="18" charset="0"/>
                          <a:cs typeface="Times New Roman" panose="02020603050405020304" pitchFamily="18" charset="0"/>
                        </a:rPr>
                        <a:t>Hình dáng bên ngoài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gridSpan="2">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Thon </a:t>
                      </a:r>
                      <a:r>
                        <a:rPr lang="en-US" sz="1800" dirty="0" err="1">
                          <a:effectLst/>
                          <a:latin typeface="Times New Roman" panose="02020603050405020304" pitchFamily="18" charset="0"/>
                          <a:cs typeface="Times New Roman" panose="02020603050405020304" pitchFamily="18" charset="0"/>
                        </a:rPr>
                        <a:t>dài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bằng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thép</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hMerge="1">
                  <a:txBody>
                    <a:bodyPr/>
                    <a:lstStyle/>
                    <a:p>
                      <a:endParaRPr lang="en-US"/>
                    </a:p>
                  </a:txBody>
                  <a:tcPr/>
                </a:tc>
                <a:extLst>
                  <a:ext uri="{0D108BD9-81ED-4DB2-BD59-A6C34878D82A}">
                    <a16:rowId xmlns:a16="http://schemas.microsoft.com/office/drawing/2014/main" xmlns="" val="10002"/>
                  </a:ext>
                </a:extLst>
              </a:tr>
              <a:tr h="1477646">
                <a:tc>
                  <a:txBody>
                    <a:bodyPr/>
                    <a:lstStyle/>
                    <a:p>
                      <a:pPr algn="just">
                        <a:spcAft>
                          <a:spcPts val="0"/>
                        </a:spcAft>
                      </a:pPr>
                      <a:r>
                        <a:rPr lang="vi-VN" sz="1800" dirty="0">
                          <a:effectLst/>
                          <a:latin typeface="Times New Roman" panose="02020603050405020304" pitchFamily="18" charset="0"/>
                          <a:cs typeface="Times New Roman" panose="02020603050405020304" pitchFamily="18" charset="0"/>
                        </a:rPr>
                        <a:t>Quá trình tư duy</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 K</a:t>
                      </a:r>
                      <a:r>
                        <a:rPr lang="vi-VN" sz="1800" dirty="0">
                          <a:effectLst/>
                          <a:latin typeface="Times New Roman" panose="02020603050405020304" pitchFamily="18" charset="0"/>
                          <a:cs typeface="Times New Roman" panose="02020603050405020304" pitchFamily="18" charset="0"/>
                        </a:rPr>
                        <a:t>hi nghe Net nói về việc mũi lao không đâm thủng da con cá.</a:t>
                      </a:r>
                      <a:endParaRPr lang="en-US" sz="1800" dirty="0">
                        <a:effectLst/>
                        <a:latin typeface="Times New Roman" panose="02020603050405020304" pitchFamily="18" charset="0"/>
                        <a:cs typeface="Times New Roman" panose="02020603050405020304" pitchFamily="18" charset="0"/>
                      </a:endParaRPr>
                    </a:p>
                    <a:p>
                      <a:pPr algn="just">
                        <a:spcAft>
                          <a:spcPts val="0"/>
                        </a:spcAft>
                      </a:pPr>
                      <a:r>
                        <a:rPr lang="en-US" sz="18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smtClean="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Trèo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gõ</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liệu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đen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bóng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nhẵn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phẳng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vảy</a:t>
                      </a:r>
                      <a:r>
                        <a:rPr lang="en-US" sz="1800" dirty="0">
                          <a:effectLst/>
                          <a:latin typeface="Times New Roman" panose="02020603050405020304" pitchFamily="18" charset="0"/>
                          <a:cs typeface="Times New Roman" panose="02020603050405020304" pitchFamily="18" charset="0"/>
                        </a:rPr>
                        <a:t>”.</a:t>
                      </a:r>
                    </a:p>
                    <a:p>
                      <a:pPr algn="just">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nhìn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thấy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mảnh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thiết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ghép</a:t>
                      </a:r>
                      <a:r>
                        <a:rPr lang="en-US" sz="1800" dirty="0" smtClean="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cs typeface="Times New Roman" panose="02020603050405020304" pitchFamily="18" charset="0"/>
                      </a:endParaRPr>
                    </a:p>
                  </a:txBody>
                  <a:tcPr marL="31471" marR="31471" marT="0" marB="0">
                    <a:solidFill>
                      <a:schemeClr val="tx1"/>
                    </a:solidFill>
                  </a:tcPr>
                </a:tc>
                <a:extLst>
                  <a:ext uri="{0D108BD9-81ED-4DB2-BD59-A6C34878D82A}">
                    <a16:rowId xmlns:a16="http://schemas.microsoft.com/office/drawing/2014/main" xmlns="" val="10003"/>
                  </a:ext>
                </a:extLst>
              </a:tr>
              <a:tr h="829184">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Suy luận</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 C</a:t>
                      </a:r>
                      <a:r>
                        <a:rPr lang="vi-VN" sz="1800">
                          <a:effectLst/>
                          <a:latin typeface="Times New Roman" panose="02020603050405020304" pitchFamily="18" charset="0"/>
                          <a:cs typeface="Times New Roman" panose="02020603050405020304" pitchFamily="18" charset="0"/>
                        </a:rPr>
                        <a:t>hưa dám khẳng định đó là vật gì</a:t>
                      </a:r>
                      <a:r>
                        <a:rPr lang="en-US" sz="1800">
                          <a:effectLst/>
                          <a:latin typeface="Times New Roman" panose="02020603050405020304" pitchFamily="18" charset="0"/>
                          <a:cs typeface="Times New Roman" panose="02020603050405020304" pitchFamily="18" charset="0"/>
                        </a:rPr>
                        <a:t>, băn khoăn.</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 Điều nghi ngại được loại bỏ ngay.</a:t>
                      </a:r>
                    </a:p>
                    <a:p>
                      <a:pPr algn="just">
                        <a:spcAft>
                          <a:spcPts val="0"/>
                        </a:spcAft>
                      </a:pPr>
                      <a:r>
                        <a:rPr lang="en-US" sz="1800">
                          <a:effectLst/>
                          <a:latin typeface="Times New Roman" panose="02020603050405020304" pitchFamily="18" charset="0"/>
                          <a:cs typeface="Times New Roman" panose="02020603050405020304" pitchFamily="18" charset="0"/>
                        </a:rPr>
                        <a:t>-  Khẳng định đây không phải là con quái vật.</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extLst>
                  <a:ext uri="{0D108BD9-81ED-4DB2-BD59-A6C34878D82A}">
                    <a16:rowId xmlns:a16="http://schemas.microsoft.com/office/drawing/2014/main" xmlns="" val="10004"/>
                  </a:ext>
                </a:extLst>
              </a:tr>
              <a:tr h="1260873">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Nhận xét</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gridSpan="2">
                  <a:txBody>
                    <a:bodyPr/>
                    <a:lstStyle/>
                    <a:p>
                      <a:pPr algn="just">
                        <a:spcAft>
                          <a:spcPts val="0"/>
                        </a:spcAft>
                      </a:pP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Nghệ</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thuật</a:t>
                      </a:r>
                      <a:r>
                        <a:rPr lang="en-US" sz="1800" b="1"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huống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ngờ</a:t>
                      </a:r>
                      <a:r>
                        <a:rPr lang="en-US" sz="1800" dirty="0">
                          <a:effectLst/>
                          <a:latin typeface="Times New Roman" panose="02020603050405020304" pitchFamily="18" charset="0"/>
                          <a:cs typeface="Times New Roman" panose="02020603050405020304" pitchFamily="18" charset="0"/>
                        </a:rPr>
                        <a:t>, li </a:t>
                      </a:r>
                      <a:r>
                        <a:rPr lang="en-US" sz="1800" dirty="0" err="1">
                          <a:effectLst/>
                          <a:latin typeface="Times New Roman" panose="02020603050405020304" pitchFamily="18" charset="0"/>
                          <a:cs typeface="Times New Roman" panose="02020603050405020304" pitchFamily="18" charset="0"/>
                        </a:rPr>
                        <a:t>kì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miêu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lí</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a:t>
                      </a:r>
                    </a:p>
                    <a:p>
                      <a:pPr algn="just">
                        <a:spcAft>
                          <a:spcPts val="0"/>
                        </a:spcAft>
                      </a:pPr>
                      <a:r>
                        <a:rPr lang="en-US" sz="1800" dirty="0" smtClean="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smtClean="0">
                          <a:solidFill>
                            <a:srgbClr val="FF0000"/>
                          </a:solidFill>
                          <a:effectLst/>
                          <a:latin typeface="Times New Roman" panose="02020603050405020304" pitchFamily="18" charset="0"/>
                          <a:cs typeface="Times New Roman" panose="02020603050405020304" pitchFamily="18" charset="0"/>
                        </a:rPr>
                        <a:t> </a:t>
                      </a:r>
                      <a:r>
                        <a:rPr lang="en-US" sz="1800" dirty="0">
                          <a:solidFill>
                            <a:srgbClr val="FF0000"/>
                          </a:solidFill>
                          <a:effectLst/>
                          <a:latin typeface="Times New Roman" panose="02020603050405020304" pitchFamily="18" charset="0"/>
                          <a:cs typeface="Times New Roman" panose="02020603050405020304" pitchFamily="18" charset="0"/>
                        </a:rPr>
                        <a:t>“Con </a:t>
                      </a:r>
                      <a:r>
                        <a:rPr lang="en-US" sz="1800" dirty="0" err="1">
                          <a:solidFill>
                            <a:srgbClr val="FF0000"/>
                          </a:solidFill>
                          <a:effectLst/>
                          <a:latin typeface="Times New Roman" panose="02020603050405020304" pitchFamily="18" charset="0"/>
                          <a:cs typeface="Times New Roman" panose="02020603050405020304" pitchFamily="18" charset="0"/>
                        </a:rPr>
                        <a:t>cá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chính</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là</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chiếc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tàu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ngầm</a:t>
                      </a:r>
                      <a:r>
                        <a:rPr lang="en-US" sz="1800" dirty="0">
                          <a:solidFill>
                            <a:srgbClr val="FF0000"/>
                          </a:solidFill>
                          <a:effectLst/>
                          <a:latin typeface="Times New Roman" panose="02020603050405020304" pitchFamily="18" charset="0"/>
                          <a:cs typeface="Times New Roman" panose="02020603050405020304" pitchFamily="18" charset="0"/>
                        </a:rPr>
                        <a:t>.</a:t>
                      </a:r>
                    </a:p>
                    <a:p>
                      <a:pPr algn="just">
                        <a:spcAft>
                          <a:spcPts val="0"/>
                        </a:spcAft>
                      </a:pPr>
                      <a:r>
                        <a:rPr lang="en-US" sz="1800" dirty="0" smtClean="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smtClean="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Hiện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tượng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kì</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diệu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hơn</a:t>
                      </a:r>
                      <a:r>
                        <a:rPr lang="en-US" sz="1800" dirty="0">
                          <a:solidFill>
                            <a:srgbClr val="FF0000"/>
                          </a:solidFill>
                          <a:effectLst/>
                          <a:latin typeface="Times New Roman" panose="02020603050405020304" pitchFamily="18" charset="0"/>
                          <a:cs typeface="Times New Roman" panose="02020603050405020304" pitchFamily="18" charset="0"/>
                        </a:rPr>
                        <a:t>, do </a:t>
                      </a:r>
                      <a:r>
                        <a:rPr lang="en-US" sz="1800" dirty="0" err="1">
                          <a:solidFill>
                            <a:srgbClr val="FF0000"/>
                          </a:solidFill>
                          <a:effectLst/>
                          <a:latin typeface="Times New Roman" panose="02020603050405020304" pitchFamily="18" charset="0"/>
                          <a:cs typeface="Times New Roman" panose="02020603050405020304" pitchFamily="18" charset="0"/>
                        </a:rPr>
                        <a:t>bàn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tay</a:t>
                      </a:r>
                      <a:r>
                        <a:rPr lang="en-US" sz="1800" dirty="0">
                          <a:solidFill>
                            <a:srgbClr val="FF0000"/>
                          </a:solidFill>
                          <a:effectLst/>
                          <a:latin typeface="Times New Roman" panose="02020603050405020304" pitchFamily="18" charset="0"/>
                          <a:cs typeface="Times New Roman" panose="02020603050405020304" pitchFamily="18" charset="0"/>
                        </a:rPr>
                        <a:t> con </a:t>
                      </a:r>
                      <a:r>
                        <a:rPr lang="en-US" sz="1800" dirty="0" err="1">
                          <a:solidFill>
                            <a:srgbClr val="FF0000"/>
                          </a:solidFill>
                          <a:effectLst/>
                          <a:latin typeface="Times New Roman" panose="02020603050405020304" pitchFamily="18" charset="0"/>
                          <a:cs typeface="Times New Roman" panose="02020603050405020304" pitchFamily="18" charset="0"/>
                        </a:rPr>
                        <a:t>người</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tạo</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smtClean="0">
                          <a:solidFill>
                            <a:srgbClr val="FF0000"/>
                          </a:solidFill>
                          <a:effectLst/>
                          <a:latin typeface="Times New Roman" panose="02020603050405020304" pitchFamily="18" charset="0"/>
                          <a:cs typeface="Times New Roman" panose="02020603050405020304" pitchFamily="18" charset="0"/>
                        </a:rPr>
                        <a:t>ra</a:t>
                      </a:r>
                      <a:r>
                        <a:rPr lang="en-US" sz="1800" baseline="0" dirty="0" smtClean="0">
                          <a:solidFill>
                            <a:srgbClr val="FF0000"/>
                          </a:solidFill>
                          <a:effectLst/>
                          <a:latin typeface="Times New Roman" panose="02020603050405020304" pitchFamily="18" charset="0"/>
                          <a:cs typeface="Times New Roman" panose="02020603050405020304" pitchFamily="18" charset="0"/>
                        </a:rPr>
                        <a:t> </a:t>
                      </a:r>
                      <a:r>
                        <a:rPr lang="en-US" sz="1800" baseline="0" dirty="0" smtClean="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1800" dirty="0" err="1" smtClean="0">
                          <a:solidFill>
                            <a:srgbClr val="FF0000"/>
                          </a:solidFill>
                          <a:effectLst/>
                          <a:latin typeface="Times New Roman" panose="02020603050405020304" pitchFamily="18" charset="0"/>
                          <a:cs typeface="Times New Roman" panose="02020603050405020304" pitchFamily="18" charset="0"/>
                        </a:rPr>
                        <a:t>Ước</a:t>
                      </a:r>
                      <a:r>
                        <a:rPr lang="en-US" sz="1800" dirty="0" smtClean="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mơ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chinh</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phục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đáy</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biển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sâu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của</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Giuyn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Véc-nơ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và</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những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người</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đương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thời</a:t>
                      </a:r>
                      <a:r>
                        <a:rPr lang="en-US" sz="1800" dirty="0">
                          <a:solidFill>
                            <a:srgbClr val="FF0000"/>
                          </a:solidFill>
                          <a:effectLst/>
                          <a:latin typeface="Times New Roman" panose="02020603050405020304" pitchFamily="18" charset="0"/>
                          <a:cs typeface="Times New Roman" panose="02020603050405020304" pitchFamily="18" charset="0"/>
                        </a:rPr>
                        <a:t>.</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hMerge="1">
                  <a:txBody>
                    <a:bodyPr/>
                    <a:lstStyle/>
                    <a:p>
                      <a:endParaRPr lang="en-US"/>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1809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759420" y="113881"/>
            <a:ext cx="7652722" cy="441719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9" name="Google Shape;299;p34"/>
          <p:cNvSpPr/>
          <p:nvPr/>
        </p:nvSpPr>
        <p:spPr>
          <a:xfrm>
            <a:off x="5303875" y="497980"/>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301" name="Google Shape;301;p34"/>
          <p:cNvSpPr/>
          <p:nvPr/>
        </p:nvSpPr>
        <p:spPr>
          <a:xfrm>
            <a:off x="5545725" y="262755"/>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305020" y="3245619"/>
            <a:ext cx="2648410" cy="2120798"/>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700272" y="3531227"/>
            <a:ext cx="3756195" cy="2170246"/>
          </a:xfrm>
          <a:prstGeom prst="rect">
            <a:avLst/>
          </a:prstGeom>
        </p:spPr>
      </p:pic>
      <p:pic>
        <p:nvPicPr>
          <p:cNvPr id="6" name="Picture 5"/>
          <p:cNvPicPr>
            <a:picLocks noChangeAspect="1"/>
          </p:cNvPicPr>
          <p:nvPr/>
        </p:nvPicPr>
        <p:blipFill>
          <a:blip r:embed="rId7"/>
          <a:stretch>
            <a:fillRect/>
          </a:stretch>
        </p:blipFill>
        <p:spPr>
          <a:xfrm>
            <a:off x="1534656" y="373771"/>
            <a:ext cx="4457721" cy="1391563"/>
          </a:xfrm>
          <a:prstGeom prst="rect">
            <a:avLst/>
          </a:prstGeom>
        </p:spPr>
      </p:pic>
      <p:sp>
        <p:nvSpPr>
          <p:cNvPr id="7" name="Rectangle 6"/>
          <p:cNvSpPr/>
          <p:nvPr/>
        </p:nvSpPr>
        <p:spPr>
          <a:xfrm>
            <a:off x="1572577" y="1391003"/>
            <a:ext cx="6124460" cy="2246769"/>
          </a:xfrm>
          <a:prstGeom prst="rect">
            <a:avLst/>
          </a:prstGeom>
        </p:spPr>
        <p:txBody>
          <a:bodyPr wrap="square">
            <a:spAutoFit/>
          </a:bodyPr>
          <a:lstStyle/>
          <a:p>
            <a:pPr algn="just"/>
            <a:r>
              <a:rPr lang="en-US" sz="2000" dirty="0" smtClean="0">
                <a:latin typeface="Times New Roman" panose="02020603050405020304" pitchFamily="18" charset="0"/>
                <a:ea typeface="Times New Roman" panose="02020603050405020304" pitchFamily="18" charset="0"/>
              </a:rPr>
              <a:t>1- </a:t>
            </a:r>
            <a:r>
              <a:rPr lang="en-US" sz="2000" dirty="0" err="1">
                <a:latin typeface="Times New Roman" panose="02020603050405020304" pitchFamily="18" charset="0"/>
                <a:ea typeface="Times New Roman" panose="02020603050405020304" pitchFamily="18" charset="0"/>
              </a:rPr>
              <a:t>Nhan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dặm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dưới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Giuyn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Véc-nơ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ấy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ngày</a:t>
            </a:r>
            <a:r>
              <a:rPr lang="en-US" sz="2000" dirty="0">
                <a:latin typeface="Times New Roman" panose="02020603050405020304" pitchFamily="18" charset="0"/>
                <a:ea typeface="Times New Roman" panose="02020603050405020304" pitchFamily="18" charset="0"/>
              </a:rPr>
              <a:t> nay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smtClean="0">
                <a:latin typeface="Times New Roman" panose="02020603050405020304" pitchFamily="18" charset="0"/>
                <a:ea typeface="Times New Roman" panose="02020603050405020304" pitchFamily="18" charset="0"/>
              </a:rPr>
              <a:t>?</a:t>
            </a:r>
          </a:p>
          <a:p>
            <a:pPr algn="just"/>
            <a:r>
              <a:rPr lang="en-US" sz="2000" dirty="0" smtClean="0">
                <a:latin typeface="Times New Roman" panose="02020603050405020304" pitchFamily="18" charset="0"/>
                <a:ea typeface="Times New Roman" panose="02020603050405020304" pitchFamily="18" charset="0"/>
              </a:rPr>
              <a:t>2- Theo </a:t>
            </a:r>
            <a:r>
              <a:rPr lang="en-US" sz="2000" dirty="0" err="1" smtClean="0">
                <a:latin typeface="Times New Roman" panose="02020603050405020304" pitchFamily="18" charset="0"/>
                <a:ea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nhà</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văn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đã</a:t>
            </a:r>
            <a:r>
              <a:rPr lang="en-US" sz="2000" dirty="0" smtClean="0">
                <a:latin typeface="Times New Roman" panose="02020603050405020304" pitchFamily="18" charset="0"/>
                <a:ea typeface="Times New Roman" panose="02020603050405020304" pitchFamily="18" charset="0"/>
              </a:rPr>
              <a:t> sang </a:t>
            </a:r>
            <a:r>
              <a:rPr lang="en-US" sz="2000" dirty="0" err="1" smtClean="0">
                <a:latin typeface="Times New Roman" panose="02020603050405020304" pitchFamily="18" charset="0"/>
                <a:ea typeface="Times New Roman" panose="02020603050405020304" pitchFamily="18" charset="0"/>
              </a:rPr>
              <a:t>tạo</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ra</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hình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ảnh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chiếc</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tàu</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ngầm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dựa</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trên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cơ</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sở</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hiện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thực</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nào</a:t>
            </a:r>
            <a:r>
              <a:rPr lang="en-US" sz="2000" dirty="0" smtClean="0">
                <a:latin typeface="Times New Roman" panose="02020603050405020304" pitchFamily="18" charset="0"/>
                <a:ea typeface="Times New Roman" panose="02020603050405020304" pitchFamily="18" charset="0"/>
              </a:rPr>
              <a:t>?</a:t>
            </a:r>
          </a:p>
          <a:p>
            <a:pPr algn="just"/>
            <a:r>
              <a:rPr lang="en-US" sz="2000" dirty="0" smtClean="0">
                <a:latin typeface="Times New Roman" panose="02020603050405020304" pitchFamily="18" charset="0"/>
                <a:ea typeface="Times New Roman" panose="02020603050405020304" pitchFamily="18" charset="0"/>
              </a:rPr>
              <a:t>3- Theo </a:t>
            </a:r>
            <a:r>
              <a:rPr lang="en-US" sz="2000" dirty="0" err="1" smtClean="0">
                <a:latin typeface="Times New Roman" panose="02020603050405020304" pitchFamily="18" charset="0"/>
                <a:ea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rPr>
              <a:t>, con </a:t>
            </a:r>
            <a:r>
              <a:rPr lang="en-US" sz="2000" dirty="0" err="1" smtClean="0">
                <a:latin typeface="Times New Roman" panose="02020603050405020304" pitchFamily="18" charset="0"/>
                <a:ea typeface="Times New Roman" panose="02020603050405020304" pitchFamily="18" charset="0"/>
              </a:rPr>
              <a:t>người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cần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làm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gì</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để</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vừa</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chinh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phục</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đại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dương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vừa</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không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ảnh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hưởng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đến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môi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trường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biển</a:t>
            </a:r>
            <a:r>
              <a:rPr lang="en-US" sz="2000" dirty="0" smtClean="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882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8" name="Rectangle 7"/>
          <p:cNvSpPr/>
          <p:nvPr/>
        </p:nvSpPr>
        <p:spPr>
          <a:xfrm>
            <a:off x="155530" y="139545"/>
            <a:ext cx="8822306" cy="4893647"/>
          </a:xfrm>
          <a:prstGeom prst="rect">
            <a:avLst/>
          </a:prstGeom>
        </p:spPr>
        <p:txBody>
          <a:bodyPr wrap="square">
            <a:spAutoFit/>
          </a:bodyPr>
          <a:lstStyle/>
          <a:p>
            <a:pPr algn="just"/>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ea typeface="Times New Roman" panose="02020603050405020304" pitchFamily="18" charset="0"/>
              </a:rPr>
              <a:t>Nhan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dặm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Giuyn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Véc-nơ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ông</a:t>
            </a:r>
            <a:r>
              <a:rPr lang="en-US" sz="2400" dirty="0">
                <a:latin typeface="Times New Roman" panose="02020603050405020304" pitchFamily="18" charset="0"/>
                <a:ea typeface="Times New Roman" panose="02020603050405020304" pitchFamily="18" charset="0"/>
              </a:rPr>
              <a:t>.</a:t>
            </a:r>
          </a:p>
          <a:p>
            <a:pPr algn="just"/>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nay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lặn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ngầm</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dương</a:t>
            </a:r>
            <a:r>
              <a:rPr lang="en-US" sz="2400" dirty="0">
                <a:latin typeface="Times New Roman" panose="02020603050405020304" pitchFamily="18" charset="0"/>
                <a:ea typeface="Times New Roman" panose="02020603050405020304" pitchFamily="18" charset="0"/>
              </a:rPr>
              <a:t>.</a:t>
            </a:r>
          </a:p>
          <a:p>
            <a:pPr algn="just"/>
            <a:r>
              <a:rPr lang="en-US" sz="2400" dirty="0" smtClean="0">
                <a:latin typeface="Times New Roman" panose="02020603050405020304" pitchFamily="18" charset="0"/>
                <a:ea typeface="Times New Roman" panose="02020603050405020304" pitchFamily="18" charset="0"/>
              </a:rPr>
              <a:t>2- </a:t>
            </a:r>
            <a:r>
              <a:rPr lang="en-US" sz="2400" dirty="0" err="1" smtClean="0">
                <a:latin typeface="Times New Roman" panose="02020603050405020304" pitchFamily="18" charset="0"/>
                <a:ea typeface="Times New Roman" panose="02020603050405020304" pitchFamily="18" charset="0"/>
              </a:rPr>
              <a:t>Nhà</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văn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đã</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sáng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tạo</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ra</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chiếc</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tàu</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ngầm</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dựa</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trên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cơ</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sở</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khoa</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học</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về</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công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nghệ</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chế</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tạo</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tàu</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biển</a:t>
            </a:r>
            <a:r>
              <a:rPr lang="en-US" sz="2400" dirty="0" smtClean="0">
                <a:latin typeface="Times New Roman" panose="02020603050405020304" pitchFamily="18" charset="0"/>
                <a:ea typeface="Times New Roman" panose="02020603050405020304" pitchFamily="18" charset="0"/>
              </a:rPr>
              <a:t>.</a:t>
            </a:r>
          </a:p>
          <a:p>
            <a:pPr algn="just"/>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Vào</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thời</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gian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tác</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giả</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sáng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tác</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thế</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giới</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đã</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có</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tàu</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chạy</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dưới</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mặt</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nước</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tuy</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nhiên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vẫn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còn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thô</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sơ</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đơn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giản</a:t>
            </a:r>
            <a:endParaRPr lang="en-US" sz="2400" dirty="0" smtClean="0">
              <a:latin typeface="Times New Roman" panose="02020603050405020304" pitchFamily="18" charset="0"/>
              <a:ea typeface="Times New Roman" panose="02020603050405020304" pitchFamily="18" charset="0"/>
            </a:endParaRPr>
          </a:p>
          <a:p>
            <a:pPr algn="just"/>
            <a:r>
              <a:rPr lang="en-US" sz="2400" dirty="0" smtClean="0">
                <a:latin typeface="Times New Roman" panose="02020603050405020304" pitchFamily="18" charset="0"/>
                <a:ea typeface="Times New Roman" panose="02020603050405020304" pitchFamily="18" charset="0"/>
              </a:rPr>
              <a:t>3- </a:t>
            </a:r>
            <a:r>
              <a:rPr lang="en-US" sz="2400" dirty="0" err="1" smtClean="0">
                <a:latin typeface="Times New Roman" panose="02020603050405020304" pitchFamily="18" charset="0"/>
                <a:ea typeface="Times New Roman" panose="02020603050405020304" pitchFamily="18" charset="0"/>
              </a:rPr>
              <a:t>Để</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vừa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dương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không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vệ</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lí</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48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pic>
        <p:nvPicPr>
          <p:cNvPr id="3" name="Picture 2"/>
          <p:cNvPicPr>
            <a:picLocks noChangeAspect="1"/>
          </p:cNvPicPr>
          <p:nvPr/>
        </p:nvPicPr>
        <p:blipFill>
          <a:blip r:embed="rId5"/>
          <a:stretch>
            <a:fillRect/>
          </a:stretch>
        </p:blipFill>
        <p:spPr>
          <a:xfrm>
            <a:off x="4386938" y="1579305"/>
            <a:ext cx="4365114" cy="1450974"/>
          </a:xfrm>
          <a:prstGeom prst="rect">
            <a:avLst/>
          </a:prstGeom>
        </p:spPr>
      </p:pic>
    </p:spTree>
    <p:extLst>
      <p:ext uri="{BB962C8B-B14F-4D97-AF65-F5344CB8AC3E}">
        <p14:creationId xmlns:p14="http://schemas.microsoft.com/office/powerpoint/2010/main" val="197715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6" name="Google Shape;1196;p64"/>
          <p:cNvSpPr/>
          <p:nvPr/>
        </p:nvSpPr>
        <p:spPr>
          <a:xfrm>
            <a:off x="3607359" y="321547"/>
            <a:ext cx="5024177" cy="4471517"/>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9476"/>
          <a:stretch/>
        </p:blipFill>
        <p:spPr>
          <a:xfrm>
            <a:off x="-166618" y="1645819"/>
            <a:ext cx="3570693" cy="3232339"/>
          </a:xfrm>
          <a:prstGeom prst="rect">
            <a:avLst/>
          </a:prstGeom>
        </p:spPr>
      </p:pic>
      <p:sp>
        <p:nvSpPr>
          <p:cNvPr id="10" name="Google Shape;1192;p64"/>
          <p:cNvSpPr/>
          <p:nvPr/>
        </p:nvSpPr>
        <p:spPr>
          <a:xfrm rot="-10523825" flipH="1">
            <a:off x="283179" y="331976"/>
            <a:ext cx="2671099" cy="899842"/>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4"/>
          <a:stretch>
            <a:fillRect/>
          </a:stretch>
        </p:blipFill>
        <p:spPr>
          <a:xfrm>
            <a:off x="359152" y="359951"/>
            <a:ext cx="2626925" cy="820045"/>
          </a:xfrm>
          <a:prstGeom prst="rect">
            <a:avLst/>
          </a:prstGeom>
        </p:spPr>
      </p:pic>
      <p:sp>
        <p:nvSpPr>
          <p:cNvPr id="5" name="Rectangle 4"/>
          <p:cNvSpPr/>
          <p:nvPr/>
        </p:nvSpPr>
        <p:spPr>
          <a:xfrm>
            <a:off x="3833447" y="885276"/>
            <a:ext cx="4572000" cy="1883657"/>
          </a:xfrm>
          <a:prstGeom prst="rect">
            <a:avLst/>
          </a:prstGeom>
        </p:spPr>
        <p:txBody>
          <a:bodyPr>
            <a:spAutoFit/>
          </a:bodyPr>
          <a:lstStyle/>
          <a:p>
            <a:pPr>
              <a:lnSpc>
                <a:spcPct val="150000"/>
              </a:lnSpc>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hoá</a:t>
            </a:r>
            <a:r>
              <a:rPr lang="en-US" sz="2000" b="1" dirty="0">
                <a:latin typeface="Times New Roman" panose="02020603050405020304" pitchFamily="18" charset="0"/>
                <a:ea typeface="Times New Roman" panose="02020603050405020304" pitchFamily="18" charset="0"/>
              </a:rPr>
              <a:t>, so </a:t>
            </a:r>
            <a:r>
              <a:rPr lang="en-US" sz="2000" b="1" dirty="0" err="1">
                <a:latin typeface="Times New Roman" panose="02020603050405020304" pitchFamily="18" charset="0"/>
                <a:ea typeface="Times New Roman" panose="02020603050405020304" pitchFamily="18" charset="0"/>
              </a:rPr>
              <a:t>sánh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động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giàu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hình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ảnh</a:t>
            </a:r>
            <a:r>
              <a:rPr lang="en-US" sz="2000" b="1" dirty="0">
                <a:latin typeface="Times New Roman" panose="02020603050405020304" pitchFamily="18" charset="0"/>
                <a:ea typeface="Times New Roman" panose="02020603050405020304" pitchFamily="18" charset="0"/>
              </a:rPr>
              <a:t>.</a:t>
            </a:r>
          </a:p>
          <a:p>
            <a:pPr>
              <a:lnSpc>
                <a:spcPct val="150000"/>
              </a:lnSpc>
            </a:pPr>
            <a:r>
              <a:rPr lang="vi-VN"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dụng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ngôn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ngữ</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đối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thoại</a:t>
            </a:r>
            <a:r>
              <a:rPr lang="en-US" sz="2000" b="1" dirty="0">
                <a:latin typeface="Times New Roman" panose="02020603050405020304" pitchFamily="18" charset="0"/>
                <a:ea typeface="Times New Roman" panose="02020603050405020304" pitchFamily="18" charset="0"/>
              </a:rPr>
              <a:t>.</a:t>
            </a:r>
          </a:p>
          <a:p>
            <a:pPr>
              <a:lnSpc>
                <a:spcPct val="150000"/>
              </a:lnSpc>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Miêu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tả</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tâm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vật</a:t>
            </a:r>
            <a:r>
              <a:rPr lang="en-US" sz="2000" b="1" dirty="0">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77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6" name="Google Shape;1196;p64"/>
          <p:cNvSpPr/>
          <p:nvPr/>
        </p:nvSpPr>
        <p:spPr>
          <a:xfrm>
            <a:off x="3607359" y="321547"/>
            <a:ext cx="5024177" cy="4471517"/>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9476"/>
          <a:stretch/>
        </p:blipFill>
        <p:spPr>
          <a:xfrm>
            <a:off x="-166618" y="1645819"/>
            <a:ext cx="3570693" cy="3232339"/>
          </a:xfrm>
          <a:prstGeom prst="rect">
            <a:avLst/>
          </a:prstGeom>
        </p:spPr>
      </p:pic>
      <p:sp>
        <p:nvSpPr>
          <p:cNvPr id="10" name="Google Shape;1192;p64"/>
          <p:cNvSpPr/>
          <p:nvPr/>
        </p:nvSpPr>
        <p:spPr>
          <a:xfrm rot="-10523825" flipH="1">
            <a:off x="283179" y="331976"/>
            <a:ext cx="2671099" cy="899842"/>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 name="Rectangle 2"/>
          <p:cNvSpPr/>
          <p:nvPr/>
        </p:nvSpPr>
        <p:spPr>
          <a:xfrm>
            <a:off x="3833447" y="769974"/>
            <a:ext cx="4572000" cy="2345322"/>
          </a:xfrm>
          <a:prstGeom prst="rect">
            <a:avLst/>
          </a:prstGeom>
        </p:spPr>
        <p:txBody>
          <a:bodyPr>
            <a:spAutoFit/>
          </a:bodyPr>
          <a:lstStyle/>
          <a:p>
            <a:pPr algn="just">
              <a:lnSpc>
                <a:spcPct val="150000"/>
              </a:lnSpc>
            </a:pPr>
            <a:r>
              <a:rPr lang="vi-VN"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Kể</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về</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cuộc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lưu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đầy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thú</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hấp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dẫn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của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thuỷ</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thủ</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vị</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giáo</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sư</a:t>
            </a:r>
            <a:r>
              <a:rPr lang="en-US" sz="2000" b="1" dirty="0">
                <a:latin typeface="Times New Roman" panose="02020603050405020304" pitchFamily="18" charset="0"/>
                <a:ea typeface="Times New Roman" panose="02020603050405020304" pitchFamily="18" charset="0"/>
              </a:rPr>
              <a:t>.</a:t>
            </a:r>
          </a:p>
          <a:p>
            <a:pPr algn="just">
              <a:lnSpc>
                <a:spcPct val="150000"/>
              </a:lnSpc>
            </a:pPr>
            <a:r>
              <a:rPr lang="en-US" sz="2000" b="1" dirty="0">
                <a:latin typeface="Times New Roman" panose="02020603050405020304" pitchFamily="18" charset="0"/>
                <a:ea typeface="Times New Roman" panose="02020603050405020304" pitchFamily="18" charset="0"/>
              </a:rPr>
              <a:t>- Qua </a:t>
            </a:r>
            <a:r>
              <a:rPr lang="en-US" sz="2000" b="1" dirty="0" err="1">
                <a:latin typeface="Times New Roman" panose="02020603050405020304" pitchFamily="18" charset="0"/>
                <a:ea typeface="Times New Roman" panose="02020603050405020304" pitchFamily="18" charset="0"/>
              </a:rPr>
              <a:t>đó</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ngợi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những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chuyến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lưu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để</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phục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khám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phá</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những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điều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ẩn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của</a:t>
            </a:r>
            <a:r>
              <a:rPr lang="en-US" sz="2000" b="1" dirty="0" smtClean="0">
                <a:latin typeface="Times New Roman" panose="02020603050405020304" pitchFamily="18" charset="0"/>
                <a:ea typeface="Times New Roman" panose="02020603050405020304" pitchFamily="18" charset="0"/>
              </a:rPr>
              <a:t> con </a:t>
            </a:r>
            <a:r>
              <a:rPr lang="en-US" sz="2000" b="1" dirty="0" err="1" smtClean="0">
                <a:latin typeface="Times New Roman" panose="02020603050405020304" pitchFamily="18" charset="0"/>
                <a:ea typeface="Times New Roman" panose="02020603050405020304" pitchFamily="18" charset="0"/>
              </a:rPr>
              <a:t>người</a:t>
            </a:r>
            <a:r>
              <a:rPr lang="en-US" sz="2000" b="1" dirty="0" smtClean="0">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251380" y="324225"/>
            <a:ext cx="2474531" cy="915343"/>
          </a:xfrm>
          <a:prstGeom prst="rect">
            <a:avLst/>
          </a:prstGeom>
        </p:spPr>
      </p:pic>
    </p:spTree>
    <p:extLst>
      <p:ext uri="{BB962C8B-B14F-4D97-AF65-F5344CB8AC3E}">
        <p14:creationId xmlns:p14="http://schemas.microsoft.com/office/powerpoint/2010/main" val="51840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sp>
        <p:nvSpPr>
          <p:cNvPr id="2" name="Rectangle 1"/>
          <p:cNvSpPr/>
          <p:nvPr/>
        </p:nvSpPr>
        <p:spPr>
          <a:xfrm>
            <a:off x="5172165" y="668004"/>
            <a:ext cx="3702818" cy="3903954"/>
          </a:xfrm>
          <a:prstGeom prst="rect">
            <a:avLst/>
          </a:prstGeom>
        </p:spPr>
        <p:txBody>
          <a:bodyPr wrap="square">
            <a:spAutoFit/>
          </a:bodyPr>
          <a:lstStyle/>
          <a:p>
            <a:pPr lvl="0" algn="just">
              <a:lnSpc>
                <a:spcPct val="150000"/>
              </a:lnSpc>
            </a:pPr>
            <a:r>
              <a:rPr lang="vi-VN" sz="2400" dirty="0">
                <a:solidFill>
                  <a:schemeClr val="bg1">
                    <a:lumMod val="10000"/>
                  </a:schemeClr>
                </a:solidFill>
                <a:latin typeface="+mj-lt"/>
                <a:ea typeface="Cambria"/>
                <a:cs typeface="Cambria"/>
                <a:sym typeface="Cambria"/>
              </a:rPr>
              <a:t>Viết đoạn văn (khoảng </a:t>
            </a:r>
            <a:r>
              <a:rPr lang="vi-VN" sz="2400" dirty="0" smtClean="0">
                <a:solidFill>
                  <a:schemeClr val="bg1">
                    <a:lumMod val="10000"/>
                  </a:schemeClr>
                </a:solidFill>
                <a:latin typeface="+mj-lt"/>
                <a:ea typeface="Cambria"/>
                <a:cs typeface="Cambria"/>
                <a:sym typeface="Cambria"/>
              </a:rPr>
              <a:t>10-</a:t>
            </a:r>
            <a:r>
              <a:rPr lang="en-US" sz="2400" dirty="0" smtClean="0">
                <a:solidFill>
                  <a:schemeClr val="bg1">
                    <a:lumMod val="10000"/>
                  </a:schemeClr>
                </a:solidFill>
                <a:latin typeface="+mj-lt"/>
                <a:ea typeface="Cambria"/>
                <a:cs typeface="Cambria"/>
                <a:sym typeface="Cambria"/>
              </a:rPr>
              <a:t> </a:t>
            </a:r>
            <a:r>
              <a:rPr lang="vi-VN" sz="2400" dirty="0" smtClean="0">
                <a:solidFill>
                  <a:schemeClr val="bg1">
                    <a:lumMod val="10000"/>
                  </a:schemeClr>
                </a:solidFill>
                <a:latin typeface="+mj-lt"/>
                <a:ea typeface="Cambria"/>
                <a:cs typeface="Cambria"/>
                <a:sym typeface="Cambria"/>
              </a:rPr>
              <a:t>12 </a:t>
            </a:r>
            <a:r>
              <a:rPr lang="vi-VN" sz="2400" dirty="0">
                <a:solidFill>
                  <a:schemeClr val="bg1">
                    <a:lumMod val="10000"/>
                  </a:schemeClr>
                </a:solidFill>
                <a:latin typeface="+mj-lt"/>
                <a:ea typeface="Cambria"/>
                <a:cs typeface="Cambria"/>
                <a:sym typeface="Cambria"/>
              </a:rPr>
              <a:t>câu) kể tiếp (theo tưởng tượng của em) về sự kiện diễn ra sau tình huống nhân vật "tôi", Công-xây và Nét Len bị kéo vào bên trong con tàu ngầm.</a:t>
            </a:r>
          </a:p>
        </p:txBody>
      </p:sp>
    </p:spTree>
    <p:extLst>
      <p:ext uri="{BB962C8B-B14F-4D97-AF65-F5344CB8AC3E}">
        <p14:creationId xmlns:p14="http://schemas.microsoft.com/office/powerpoint/2010/main" val="390075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pic>
        <p:nvPicPr>
          <p:cNvPr id="6" name="Picture 5"/>
          <p:cNvPicPr>
            <a:picLocks noChangeAspect="1"/>
          </p:cNvPicPr>
          <p:nvPr/>
        </p:nvPicPr>
        <p:blipFill>
          <a:blip r:embed="rId5"/>
          <a:stretch>
            <a:fillRect/>
          </a:stretch>
        </p:blipFill>
        <p:spPr>
          <a:xfrm>
            <a:off x="4307954" y="1248442"/>
            <a:ext cx="4889416" cy="2688569"/>
          </a:xfrm>
          <a:prstGeom prst="rect">
            <a:avLst/>
          </a:prstGeom>
        </p:spPr>
      </p:pic>
    </p:spTree>
    <p:extLst>
      <p:ext uri="{BB962C8B-B14F-4D97-AF65-F5344CB8AC3E}">
        <p14:creationId xmlns:p14="http://schemas.microsoft.com/office/powerpoint/2010/main" val="42388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759420" y="113881"/>
            <a:ext cx="7652722" cy="441719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305020" y="3245619"/>
            <a:ext cx="2648410" cy="2120798"/>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700272" y="3531227"/>
            <a:ext cx="3756195" cy="2170246"/>
          </a:xfrm>
          <a:prstGeom prst="rect">
            <a:avLst/>
          </a:prstGeom>
        </p:spPr>
      </p:pic>
      <p:sp>
        <p:nvSpPr>
          <p:cNvPr id="9" name="Rectangle 8"/>
          <p:cNvSpPr/>
          <p:nvPr/>
        </p:nvSpPr>
        <p:spPr>
          <a:xfrm>
            <a:off x="1457011" y="583542"/>
            <a:ext cx="6454817" cy="3477875"/>
          </a:xfrm>
          <a:prstGeom prst="rect">
            <a:avLst/>
          </a:prstGeom>
        </p:spPr>
        <p:txBody>
          <a:bodyPr wrap="square">
            <a:spAutoFit/>
          </a:bodyPr>
          <a:lstStyle/>
          <a:p>
            <a:pPr algn="ctr"/>
            <a:r>
              <a:rPr lang="vi-VN" sz="2000" dirty="0">
                <a:solidFill>
                  <a:srgbClr val="212529"/>
                </a:solidFill>
                <a:latin typeface="+mj-lt"/>
              </a:rPr>
              <a:t>Cuộc bắt cóc diễn ra trong nháy mắt. Chúng tôi chưa kịp hoàn hồn. Tôi không biết Công-xây và Nét Len cảm thấy thế nào, nhưng tôi thì sởn gai ốc trong cái nhà tù này. Tôi suy nghĩ, không biết những kẻ trong tàu này là ai? Bọn chúng có phải đám phỉ kiểu mới, tung hoành ngoài biển mới nổi gần đây hay không. Đang đắm chìm trong dòng suy nghĩ, thì có tiếng then cửa lách cách, cánh cửa mở ra, hai người bước vào. Một người lực lưỡng, vai rộng, đầu to với bộ tóc đen rối bù, còn một người trông có vẻ lanh lợi với cặp ria mép và đôi mắt sắc sảo. Chúng tiến lại gần chúng tôi, và nói một thứ ngôn ngữ kỳ lạ mà tôi không hề biết.</a:t>
            </a:r>
            <a:endParaRPr lang="en-US" sz="2000" dirty="0">
              <a:latin typeface="+mj-lt"/>
            </a:endParaRPr>
          </a:p>
        </p:txBody>
      </p:sp>
    </p:spTree>
    <p:extLst>
      <p:ext uri="{BB962C8B-B14F-4D97-AF65-F5344CB8AC3E}">
        <p14:creationId xmlns:p14="http://schemas.microsoft.com/office/powerpoint/2010/main" val="123862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677400" y="4533900"/>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40380"/>
            <a:ext cx="9241155" cy="8183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209" y="-2933858"/>
            <a:ext cx="9144000"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1866900" y="70188"/>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6923" y="257711"/>
            <a:ext cx="3214342" cy="1323696"/>
          </a:xfrm>
          <a:prstGeom prst="rect">
            <a:avLst/>
          </a:prstGeom>
          <a:noFill/>
        </p:spPr>
        <p:txBody>
          <a:bodyPr wrap="none" rtlCol="0">
            <a:spAutoFit/>
          </a:bodyPr>
          <a:lstStyle/>
          <a:p>
            <a:pPr algn="ctr">
              <a:buClrTx/>
              <a:buFontTx/>
              <a:buNone/>
            </a:pPr>
            <a:r>
              <a:rPr lang="en-US" sz="4001" b="1" kern="1200" dirty="0">
                <a:solidFill>
                  <a:srgbClr val="CC0066"/>
                </a:solidFill>
                <a:cs typeface="Arial" panose="020B0604020202020204" pitchFamily="34" charset="0"/>
              </a:rPr>
              <a:t>GIẢI CỨU</a:t>
            </a:r>
          </a:p>
          <a:p>
            <a:pPr algn="ctr">
              <a:buClrTx/>
              <a:buFontTx/>
              <a:buNone/>
            </a:pPr>
            <a:r>
              <a:rPr lang="en-US" sz="4001" b="1" kern="1200" dirty="0">
                <a:solidFill>
                  <a:srgbClr val="CC0066"/>
                </a:solidFill>
                <a:cs typeface="Arial" panose="020B0604020202020204" pitchFamily="34" charset="0"/>
              </a:rPr>
              <a:t>ĐẠI DƯƠNG</a:t>
            </a:r>
          </a:p>
        </p:txBody>
      </p:sp>
      <p:pic>
        <p:nvPicPr>
          <p:cNvPr id="7" name="Picture 11" descr="C:\Users\ADMIN\Desktop\Tai nguyen thiet ke tro choi\Angry birds epic birds\1505573783630 (2).png">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70446" y="3645218"/>
            <a:ext cx="2502218" cy="121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84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93119"/>
            <a:ext cx="9144000" cy="723661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5486401" y="3544963"/>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2510092" y="2901657"/>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1924050"/>
            <a:ext cx="5819775" cy="8915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52600" y="37624"/>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667000" y="595948"/>
            <a:ext cx="4191000" cy="1385379"/>
          </a:xfrm>
          <a:prstGeom prst="rect">
            <a:avLst/>
          </a:prstGeom>
          <a:noFill/>
        </p:spPr>
        <p:txBody>
          <a:bodyPr wrap="square" rtlCol="0">
            <a:spAutoFit/>
          </a:bodyPr>
          <a:lstStyle/>
          <a:p>
            <a:pPr algn="ctr">
              <a:buClrTx/>
              <a:buFontTx/>
              <a:buNone/>
            </a:pPr>
            <a:r>
              <a:rPr lang="en-US" sz="2801" kern="1200" dirty="0">
                <a:solidFill>
                  <a:srgbClr val="0033CC"/>
                </a:solidFill>
                <a:latin typeface="Times New Roman" panose="02020603050405020304" pitchFamily="18" charset="0"/>
                <a:cs typeface="Times New Roman" panose="02020603050405020304" pitchFamily="18" charset="0"/>
              </a:rPr>
              <a:t>Ai </a:t>
            </a:r>
            <a:r>
              <a:rPr lang="en-US" sz="2801" kern="1200" dirty="0" err="1">
                <a:solidFill>
                  <a:srgbClr val="0033CC"/>
                </a:solidFill>
                <a:latin typeface="Times New Roman" panose="02020603050405020304" pitchFamily="18" charset="0"/>
                <a:cs typeface="Times New Roman" panose="02020603050405020304" pitchFamily="18" charset="0"/>
              </a:rPr>
              <a:t>là</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tác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giả</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của</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tiểu</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thuyết</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Hai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vạn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dặm</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dưới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đáy</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biển</a:t>
            </a:r>
            <a:r>
              <a:rPr lang="en-US" sz="2801" kern="1200" dirty="0">
                <a:solidFill>
                  <a:srgbClr val="0033CC"/>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192882" y="2369344"/>
            <a:ext cx="2340769"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En-</a:t>
            </a:r>
            <a:r>
              <a:rPr lang="en-US" sz="2400" kern="1200" dirty="0" err="1">
                <a:solidFill>
                  <a:srgbClr val="0033CC"/>
                </a:solidFill>
                <a:latin typeface="Times New Roman" panose="02020603050405020304" pitchFamily="18" charset="0"/>
                <a:cs typeface="Times New Roman" panose="02020603050405020304" pitchFamily="18" charset="0"/>
              </a:rPr>
              <a:t>đi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Uya</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667019" y="236945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Bret-</a:t>
            </a:r>
            <a:r>
              <a:rPr lang="en-US" sz="2400" kern="1200" dirty="0" err="1">
                <a:solidFill>
                  <a:srgbClr val="0033CC"/>
                </a:solidFill>
                <a:latin typeface="Times New Roman" panose="02020603050405020304" pitchFamily="18" charset="0"/>
                <a:cs typeface="Times New Roman" panose="02020603050405020304" pitchFamily="18" charset="0"/>
              </a:rPr>
              <a:t>bơ</a:t>
            </a:r>
            <a:r>
              <a:rPr lang="en-US" sz="2400" kern="1200" dirty="0">
                <a:solidFill>
                  <a:srgbClr val="0033CC"/>
                </a:solidFill>
                <a:latin typeface="Times New Roman" panose="02020603050405020304" pitchFamily="18" charset="0"/>
                <a:cs typeface="Times New Roman" panose="02020603050405020304" pitchFamily="18" charset="0"/>
              </a:rPr>
              <a:t>-</a:t>
            </a:r>
            <a:r>
              <a:rPr lang="en-US" sz="2400" kern="1200" dirty="0" err="1">
                <a:solidFill>
                  <a:srgbClr val="0033CC"/>
                </a:solidFill>
                <a:latin typeface="Times New Roman" panose="02020603050405020304" pitchFamily="18" charset="0"/>
                <a:cs typeface="Times New Roman" panose="02020603050405020304" pitchFamily="18" charset="0"/>
              </a:rPr>
              <a:t>ry</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937711" y="2369185"/>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C. An-</a:t>
            </a:r>
            <a:r>
              <a:rPr lang="en-US" sz="2400" kern="1200" dirty="0" err="1">
                <a:solidFill>
                  <a:srgbClr val="0033CC"/>
                </a:solidFill>
                <a:latin typeface="Times New Roman" panose="02020603050405020304" pitchFamily="18" charset="0"/>
                <a:cs typeface="Times New Roman" panose="02020603050405020304" pitchFamily="18" charset="0"/>
              </a:rPr>
              <a:t>đéc</a:t>
            </a:r>
            <a:r>
              <a:rPr lang="en-US" sz="2400" kern="1200" dirty="0">
                <a:solidFill>
                  <a:srgbClr val="0033CC"/>
                </a:solidFill>
                <a:latin typeface="Times New Roman" panose="02020603050405020304" pitchFamily="18" charset="0"/>
                <a:cs typeface="Times New Roman" panose="02020603050405020304" pitchFamily="18" charset="0"/>
              </a:rPr>
              <a:t>-</a:t>
            </a:r>
            <a:r>
              <a:rPr lang="en-US" sz="2400" kern="1200" dirty="0" err="1">
                <a:solidFill>
                  <a:srgbClr val="0033CC"/>
                </a:solidFill>
                <a:latin typeface="Times New Roman" panose="02020603050405020304" pitchFamily="18" charset="0"/>
                <a:cs typeface="Times New Roman" panose="02020603050405020304" pitchFamily="18" charset="0"/>
              </a:rPr>
              <a:t>xen</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072313" y="236945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D. </a:t>
            </a:r>
            <a:r>
              <a:rPr lang="en-US" sz="2400" kern="1200" dirty="0" err="1">
                <a:solidFill>
                  <a:srgbClr val="0033CC"/>
                </a:solidFill>
                <a:latin typeface="Times New Roman" panose="02020603050405020304" pitchFamily="18" charset="0"/>
                <a:cs typeface="Times New Roman" panose="02020603050405020304" pitchFamily="18" charset="0"/>
              </a:rPr>
              <a:t>Giuyn</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véc-nơ</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82493" y="3790950"/>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9906000" y="2893786"/>
            <a:ext cx="609600" cy="609600"/>
          </a:xfrm>
          <a:prstGeom prst="rect">
            <a:avLst/>
          </a:prstGeom>
        </p:spPr>
      </p:pic>
      <p:pic>
        <p:nvPicPr>
          <p:cNvPr id="47"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588045" y="133350"/>
            <a:ext cx="757084" cy="375064"/>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51"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933247" y="708850"/>
            <a:ext cx="90244" cy="76328"/>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58" name="Group 57"/>
          <p:cNvGrpSpPr/>
          <p:nvPr/>
        </p:nvGrpSpPr>
        <p:grpSpPr>
          <a:xfrm>
            <a:off x="934593" y="1261150"/>
            <a:ext cx="90244" cy="76328"/>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64" name="Group 63"/>
          <p:cNvGrpSpPr/>
          <p:nvPr/>
        </p:nvGrpSpPr>
        <p:grpSpPr>
          <a:xfrm>
            <a:off x="1231629" y="1001869"/>
            <a:ext cx="90244" cy="76328"/>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70" name="Group 69"/>
          <p:cNvGrpSpPr/>
          <p:nvPr/>
        </p:nvGrpSpPr>
        <p:grpSpPr>
          <a:xfrm>
            <a:off x="661894" y="1026808"/>
            <a:ext cx="90244" cy="76328"/>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76"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7" name="Explosion 2 76"/>
          <p:cNvSpPr/>
          <p:nvPr/>
        </p:nvSpPr>
        <p:spPr>
          <a:xfrm>
            <a:off x="3124223" y="3165977"/>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1306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bldLvl="0" animBg="1"/>
      <p:bldP spid="5" grpId="1" bldLvl="0" animBg="1"/>
      <p:bldP spid="15" grpId="0" bldLvl="0" animBg="1"/>
      <p:bldP spid="15" grpId="1" bldLvl="0" animBg="1"/>
      <p:bldP spid="16" grpId="0" bldLvl="0" animBg="1"/>
      <p:bldP spid="16" grpId="1" bldLvl="0" animBg="1"/>
      <p:bldP spid="17" grpId="0" bldLvl="0" animBg="1"/>
      <p:bldP spid="17" grpId="1" bldLvl="0" animBg="1"/>
      <p:bldP spid="77" grpId="0" bldLvl="0" animBg="1"/>
      <p:bldP spid="77" grpId="1"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 y="14287"/>
            <a:ext cx="9149047" cy="5129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4893" y="3914775"/>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1285" y="184714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75275" y="2847976"/>
            <a:ext cx="2482850"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310" y="-2646655"/>
            <a:ext cx="6248401" cy="10134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28800"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2743200" y="576104"/>
            <a:ext cx="4191000" cy="1385379"/>
          </a:xfrm>
          <a:prstGeom prst="rect">
            <a:avLst/>
          </a:prstGeom>
          <a:noFill/>
        </p:spPr>
        <p:txBody>
          <a:bodyPr wrap="square" rtlCol="0">
            <a:spAutoFit/>
          </a:bodyPr>
          <a:lstStyle/>
          <a:p>
            <a:pPr algn="ctr">
              <a:buClrTx/>
              <a:buFontTx/>
              <a:buNone/>
            </a:pPr>
            <a:r>
              <a:rPr lang="en-US" sz="2801" kern="1200" dirty="0" err="1" smtClean="0">
                <a:solidFill>
                  <a:srgbClr val="0033CC"/>
                </a:solidFill>
                <a:latin typeface="Times New Roman" panose="02020603050405020304" pitchFamily="18" charset="0"/>
                <a:cs typeface="Times New Roman" panose="02020603050405020304" pitchFamily="18" charset="0"/>
              </a:rPr>
              <a:t>Đoạn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trích</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Cuộc</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chạm</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trán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trên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đại</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dương</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được</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kể</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theo</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ngôi</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thứ</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mấy</a:t>
            </a:r>
            <a:r>
              <a:rPr lang="en-US" sz="2801" kern="1200" dirty="0" smtClean="0">
                <a:solidFill>
                  <a:srgbClr val="0033CC"/>
                </a:solidFill>
                <a:latin typeface="Times New Roman" panose="02020603050405020304" pitchFamily="18" charset="0"/>
                <a:cs typeface="Times New Roman" panose="02020603050405020304" pitchFamily="18" charset="0"/>
              </a:rPr>
              <a:t>?</a:t>
            </a:r>
            <a:endParaRPr lang="en-US" sz="2801" kern="1200" dirty="0">
              <a:solidFill>
                <a:srgbClr val="0033CC"/>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152400" y="2255044"/>
            <a:ext cx="1981200" cy="105861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err="1" smtClean="0">
                <a:solidFill>
                  <a:srgbClr val="0033CC"/>
                </a:solidFill>
                <a:latin typeface="Times New Roman" panose="02020603050405020304" pitchFamily="18" charset="0"/>
                <a:cs typeface="Times New Roman" panose="02020603050405020304" pitchFamily="18" charset="0"/>
              </a:rPr>
              <a:t>Ngôi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thứ</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ba</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6988969" y="2255157"/>
            <a:ext cx="2155013" cy="105850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D. </a:t>
            </a:r>
            <a:r>
              <a:rPr lang="en-US" sz="2400" kern="1200" dirty="0" err="1" smtClean="0">
                <a:solidFill>
                  <a:srgbClr val="0033CC"/>
                </a:solidFill>
                <a:latin typeface="Times New Roman" panose="02020603050405020304" pitchFamily="18" charset="0"/>
                <a:cs typeface="Times New Roman" panose="02020603050405020304" pitchFamily="18" charset="0"/>
              </a:rPr>
              <a:t>Kết</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hợp</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cả</a:t>
            </a:r>
            <a:r>
              <a:rPr lang="en-US" sz="2400" kern="1200" dirty="0" smtClean="0">
                <a:solidFill>
                  <a:srgbClr val="0033CC"/>
                </a:solidFill>
                <a:latin typeface="Times New Roman" panose="02020603050405020304" pitchFamily="18" charset="0"/>
                <a:cs typeface="Times New Roman" panose="02020603050405020304" pitchFamily="18" charset="0"/>
              </a:rPr>
              <a:t> 3 </a:t>
            </a:r>
            <a:r>
              <a:rPr lang="en-US" sz="2400" kern="1200" dirty="0" err="1" smtClean="0">
                <a:solidFill>
                  <a:srgbClr val="0033CC"/>
                </a:solidFill>
                <a:latin typeface="Times New Roman" panose="02020603050405020304" pitchFamily="18" charset="0"/>
                <a:cs typeface="Times New Roman" panose="02020603050405020304" pitchFamily="18" charset="0"/>
              </a:rPr>
              <a:t>ngôi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kể</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4566286" y="2266950"/>
            <a:ext cx="2368391" cy="105850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C. </a:t>
            </a:r>
            <a:r>
              <a:rPr lang="en-US" sz="2400" kern="1200" dirty="0" err="1" smtClean="0">
                <a:solidFill>
                  <a:srgbClr val="0033CC"/>
                </a:solidFill>
                <a:latin typeface="Times New Roman" panose="02020603050405020304" pitchFamily="18" charset="0"/>
                <a:cs typeface="Times New Roman" panose="02020603050405020304" pitchFamily="18" charset="0"/>
              </a:rPr>
              <a:t>Ngôi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thứ</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hai</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190274" y="2255044"/>
            <a:ext cx="2318861" cy="105861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a:t>
            </a:r>
            <a:r>
              <a:rPr lang="en-US" sz="2400" kern="1200" dirty="0" err="1" smtClean="0">
                <a:solidFill>
                  <a:srgbClr val="0033CC"/>
                </a:solidFill>
                <a:latin typeface="Times New Roman" panose="02020603050405020304" pitchFamily="18" charset="0"/>
                <a:cs typeface="Times New Roman" panose="02020603050405020304" pitchFamily="18" charset="0"/>
              </a:rPr>
              <a:t>Ngôi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thứ</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nhất</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9906000" y="2893786"/>
            <a:ext cx="609600" cy="6096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588045" y="13335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26"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933247" y="708850"/>
            <a:ext cx="90244" cy="76328"/>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1"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934593" y="1261150"/>
            <a:ext cx="90244" cy="76328"/>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7"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1231629" y="1001869"/>
            <a:ext cx="90244" cy="76328"/>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661894" y="1026808"/>
            <a:ext cx="90244" cy="76328"/>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1"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2" name="Explosion 2 51"/>
          <p:cNvSpPr/>
          <p:nvPr/>
        </p:nvSpPr>
        <p:spPr>
          <a:xfrm>
            <a:off x="2410630" y="3658217"/>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660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44"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52" grpId="0" bldLvl="0" animBg="1"/>
      <p:bldP spid="52" grpId="1"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3880"/>
            <a:ext cx="9144000" cy="61074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662680" y="-2160270"/>
            <a:ext cx="6400800"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4065213" y="3052593"/>
            <a:ext cx="1268787" cy="195755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510914" y="2318305"/>
            <a:ext cx="2538841"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err="1" smtClean="0">
                <a:solidFill>
                  <a:srgbClr val="0033CC"/>
                </a:solidFill>
                <a:latin typeface="Times New Roman" panose="02020603050405020304" pitchFamily="18" charset="0"/>
                <a:cs typeface="Times New Roman" panose="02020603050405020304" pitchFamily="18" charset="0"/>
              </a:rPr>
              <a:t>Cả</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một</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ngày</a:t>
            </a:r>
            <a:endParaRPr lang="en-US" sz="2400" kern="1200" dirty="0">
              <a:solidFill>
                <a:srgbClr val="0033CC"/>
              </a:solidFill>
              <a:latin typeface="Times New Roman" panose="02020603050405020304" pitchFamily="18" charset="0"/>
              <a:cs typeface="Times New Roman" panose="02020603050405020304" pitchFamily="18" charset="0"/>
            </a:endParaRPr>
          </a:p>
        </p:txBody>
      </p:sp>
      <p:pic>
        <p:nvPicPr>
          <p:cNvPr id="32" name="Picture 3" descr="C:\Users\ADMIN\Desktop\Giai cuu dai duong 2\3c.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09801" y="3257550"/>
            <a:ext cx="720044" cy="13716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325164" y="2308515"/>
            <a:ext cx="2568457"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a:t>
            </a:r>
            <a:r>
              <a:rPr lang="en-US" sz="2400" kern="1200" dirty="0" err="1" smtClean="0">
                <a:solidFill>
                  <a:srgbClr val="0033CC"/>
                </a:solidFill>
                <a:latin typeface="Times New Roman" panose="02020603050405020304" pitchFamily="18" charset="0"/>
                <a:cs typeface="Times New Roman" panose="02020603050405020304" pitchFamily="18" charset="0"/>
              </a:rPr>
              <a:t>nửa</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ngày</a:t>
            </a:r>
            <a:endParaRPr lang="en-US" sz="2400" kern="1200" dirty="0">
              <a:solidFill>
                <a:srgbClr val="0033CC"/>
              </a:solidFill>
              <a:latin typeface="Times New Roman" panose="02020603050405020304" pitchFamily="18" charset="0"/>
              <a:cs typeface="Times New Roman" panose="02020603050405020304" pitchFamily="18" charset="0"/>
            </a:endParaRPr>
          </a:p>
        </p:txBody>
      </p:sp>
      <p:pic>
        <p:nvPicPr>
          <p:cNvPr id="35" name="Picture 4" descr="C:\Users\ADMIN\Desktop\Giai cuu dai duong 2\3.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5893620" y="2766219"/>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5282593" y="3553320"/>
            <a:ext cx="1123633" cy="1609230"/>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6096000" y="2318305"/>
            <a:ext cx="2752210"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smtClean="0">
                <a:solidFill>
                  <a:srgbClr val="0033CC"/>
                </a:solidFill>
                <a:latin typeface="Times New Roman" panose="02020603050405020304" pitchFamily="18" charset="0"/>
                <a:cs typeface="Times New Roman" panose="02020603050405020304" pitchFamily="18" charset="0"/>
              </a:rPr>
              <a:t>C. </a:t>
            </a:r>
            <a:r>
              <a:rPr lang="en-US" sz="2400" kern="1200" dirty="0" err="1" smtClean="0">
                <a:solidFill>
                  <a:srgbClr val="0033CC"/>
                </a:solidFill>
                <a:latin typeface="Times New Roman" panose="02020603050405020304" pitchFamily="18" charset="0"/>
                <a:cs typeface="Times New Roman" panose="02020603050405020304" pitchFamily="18" charset="0"/>
              </a:rPr>
              <a:t>một</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giờ</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đồng</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hồ</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40"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07387"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2163604" y="245745"/>
            <a:ext cx="5363528" cy="954364"/>
          </a:xfrm>
          <a:prstGeom prst="rect">
            <a:avLst/>
          </a:prstGeom>
          <a:noFill/>
        </p:spPr>
        <p:txBody>
          <a:bodyPr wrap="square" rtlCol="0">
            <a:spAutoFit/>
          </a:bodyPr>
          <a:lstStyle/>
          <a:p>
            <a:pPr algn="ctr">
              <a:buClrTx/>
              <a:buFontTx/>
              <a:buNone/>
            </a:pPr>
            <a:r>
              <a:rPr lang="en-US" sz="2801" kern="1200" dirty="0" err="1" smtClean="0">
                <a:solidFill>
                  <a:srgbClr val="0033CC"/>
                </a:solidFill>
                <a:latin typeface="Times New Roman" panose="02020603050405020304" pitchFamily="18" charset="0"/>
                <a:cs typeface="Times New Roman" panose="02020603050405020304" pitchFamily="18" charset="0"/>
              </a:rPr>
              <a:t>Cuộc</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đọ</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sức</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giữa</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tàu</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chiến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và</a:t>
            </a:r>
            <a:r>
              <a:rPr lang="en-US" sz="2801" kern="1200" dirty="0" smtClean="0">
                <a:solidFill>
                  <a:srgbClr val="0033CC"/>
                </a:solidFill>
                <a:latin typeface="Times New Roman" panose="02020603050405020304" pitchFamily="18" charset="0"/>
                <a:cs typeface="Times New Roman" panose="02020603050405020304" pitchFamily="18" charset="0"/>
              </a:rPr>
              <a:t> con </a:t>
            </a:r>
            <a:r>
              <a:rPr lang="en-US" sz="2801" kern="1200" dirty="0" err="1" smtClean="0">
                <a:solidFill>
                  <a:srgbClr val="0033CC"/>
                </a:solidFill>
                <a:latin typeface="Times New Roman" panose="02020603050405020304" pitchFamily="18" charset="0"/>
                <a:cs typeface="Times New Roman" panose="02020603050405020304" pitchFamily="18" charset="0"/>
              </a:rPr>
              <a:t>cá</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diễn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ra</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trong</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bao</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nhiêu</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giờ</a:t>
            </a:r>
            <a:r>
              <a:rPr lang="en-US" sz="2801" kern="1200" dirty="0" smtClean="0">
                <a:solidFill>
                  <a:srgbClr val="0033CC"/>
                </a:solidFill>
                <a:latin typeface="Times New Roman" panose="02020603050405020304" pitchFamily="18" charset="0"/>
                <a:cs typeface="Times New Roman" panose="02020603050405020304" pitchFamily="18" charset="0"/>
              </a:rPr>
              <a:t>?</a:t>
            </a:r>
            <a:endParaRPr lang="en-US" sz="2801" kern="1200" dirty="0">
              <a:solidFill>
                <a:srgbClr val="0033CC"/>
              </a:solidFill>
              <a:latin typeface="Times New Roman" panose="02020603050405020304" pitchFamily="18" charset="0"/>
              <a:cs typeface="Times New Roman" panose="02020603050405020304" pitchFamily="18" charset="0"/>
            </a:endParaRP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48601" y="4019550"/>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9906000" y="2893786"/>
            <a:ext cx="609600" cy="609600"/>
          </a:xfrm>
          <a:prstGeom prst="rect">
            <a:avLst/>
          </a:prstGeom>
        </p:spPr>
      </p:pic>
      <p:pic>
        <p:nvPicPr>
          <p:cNvPr id="16"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588045" y="133350"/>
            <a:ext cx="757084" cy="375064"/>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2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933247" y="708850"/>
            <a:ext cx="90244" cy="76328"/>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5"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934593" y="1261150"/>
            <a:ext cx="90244" cy="76328"/>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1231629" y="1001869"/>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50" name="Group 49"/>
          <p:cNvGrpSpPr/>
          <p:nvPr/>
        </p:nvGrpSpPr>
        <p:grpSpPr>
          <a:xfrm>
            <a:off x="661894" y="1026808"/>
            <a:ext cx="90244" cy="7632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6"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7" name="Explosion 2 56"/>
          <p:cNvSpPr/>
          <p:nvPr/>
        </p:nvSpPr>
        <p:spPr>
          <a:xfrm>
            <a:off x="1025071" y="2521610"/>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156977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8"/>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8"/>
                                        </p:tgtEl>
                                      </p:cBhvr>
                                    </p:animEffect>
                                    <p:anim calcmode="lin" valueType="num">
                                      <p:cBhvr>
                                        <p:cTn id="62" dur="1000"/>
                                        <p:tgtEl>
                                          <p:spTgt spid="28"/>
                                        </p:tgtEl>
                                        <p:attrNameLst>
                                          <p:attrName>ppt_x</p:attrName>
                                        </p:attrNameLst>
                                      </p:cBhvr>
                                      <p:tavLst>
                                        <p:tav tm="0">
                                          <p:val>
                                            <p:strVal val="ppt_x"/>
                                          </p:val>
                                        </p:tav>
                                        <p:tav tm="100000">
                                          <p:val>
                                            <p:strVal val="ppt_x"/>
                                          </p:val>
                                        </p:tav>
                                      </p:tavLst>
                                    </p:anim>
                                    <p:anim calcmode="lin" valueType="num">
                                      <p:cBhvr>
                                        <p:cTn id="63" dur="1000"/>
                                        <p:tgtEl>
                                          <p:spTgt spid="28"/>
                                        </p:tgtEl>
                                        <p:attrNameLst>
                                          <p:attrName>ppt_y</p:attrName>
                                        </p:attrNameLst>
                                      </p:cBhvr>
                                      <p:tavLst>
                                        <p:tav tm="0">
                                          <p:val>
                                            <p:strVal val="ppt_y"/>
                                          </p:val>
                                        </p:tav>
                                        <p:tav tm="100000">
                                          <p:val>
                                            <p:strVal val="ppt_y+.1"/>
                                          </p:val>
                                        </p:tav>
                                      </p:tavLst>
                                    </p:anim>
                                    <p:set>
                                      <p:cBhvr>
                                        <p:cTn id="6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33"/>
                                        </p:tgtEl>
                                      </p:cBhvr>
                                    </p:animEffect>
                                    <p:anim calcmode="lin" valueType="num">
                                      <p:cBhvr>
                                        <p:cTn id="70" dur="1000"/>
                                        <p:tgtEl>
                                          <p:spTgt spid="33"/>
                                        </p:tgtEl>
                                        <p:attrNameLst>
                                          <p:attrName>ppt_x</p:attrName>
                                        </p:attrNameLst>
                                      </p:cBhvr>
                                      <p:tavLst>
                                        <p:tav tm="0">
                                          <p:val>
                                            <p:strVal val="ppt_x"/>
                                          </p:val>
                                        </p:tav>
                                        <p:tav tm="100000">
                                          <p:val>
                                            <p:strVal val="ppt_x"/>
                                          </p:val>
                                        </p:tav>
                                      </p:tavLst>
                                    </p:anim>
                                    <p:anim calcmode="lin" valueType="num">
                                      <p:cBhvr>
                                        <p:cTn id="71" dur="1000"/>
                                        <p:tgtEl>
                                          <p:spTgt spid="33"/>
                                        </p:tgtEl>
                                        <p:attrNameLst>
                                          <p:attrName>ppt_y</p:attrName>
                                        </p:attrNameLst>
                                      </p:cBhvr>
                                      <p:tavLst>
                                        <p:tav tm="0">
                                          <p:val>
                                            <p:strVal val="ppt_y"/>
                                          </p:val>
                                        </p:tav>
                                        <p:tav tm="100000">
                                          <p:val>
                                            <p:strVal val="ppt_y+.1"/>
                                          </p:val>
                                        </p:tav>
                                      </p:tavLst>
                                    </p:anim>
                                    <p:set>
                                      <p:cBhvr>
                                        <p:cTn id="72"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3" restart="whenNotActive" fill="hold" evtFilter="cancelBubble" nodeType="interactiveSeq">
                <p:stCondLst>
                  <p:cond evt="onClick" delay="0">
                    <p:tgtEl>
                      <p:spTgt spid="39"/>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39"/>
                                        </p:tgtEl>
                                        <p:attrNameLst>
                                          <p:attrName>style.color</p:attrName>
                                        </p:attrNameLst>
                                      </p:cBhvr>
                                      <p:by>
                                        <p:hsl h="7200000" s="0" l="0"/>
                                      </p:by>
                                    </p:animClr>
                                    <p:animClr clrSpc="hsl" dir="cw">
                                      <p:cBhvr>
                                        <p:cTn id="78" dur="500" fill="hold"/>
                                        <p:tgtEl>
                                          <p:spTgt spid="39"/>
                                        </p:tgtEl>
                                        <p:attrNameLst>
                                          <p:attrName>fillcolor</p:attrName>
                                        </p:attrNameLst>
                                      </p:cBhvr>
                                      <p:by>
                                        <p:hsl h="7200000" s="0" l="0"/>
                                      </p:by>
                                    </p:animClr>
                                    <p:animClr clrSpc="hsl" dir="cw">
                                      <p:cBhvr>
                                        <p:cTn id="79" dur="500" fill="hold"/>
                                        <p:tgtEl>
                                          <p:spTgt spid="39"/>
                                        </p:tgtEl>
                                        <p:attrNameLst>
                                          <p:attrName>stroke.color</p:attrName>
                                        </p:attrNameLst>
                                      </p:cBhvr>
                                      <p:by>
                                        <p:hsl h="7200000" s="0" l="0"/>
                                      </p:by>
                                    </p:animClr>
                                    <p:set>
                                      <p:cBhvr>
                                        <p:cTn id="80" dur="500" fill="hold"/>
                                        <p:tgtEl>
                                          <p:spTgt spid="39"/>
                                        </p:tgtEl>
                                        <p:attrNameLst>
                                          <p:attrName>fill.type</p:attrName>
                                        </p:attrNameLst>
                                      </p:cBhvr>
                                      <p:to>
                                        <p:strVal val="solid"/>
                                      </p:to>
                                    </p:set>
                                  </p:childTnLst>
                                </p:cTn>
                              </p:par>
                              <p:par>
                                <p:cTn id="81" presetID="1" presetClass="mediacall" presetSubtype="0" fill="hold" nodeType="withEffect">
                                  <p:stCondLst>
                                    <p:cond delay="0"/>
                                  </p:stCondLst>
                                  <p:childTnLst>
                                    <p:cmd type="call" cmd="playFrom(0.0)">
                                      <p:cBhvr>
                                        <p:cTn id="82" dur="4744" fill="hold"/>
                                        <p:tgtEl>
                                          <p:spTgt spid="15"/>
                                        </p:tgtEl>
                                      </p:cBhvr>
                                    </p:cmd>
                                  </p:childTnLst>
                                </p:cTn>
                              </p:par>
                              <p:par>
                                <p:cTn id="83" presetID="2" presetClass="exit" presetSubtype="1" fill="hold" nodeType="withEffect">
                                  <p:stCondLst>
                                    <p:cond delay="0"/>
                                  </p:stCondLst>
                                  <p:childTnLst>
                                    <p:anim calcmode="lin" valueType="num">
                                      <p:cBhvr additive="base">
                                        <p:cTn id="84" dur="2000"/>
                                        <p:tgtEl>
                                          <p:spTgt spid="37"/>
                                        </p:tgtEl>
                                        <p:attrNameLst>
                                          <p:attrName>ppt_x</p:attrName>
                                        </p:attrNameLst>
                                      </p:cBhvr>
                                      <p:tavLst>
                                        <p:tav tm="0">
                                          <p:val>
                                            <p:strVal val="ppt_x"/>
                                          </p:val>
                                        </p:tav>
                                        <p:tav tm="100000">
                                          <p:val>
                                            <p:strVal val="ppt_x"/>
                                          </p:val>
                                        </p:tav>
                                      </p:tavLst>
                                    </p:anim>
                                    <p:anim calcmode="lin" valueType="num">
                                      <p:cBhvr additive="base">
                                        <p:cTn id="85" dur="2000"/>
                                        <p:tgtEl>
                                          <p:spTgt spid="37"/>
                                        </p:tgtEl>
                                        <p:attrNameLst>
                                          <p:attrName>ppt_y</p:attrName>
                                        </p:attrNameLst>
                                      </p:cBhvr>
                                      <p:tavLst>
                                        <p:tav tm="0">
                                          <p:val>
                                            <p:strVal val="ppt_y"/>
                                          </p:val>
                                        </p:tav>
                                        <p:tav tm="100000">
                                          <p:val>
                                            <p:strVal val="0-ppt_h/2"/>
                                          </p:val>
                                        </p:tav>
                                      </p:tavLst>
                                    </p:anim>
                                    <p:set>
                                      <p:cBhvr>
                                        <p:cTn id="86" dur="1" fill="hold">
                                          <p:stCondLst>
                                            <p:cond delay="1999"/>
                                          </p:stCondLst>
                                        </p:cTn>
                                        <p:tgtEl>
                                          <p:spTgt spid="37"/>
                                        </p:tgtEl>
                                        <p:attrNameLst>
                                          <p:attrName>style.visibility</p:attrName>
                                        </p:attrNameLst>
                                      </p:cBhvr>
                                      <p:to>
                                        <p:strVal val="hidden"/>
                                      </p:to>
                                    </p:set>
                                  </p:childTnLst>
                                </p:cTn>
                              </p:par>
                              <p:par>
                                <p:cTn id="87" presetID="63" presetClass="path" presetSubtype="0" accel="50000" decel="50000" fill="hold" nodeType="withEffect">
                                  <p:stCondLst>
                                    <p:cond delay="0"/>
                                  </p:stCondLst>
                                  <p:childTnLst>
                                    <p:animMotion origin="layout" path="M 3.61111E-6 3.33333E-6 L 0.18559 0.04444 " pathEditMode="relative" rAng="0" ptsTypes="AA">
                                      <p:cBhvr>
                                        <p:cTn id="88" dur="3000" fill="hold"/>
                                        <p:tgtEl>
                                          <p:spTgt spid="32"/>
                                        </p:tgtEl>
                                        <p:attrNameLst>
                                          <p:attrName>ppt_x</p:attrName>
                                          <p:attrName>ppt_y</p:attrName>
                                        </p:attrNameLst>
                                      </p:cBhvr>
                                      <p:rCtr x="9271" y="2222"/>
                                    </p:animMotion>
                                  </p:childTnLst>
                                </p:cTn>
                              </p:par>
                              <p:par>
                                <p:cTn id="89" presetID="35" presetClass="path" presetSubtype="0" accel="50000" decel="50000" fill="hold" nodeType="withEffect">
                                  <p:stCondLst>
                                    <p:cond delay="0"/>
                                  </p:stCondLst>
                                  <p:childTnLst>
                                    <p:animMotion origin="layout" path="M -2.5E-6 -2.22222E-6 L -0.07239 0.00834 " pathEditMode="relative" rAng="0" ptsTypes="AA">
                                      <p:cBhvr>
                                        <p:cTn id="90" dur="3000" fill="hold"/>
                                        <p:tgtEl>
                                          <p:spTgt spid="36"/>
                                        </p:tgtEl>
                                        <p:attrNameLst>
                                          <p:attrName>ppt_x</p:attrName>
                                          <p:attrName>ppt_y</p:attrName>
                                        </p:attrNameLst>
                                      </p:cBhvr>
                                      <p:rCtr x="-3628" y="401"/>
                                    </p:animMotion>
                                  </p:childTnLst>
                                </p:cTn>
                              </p:par>
                              <p:par>
                                <p:cTn id="91" presetID="35" presetClass="path" presetSubtype="0" accel="50000" decel="50000" fill="hold" nodeType="withEffect">
                                  <p:stCondLst>
                                    <p:cond delay="0"/>
                                  </p:stCondLst>
                                  <p:childTnLst>
                                    <p:animMotion origin="layout" path="M 3.33333E-6 2.59259E-6 L -0.10261 0.13981 " pathEditMode="relative" rAng="0" ptsTypes="AA">
                                      <p:cBhvr>
                                        <p:cTn id="92"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audio>
              <p:cMediaNode vol="80000">
                <p:cTn id="93" fill="hold" display="0">
                  <p:stCondLst>
                    <p:cond delay="indefinite"/>
                  </p:stCondLst>
                  <p:endCondLst>
                    <p:cond evt="onStopAudio" delay="0">
                      <p:tgtEl>
                        <p:sldTgt/>
                      </p:tgtEl>
                    </p:cond>
                  </p:endCondLst>
                </p:cTn>
                <p:tgtEl>
                  <p:spTgt spid="15"/>
                </p:tgtEl>
              </p:cMediaNode>
            </p:audio>
            <p:seq concurrent="1" nextAc="seek">
              <p:cTn id="94" restart="whenNotActive" fill="hold" evtFilter="cancelBubble" nodeType="interactiveSeq">
                <p:stCondLst>
                  <p:cond evt="onClick" delay="0">
                    <p:tgtEl>
                      <p:spTgt spid="17"/>
                    </p:tgtEl>
                  </p:cond>
                </p:stCondLst>
                <p:endSync evt="end" delay="0">
                  <p:rtn val="all"/>
                </p:endSync>
                <p:childTnLst>
                  <p:par>
                    <p:cTn id="95" fill="hold">
                      <p:stCondLst>
                        <p:cond delay="0"/>
                      </p:stCondLst>
                      <p:childTnLst>
                        <p:par>
                          <p:cTn id="96" fill="hold">
                            <p:stCondLst>
                              <p:cond delay="0"/>
                            </p:stCondLst>
                            <p:childTnLst>
                              <p:par>
                                <p:cTn id="97" presetID="8" presetClass="emph" presetSubtype="0" fill="hold" nodeType="clickEffect">
                                  <p:stCondLst>
                                    <p:cond delay="0"/>
                                  </p:stCondLst>
                                  <p:childTnLst>
                                    <p:animRot by="21600000">
                                      <p:cBhvr>
                                        <p:cTn id="98" dur="15000" fill="hold"/>
                                        <p:tgtEl>
                                          <p:spTgt spid="20"/>
                                        </p:tgtEl>
                                        <p:attrNameLst>
                                          <p:attrName>r</p:attrName>
                                        </p:attrNameLst>
                                      </p:cBhvr>
                                    </p:animRot>
                                  </p:childTnLst>
                                </p:cTn>
                              </p:par>
                            </p:childTnLst>
                          </p:cTn>
                        </p:par>
                        <p:par>
                          <p:cTn id="99" fill="hold">
                            <p:stCondLst>
                              <p:cond delay="15000"/>
                            </p:stCondLst>
                            <p:childTnLst>
                              <p:par>
                                <p:cTn id="100" presetID="1" presetClass="entr" presetSubtype="0" fill="hold" grpId="0" nodeType="after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par>
                                <p:cTn id="102" presetID="1" presetClass="exit" presetSubtype="0" fill="hold" grpId="1" nodeType="withEffect">
                                  <p:stCondLst>
                                    <p:cond delay="2000"/>
                                  </p:stCondLst>
                                  <p:childTnLst>
                                    <p:set>
                                      <p:cBhvr>
                                        <p:cTn id="103"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bldLvl="0" animBg="1"/>
      <p:bldP spid="28" grpId="1" bldLvl="0" animBg="1"/>
      <p:bldP spid="33" grpId="0" bldLvl="0" animBg="1"/>
      <p:bldP spid="33" grpId="1" bldLvl="0" animBg="1"/>
      <p:bldP spid="39" grpId="0" bldLvl="0" animBg="1"/>
      <p:bldP spid="39" grpId="1" bldLvl="0" animBg="1"/>
      <p:bldP spid="41" grpId="0"/>
      <p:bldP spid="57" grpId="0" bldLvl="0" animBg="1"/>
      <p:bldP spid="57" grpId="1"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71450"/>
            <a:ext cx="9143999" cy="6248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66801" y="2424651"/>
            <a:ext cx="6055949" cy="27378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00250"/>
            <a:ext cx="8915400" cy="80772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654147" y="2391447"/>
            <a:ext cx="242174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smtClean="0">
                <a:solidFill>
                  <a:srgbClr val="0033CC"/>
                </a:solidFill>
                <a:latin typeface="Times New Roman" panose="02020603050405020304" pitchFamily="18" charset="0"/>
                <a:cs typeface="Times New Roman" panose="02020603050405020304" pitchFamily="18" charset="0"/>
              </a:rPr>
              <a:t>Con </a:t>
            </a:r>
            <a:r>
              <a:rPr lang="en-US" sz="2400" kern="1200" dirty="0" err="1" smtClean="0">
                <a:solidFill>
                  <a:srgbClr val="0033CC"/>
                </a:solidFill>
                <a:latin typeface="Times New Roman" panose="02020603050405020304" pitchFamily="18" charset="0"/>
                <a:cs typeface="Times New Roman" panose="02020603050405020304" pitchFamily="18" charset="0"/>
              </a:rPr>
              <a:t>quái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vật</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5046345" y="2366861"/>
            <a:ext cx="2649855"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smtClean="0">
                <a:solidFill>
                  <a:srgbClr val="0033CC"/>
                </a:solidFill>
                <a:latin typeface="Times New Roman" panose="02020603050405020304" pitchFamily="18" charset="0"/>
                <a:cs typeface="Times New Roman" panose="02020603050405020304" pitchFamily="18" charset="0"/>
              </a:rPr>
              <a:t>B. </a:t>
            </a:r>
            <a:r>
              <a:rPr lang="en-US" sz="2400" kern="1200" dirty="0" err="1" smtClean="0">
                <a:solidFill>
                  <a:srgbClr val="0033CC"/>
                </a:solidFill>
                <a:latin typeface="Times New Roman" panose="02020603050405020304" pitchFamily="18" charset="0"/>
                <a:cs typeface="Times New Roman" panose="02020603050405020304" pitchFamily="18" charset="0"/>
                <a:sym typeface="+mn-ea"/>
              </a:rPr>
              <a:t>Chiếc</a:t>
            </a:r>
            <a:r>
              <a:rPr lang="en-US" sz="2400" kern="1200" dirty="0" smtClean="0">
                <a:solidFill>
                  <a:srgbClr val="0033CC"/>
                </a:solidFill>
                <a:latin typeface="Times New Roman" panose="02020603050405020304" pitchFamily="18" charset="0"/>
                <a:cs typeface="Times New Roman" panose="02020603050405020304" pitchFamily="18" charset="0"/>
                <a:sym typeface="+mn-ea"/>
              </a:rPr>
              <a:t> </a:t>
            </a:r>
            <a:r>
              <a:rPr lang="en-US" sz="2400" kern="1200" dirty="0" err="1" smtClean="0">
                <a:solidFill>
                  <a:srgbClr val="0033CC"/>
                </a:solidFill>
                <a:latin typeface="Times New Roman" panose="02020603050405020304" pitchFamily="18" charset="0"/>
                <a:cs typeface="Times New Roman" panose="02020603050405020304" pitchFamily="18" charset="0"/>
                <a:sym typeface="+mn-ea"/>
              </a:rPr>
              <a:t>tàu</a:t>
            </a:r>
            <a:r>
              <a:rPr lang="en-US" sz="2400" kern="1200" dirty="0" smtClean="0">
                <a:solidFill>
                  <a:srgbClr val="0033CC"/>
                </a:solidFill>
                <a:latin typeface="Times New Roman" panose="02020603050405020304" pitchFamily="18" charset="0"/>
                <a:cs typeface="Times New Roman" panose="02020603050405020304" pitchFamily="18" charset="0"/>
                <a:sym typeface="+mn-ea"/>
              </a:rPr>
              <a:t> </a:t>
            </a:r>
            <a:r>
              <a:rPr lang="en-US" sz="2400" kern="1200" dirty="0" err="1" smtClean="0">
                <a:solidFill>
                  <a:srgbClr val="0033CC"/>
                </a:solidFill>
                <a:latin typeface="Times New Roman" panose="02020603050405020304" pitchFamily="18" charset="0"/>
                <a:cs typeface="Times New Roman" panose="02020603050405020304" pitchFamily="18" charset="0"/>
                <a:sym typeface="+mn-ea"/>
              </a:rPr>
              <a:t>ngầm</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29" name="Picture 11" descr="C:\Users\ADMIN\Desktop\Giai cuu dai duong 2\seashell-border-382756.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76400"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2377474" y="383381"/>
            <a:ext cx="4404326" cy="1385379"/>
          </a:xfrm>
          <a:prstGeom prst="rect">
            <a:avLst/>
          </a:prstGeom>
          <a:noFill/>
        </p:spPr>
        <p:txBody>
          <a:bodyPr wrap="square" rtlCol="0">
            <a:spAutoFit/>
          </a:bodyPr>
          <a:lstStyle/>
          <a:p>
            <a:pPr algn="ctr">
              <a:buClrTx/>
              <a:buFontTx/>
              <a:buNone/>
            </a:pPr>
            <a:r>
              <a:rPr lang="en-US" sz="2801" kern="1200" dirty="0" err="1" smtClean="0">
                <a:solidFill>
                  <a:srgbClr val="0033CC"/>
                </a:solidFill>
                <a:latin typeface="Times New Roman" panose="02020603050405020304" pitchFamily="18" charset="0"/>
                <a:cs typeface="Times New Roman" panose="02020603050405020304" pitchFamily="18" charset="0"/>
              </a:rPr>
              <a:t>Cuối</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đoạn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trích</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tác</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giả</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nhận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định</a:t>
            </a:r>
            <a:r>
              <a:rPr lang="en-US" sz="2801" kern="1200" dirty="0" smtClean="0">
                <a:solidFill>
                  <a:srgbClr val="0033CC"/>
                </a:solidFill>
                <a:latin typeface="Times New Roman" panose="02020603050405020304" pitchFamily="18" charset="0"/>
                <a:cs typeface="Times New Roman" panose="02020603050405020304" pitchFamily="18" charset="0"/>
              </a:rPr>
              <a:t> con </a:t>
            </a:r>
            <a:r>
              <a:rPr lang="en-US" sz="2801" kern="1200" dirty="0" err="1" smtClean="0">
                <a:solidFill>
                  <a:srgbClr val="0033CC"/>
                </a:solidFill>
                <a:latin typeface="Times New Roman" panose="02020603050405020304" pitchFamily="18" charset="0"/>
                <a:cs typeface="Times New Roman" panose="02020603050405020304" pitchFamily="18" charset="0"/>
              </a:rPr>
              <a:t>cá</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thiết</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chính</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là</a:t>
            </a:r>
            <a:r>
              <a:rPr lang="en-US" sz="2801" kern="1200" dirty="0" smtClean="0">
                <a:solidFill>
                  <a:srgbClr val="0033CC"/>
                </a:solidFill>
                <a:latin typeface="Times New Roman" panose="02020603050405020304" pitchFamily="18" charset="0"/>
                <a:cs typeface="Times New Roman" panose="02020603050405020304" pitchFamily="18" charset="0"/>
              </a:rPr>
              <a:t>……</a:t>
            </a:r>
            <a:endParaRPr lang="en-US" sz="2801" kern="1200" dirty="0">
              <a:solidFill>
                <a:srgbClr val="0033CC"/>
              </a:solidFill>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4893" y="3914775"/>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9906000" y="2893786"/>
            <a:ext cx="609600" cy="609600"/>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588045" y="133350"/>
            <a:ext cx="757084" cy="375064"/>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33247" y="708850"/>
            <a:ext cx="90244" cy="76328"/>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934593" y="126115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231629" y="1001869"/>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661894" y="102680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0"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1" name="Explosion 2 50"/>
          <p:cNvSpPr/>
          <p:nvPr/>
        </p:nvSpPr>
        <p:spPr>
          <a:xfrm>
            <a:off x="1174296" y="3237255"/>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30426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24"/>
                                        </p:tgtEl>
                                      </p:cBhvr>
                                    </p:animEffect>
                                    <p:anim calcmode="lin" valueType="num">
                                      <p:cBhvr>
                                        <p:cTn id="38" dur="1000"/>
                                        <p:tgtEl>
                                          <p:spTgt spid="24"/>
                                        </p:tgtEl>
                                        <p:attrNameLst>
                                          <p:attrName>ppt_x</p:attrName>
                                        </p:attrNameLst>
                                      </p:cBhvr>
                                      <p:tavLst>
                                        <p:tav tm="0">
                                          <p:val>
                                            <p:strVal val="ppt_x"/>
                                          </p:val>
                                        </p:tav>
                                        <p:tav tm="100000">
                                          <p:val>
                                            <p:strVal val="ppt_x"/>
                                          </p:val>
                                        </p:tav>
                                      </p:tavLst>
                                    </p:anim>
                                    <p:anim calcmode="lin" valueType="num">
                                      <p:cBhvr>
                                        <p:cTn id="39" dur="1000"/>
                                        <p:tgtEl>
                                          <p:spTgt spid="24"/>
                                        </p:tgtEl>
                                        <p:attrNameLst>
                                          <p:attrName>ppt_y</p:attrName>
                                        </p:attrNameLst>
                                      </p:cBhvr>
                                      <p:tavLst>
                                        <p:tav tm="0">
                                          <p:val>
                                            <p:strVal val="ppt_y"/>
                                          </p:val>
                                        </p:tav>
                                        <p:tav tm="100000">
                                          <p:val>
                                            <p:strVal val="ppt_y+.1"/>
                                          </p:val>
                                        </p:tav>
                                      </p:tavLst>
                                    </p:anim>
                                    <p:set>
                                      <p:cBhvr>
                                        <p:cTn id="40"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repeatCount="indefinite" fill="hold" grpId="1" nodeType="withEffect">
                                  <p:stCondLst>
                                    <p:cond delay="0"/>
                                  </p:stCondLst>
                                  <p:childTnLst>
                                    <p:animClr clrSpc="hsl" dir="cw">
                                      <p:cBhvr override="childStyle">
                                        <p:cTn id="45" dur="500" fill="hold"/>
                                        <p:tgtEl>
                                          <p:spTgt spid="27"/>
                                        </p:tgtEl>
                                        <p:attrNameLst>
                                          <p:attrName>style.color</p:attrName>
                                        </p:attrNameLst>
                                      </p:cBhvr>
                                      <p:by>
                                        <p:hsl h="7200000" s="0" l="0"/>
                                      </p:by>
                                    </p:animClr>
                                    <p:animClr clrSpc="hsl" dir="cw">
                                      <p:cBhvr>
                                        <p:cTn id="46" dur="500" fill="hold"/>
                                        <p:tgtEl>
                                          <p:spTgt spid="27"/>
                                        </p:tgtEl>
                                        <p:attrNameLst>
                                          <p:attrName>fillcolor</p:attrName>
                                        </p:attrNameLst>
                                      </p:cBhvr>
                                      <p:by>
                                        <p:hsl h="7200000" s="0" l="0"/>
                                      </p:by>
                                    </p:animClr>
                                    <p:animClr clrSpc="hsl" dir="cw">
                                      <p:cBhvr>
                                        <p:cTn id="47" dur="500" fill="hold"/>
                                        <p:tgtEl>
                                          <p:spTgt spid="27"/>
                                        </p:tgtEl>
                                        <p:attrNameLst>
                                          <p:attrName>stroke.color</p:attrName>
                                        </p:attrNameLst>
                                      </p:cBhvr>
                                      <p:by>
                                        <p:hsl h="7200000" s="0" l="0"/>
                                      </p:by>
                                    </p:animClr>
                                    <p:set>
                                      <p:cBhvr>
                                        <p:cTn id="48" dur="500" fill="hold"/>
                                        <p:tgtEl>
                                          <p:spTgt spid="27"/>
                                        </p:tgtEl>
                                        <p:attrNameLst>
                                          <p:attrName>fill.type</p:attrName>
                                        </p:attrNameLst>
                                      </p:cBhvr>
                                      <p:to>
                                        <p:strVal val="solid"/>
                                      </p:to>
                                    </p:set>
                                  </p:childTnLst>
                                </p:cTn>
                              </p:par>
                              <p:par>
                                <p:cTn id="49" presetID="1" presetClass="mediacall" presetSubtype="0" fill="hold" nodeType="withEffect">
                                  <p:stCondLst>
                                    <p:cond delay="0"/>
                                  </p:stCondLst>
                                  <p:childTnLst>
                                    <p:cmd type="call" cmd="playFrom(0.0)">
                                      <p:cBhvr>
                                        <p:cTn id="50" dur="4744" fill="hold"/>
                                        <p:tgtEl>
                                          <p:spTgt spid="12"/>
                                        </p:tgtEl>
                                      </p:cBhvr>
                                    </p:cmd>
                                  </p:childTnLst>
                                </p:cTn>
                              </p:par>
                              <p:par>
                                <p:cTn id="51" presetID="2" presetClass="exit" presetSubtype="1" fill="hold" nodeType="withEffect">
                                  <p:stCondLst>
                                    <p:cond delay="0"/>
                                  </p:stCondLst>
                                  <p:childTnLst>
                                    <p:anim calcmode="lin" valueType="num">
                                      <p:cBhvr additive="base">
                                        <p:cTn id="52" dur="2000"/>
                                        <p:tgtEl>
                                          <p:spTgt spid="23"/>
                                        </p:tgtEl>
                                        <p:attrNameLst>
                                          <p:attrName>ppt_x</p:attrName>
                                        </p:attrNameLst>
                                      </p:cBhvr>
                                      <p:tavLst>
                                        <p:tav tm="0">
                                          <p:val>
                                            <p:strVal val="ppt_x"/>
                                          </p:val>
                                        </p:tav>
                                        <p:tav tm="100000">
                                          <p:val>
                                            <p:strVal val="ppt_x"/>
                                          </p:val>
                                        </p:tav>
                                      </p:tavLst>
                                    </p:anim>
                                    <p:anim calcmode="lin" valueType="num">
                                      <p:cBhvr additive="base">
                                        <p:cTn id="53" dur="2000"/>
                                        <p:tgtEl>
                                          <p:spTgt spid="23"/>
                                        </p:tgtEl>
                                        <p:attrNameLst>
                                          <p:attrName>ppt_y</p:attrName>
                                        </p:attrNameLst>
                                      </p:cBhvr>
                                      <p:tavLst>
                                        <p:tav tm="0">
                                          <p:val>
                                            <p:strVal val="ppt_y"/>
                                          </p:val>
                                        </p:tav>
                                        <p:tav tm="100000">
                                          <p:val>
                                            <p:strVal val="0-ppt_h/2"/>
                                          </p:val>
                                        </p:tav>
                                      </p:tavLst>
                                    </p:anim>
                                    <p:set>
                                      <p:cBhvr>
                                        <p:cTn id="54" dur="1" fill="hold">
                                          <p:stCondLst>
                                            <p:cond delay="1999"/>
                                          </p:stCondLst>
                                        </p:cTn>
                                        <p:tgtEl>
                                          <p:spTgt spid="23"/>
                                        </p:tgtEl>
                                        <p:attrNameLst>
                                          <p:attrName>style.visibility</p:attrName>
                                        </p:attrNameLst>
                                      </p:cBhvr>
                                      <p:to>
                                        <p:strVal val="hidden"/>
                                      </p:to>
                                    </p:set>
                                  </p:childTnLst>
                                </p:cTn>
                              </p:par>
                              <p:par>
                                <p:cTn id="55" presetID="35" presetClass="path" presetSubtype="0" accel="50000" decel="50000" fill="hold" nodeType="withEffect">
                                  <p:stCondLst>
                                    <p:cond delay="0"/>
                                  </p:stCondLst>
                                  <p:childTnLst>
                                    <p:animMotion origin="layout" path="M -3.05556E-6 4.32099E-6 L -1.05607 -0.02994 " pathEditMode="relative" rAng="0" ptsTypes="AA">
                                      <p:cBhvr>
                                        <p:cTn id="56"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audio>
              <p:cMediaNode vol="80000">
                <p:cTn id="57" fill="hold" display="0">
                  <p:stCondLst>
                    <p:cond delay="indefinite"/>
                  </p:stCondLst>
                  <p:endCondLst>
                    <p:cond evt="onStopAudio" delay="0">
                      <p:tgtEl>
                        <p:sldTgt/>
                      </p:tgtEl>
                    </p:cond>
                  </p:endCondLst>
                </p:cTn>
                <p:tgtEl>
                  <p:spTgt spid="12"/>
                </p:tgtEl>
              </p:cMediaNode>
            </p:audio>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8" presetClass="emph" presetSubtype="0" fill="hold" nodeType="clickEffect">
                                  <p:stCondLst>
                                    <p:cond delay="0"/>
                                  </p:stCondLst>
                                  <p:childTnLst>
                                    <p:animRot by="21600000">
                                      <p:cBhvr>
                                        <p:cTn id="62" dur="15000" fill="hold"/>
                                        <p:tgtEl>
                                          <p:spTgt spid="17"/>
                                        </p:tgtEl>
                                        <p:attrNameLst>
                                          <p:attrName>r</p:attrName>
                                        </p:attrNameLst>
                                      </p:cBhvr>
                                    </p:animRot>
                                  </p:childTnLst>
                                </p:cTn>
                              </p:par>
                            </p:childTnLst>
                          </p:cTn>
                        </p:par>
                        <p:par>
                          <p:cTn id="63" fill="hold">
                            <p:stCondLst>
                              <p:cond delay="15000"/>
                            </p:stCondLst>
                            <p:childTnLst>
                              <p:par>
                                <p:cTn id="64" presetID="1" presetClass="entr" presetSubtype="0"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childTnLst>
                                </p:cTn>
                              </p:par>
                              <p:par>
                                <p:cTn id="66" presetID="1" presetClass="exit" presetSubtype="0" fill="hold" grpId="1" nodeType="withEffect">
                                  <p:stCondLst>
                                    <p:cond delay="2000"/>
                                  </p:stCondLst>
                                  <p:childTnLst>
                                    <p:set>
                                      <p:cBhvr>
                                        <p:cTn id="67"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bldLvl="0" animBg="1"/>
      <p:bldP spid="24" grpId="1" bldLvl="0" animBg="1"/>
      <p:bldP spid="27" grpId="0" bldLvl="0" animBg="1"/>
      <p:bldP spid="27" grpId="1" bldLvl="0" animBg="1"/>
      <p:bldP spid="30" grpId="0"/>
      <p:bldP spid="51" grpId="0" bldLvl="0" animBg="1"/>
      <p:bldP spid="51"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61662"/>
          </a:xfrm>
          <a:prstGeom prst="rect">
            <a:avLst/>
          </a:prstGeom>
          <a:noFill/>
          <a:ln>
            <a:noFill/>
          </a:ln>
        </p:spPr>
        <p:txBody>
          <a:bodyPr spcFirstLastPara="1" wrap="square" lIns="68569" tIns="34275" rIns="68569" bIns="34275" anchor="t" anchorCtr="0">
            <a:spAutoFit/>
          </a:bodyPr>
          <a:lstStyle/>
          <a:p>
            <a:r>
              <a:rPr lang="en-US" sz="3200" b="1" dirty="0">
                <a:latin typeface="Times New Roman" panose="02020603050405020304" pitchFamily="18" charset="0"/>
                <a:ea typeface="Cambria"/>
                <a:cs typeface="Times New Roman" panose="02020603050405020304" pitchFamily="18" charset="0"/>
                <a:sym typeface="Cambria"/>
              </a:rPr>
              <a:t>1. </a:t>
            </a:r>
            <a:r>
              <a:rPr lang="en-US" sz="3200" b="1" dirty="0" err="1">
                <a:latin typeface="Times New Roman" panose="02020603050405020304" pitchFamily="18" charset="0"/>
                <a:ea typeface="Cambria"/>
                <a:cs typeface="Times New Roman" panose="02020603050405020304" pitchFamily="18" charset="0"/>
                <a:sym typeface="Cambria"/>
              </a:rPr>
              <a:t>Đọc</a:t>
            </a:r>
            <a:r>
              <a:rPr lang="en-US" sz="3200" b="1" dirty="0">
                <a:latin typeface="Times New Roman" panose="02020603050405020304" pitchFamily="18" charset="0"/>
                <a:ea typeface="Cambria"/>
                <a:cs typeface="Times New Roman" panose="02020603050405020304" pitchFamily="18" charset="0"/>
                <a:sym typeface="Cambria"/>
              </a:rPr>
              <a:t> </a:t>
            </a:r>
            <a:r>
              <a:rPr lang="en-US" sz="3200" b="1" dirty="0" smtClean="0">
                <a:latin typeface="Times New Roman" panose="02020603050405020304" pitchFamily="18" charset="0"/>
                <a:ea typeface="Cambria"/>
                <a:cs typeface="Times New Roman" panose="02020603050405020304" pitchFamily="18" charset="0"/>
                <a:sym typeface="Cambria"/>
              </a:rPr>
              <a:t>– </a:t>
            </a:r>
            <a:r>
              <a:rPr lang="en-US" sz="3200" b="1" dirty="0" err="1" smtClean="0">
                <a:latin typeface="Times New Roman" panose="02020603050405020304" pitchFamily="18" charset="0"/>
                <a:ea typeface="Cambria"/>
                <a:cs typeface="Times New Roman" panose="02020603050405020304" pitchFamily="18" charset="0"/>
                <a:sym typeface="Cambria"/>
              </a:rPr>
              <a:t>chú</a:t>
            </a:r>
            <a:r>
              <a:rPr lang="en-US" sz="3200" b="1" dirty="0" smtClean="0">
                <a:latin typeface="Times New Roman" panose="02020603050405020304" pitchFamily="18" charset="0"/>
                <a:ea typeface="Cambria"/>
                <a:cs typeface="Times New Roman" panose="02020603050405020304" pitchFamily="18" charset="0"/>
                <a:sym typeface="Cambria"/>
              </a:rPr>
              <a:t> </a:t>
            </a:r>
            <a:r>
              <a:rPr lang="en-US" sz="3200" b="1" dirty="0" err="1" smtClean="0">
                <a:latin typeface="Times New Roman" panose="02020603050405020304" pitchFamily="18" charset="0"/>
                <a:ea typeface="Cambria"/>
                <a:cs typeface="Times New Roman" panose="02020603050405020304" pitchFamily="18" charset="0"/>
                <a:sym typeface="Cambria"/>
              </a:rPr>
              <a:t>thích</a:t>
            </a:r>
            <a:endParaRPr sz="3200" b="1" dirty="0">
              <a:latin typeface="Times New Roman" panose="02020603050405020304" pitchFamily="18" charset="0"/>
              <a:ea typeface="Cambria"/>
              <a:cs typeface="Times New Roman" panose="02020603050405020304" pitchFamily="18" charset="0"/>
              <a:sym typeface="Cambria"/>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6020" b="90000" l="4286" r="96633"/>
                    </a14:imgEffect>
                  </a14:imgLayer>
                </a14:imgProps>
              </a:ext>
            </a:extLst>
          </a:blip>
          <a:stretch>
            <a:fillRect/>
          </a:stretch>
        </p:blipFill>
        <p:spPr>
          <a:xfrm>
            <a:off x="90374" y="1339702"/>
            <a:ext cx="4465676" cy="4465676"/>
          </a:xfrm>
          <a:prstGeom prst="rect">
            <a:avLst/>
          </a:prstGeom>
        </p:spPr>
      </p:pic>
      <p:sp>
        <p:nvSpPr>
          <p:cNvPr id="21" name="Google Shape;138;p5"/>
          <p:cNvSpPr txBox="1"/>
          <p:nvPr/>
        </p:nvSpPr>
        <p:spPr>
          <a:xfrm>
            <a:off x="4355916" y="1061390"/>
            <a:ext cx="3834923" cy="500107"/>
          </a:xfrm>
          <a:prstGeom prst="rect">
            <a:avLst/>
          </a:prstGeom>
          <a:noFill/>
          <a:ln>
            <a:noFill/>
          </a:ln>
        </p:spPr>
        <p:txBody>
          <a:bodyPr spcFirstLastPara="1" wrap="square" lIns="68569" tIns="34275" rIns="68569" bIns="34275" anchor="t" anchorCtr="0">
            <a:spAutoFit/>
          </a:bodyPr>
          <a:lstStyle/>
          <a:p>
            <a:r>
              <a:rPr lang="en-US" sz="2800" dirty="0" smtClean="0">
                <a:solidFill>
                  <a:srgbClr val="FF0000"/>
                </a:solidFill>
                <a:latin typeface="Times New Roman" panose="02020603050405020304" pitchFamily="18" charset="0"/>
                <a:ea typeface="Cambria"/>
                <a:cs typeface="Times New Roman" panose="02020603050405020304" pitchFamily="18" charset="0"/>
                <a:sym typeface="Cambria"/>
              </a:rPr>
              <a:t>a. </a:t>
            </a:r>
            <a:r>
              <a:rPr lang="en-US" sz="2800" dirty="0" err="1" smtClean="0">
                <a:solidFill>
                  <a:srgbClr val="FF0000"/>
                </a:solidFill>
                <a:latin typeface="Times New Roman" panose="02020603050405020304" pitchFamily="18" charset="0"/>
                <a:ea typeface="Cambria"/>
                <a:cs typeface="Times New Roman" panose="02020603050405020304" pitchFamily="18" charset="0"/>
                <a:sym typeface="Cambria"/>
              </a:rPr>
              <a:t>Đọc</a:t>
            </a:r>
            <a:endParaRPr sz="280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Rectangle 5"/>
          <p:cNvSpPr/>
          <p:nvPr/>
        </p:nvSpPr>
        <p:spPr>
          <a:xfrm>
            <a:off x="4274289" y="2345593"/>
            <a:ext cx="4290235" cy="1133965"/>
          </a:xfrm>
          <a:prstGeom prst="rect">
            <a:avLst/>
          </a:prstGeom>
        </p:spPr>
        <p:txBody>
          <a:bodyPr wrap="square">
            <a:spAutoFit/>
          </a:bodyPr>
          <a:lstStyle/>
          <a:p>
            <a:pPr marL="342900" indent="-342900" algn="just">
              <a:lnSpc>
                <a:spcPct val="150000"/>
              </a:lnSpc>
              <a:buSzPts val="2400"/>
              <a:buFont typeface="Noto Sans Symbols"/>
              <a:buChar char="❖"/>
            </a:pPr>
            <a:r>
              <a:rPr lang="vi-VN" sz="2400" dirty="0">
                <a:latin typeface="Times New Roman" panose="02020603050405020304" pitchFamily="18" charset="0"/>
                <a:ea typeface="Cambria"/>
                <a:cs typeface="Times New Roman" panose="02020603050405020304" pitchFamily="18" charset="0"/>
                <a:sym typeface="Cambria"/>
              </a:rPr>
              <a:t>Đọc lưu loát, rành mạch, ngắt nghỉ đúng.</a:t>
            </a:r>
          </a:p>
        </p:txBody>
      </p:sp>
      <p:sp>
        <p:nvSpPr>
          <p:cNvPr id="7" name="Rectangle 6"/>
          <p:cNvSpPr/>
          <p:nvPr/>
        </p:nvSpPr>
        <p:spPr>
          <a:xfrm>
            <a:off x="4274289" y="3411859"/>
            <a:ext cx="4572000" cy="1200329"/>
          </a:xfrm>
          <a:prstGeom prst="rect">
            <a:avLst/>
          </a:prstGeom>
        </p:spPr>
        <p:txBody>
          <a:bodyPr>
            <a:spAutoFit/>
          </a:bodyPr>
          <a:lstStyle/>
          <a:p>
            <a:pPr marL="342900" indent="-342900">
              <a:lnSpc>
                <a:spcPct val="150000"/>
              </a:lnSpc>
              <a:buSzPts val="2400"/>
              <a:buFont typeface="Noto Sans Symbols"/>
              <a:buChar char="❖"/>
            </a:pPr>
            <a:r>
              <a:rPr lang="en-US" sz="2400" dirty="0" err="1">
                <a:latin typeface="Times New Roman" panose="02020603050405020304" pitchFamily="18" charset="0"/>
                <a:ea typeface="Cambria"/>
                <a:cs typeface="Times New Roman" panose="02020603050405020304" pitchFamily="18" charset="0"/>
                <a:sym typeface="Cambria"/>
              </a:rPr>
              <a:t>Giọng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đọc</a:t>
            </a:r>
            <a:r>
              <a:rPr lang="en-US" sz="2400" dirty="0">
                <a:latin typeface="Times New Roman" panose="02020603050405020304" pitchFamily="18" charset="0"/>
                <a:ea typeface="Cambria"/>
                <a:cs typeface="Times New Roman" panose="02020603050405020304" pitchFamily="18" charset="0"/>
                <a:sym typeface="Cambria"/>
              </a:rPr>
              <a:t> li </a:t>
            </a:r>
            <a:r>
              <a:rPr lang="en-US" sz="2400" dirty="0" err="1">
                <a:latin typeface="Times New Roman" panose="02020603050405020304" pitchFamily="18" charset="0"/>
                <a:ea typeface="Cambria"/>
                <a:cs typeface="Times New Roman" panose="02020603050405020304" pitchFamily="18" charset="0"/>
                <a:sym typeface="Cambria"/>
              </a:rPr>
              <a:t>kỳ</a:t>
            </a:r>
            <a:r>
              <a:rPr lang="en-US" sz="2400" dirty="0">
                <a:latin typeface="Times New Roman" panose="02020603050405020304" pitchFamily="18" charset="0"/>
                <a:ea typeface="Cambria"/>
                <a:cs typeface="Times New Roman" panose="02020603050405020304" pitchFamily="18" charset="0"/>
                <a:sym typeface="Cambria"/>
              </a:rPr>
              <a:t>, gay </a:t>
            </a:r>
            <a:r>
              <a:rPr lang="en-US" sz="2400" dirty="0" err="1">
                <a:latin typeface="Times New Roman" panose="02020603050405020304" pitchFamily="18" charset="0"/>
                <a:ea typeface="Cambria"/>
                <a:cs typeface="Times New Roman" panose="02020603050405020304" pitchFamily="18" charset="0"/>
                <a:sym typeface="Cambria"/>
              </a:rPr>
              <a:t>cấn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chú</a:t>
            </a:r>
            <a:r>
              <a:rPr lang="en-US" sz="2400" dirty="0">
                <a:latin typeface="Times New Roman" panose="02020603050405020304" pitchFamily="18" charset="0"/>
                <a:ea typeface="Cambria"/>
                <a:cs typeface="Times New Roman" panose="02020603050405020304" pitchFamily="18" charset="0"/>
                <a:sym typeface="Cambria"/>
              </a:rPr>
              <a:t> ý </a:t>
            </a:r>
            <a:r>
              <a:rPr lang="en-US" sz="2400" dirty="0" err="1">
                <a:latin typeface="Times New Roman" panose="02020603050405020304" pitchFamily="18" charset="0"/>
                <a:ea typeface="Cambria"/>
                <a:cs typeface="Times New Roman" panose="02020603050405020304" pitchFamily="18" charset="0"/>
                <a:sym typeface="Cambria"/>
              </a:rPr>
              <a:t>lời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đối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thoại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giữa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nhân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vật</a:t>
            </a:r>
            <a:r>
              <a:rPr lang="en-US" sz="2400" dirty="0">
                <a:latin typeface="Times New Roman" panose="02020603050405020304" pitchFamily="18" charset="0"/>
                <a:ea typeface="Cambria"/>
                <a:cs typeface="Times New Roman" panose="02020603050405020304" pitchFamily="18" charset="0"/>
                <a:sym typeface="Cambria"/>
              </a:rPr>
              <a:t>.</a:t>
            </a:r>
          </a:p>
        </p:txBody>
      </p:sp>
      <p:sp>
        <p:nvSpPr>
          <p:cNvPr id="22" name="Rectangle 21"/>
          <p:cNvSpPr/>
          <p:nvPr/>
        </p:nvSpPr>
        <p:spPr>
          <a:xfrm>
            <a:off x="4274289" y="1681914"/>
            <a:ext cx="4357283" cy="646331"/>
          </a:xfrm>
          <a:prstGeom prst="rect">
            <a:avLst/>
          </a:prstGeom>
        </p:spPr>
        <p:txBody>
          <a:bodyPr wrap="none">
            <a:spAutoFit/>
          </a:bodyPr>
          <a:lstStyle/>
          <a:p>
            <a:pPr marL="342900" indent="-342900">
              <a:lnSpc>
                <a:spcPct val="150000"/>
              </a:lnSpc>
              <a:buSzPts val="2400"/>
              <a:buFont typeface="Noto Sans Symbols"/>
              <a:buChar char="❖"/>
            </a:pPr>
            <a:r>
              <a:rPr lang="en-US" sz="2400" dirty="0" smtClean="0">
                <a:latin typeface="Times New Roman" panose="02020603050405020304" pitchFamily="18" charset="0"/>
                <a:ea typeface="Cambria"/>
                <a:cs typeface="Times New Roman" panose="02020603050405020304" pitchFamily="18" charset="0"/>
                <a:sym typeface="Cambria"/>
              </a:rPr>
              <a:t>3 </a:t>
            </a:r>
            <a:r>
              <a:rPr lang="en-US" sz="2400" dirty="0" err="1" smtClean="0">
                <a:latin typeface="Times New Roman" panose="02020603050405020304" pitchFamily="18" charset="0"/>
                <a:ea typeface="Cambria"/>
                <a:cs typeface="Times New Roman" panose="02020603050405020304" pitchFamily="18" charset="0"/>
                <a:sym typeface="Cambria"/>
              </a:rPr>
              <a:t>học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sinh</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đọc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thay</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phiên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nhau</a:t>
            </a:r>
            <a:endParaRPr lang="vi-VN" sz="2400" dirty="0">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170042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61662"/>
          </a:xfrm>
          <a:prstGeom prst="rect">
            <a:avLst/>
          </a:prstGeom>
          <a:noFill/>
          <a:ln>
            <a:noFill/>
          </a:ln>
        </p:spPr>
        <p:txBody>
          <a:bodyPr spcFirstLastPara="1" wrap="square" lIns="68569" tIns="34275" rIns="68569" bIns="34275" anchor="t" anchorCtr="0">
            <a:spAutoFit/>
          </a:bodyPr>
          <a:lstStyle/>
          <a:p>
            <a:r>
              <a:rPr lang="en-US" sz="3200" b="1" dirty="0">
                <a:latin typeface="Times New Roman" panose="02020603050405020304" pitchFamily="18" charset="0"/>
                <a:ea typeface="Cambria"/>
                <a:cs typeface="Times New Roman" panose="02020603050405020304" pitchFamily="18" charset="0"/>
                <a:sym typeface="Cambria"/>
              </a:rPr>
              <a:t>1. </a:t>
            </a:r>
            <a:r>
              <a:rPr lang="en-US" sz="3200" b="1" dirty="0" err="1">
                <a:latin typeface="Times New Roman" panose="02020603050405020304" pitchFamily="18" charset="0"/>
                <a:ea typeface="Cambria"/>
                <a:cs typeface="Times New Roman" panose="02020603050405020304" pitchFamily="18" charset="0"/>
                <a:sym typeface="Cambria"/>
              </a:rPr>
              <a:t>Đọc</a:t>
            </a:r>
            <a:r>
              <a:rPr lang="en-US" sz="3200" b="1" dirty="0">
                <a:latin typeface="Times New Roman" panose="02020603050405020304" pitchFamily="18" charset="0"/>
                <a:ea typeface="Cambria"/>
                <a:cs typeface="Times New Roman" panose="02020603050405020304" pitchFamily="18" charset="0"/>
                <a:sym typeface="Cambria"/>
              </a:rPr>
              <a:t> </a:t>
            </a:r>
            <a:r>
              <a:rPr lang="en-US" sz="3200" b="1" dirty="0" smtClean="0">
                <a:latin typeface="Times New Roman" panose="02020603050405020304" pitchFamily="18" charset="0"/>
                <a:ea typeface="Cambria"/>
                <a:cs typeface="Times New Roman" panose="02020603050405020304" pitchFamily="18" charset="0"/>
                <a:sym typeface="Cambria"/>
              </a:rPr>
              <a:t>– </a:t>
            </a:r>
            <a:r>
              <a:rPr lang="en-US" sz="3200" b="1" dirty="0" err="1" smtClean="0">
                <a:latin typeface="Times New Roman" panose="02020603050405020304" pitchFamily="18" charset="0"/>
                <a:ea typeface="Cambria"/>
                <a:cs typeface="Times New Roman" panose="02020603050405020304" pitchFamily="18" charset="0"/>
                <a:sym typeface="Cambria"/>
              </a:rPr>
              <a:t>chú</a:t>
            </a:r>
            <a:r>
              <a:rPr lang="en-US" sz="3200" b="1" dirty="0" smtClean="0">
                <a:latin typeface="Times New Roman" panose="02020603050405020304" pitchFamily="18" charset="0"/>
                <a:ea typeface="Cambria"/>
                <a:cs typeface="Times New Roman" panose="02020603050405020304" pitchFamily="18" charset="0"/>
                <a:sym typeface="Cambria"/>
              </a:rPr>
              <a:t> </a:t>
            </a:r>
            <a:r>
              <a:rPr lang="en-US" sz="3200" b="1" dirty="0" err="1" smtClean="0">
                <a:latin typeface="Times New Roman" panose="02020603050405020304" pitchFamily="18" charset="0"/>
                <a:ea typeface="Cambria"/>
                <a:cs typeface="Times New Roman" panose="02020603050405020304" pitchFamily="18" charset="0"/>
                <a:sym typeface="Cambria"/>
              </a:rPr>
              <a:t>thích</a:t>
            </a:r>
            <a:endParaRPr sz="3200" b="1" dirty="0">
              <a:latin typeface="Times New Roman" panose="02020603050405020304" pitchFamily="18" charset="0"/>
              <a:ea typeface="Cambria"/>
              <a:cs typeface="Times New Roman" panose="02020603050405020304" pitchFamily="18" charset="0"/>
              <a:sym typeface="Cambria"/>
            </a:endParaRPr>
          </a:p>
        </p:txBody>
      </p:sp>
      <p:sp>
        <p:nvSpPr>
          <p:cNvPr id="21" name="Google Shape;138;p5"/>
          <p:cNvSpPr txBox="1"/>
          <p:nvPr/>
        </p:nvSpPr>
        <p:spPr>
          <a:xfrm>
            <a:off x="668132" y="982812"/>
            <a:ext cx="3834923" cy="500107"/>
          </a:xfrm>
          <a:prstGeom prst="rect">
            <a:avLst/>
          </a:prstGeom>
          <a:noFill/>
          <a:ln>
            <a:noFill/>
          </a:ln>
        </p:spPr>
        <p:txBody>
          <a:bodyPr spcFirstLastPara="1" wrap="square" lIns="68569" tIns="34275" rIns="68569" bIns="34275" anchor="t" anchorCtr="0">
            <a:spAutoFit/>
          </a:bodyPr>
          <a:lstStyle/>
          <a:p>
            <a:r>
              <a:rPr lang="en-US" sz="2800" dirty="0" smtClean="0">
                <a:solidFill>
                  <a:srgbClr val="FF0000"/>
                </a:solidFill>
                <a:latin typeface="Times New Roman" panose="02020603050405020304" pitchFamily="18" charset="0"/>
                <a:ea typeface="Cambria"/>
                <a:cs typeface="Times New Roman" panose="02020603050405020304" pitchFamily="18" charset="0"/>
                <a:sym typeface="Cambria"/>
              </a:rPr>
              <a:t>b. </a:t>
            </a:r>
            <a:r>
              <a:rPr lang="en-US" sz="2800" dirty="0" err="1" smtClean="0">
                <a:solidFill>
                  <a:srgbClr val="FF0000"/>
                </a:solidFill>
                <a:latin typeface="Times New Roman" panose="02020603050405020304" pitchFamily="18" charset="0"/>
                <a:ea typeface="Cambria"/>
                <a:cs typeface="Times New Roman" panose="02020603050405020304" pitchFamily="18" charset="0"/>
                <a:sym typeface="Cambria"/>
              </a:rPr>
              <a:t>Chú</a:t>
            </a:r>
            <a:r>
              <a:rPr lang="en-US" sz="2800"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dirty="0" err="1" smtClean="0">
                <a:solidFill>
                  <a:srgbClr val="FF0000"/>
                </a:solidFill>
                <a:latin typeface="Times New Roman" panose="02020603050405020304" pitchFamily="18" charset="0"/>
                <a:ea typeface="Cambria"/>
                <a:cs typeface="Times New Roman" panose="02020603050405020304" pitchFamily="18" charset="0"/>
                <a:sym typeface="Cambria"/>
              </a:rPr>
              <a:t>thích</a:t>
            </a:r>
            <a:endParaRPr sz="280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Rectangle 5"/>
          <p:cNvSpPr/>
          <p:nvPr/>
        </p:nvSpPr>
        <p:spPr>
          <a:xfrm>
            <a:off x="580331" y="2141114"/>
            <a:ext cx="7542943" cy="830997"/>
          </a:xfrm>
          <a:prstGeom prst="rect">
            <a:avLst/>
          </a:prstGeom>
        </p:spPr>
        <p:txBody>
          <a:bodyPr wrap="square">
            <a:spAutoFit/>
          </a:bodyPr>
          <a:lstStyle/>
          <a:p>
            <a:pPr algn="just">
              <a:buSzPts val="24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Cá</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thiết</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kình</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còn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gọi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là</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cá</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một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sừng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dài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tới</a:t>
            </a:r>
            <a:r>
              <a:rPr lang="en-US" sz="2400" dirty="0" smtClean="0">
                <a:latin typeface="Times New Roman" panose="02020603050405020304" pitchFamily="18" charset="0"/>
                <a:ea typeface="Cambria"/>
                <a:cs typeface="Times New Roman" panose="02020603050405020304" pitchFamily="18" charset="0"/>
                <a:sym typeface="Cambria"/>
              </a:rPr>
              <a:t> 18m, </a:t>
            </a:r>
            <a:r>
              <a:rPr lang="en-US" sz="2400" dirty="0" err="1" smtClean="0">
                <a:latin typeface="Times New Roman" panose="02020603050405020304" pitchFamily="18" charset="0"/>
                <a:ea typeface="Cambria"/>
                <a:cs typeface="Times New Roman" panose="02020603050405020304" pitchFamily="18" charset="0"/>
                <a:sym typeface="Cambria"/>
              </a:rPr>
              <a:t>có</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một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sừng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lớn</a:t>
            </a:r>
            <a:endParaRPr lang="vi-VN" sz="2400" dirty="0">
              <a:latin typeface="Times New Roman" panose="02020603050405020304" pitchFamily="18" charset="0"/>
              <a:ea typeface="Cambria"/>
              <a:cs typeface="Times New Roman" panose="02020603050405020304" pitchFamily="18" charset="0"/>
              <a:sym typeface="Cambria"/>
            </a:endParaRPr>
          </a:p>
        </p:txBody>
      </p:sp>
      <p:sp>
        <p:nvSpPr>
          <p:cNvPr id="7" name="Rectangle 6"/>
          <p:cNvSpPr/>
          <p:nvPr/>
        </p:nvSpPr>
        <p:spPr>
          <a:xfrm>
            <a:off x="580331" y="3048224"/>
            <a:ext cx="5703511" cy="830997"/>
          </a:xfrm>
          <a:prstGeom prst="rect">
            <a:avLst/>
          </a:prstGeom>
        </p:spPr>
        <p:txBody>
          <a:bodyPr wrap="square">
            <a:spAutoFit/>
          </a:bodyPr>
          <a:lstStyle/>
          <a:p>
            <a:pPr algn="just">
              <a:buSzPts val="24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Chân</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vịt</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bộ</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phận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máy</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của</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tàu</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thuyền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có</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cánh</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quạt</a:t>
            </a:r>
            <a:r>
              <a:rPr lang="en-US" sz="2400" dirty="0" smtClean="0">
                <a:latin typeface="Times New Roman" panose="02020603050405020304" pitchFamily="18" charset="0"/>
                <a:ea typeface="Cambria"/>
                <a:cs typeface="Times New Roman" panose="02020603050405020304" pitchFamily="18" charset="0"/>
                <a:sym typeface="Cambria"/>
              </a:rPr>
              <a:t> quay </a:t>
            </a:r>
            <a:r>
              <a:rPr lang="en-US" sz="2400" dirty="0" err="1" smtClean="0">
                <a:latin typeface="Times New Roman" panose="02020603050405020304" pitchFamily="18" charset="0"/>
                <a:ea typeface="Cambria"/>
                <a:cs typeface="Times New Roman" panose="02020603050405020304" pitchFamily="18" charset="0"/>
                <a:sym typeface="Cambria"/>
              </a:rPr>
              <a:t>dưới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nước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để</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tạo</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sức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đẩy</a:t>
            </a:r>
            <a:endParaRPr lang="en-US" sz="2400" dirty="0">
              <a:latin typeface="Times New Roman" panose="02020603050405020304" pitchFamily="18" charset="0"/>
              <a:ea typeface="Cambria"/>
              <a:cs typeface="Times New Roman" panose="02020603050405020304" pitchFamily="18" charset="0"/>
              <a:sym typeface="Cambria"/>
            </a:endParaRPr>
          </a:p>
        </p:txBody>
      </p:sp>
      <p:sp>
        <p:nvSpPr>
          <p:cNvPr id="22" name="Rectangle 21"/>
          <p:cNvSpPr/>
          <p:nvPr/>
        </p:nvSpPr>
        <p:spPr>
          <a:xfrm>
            <a:off x="586505" y="1603336"/>
            <a:ext cx="7951439" cy="461665"/>
          </a:xfrm>
          <a:prstGeom prst="rect">
            <a:avLst/>
          </a:prstGeom>
        </p:spPr>
        <p:txBody>
          <a:bodyPr wrap="square">
            <a:spAutoFit/>
          </a:bodyPr>
          <a:lstStyle/>
          <a:p>
            <a:pPr>
              <a:buSzPts val="24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Hải</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lí</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đơn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vị</a:t>
            </a:r>
            <a:r>
              <a:rPr lang="en-US" sz="2400" dirty="0" smtClean="0">
                <a:latin typeface="Times New Roman" panose="02020603050405020304" pitchFamily="18" charset="0"/>
                <a:ea typeface="Cambria"/>
                <a:cs typeface="Times New Roman" panose="02020603050405020304" pitchFamily="18" charset="0"/>
                <a:sym typeface="Cambria"/>
              </a:rPr>
              <a:t> do </a:t>
            </a:r>
            <a:r>
              <a:rPr lang="en-US" sz="2400" dirty="0" err="1" smtClean="0">
                <a:latin typeface="Times New Roman" panose="02020603050405020304" pitchFamily="18" charset="0"/>
                <a:ea typeface="Cambria"/>
                <a:cs typeface="Times New Roman" panose="02020603050405020304" pitchFamily="18" charset="0"/>
                <a:sym typeface="Cambria"/>
              </a:rPr>
              <a:t>độ</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dài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trên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mặt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biển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một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hải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lí</a:t>
            </a:r>
            <a:r>
              <a:rPr lang="en-US" sz="2400" dirty="0" smtClean="0">
                <a:latin typeface="Times New Roman" panose="02020603050405020304" pitchFamily="18" charset="0"/>
                <a:ea typeface="Cambria"/>
                <a:cs typeface="Times New Roman" panose="02020603050405020304" pitchFamily="18" charset="0"/>
                <a:sym typeface="Cambria"/>
              </a:rPr>
              <a:t> = 1,852km</a:t>
            </a:r>
            <a:endParaRPr lang="vi-VN" sz="2400" dirty="0">
              <a:latin typeface="Times New Roman" panose="02020603050405020304" pitchFamily="18" charset="0"/>
              <a:ea typeface="Cambria"/>
              <a:cs typeface="Times New Roman" panose="02020603050405020304" pitchFamily="18" charset="0"/>
              <a:sym typeface="Cambria"/>
            </a:endParaRPr>
          </a:p>
        </p:txBody>
      </p:sp>
      <p:sp>
        <p:nvSpPr>
          <p:cNvPr id="10" name="Rectangle 9"/>
          <p:cNvSpPr/>
          <p:nvPr/>
        </p:nvSpPr>
        <p:spPr>
          <a:xfrm>
            <a:off x="580331" y="3955334"/>
            <a:ext cx="5703511" cy="830997"/>
          </a:xfrm>
          <a:prstGeom prst="rect">
            <a:avLst/>
          </a:prstGeom>
        </p:spPr>
        <p:txBody>
          <a:bodyPr wrap="square">
            <a:spAutoFit/>
          </a:bodyPr>
          <a:lstStyle/>
          <a:p>
            <a:pPr algn="just">
              <a:buSzPts val="24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Sải</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khoảng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cách</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từ</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đầu</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bàn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tay</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này</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đến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đầu</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bàn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tay</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kia</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khi</a:t>
            </a:r>
            <a:r>
              <a:rPr lang="en-US" sz="2400" dirty="0" smtClean="0">
                <a:latin typeface="Times New Roman" panose="02020603050405020304" pitchFamily="18" charset="0"/>
                <a:ea typeface="Cambria"/>
                <a:cs typeface="Times New Roman" panose="02020603050405020304" pitchFamily="18" charset="0"/>
                <a:sym typeface="Cambria"/>
              </a:rPr>
              <a:t> dang </a:t>
            </a:r>
            <a:r>
              <a:rPr lang="en-US" sz="2400" dirty="0" err="1" smtClean="0">
                <a:latin typeface="Times New Roman" panose="02020603050405020304" pitchFamily="18" charset="0"/>
                <a:ea typeface="Cambria"/>
                <a:cs typeface="Times New Roman" panose="02020603050405020304" pitchFamily="18" charset="0"/>
                <a:sym typeface="Cambria"/>
              </a:rPr>
              <a:t>thằng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cánh</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tay</a:t>
            </a:r>
            <a:r>
              <a:rPr lang="en-US" sz="2400" dirty="0" smtClean="0">
                <a:latin typeface="Times New Roman" panose="02020603050405020304" pitchFamily="18" charset="0"/>
                <a:ea typeface="Cambria"/>
                <a:cs typeface="Times New Roman" panose="02020603050405020304" pitchFamily="18" charset="0"/>
                <a:sym typeface="Cambria"/>
              </a:rPr>
              <a:t>.</a:t>
            </a:r>
            <a:endParaRPr lang="en-US" sz="2400" dirty="0">
              <a:latin typeface="Times New Roman" panose="02020603050405020304" pitchFamily="18" charset="0"/>
              <a:ea typeface="Cambria"/>
              <a:cs typeface="Times New Roman" panose="02020603050405020304" pitchFamily="18" charset="0"/>
              <a:sym typeface="Cambria"/>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5313" b="93125" l="4844" r="96563"/>
                    </a14:imgEffect>
                  </a14:imgLayer>
                </a14:imgProps>
              </a:ext>
            </a:extLst>
          </a:blip>
          <a:stretch>
            <a:fillRect/>
          </a:stretch>
        </p:blipFill>
        <p:spPr>
          <a:xfrm>
            <a:off x="6359485" y="2605049"/>
            <a:ext cx="2423414" cy="2423414"/>
          </a:xfrm>
          <a:prstGeom prst="rect">
            <a:avLst/>
          </a:prstGeom>
        </p:spPr>
      </p:pic>
    </p:spTree>
    <p:extLst>
      <p:ext uri="{BB962C8B-B14F-4D97-AF65-F5344CB8AC3E}">
        <p14:creationId xmlns:p14="http://schemas.microsoft.com/office/powerpoint/2010/main" val="169238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224" y="1566308"/>
            <a:ext cx="2263336" cy="3017780"/>
          </a:xfrm>
          <a:prstGeom prst="rect">
            <a:avLst/>
          </a:prstGeom>
        </p:spPr>
      </p:pic>
      <p:sp>
        <p:nvSpPr>
          <p:cNvPr id="12" name="Rectangle 11"/>
          <p:cNvSpPr/>
          <p:nvPr/>
        </p:nvSpPr>
        <p:spPr>
          <a:xfrm>
            <a:off x="3505969" y="961295"/>
            <a:ext cx="5043983" cy="3808735"/>
          </a:xfrm>
          <a:prstGeom prst="rect">
            <a:avLst/>
          </a:prstGeom>
        </p:spPr>
        <p:txBody>
          <a:bodyPr wrap="square">
            <a:spAutoFit/>
          </a:bodyPr>
          <a:lstStyle/>
          <a:p>
            <a:pPr algn="just">
              <a:buClrTx/>
              <a:buFontTx/>
              <a:buNone/>
            </a:pPr>
            <a:r>
              <a:rPr lang="en-US" sz="2100" i="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Giuyn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smtClean="0">
                <a:solidFill>
                  <a:prstClr val="black"/>
                </a:solidFill>
                <a:latin typeface="Times New Roman" panose="02020603050405020304" pitchFamily="18" charset="0"/>
                <a:cs typeface="Times New Roman" panose="02020603050405020304" pitchFamily="18" charset="0"/>
              </a:rPr>
              <a:t>Véc-nơ</a:t>
            </a:r>
            <a:r>
              <a:rPr lang="en-US" sz="2100" b="1" kern="1200" dirty="0" smtClean="0">
                <a:solidFill>
                  <a:prstClr val="black"/>
                </a:solidFill>
                <a:latin typeface="Times New Roman" panose="02020603050405020304" pitchFamily="18" charset="0"/>
                <a:cs typeface="Times New Roman" panose="02020603050405020304" pitchFamily="18" charset="0"/>
              </a:rPr>
              <a:t> </a:t>
            </a:r>
            <a:r>
              <a:rPr lang="en-US" sz="2100" kern="1200" dirty="0" smtClean="0">
                <a:solidFill>
                  <a:prstClr val="black"/>
                </a:solidFill>
                <a:latin typeface="Times New Roman" panose="02020603050405020304" pitchFamily="18" charset="0"/>
                <a:cs typeface="Times New Roman" panose="02020603050405020304" pitchFamily="18" charset="0"/>
              </a:rPr>
              <a:t>(1828 </a:t>
            </a:r>
            <a:r>
              <a:rPr lang="en-US" sz="2100" kern="1200" dirty="0">
                <a:solidFill>
                  <a:prstClr val="black"/>
                </a:solidFill>
                <a:latin typeface="Times New Roman" panose="02020603050405020304" pitchFamily="18" charset="0"/>
                <a:cs typeface="Times New Roman" panose="02020603050405020304" pitchFamily="18" charset="0"/>
              </a:rPr>
              <a:t>– 1905)</a:t>
            </a:r>
          </a:p>
          <a:p>
            <a:pPr algn="just">
              <a:lnSpc>
                <a:spcPct val="150000"/>
              </a:lnSpc>
              <a:buClrTx/>
              <a:tabLst>
                <a:tab pos="66675" algn="l"/>
                <a:tab pos="134541" algn="l"/>
              </a:tabLst>
            </a:pPr>
            <a:r>
              <a:rPr lang="en-US" sz="2100" b="1" i="1" kern="1200" dirty="0" smtClean="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Quê</a:t>
            </a:r>
            <a:r>
              <a:rPr lang="en-US" sz="2100" b="1"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sinh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ra</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thành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phố</a:t>
            </a:r>
            <a:r>
              <a:rPr lang="en-US" sz="2100" i="1" kern="1200" dirty="0">
                <a:solidFill>
                  <a:prstClr val="black">
                    <a:lumMod val="95000"/>
                    <a:lumOff val="5000"/>
                  </a:prstClr>
                </a:solidFill>
                <a:latin typeface="Times New Roman" pitchFamily="18" charset="0"/>
                <a:cs typeface="Times New Roman" pitchFamily="18" charset="0"/>
              </a:rPr>
              <a:t> Nantes, </a:t>
            </a:r>
            <a:r>
              <a:rPr lang="en-US" sz="2100" i="1" kern="1200" dirty="0" err="1">
                <a:solidFill>
                  <a:prstClr val="black">
                    <a:lumMod val="95000"/>
                    <a:lumOff val="5000"/>
                  </a:prstClr>
                </a:solidFill>
                <a:latin typeface="Times New Roman" pitchFamily="18" charset="0"/>
                <a:cs typeface="Times New Roman" pitchFamily="18" charset="0"/>
              </a:rPr>
              <a:t>Pháp</a:t>
            </a:r>
            <a:endParaRPr lang="en-US" sz="2100" b="1" i="1" kern="1200" dirty="0">
              <a:solidFill>
                <a:prstClr val="black">
                  <a:lumMod val="95000"/>
                  <a:lumOff val="5000"/>
                </a:prstClr>
              </a:solidFill>
              <a:latin typeface="Times New Roman" pitchFamily="18" charset="0"/>
              <a:cs typeface="Times New Roman" pitchFamily="18" charset="0"/>
            </a:endParaRPr>
          </a:p>
          <a:p>
            <a:pPr algn="just">
              <a:lnSpc>
                <a:spcPct val="150000"/>
              </a:lnSpc>
              <a:buClrTx/>
              <a:tabLst>
                <a:tab pos="66675" algn="l"/>
                <a:tab pos="134541" algn="l"/>
              </a:tabLst>
            </a:pP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Ông</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sáng</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tác</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nhiều</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thể</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loại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kịch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thơ</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văn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và</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smtClean="0">
                <a:solidFill>
                  <a:prstClr val="black">
                    <a:lumMod val="95000"/>
                    <a:lumOff val="5000"/>
                  </a:prstClr>
                </a:solidFill>
                <a:latin typeface="Times New Roman" pitchFamily="18" charset="0"/>
                <a:cs typeface="Times New Roman" pitchFamily="18" charset="0"/>
              </a:rPr>
              <a:t>được</a:t>
            </a:r>
            <a:r>
              <a:rPr lang="en-US" sz="2100" i="1" kern="1200" dirty="0" smtClean="0">
                <a:solidFill>
                  <a:prstClr val="black">
                    <a:lumMod val="95000"/>
                    <a:lumOff val="5000"/>
                  </a:prstClr>
                </a:solidFill>
                <a:latin typeface="Times New Roman" pitchFamily="18" charset="0"/>
                <a:cs typeface="Times New Roman" pitchFamily="18" charset="0"/>
              </a:rPr>
              <a:t> </a:t>
            </a:r>
            <a:r>
              <a:rPr lang="en-US" sz="2100" i="1" kern="1200" dirty="0" err="1" smtClean="0">
                <a:solidFill>
                  <a:prstClr val="black">
                    <a:lumMod val="95000"/>
                    <a:lumOff val="5000"/>
                  </a:prstClr>
                </a:solidFill>
                <a:latin typeface="Times New Roman" pitchFamily="18" charset="0"/>
                <a:cs typeface="Times New Roman" pitchFamily="18" charset="0"/>
              </a:rPr>
              <a:t>coi</a:t>
            </a:r>
            <a:r>
              <a:rPr lang="en-US" sz="2100" i="1" kern="1200" dirty="0" smtClean="0">
                <a:solidFill>
                  <a:prstClr val="black">
                    <a:lumMod val="95000"/>
                    <a:lumOff val="5000"/>
                  </a:prstClr>
                </a:solidFill>
                <a:latin typeface="Times New Roman" pitchFamily="18" charset="0"/>
                <a:cs typeface="Times New Roman" pitchFamily="18" charset="0"/>
              </a:rPr>
              <a:t> </a:t>
            </a:r>
            <a:r>
              <a:rPr lang="en-US" sz="2100" i="1" kern="1200" dirty="0" err="1" smtClean="0">
                <a:solidFill>
                  <a:prstClr val="black">
                    <a:lumMod val="95000"/>
                    <a:lumOff val="5000"/>
                  </a:prstClr>
                </a:solidFill>
                <a:latin typeface="Times New Roman" pitchFamily="18" charset="0"/>
                <a:cs typeface="Times New Roman" pitchFamily="18" charset="0"/>
              </a:rPr>
              <a:t>là</a:t>
            </a:r>
            <a:r>
              <a:rPr lang="en-US" sz="2100" i="1" kern="1200" dirty="0" smtClean="0">
                <a:solidFill>
                  <a:prstClr val="black">
                    <a:lumMod val="95000"/>
                    <a:lumOff val="5000"/>
                  </a:prstClr>
                </a:solidFill>
                <a:latin typeface="Times New Roman" pitchFamily="18" charset="0"/>
                <a:cs typeface="Times New Roman" pitchFamily="18" charset="0"/>
              </a:rPr>
              <a:t> “cha </a:t>
            </a:r>
            <a:r>
              <a:rPr lang="en-US" sz="2100" i="1" kern="1200" dirty="0" err="1" smtClean="0">
                <a:solidFill>
                  <a:prstClr val="black">
                    <a:lumMod val="95000"/>
                    <a:lumOff val="5000"/>
                  </a:prstClr>
                </a:solidFill>
                <a:latin typeface="Times New Roman" pitchFamily="18" charset="0"/>
                <a:cs typeface="Times New Roman" pitchFamily="18" charset="0"/>
              </a:rPr>
              <a:t>đẻ</a:t>
            </a:r>
            <a:r>
              <a:rPr lang="en-US" sz="2100" i="1" kern="1200" dirty="0" smtClean="0">
                <a:solidFill>
                  <a:prstClr val="black">
                    <a:lumMod val="95000"/>
                    <a:lumOff val="5000"/>
                  </a:prstClr>
                </a:solidFill>
                <a:latin typeface="Times New Roman" pitchFamily="18" charset="0"/>
                <a:cs typeface="Times New Roman" pitchFamily="18" charset="0"/>
              </a:rPr>
              <a:t>” </a:t>
            </a:r>
            <a:r>
              <a:rPr lang="en-US" sz="2100" i="1" kern="1200" dirty="0" err="1" smtClean="0">
                <a:solidFill>
                  <a:prstClr val="black">
                    <a:lumMod val="95000"/>
                    <a:lumOff val="5000"/>
                  </a:prstClr>
                </a:solidFill>
                <a:latin typeface="Times New Roman" pitchFamily="18" charset="0"/>
                <a:cs typeface="Times New Roman" pitchFamily="18" charset="0"/>
              </a:rPr>
              <a:t>của</a:t>
            </a:r>
            <a:r>
              <a:rPr lang="en-US" sz="2100" i="1" kern="1200" dirty="0" smtClean="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thể</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loại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smtClean="0">
                <a:solidFill>
                  <a:prstClr val="black">
                    <a:lumMod val="95000"/>
                    <a:lumOff val="5000"/>
                  </a:prstClr>
                </a:solidFill>
                <a:latin typeface="Times New Roman" pitchFamily="18" charset="0"/>
                <a:cs typeface="Times New Roman" pitchFamily="18" charset="0"/>
              </a:rPr>
              <a:t>truyện</a:t>
            </a:r>
            <a:r>
              <a:rPr lang="en-US" sz="2100" i="1" kern="1200" dirty="0" smtClean="0">
                <a:solidFill>
                  <a:prstClr val="black">
                    <a:lumMod val="95000"/>
                    <a:lumOff val="5000"/>
                  </a:prstClr>
                </a:solidFill>
                <a:latin typeface="Times New Roman" pitchFamily="18" charset="0"/>
                <a:cs typeface="Times New Roman" pitchFamily="18" charset="0"/>
              </a:rPr>
              <a:t> </a:t>
            </a:r>
            <a:r>
              <a:rPr lang="en-US" sz="2100" i="1" kern="1200" dirty="0" err="1" smtClean="0">
                <a:solidFill>
                  <a:prstClr val="black">
                    <a:lumMod val="95000"/>
                    <a:lumOff val="5000"/>
                  </a:prstClr>
                </a:solidFill>
                <a:latin typeface="Times New Roman" pitchFamily="18" charset="0"/>
                <a:cs typeface="Times New Roman" pitchFamily="18" charset="0"/>
              </a:rPr>
              <a:t>khoa</a:t>
            </a:r>
            <a:r>
              <a:rPr lang="en-US" sz="2100" i="1" kern="1200" dirty="0" smtClean="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học</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viễn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tưởng</a:t>
            </a:r>
            <a:r>
              <a:rPr lang="en-US" sz="2100" i="1" kern="1200" dirty="0">
                <a:solidFill>
                  <a:prstClr val="black">
                    <a:lumMod val="95000"/>
                    <a:lumOff val="5000"/>
                  </a:prstClr>
                </a:solidFill>
                <a:latin typeface="Times New Roman" pitchFamily="18" charset="0"/>
                <a:cs typeface="Times New Roman" pitchFamily="18" charset="0"/>
              </a:rPr>
              <a:t>. </a:t>
            </a:r>
          </a:p>
          <a:p>
            <a:pPr algn="just">
              <a:lnSpc>
                <a:spcPct val="150000"/>
              </a:lnSpc>
              <a:buClrTx/>
              <a:tabLst>
                <a:tab pos="66675" algn="l"/>
                <a:tab pos="134541" algn="l"/>
              </a:tabLst>
            </a:pPr>
            <a:r>
              <a:rPr lang="en-US" sz="2100"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Một</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số</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tác</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phẩm</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tiêu</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biểu</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Hành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trình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vào</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tâm</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Đất</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Hai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vạn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dặm</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dưới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biển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Hòn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đảo</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bí</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mật</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Thuyền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trưởng</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tuổi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mười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lăm</a:t>
            </a:r>
            <a:r>
              <a:rPr lang="en-US" sz="2100" i="1" kern="1200" dirty="0">
                <a:solidFill>
                  <a:prstClr val="black">
                    <a:lumMod val="95000"/>
                    <a:lumOff val="5000"/>
                  </a:prstClr>
                </a:solidFill>
                <a:latin typeface="Times New Roman" pitchFamily="18" charset="0"/>
                <a:cs typeface="Times New Roman" pitchFamily="18" charset="0"/>
              </a:rPr>
              <a:t>…</a:t>
            </a: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smtClean="0">
                <a:solidFill>
                  <a:prstClr val="black"/>
                </a:solidFill>
                <a:latin typeface="Times New Roman" panose="02020603050405020304" pitchFamily="18" charset="0"/>
                <a:cs typeface="Times New Roman" panose="02020603050405020304" pitchFamily="18" charset="0"/>
              </a:rPr>
              <a:t>a. </a:t>
            </a:r>
            <a:r>
              <a:rPr lang="en-US" sz="2400" b="1" kern="1200" dirty="0" err="1" smtClean="0">
                <a:solidFill>
                  <a:prstClr val="black"/>
                </a:solidFill>
                <a:latin typeface="Times New Roman" panose="02020603050405020304" pitchFamily="18" charset="0"/>
                <a:cs typeface="Times New Roman" panose="02020603050405020304" pitchFamily="18" charset="0"/>
              </a:rPr>
              <a:t>Tác</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giả</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76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anim calcmode="lin" valueType="num">
                                      <p:cBhvr>
                                        <p:cTn id="23"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58;p7" descr="Truyện Hành Trình Vào Tâm Trái Đất - FAHASA.COM"/>
          <p:cNvPicPr preferRelativeResize="0"/>
          <p:nvPr/>
        </p:nvPicPr>
        <p:blipFill rotWithShape="1">
          <a:blip r:embed="rId2">
            <a:alphaModFix/>
          </a:blip>
          <a:srcRect/>
          <a:stretch/>
        </p:blipFill>
        <p:spPr>
          <a:xfrm>
            <a:off x="177413" y="1336624"/>
            <a:ext cx="2045907" cy="3127221"/>
          </a:xfrm>
          <a:prstGeom prst="rect">
            <a:avLst/>
          </a:prstGeom>
          <a:noFill/>
          <a:ln>
            <a:noFill/>
          </a:ln>
        </p:spPr>
      </p:pic>
      <p:pic>
        <p:nvPicPr>
          <p:cNvPr id="5" name="Google Shape;159;p7" descr="Từ Trái Đất Đến Mặt Trăng | Tiki"/>
          <p:cNvPicPr preferRelativeResize="0"/>
          <p:nvPr/>
        </p:nvPicPr>
        <p:blipFill rotWithShape="1">
          <a:blip r:embed="rId3">
            <a:alphaModFix/>
          </a:blip>
          <a:srcRect l="17348" t="3729" r="16974" b="3634"/>
          <a:stretch/>
        </p:blipFill>
        <p:spPr>
          <a:xfrm>
            <a:off x="6848278" y="1336623"/>
            <a:ext cx="2161124" cy="3127221"/>
          </a:xfrm>
          <a:prstGeom prst="rect">
            <a:avLst/>
          </a:prstGeom>
          <a:noFill/>
          <a:ln>
            <a:no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11"/>
          <a:stretch/>
        </p:blipFill>
        <p:spPr>
          <a:xfrm>
            <a:off x="2406204" y="1336623"/>
            <a:ext cx="2089205" cy="312722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7240" t="-645" r="16953" b="-645"/>
          <a:stretch/>
        </p:blipFill>
        <p:spPr>
          <a:xfrm>
            <a:off x="4636748" y="1336622"/>
            <a:ext cx="2070191" cy="3127222"/>
          </a:xfrm>
          <a:prstGeom prst="rect">
            <a:avLst/>
          </a:prstGeom>
        </p:spPr>
      </p:pic>
      <p:pic>
        <p:nvPicPr>
          <p:cNvPr id="8" name="Picture 7"/>
          <p:cNvPicPr>
            <a:picLocks noChangeAspect="1"/>
          </p:cNvPicPr>
          <p:nvPr/>
        </p:nvPicPr>
        <p:blipFill>
          <a:blip r:embed="rId6"/>
          <a:stretch>
            <a:fillRect/>
          </a:stretch>
        </p:blipFill>
        <p:spPr>
          <a:xfrm>
            <a:off x="-1921162" y="361508"/>
            <a:ext cx="12909823" cy="1063162"/>
          </a:xfrm>
          <a:prstGeom prst="rect">
            <a:avLst/>
          </a:prstGeom>
        </p:spPr>
      </p:pic>
    </p:spTree>
    <p:extLst>
      <p:ext uri="{BB962C8B-B14F-4D97-AF65-F5344CB8AC3E}">
        <p14:creationId xmlns:p14="http://schemas.microsoft.com/office/powerpoint/2010/main" val="974809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Tác</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30221" r="30195"/>
          <a:stretch/>
        </p:blipFill>
        <p:spPr>
          <a:xfrm>
            <a:off x="5366756" y="882878"/>
            <a:ext cx="2534205" cy="3599473"/>
          </a:xfrm>
          <a:prstGeom prst="rect">
            <a:avLst/>
          </a:prstGeom>
        </p:spPr>
      </p:pic>
      <p:sp>
        <p:nvSpPr>
          <p:cNvPr id="8" name="Google Shape;209;p13"/>
          <p:cNvSpPr/>
          <p:nvPr/>
        </p:nvSpPr>
        <p:spPr>
          <a:xfrm>
            <a:off x="1049947" y="2735020"/>
            <a:ext cx="3296121" cy="1523464"/>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a:buNone/>
            </a:pP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Trình</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bày</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những</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nét</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khái</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quát</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về</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đoạn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trích</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Cuộc</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chạm</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trán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trên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đại</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dương</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
        <p:nvSpPr>
          <p:cNvPr id="9" name="Google Shape;324;p37"/>
          <p:cNvSpPr/>
          <p:nvPr/>
        </p:nvSpPr>
        <p:spPr>
          <a:xfrm>
            <a:off x="1118373" y="1723905"/>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pic>
        <p:nvPicPr>
          <p:cNvPr id="10" name="Picture 9"/>
          <p:cNvPicPr>
            <a:picLocks noChangeAspect="1"/>
          </p:cNvPicPr>
          <p:nvPr/>
        </p:nvPicPr>
        <p:blipFill>
          <a:blip r:embed="rId4"/>
          <a:stretch>
            <a:fillRect/>
          </a:stretch>
        </p:blipFill>
        <p:spPr>
          <a:xfrm>
            <a:off x="1445117" y="1813548"/>
            <a:ext cx="2865368" cy="1072989"/>
          </a:xfrm>
          <a:prstGeom prst="rect">
            <a:avLst/>
          </a:prstGeom>
        </p:spPr>
      </p:pic>
    </p:spTree>
    <p:extLst>
      <p:ext uri="{BB962C8B-B14F-4D97-AF65-F5344CB8AC3E}">
        <p14:creationId xmlns:p14="http://schemas.microsoft.com/office/powerpoint/2010/main" val="116092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82;p10"/>
          <p:cNvSpPr/>
          <p:nvPr/>
        </p:nvSpPr>
        <p:spPr>
          <a:xfrm>
            <a:off x="351262" y="399433"/>
            <a:ext cx="2634476" cy="3308954"/>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p>
            <a:pPr algn="just"/>
            <a:endParaRPr sz="300" b="1">
              <a:latin typeface="Times New Roman" panose="02020603050405020304" pitchFamily="18" charset="0"/>
              <a:ea typeface="Cambria"/>
              <a:cs typeface="Times New Roman" panose="02020603050405020304" pitchFamily="18" charset="0"/>
              <a:sym typeface="Cambria"/>
            </a:endParaRPr>
          </a:p>
          <a:p>
            <a:pPr algn="just"/>
            <a:endParaRPr sz="300" b="1">
              <a:latin typeface="Times New Roman" panose="02020603050405020304" pitchFamily="18" charset="0"/>
              <a:ea typeface="Cambria"/>
              <a:cs typeface="Times New Roman" panose="02020603050405020304" pitchFamily="18" charset="0"/>
              <a:sym typeface="Cambria"/>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Thời gian: </a:t>
            </a:r>
            <a:r>
              <a:rPr lang="en-US" sz="2100" b="1">
                <a:latin typeface="Times New Roman" panose="02020603050405020304" pitchFamily="18" charset="0"/>
                <a:ea typeface="Cambria"/>
                <a:cs typeface="Times New Roman" panose="02020603050405020304" pitchFamily="18" charset="0"/>
                <a:sym typeface="Cambria"/>
              </a:rPr>
              <a:t>Thế kỷ XIX tại Pháp, lan rộng ra Mỹ, Anh, Canada, Nga...và toàn thế giới.</a:t>
            </a:r>
            <a:endParaRPr sz="1050">
              <a:latin typeface="Times New Roman" panose="02020603050405020304" pitchFamily="18" charset="0"/>
              <a:cs typeface="Times New Roman" panose="02020603050405020304" pitchFamily="18" charset="0"/>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Cơ sở: </a:t>
            </a:r>
            <a:r>
              <a:rPr lang="en-US" sz="2100" b="1">
                <a:latin typeface="Times New Roman" panose="02020603050405020304" pitchFamily="18" charset="0"/>
                <a:ea typeface="Cambria"/>
                <a:cs typeface="Times New Roman" panose="02020603050405020304" pitchFamily="18" charset="0"/>
                <a:sym typeface="Cambria"/>
              </a:rPr>
              <a:t>Hình thành và phát triển dựa trên cơ sở khoa học- kĩ thuật.</a:t>
            </a:r>
            <a:endParaRPr sz="2100" b="1">
              <a:solidFill>
                <a:srgbClr val="0000CC"/>
              </a:solidFill>
              <a:latin typeface="Times New Roman" panose="02020603050405020304" pitchFamily="18" charset="0"/>
              <a:ea typeface="Cambria"/>
              <a:cs typeface="Times New Roman" panose="02020603050405020304" pitchFamily="18" charset="0"/>
              <a:sym typeface="Cambria"/>
            </a:endParaRPr>
          </a:p>
          <a:p>
            <a:pPr algn="just"/>
            <a:endParaRPr sz="2100">
              <a:latin typeface="Times New Roman" panose="02020603050405020304" pitchFamily="18" charset="0"/>
              <a:ea typeface="Cambria"/>
              <a:cs typeface="Times New Roman" panose="02020603050405020304" pitchFamily="18" charset="0"/>
              <a:sym typeface="Cambria"/>
            </a:endParaRPr>
          </a:p>
        </p:txBody>
      </p:sp>
      <p:sp>
        <p:nvSpPr>
          <p:cNvPr id="10" name="Google Shape;183;p10"/>
          <p:cNvSpPr/>
          <p:nvPr/>
        </p:nvSpPr>
        <p:spPr>
          <a:xfrm>
            <a:off x="3285915" y="441251"/>
            <a:ext cx="2634476" cy="3357174"/>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p>
            <a:pPr algn="just"/>
            <a:endParaRPr sz="750" b="1">
              <a:latin typeface="Times New Roman" panose="02020603050405020304" pitchFamily="18" charset="0"/>
              <a:ea typeface="Cambria"/>
              <a:cs typeface="Times New Roman" panose="02020603050405020304" pitchFamily="18" charset="0"/>
              <a:sym typeface="Cambria"/>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Nhân vật: </a:t>
            </a:r>
            <a:r>
              <a:rPr lang="en-US" sz="2100" b="1">
                <a:latin typeface="Times New Roman" panose="02020603050405020304" pitchFamily="18" charset="0"/>
                <a:ea typeface="Cambria"/>
                <a:cs typeface="Times New Roman" panose="02020603050405020304" pitchFamily="18" charset="0"/>
                <a:sym typeface="Cambria"/>
              </a:rPr>
              <a:t>Có sức mạnh thể chất phi thường, cấu tạo và tài năng kì lạ hoặc trí thông minh kiệt suất.</a:t>
            </a:r>
            <a:endParaRPr sz="1800" b="1">
              <a:latin typeface="Times New Roman" panose="02020603050405020304" pitchFamily="18" charset="0"/>
              <a:ea typeface="Cambria"/>
              <a:cs typeface="Times New Roman" panose="02020603050405020304" pitchFamily="18" charset="0"/>
              <a:sym typeface="Cambria"/>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Không gian: </a:t>
            </a:r>
            <a:r>
              <a:rPr lang="en-US" sz="2100" b="1">
                <a:latin typeface="Times New Roman" panose="02020603050405020304" pitchFamily="18" charset="0"/>
                <a:ea typeface="Cambria"/>
                <a:cs typeface="Times New Roman" panose="02020603050405020304" pitchFamily="18" charset="0"/>
                <a:sym typeface="Cambria"/>
              </a:rPr>
              <a:t>Trái Đất hoặc ngoài Trái Đất.</a:t>
            </a:r>
            <a:endParaRPr sz="2100" b="1">
              <a:latin typeface="Times New Roman" panose="02020603050405020304" pitchFamily="18" charset="0"/>
              <a:ea typeface="Cambria"/>
              <a:cs typeface="Times New Roman" panose="02020603050405020304" pitchFamily="18" charset="0"/>
              <a:sym typeface="Cambria"/>
            </a:endParaRPr>
          </a:p>
        </p:txBody>
      </p:sp>
      <p:sp>
        <p:nvSpPr>
          <p:cNvPr id="11" name="Google Shape;184;p10"/>
          <p:cNvSpPr/>
          <p:nvPr/>
        </p:nvSpPr>
        <p:spPr>
          <a:xfrm>
            <a:off x="6173918" y="424524"/>
            <a:ext cx="2634476" cy="3357174"/>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p>
            <a:pPr algn="just"/>
            <a:endParaRPr sz="675" b="1">
              <a:latin typeface="Times New Roman" panose="02020603050405020304" pitchFamily="18" charset="0"/>
              <a:ea typeface="Cambria"/>
              <a:cs typeface="Times New Roman" panose="02020603050405020304" pitchFamily="18" charset="0"/>
              <a:sym typeface="Cambria"/>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Cốt truyện:</a:t>
            </a:r>
            <a:r>
              <a:rPr lang="en-US" sz="2100" b="1">
                <a:latin typeface="Times New Roman" panose="02020603050405020304" pitchFamily="18" charset="0"/>
                <a:ea typeface="Cambria"/>
                <a:cs typeface="Times New Roman" panose="02020603050405020304" pitchFamily="18" charset="0"/>
                <a:sym typeface="Cambria"/>
              </a:rPr>
              <a:t> Chuỗi sự kiện, tình huống tưởng tượng.</a:t>
            </a:r>
            <a:endParaRPr sz="1050">
              <a:latin typeface="Times New Roman" panose="02020603050405020304" pitchFamily="18" charset="0"/>
              <a:cs typeface="Times New Roman" panose="02020603050405020304" pitchFamily="18" charset="0"/>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Nội dung:</a:t>
            </a:r>
            <a:r>
              <a:rPr lang="en-US" sz="2100" b="1">
                <a:latin typeface="Times New Roman" panose="02020603050405020304" pitchFamily="18" charset="0"/>
                <a:ea typeface="Cambria"/>
                <a:cs typeface="Times New Roman" panose="02020603050405020304" pitchFamily="18" charset="0"/>
                <a:sym typeface="Cambria"/>
              </a:rPr>
              <a:t> Viết về thế giới tương lai dựa trên cơ sở sự phát triển khoa học.</a:t>
            </a:r>
            <a:endParaRPr sz="1050">
              <a:latin typeface="Times New Roman" panose="02020603050405020304" pitchFamily="18" charset="0"/>
              <a:cs typeface="Times New Roman" panose="02020603050405020304" pitchFamily="18" charset="0"/>
            </a:endParaRPr>
          </a:p>
          <a:p>
            <a:pPr algn="just"/>
            <a:endParaRPr sz="2100" b="1">
              <a:solidFill>
                <a:srgbClr val="0000CC"/>
              </a:solidFill>
              <a:latin typeface="Times New Roman" panose="02020603050405020304" pitchFamily="18" charset="0"/>
              <a:ea typeface="Cambria"/>
              <a:cs typeface="Times New Roman" panose="02020603050405020304" pitchFamily="18" charset="0"/>
              <a:sym typeface="Cambria"/>
            </a:endParaRPr>
          </a:p>
          <a:p>
            <a:pPr algn="just"/>
            <a:endParaRPr sz="2100">
              <a:latin typeface="Times New Roman" panose="02020603050405020304" pitchFamily="18" charset="0"/>
              <a:ea typeface="Cambria"/>
              <a:cs typeface="Times New Roman" panose="02020603050405020304" pitchFamily="18" charset="0"/>
              <a:sym typeface="Cambria"/>
            </a:endParaRPr>
          </a:p>
        </p:txBody>
      </p:sp>
      <p:sp>
        <p:nvSpPr>
          <p:cNvPr id="12" name="Google Shape;185;p10"/>
          <p:cNvSpPr/>
          <p:nvPr/>
        </p:nvSpPr>
        <p:spPr>
          <a:xfrm>
            <a:off x="646612" y="3708387"/>
            <a:ext cx="8082643" cy="1212885"/>
          </a:xfrm>
          <a:prstGeom prst="leftRightArrow">
            <a:avLst>
              <a:gd name="adj1" fmla="val 50000"/>
              <a:gd name="adj2" fmla="val 50000"/>
            </a:avLst>
          </a:prstGeom>
          <a:solidFill>
            <a:schemeClr val="bg2">
              <a:lumMod val="25000"/>
            </a:schemeClr>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3300">
              <a:solidFill>
                <a:schemeClr val="tx1"/>
              </a:solidFill>
              <a:latin typeface="Times New Roman" panose="02020603050405020304" pitchFamily="18" charset="0"/>
              <a:ea typeface="Cambria"/>
              <a:cs typeface="Times New Roman" panose="02020603050405020304" pitchFamily="18" charset="0"/>
              <a:sym typeface="Cambria"/>
            </a:endParaRPr>
          </a:p>
          <a:p>
            <a:pPr algn="ctr"/>
            <a:r>
              <a:rPr lang="en-US" sz="3300">
                <a:solidFill>
                  <a:schemeClr val="tx1"/>
                </a:solidFill>
                <a:latin typeface="Times New Roman" panose="02020603050405020304" pitchFamily="18" charset="0"/>
                <a:ea typeface="Cambria"/>
                <a:cs typeface="Times New Roman" panose="02020603050405020304" pitchFamily="18" charset="0"/>
                <a:sym typeface="Cambria"/>
              </a:rPr>
              <a:t>TRUYỆN KHOA HỌC VIỄN TƯỞNG</a:t>
            </a:r>
            <a:endParaRPr sz="2400">
              <a:solidFill>
                <a:schemeClr val="tx1"/>
              </a:solidFill>
              <a:latin typeface="Times New Roman" panose="02020603050405020304" pitchFamily="18" charset="0"/>
              <a:ea typeface="Cambria"/>
              <a:cs typeface="Times New Roman" panose="02020603050405020304" pitchFamily="18" charset="0"/>
              <a:sym typeface="Cambria"/>
            </a:endParaRPr>
          </a:p>
          <a:p>
            <a:pPr algn="ctr"/>
            <a:endParaRPr sz="2400">
              <a:solidFill>
                <a:schemeClr val="tx1"/>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420689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TotalTime>
  <Words>2250</Words>
  <Application>Microsoft Office PowerPoint</Application>
  <PresentationFormat>On-screen Show (16:9)</PresentationFormat>
  <Paragraphs>218</Paragraphs>
  <Slides>35</Slides>
  <Notes>31</Notes>
  <HiddenSlides>0</HiddenSlides>
  <MMClips>5</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35</vt:i4>
      </vt:variant>
    </vt:vector>
  </HeadingPairs>
  <TitlesOfParts>
    <vt:vector size="54" baseType="lpstr">
      <vt:lpstr>Roboto Condensed Light</vt:lpstr>
      <vt:lpstr>Cambria</vt:lpstr>
      <vt:lpstr>Arial</vt:lpstr>
      <vt:lpstr>#9Slide05 Dancing Script</vt:lpstr>
      <vt:lpstr>Calibri</vt:lpstr>
      <vt:lpstr>Times New Roman</vt:lpstr>
      <vt:lpstr>Cabin</vt:lpstr>
      <vt:lpstr>SimSun</vt:lpstr>
      <vt:lpstr>Calibri Light</vt:lpstr>
      <vt:lpstr>Wingdings</vt:lpstr>
      <vt:lpstr>SimSun</vt:lpstr>
      <vt:lpstr>Palanquin Dark</vt:lpstr>
      <vt:lpstr>Noto Sans Symbols</vt:lpstr>
      <vt:lpstr> Book Club Slides for College by Slidesgo</vt:lpstr>
      <vt:lpstr>3_Office Theme</vt:lpstr>
      <vt:lpstr>Office 主题</vt:lpstr>
      <vt:lpstr>1_Default Design</vt:lpstr>
      <vt:lpstr>1_ Book Club Slides for College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Viettel</cp:lastModifiedBy>
  <cp:revision>58</cp:revision>
  <dcterms:modified xsi:type="dcterms:W3CDTF">2025-02-19T13:20:08Z</dcterms:modified>
</cp:coreProperties>
</file>