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unknown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3" r:id="rId6"/>
  </p:sldMasterIdLst>
  <p:notesMasterIdLst>
    <p:notesMasterId r:id="rId33"/>
  </p:notesMasterIdLst>
  <p:sldIdLst>
    <p:sldId id="444" r:id="rId7"/>
    <p:sldId id="433" r:id="rId8"/>
    <p:sldId id="431" r:id="rId9"/>
    <p:sldId id="442" r:id="rId10"/>
    <p:sldId id="452" r:id="rId11"/>
    <p:sldId id="453" r:id="rId12"/>
    <p:sldId id="432" r:id="rId13"/>
    <p:sldId id="445" r:id="rId14"/>
    <p:sldId id="446" r:id="rId15"/>
    <p:sldId id="447" r:id="rId16"/>
    <p:sldId id="280" r:id="rId17"/>
    <p:sldId id="455" r:id="rId18"/>
    <p:sldId id="436" r:id="rId19"/>
    <p:sldId id="449" r:id="rId20"/>
    <p:sldId id="456" r:id="rId21"/>
    <p:sldId id="257" r:id="rId22"/>
    <p:sldId id="372" r:id="rId23"/>
    <p:sldId id="325" r:id="rId24"/>
    <p:sldId id="261" r:id="rId25"/>
    <p:sldId id="388" r:id="rId26"/>
    <p:sldId id="428" r:id="rId27"/>
    <p:sldId id="429" r:id="rId28"/>
    <p:sldId id="430" r:id="rId29"/>
    <p:sldId id="423" r:id="rId30"/>
    <p:sldId id="404" r:id="rId31"/>
    <p:sldId id="450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66F626-584A-4133-BC78-FB28036AD908}">
          <p14:sldIdLst>
            <p14:sldId id="444"/>
            <p14:sldId id="433"/>
            <p14:sldId id="431"/>
            <p14:sldId id="442"/>
            <p14:sldId id="452"/>
            <p14:sldId id="453"/>
            <p14:sldId id="432"/>
            <p14:sldId id="445"/>
            <p14:sldId id="446"/>
            <p14:sldId id="447"/>
            <p14:sldId id="280"/>
            <p14:sldId id="455"/>
            <p14:sldId id="436"/>
            <p14:sldId id="449"/>
            <p14:sldId id="456"/>
            <p14:sldId id="257"/>
            <p14:sldId id="372"/>
            <p14:sldId id="325"/>
            <p14:sldId id="261"/>
            <p14:sldId id="388"/>
            <p14:sldId id="428"/>
            <p14:sldId id="429"/>
            <p14:sldId id="430"/>
            <p14:sldId id="423"/>
            <p14:sldId id="404"/>
            <p14:sldId id="45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3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E5FCE-F9C5-DFF8-FF2F-D015B8156DCC}" v="194" dt="2023-01-17T02:40:46.570"/>
    <p1510:client id="{CCC44794-0D76-ED89-3290-4270B9E7CBB4}" v="209" dt="2023-01-25T14:04:10.016"/>
    <p1510:client id="{DF7F549C-CDD7-E3DA-3A05-AA7B1B754830}" v="105" dt="2023-01-17T03:12:08.298"/>
    <p1510:client id="{E898784C-D38C-17F8-0F4A-57153BE066D3}" v="402" dt="2023-01-25T13:33:08.879"/>
    <p1510:client id="{F75F2802-0A46-3CE0-F63B-01EF952E6B00}" v="65" dt="2023-01-17T03:30:24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900" y="-10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FF387-81DB-4AD6-9C11-FB97E9B63A45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91963-9A3C-4B5B-B79E-BDC88C13E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8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10D2.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Gameshow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err="1"/>
              <a:t>Cuộc</a:t>
            </a:r>
            <a:r>
              <a:rPr lang="en-US" baseline="0"/>
              <a:t> </a:t>
            </a:r>
            <a:r>
              <a:rPr lang="en-US" baseline="0" err="1"/>
              <a:t>thi</a:t>
            </a:r>
            <a:r>
              <a:rPr lang="en-US" baseline="0"/>
              <a:t> </a:t>
            </a:r>
            <a:r>
              <a:rPr lang="en-US" baseline="0" err="1"/>
              <a:t>của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gồm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sự</a:t>
            </a:r>
            <a:r>
              <a:rPr lang="en-US" baseline="0"/>
              <a:t> </a:t>
            </a:r>
            <a:r>
              <a:rPr lang="en-US" baseline="0" err="1"/>
              <a:t>tham</a:t>
            </a:r>
            <a:r>
              <a:rPr lang="en-US" baseline="0"/>
              <a:t> </a:t>
            </a:r>
            <a:r>
              <a:rPr lang="en-US" baseline="0" err="1"/>
              <a:t>dự</a:t>
            </a:r>
            <a:r>
              <a:rPr lang="en-US" baseline="0"/>
              <a:t> </a:t>
            </a:r>
            <a:r>
              <a:rPr lang="en-US" baseline="0" err="1"/>
              <a:t>của</a:t>
            </a:r>
            <a:r>
              <a:rPr lang="en-US" baseline="0"/>
              <a:t> 6 </a:t>
            </a:r>
            <a:r>
              <a:rPr lang="en-US" baseline="0" err="1"/>
              <a:t>đội</a:t>
            </a:r>
            <a:r>
              <a:rPr lang="en-US" baseline="0"/>
              <a:t> </a:t>
            </a:r>
            <a:r>
              <a:rPr lang="en-US" baseline="0" err="1"/>
              <a:t>chơi</a:t>
            </a:r>
            <a:r>
              <a:rPr lang="en-US" baseline="0"/>
              <a:t> </a:t>
            </a:r>
            <a:r>
              <a:rPr lang="en-US" baseline="0" err="1"/>
              <a:t>đến</a:t>
            </a:r>
            <a:r>
              <a:rPr lang="en-US" baseline="0"/>
              <a:t> </a:t>
            </a:r>
            <a:r>
              <a:rPr lang="en-US" baseline="0" err="1"/>
              <a:t>từ</a:t>
            </a:r>
            <a:r>
              <a:rPr lang="en-US" baseline="0"/>
              <a:t> 6 </a:t>
            </a:r>
            <a:r>
              <a:rPr lang="en-US" baseline="0" err="1"/>
              <a:t>nhóm</a:t>
            </a:r>
            <a:r>
              <a:rPr lang="en-US" baseline="0"/>
              <a:t>, </a:t>
            </a:r>
            <a:r>
              <a:rPr lang="en-US" baseline="0" err="1"/>
              <a:t>nhóm</a:t>
            </a:r>
            <a:r>
              <a:rPr lang="en-US" baseline="0"/>
              <a:t> 1,2…6.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trải</a:t>
            </a:r>
            <a:r>
              <a:rPr lang="en-US" baseline="0"/>
              <a:t> qua 4 </a:t>
            </a:r>
            <a:r>
              <a:rPr lang="en-US" baseline="0" err="1"/>
              <a:t>vòng</a:t>
            </a:r>
            <a:r>
              <a:rPr lang="en-US" baseline="0"/>
              <a:t> </a:t>
            </a:r>
            <a:r>
              <a:rPr lang="en-US" baseline="0" err="1"/>
              <a:t>thi</a:t>
            </a:r>
            <a:r>
              <a:rPr lang="en-US" baseline="0"/>
              <a:t>: KHỞI ĐỘNG, VƯỢT CHƯỚNG NGẠI VẬT, TĂNG TỐC, VỀ ĐÍCH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tìm</a:t>
            </a:r>
            <a:r>
              <a:rPr lang="en-US" baseline="0"/>
              <a:t> </a:t>
            </a:r>
            <a:r>
              <a:rPr lang="en-US" baseline="0" err="1"/>
              <a:t>hiểu</a:t>
            </a:r>
            <a:r>
              <a:rPr lang="en-US" baseline="0"/>
              <a:t> </a:t>
            </a:r>
            <a:r>
              <a:rPr lang="en-US" baseline="0" err="1"/>
              <a:t>nội</a:t>
            </a:r>
            <a:r>
              <a:rPr lang="en-US" baseline="0"/>
              <a:t> dung </a:t>
            </a:r>
            <a:r>
              <a:rPr lang="en-US" baseline="0" err="1"/>
              <a:t>bài</a:t>
            </a:r>
            <a:r>
              <a:rPr lang="en-US" baseline="0"/>
              <a:t> </a:t>
            </a:r>
            <a:r>
              <a:rPr lang="en-US" baseline="0" err="1"/>
              <a:t>học</a:t>
            </a:r>
            <a:r>
              <a:rPr lang="en-US" baseline="0"/>
              <a:t> </a:t>
            </a:r>
            <a:r>
              <a:rPr lang="en-US" baseline="0" err="1"/>
              <a:t>ngày</a:t>
            </a:r>
            <a:r>
              <a:rPr lang="en-US" baseline="0"/>
              <a:t> </a:t>
            </a:r>
            <a:r>
              <a:rPr lang="en-US" baseline="0" err="1"/>
              <a:t>hôm</a:t>
            </a:r>
            <a:r>
              <a:rPr lang="en-US" baseline="0"/>
              <a:t> nay </a:t>
            </a:r>
            <a:r>
              <a:rPr lang="en-US" baseline="0" err="1"/>
              <a:t>của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ta.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sẵn</a:t>
            </a:r>
            <a:r>
              <a:rPr lang="en-US" baseline="0"/>
              <a:t> sang </a:t>
            </a:r>
            <a:r>
              <a:rPr lang="en-US" baseline="0" err="1"/>
              <a:t>chưa</a:t>
            </a:r>
            <a:r>
              <a:rPr lang="en-US" baseline="0"/>
              <a:t>?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bắt</a:t>
            </a:r>
            <a:r>
              <a:rPr lang="en-US" baseline="0"/>
              <a:t> </a:t>
            </a:r>
            <a:r>
              <a:rPr lang="en-US" baseline="0" err="1"/>
              <a:t>đầu</a:t>
            </a:r>
            <a:r>
              <a:rPr lang="en-US" baseline="0"/>
              <a:t> </a:t>
            </a:r>
            <a:r>
              <a:rPr lang="en-US" baseline="0" err="1"/>
              <a:t>nhé</a:t>
            </a:r>
            <a:r>
              <a:rPr lang="en-US" baseline="0"/>
              <a:t>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6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0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vừa</a:t>
            </a:r>
            <a:r>
              <a:rPr lang="en-US" baseline="0"/>
              <a:t> </a:t>
            </a:r>
            <a:r>
              <a:rPr lang="en-US" baseline="0" err="1"/>
              <a:t>xem</a:t>
            </a:r>
            <a:r>
              <a:rPr lang="en-US" baseline="0"/>
              <a:t> </a:t>
            </a:r>
            <a:r>
              <a:rPr lang="en-US" baseline="0" err="1"/>
              <a:t>xong</a:t>
            </a:r>
            <a:r>
              <a:rPr lang="en-US" baseline="0"/>
              <a:t> </a:t>
            </a:r>
            <a:r>
              <a:rPr lang="en-US" baseline="0" err="1"/>
              <a:t>videoclip</a:t>
            </a:r>
            <a:r>
              <a:rPr lang="en-US" baseline="0"/>
              <a:t>,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bây</a:t>
            </a:r>
            <a:r>
              <a:rPr lang="en-US" baseline="0"/>
              <a:t> </a:t>
            </a:r>
            <a:r>
              <a:rPr lang="en-US" baseline="0" err="1"/>
              <a:t>giờ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hãy</a:t>
            </a:r>
            <a:r>
              <a:rPr lang="en-US" baseline="0"/>
              <a:t> </a:t>
            </a:r>
            <a:r>
              <a:rPr lang="en-US" baseline="0" err="1"/>
              <a:t>sẵn</a:t>
            </a:r>
            <a:r>
              <a:rPr lang="en-US" baseline="0"/>
              <a:t> </a:t>
            </a:r>
            <a:r>
              <a:rPr lang="en-US" baseline="0" err="1"/>
              <a:t>sàng</a:t>
            </a:r>
            <a:r>
              <a:rPr lang="en-US" baseline="0"/>
              <a:t> </a:t>
            </a:r>
            <a:r>
              <a:rPr lang="en-US" baseline="0" err="1"/>
              <a:t>thảo</a:t>
            </a:r>
            <a:r>
              <a:rPr lang="en-US" baseline="0"/>
              <a:t> </a:t>
            </a:r>
            <a:r>
              <a:rPr lang="en-US" baseline="0" err="1"/>
              <a:t>luận</a:t>
            </a:r>
            <a:r>
              <a:rPr lang="en-US" baseline="0"/>
              <a:t> </a:t>
            </a:r>
            <a:r>
              <a:rPr lang="en-US" baseline="0" err="1"/>
              <a:t>thật</a:t>
            </a:r>
            <a:r>
              <a:rPr lang="en-US" baseline="0"/>
              <a:t> </a:t>
            </a:r>
            <a:r>
              <a:rPr lang="en-US" baseline="0" err="1"/>
              <a:t>nhanh</a:t>
            </a:r>
            <a:r>
              <a:rPr lang="en-US" baseline="0"/>
              <a:t>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viết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nhỏ</a:t>
            </a:r>
            <a:r>
              <a:rPr lang="en-US" baseline="0"/>
              <a:t>. </a:t>
            </a:r>
            <a:r>
              <a:rPr lang="en-US" baseline="0" err="1"/>
              <a:t>Mỗi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chỉ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10s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. </a:t>
            </a:r>
            <a:r>
              <a:rPr lang="en-US" baseline="0" err="1"/>
              <a:t>Khi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hiệu</a:t>
            </a:r>
            <a:r>
              <a:rPr lang="en-US" baseline="0"/>
              <a:t> </a:t>
            </a:r>
            <a:r>
              <a:rPr lang="en-US" baseline="0" err="1"/>
              <a:t>lệnh</a:t>
            </a:r>
            <a:r>
              <a:rPr lang="en-US" baseline="0"/>
              <a:t>,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giơ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kết</a:t>
            </a:r>
            <a:r>
              <a:rPr lang="en-US" baseline="0"/>
              <a:t> </a:t>
            </a:r>
            <a:r>
              <a:rPr lang="en-US" baseline="0" err="1"/>
              <a:t>quả</a:t>
            </a:r>
            <a:r>
              <a:rPr lang="en-US" baseline="0"/>
              <a:t> </a:t>
            </a:r>
            <a:r>
              <a:rPr lang="en-US" baseline="0" err="1"/>
              <a:t>nhé</a:t>
            </a:r>
            <a:r>
              <a:rPr lang="en-US" baseline="0"/>
              <a:t>.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nắm</a:t>
            </a:r>
            <a:r>
              <a:rPr lang="en-US" baseline="0"/>
              <a:t> </a:t>
            </a:r>
            <a:r>
              <a:rPr lang="en-US" baseline="0" err="1"/>
              <a:t>luật</a:t>
            </a:r>
            <a:r>
              <a:rPr lang="en-US" baseline="0"/>
              <a:t> </a:t>
            </a:r>
            <a:r>
              <a:rPr lang="en-US" baseline="0" err="1"/>
              <a:t>chơi</a:t>
            </a:r>
            <a:r>
              <a:rPr lang="en-US" baseline="0"/>
              <a:t> </a:t>
            </a:r>
            <a:r>
              <a:rPr lang="en-US" baseline="0" err="1"/>
              <a:t>chưa</a:t>
            </a:r>
            <a:r>
              <a:rPr lang="en-US" baseline="0"/>
              <a:t>? </a:t>
            </a:r>
          </a:p>
          <a:p>
            <a:r>
              <a:rPr lang="en-US" baseline="0" err="1"/>
              <a:t>Cô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bắt</a:t>
            </a:r>
            <a:r>
              <a:rPr lang="en-US" baseline="0"/>
              <a:t> </a:t>
            </a:r>
            <a:r>
              <a:rPr lang="en-US" baseline="0" err="1"/>
              <a:t>đầu</a:t>
            </a:r>
            <a:r>
              <a:rPr lang="en-US" baseline="0"/>
              <a:t> </a:t>
            </a:r>
            <a:r>
              <a:rPr lang="en-US" baseline="0" err="1"/>
              <a:t>với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số</a:t>
            </a:r>
            <a:r>
              <a:rPr lang="en-US" baseline="0"/>
              <a:t> 1…………</a:t>
            </a:r>
            <a:r>
              <a:rPr lang="en-US" baseline="0" err="1"/>
              <a:t>xin</a:t>
            </a:r>
            <a:r>
              <a:rPr lang="en-US" baseline="0"/>
              <a:t> </a:t>
            </a:r>
            <a:r>
              <a:rPr lang="en-US" baseline="0" err="1"/>
              <a:t>chúc</a:t>
            </a:r>
            <a:r>
              <a:rPr lang="en-US" baseline="0"/>
              <a:t> </a:t>
            </a:r>
            <a:r>
              <a:rPr lang="en-US" baseline="0" err="1"/>
              <a:t>mừng</a:t>
            </a:r>
            <a:r>
              <a:rPr lang="en-US" baseline="0"/>
              <a:t>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….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 </a:t>
            </a:r>
            <a:r>
              <a:rPr lang="en-US" baseline="0" err="1"/>
              <a:t>vô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chính</a:t>
            </a:r>
            <a:r>
              <a:rPr lang="en-US" baseline="0"/>
              <a:t> </a:t>
            </a:r>
            <a:r>
              <a:rPr lang="en-US" baseline="0" err="1"/>
              <a:t>xác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4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vừa</a:t>
            </a:r>
            <a:r>
              <a:rPr lang="en-US" baseline="0"/>
              <a:t> </a:t>
            </a:r>
            <a:r>
              <a:rPr lang="en-US" baseline="0" err="1"/>
              <a:t>xem</a:t>
            </a:r>
            <a:r>
              <a:rPr lang="en-US" baseline="0"/>
              <a:t> </a:t>
            </a:r>
            <a:r>
              <a:rPr lang="en-US" baseline="0" err="1"/>
              <a:t>xong</a:t>
            </a:r>
            <a:r>
              <a:rPr lang="en-US" baseline="0"/>
              <a:t> </a:t>
            </a:r>
            <a:r>
              <a:rPr lang="en-US" baseline="0" err="1"/>
              <a:t>videoclip</a:t>
            </a:r>
            <a:r>
              <a:rPr lang="en-US" baseline="0"/>
              <a:t>,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bây</a:t>
            </a:r>
            <a:r>
              <a:rPr lang="en-US" baseline="0"/>
              <a:t> </a:t>
            </a:r>
            <a:r>
              <a:rPr lang="en-US" baseline="0" err="1"/>
              <a:t>giờ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hãy</a:t>
            </a:r>
            <a:r>
              <a:rPr lang="en-US" baseline="0"/>
              <a:t> </a:t>
            </a:r>
            <a:r>
              <a:rPr lang="en-US" baseline="0" err="1"/>
              <a:t>sẵn</a:t>
            </a:r>
            <a:r>
              <a:rPr lang="en-US" baseline="0"/>
              <a:t> </a:t>
            </a:r>
            <a:r>
              <a:rPr lang="en-US" baseline="0" err="1"/>
              <a:t>sàng</a:t>
            </a:r>
            <a:r>
              <a:rPr lang="en-US" baseline="0"/>
              <a:t> </a:t>
            </a:r>
            <a:r>
              <a:rPr lang="en-US" baseline="0" err="1"/>
              <a:t>thảo</a:t>
            </a:r>
            <a:r>
              <a:rPr lang="en-US" baseline="0"/>
              <a:t> </a:t>
            </a:r>
            <a:r>
              <a:rPr lang="en-US" baseline="0" err="1"/>
              <a:t>luận</a:t>
            </a:r>
            <a:r>
              <a:rPr lang="en-US" baseline="0"/>
              <a:t> </a:t>
            </a:r>
            <a:r>
              <a:rPr lang="en-US" baseline="0" err="1"/>
              <a:t>thật</a:t>
            </a:r>
            <a:r>
              <a:rPr lang="en-US" baseline="0"/>
              <a:t> </a:t>
            </a:r>
            <a:r>
              <a:rPr lang="en-US" baseline="0" err="1"/>
              <a:t>nhanh</a:t>
            </a:r>
            <a:r>
              <a:rPr lang="en-US" baseline="0"/>
              <a:t>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viết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nhỏ</a:t>
            </a:r>
            <a:r>
              <a:rPr lang="en-US" baseline="0"/>
              <a:t>. </a:t>
            </a:r>
            <a:r>
              <a:rPr lang="en-US" baseline="0" err="1"/>
              <a:t>Mỗi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chỉ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10s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. </a:t>
            </a:r>
            <a:r>
              <a:rPr lang="en-US" baseline="0" err="1"/>
              <a:t>Khi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hiệu</a:t>
            </a:r>
            <a:r>
              <a:rPr lang="en-US" baseline="0"/>
              <a:t> </a:t>
            </a:r>
            <a:r>
              <a:rPr lang="en-US" baseline="0" err="1"/>
              <a:t>lệnh</a:t>
            </a:r>
            <a:r>
              <a:rPr lang="en-US" baseline="0"/>
              <a:t>,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giơ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kết</a:t>
            </a:r>
            <a:r>
              <a:rPr lang="en-US" baseline="0"/>
              <a:t> </a:t>
            </a:r>
            <a:r>
              <a:rPr lang="en-US" baseline="0" err="1"/>
              <a:t>quả</a:t>
            </a:r>
            <a:r>
              <a:rPr lang="en-US" baseline="0"/>
              <a:t> </a:t>
            </a:r>
            <a:r>
              <a:rPr lang="en-US" baseline="0" err="1"/>
              <a:t>nhé</a:t>
            </a:r>
            <a:r>
              <a:rPr lang="en-US" baseline="0"/>
              <a:t>.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nắm</a:t>
            </a:r>
            <a:r>
              <a:rPr lang="en-US" baseline="0"/>
              <a:t> </a:t>
            </a:r>
            <a:r>
              <a:rPr lang="en-US" baseline="0" err="1"/>
              <a:t>luật</a:t>
            </a:r>
            <a:r>
              <a:rPr lang="en-US" baseline="0"/>
              <a:t> </a:t>
            </a:r>
            <a:r>
              <a:rPr lang="en-US" baseline="0" err="1"/>
              <a:t>chơi</a:t>
            </a:r>
            <a:r>
              <a:rPr lang="en-US" baseline="0"/>
              <a:t> </a:t>
            </a:r>
            <a:r>
              <a:rPr lang="en-US" baseline="0" err="1"/>
              <a:t>chưa</a:t>
            </a:r>
            <a:r>
              <a:rPr lang="en-US" baseline="0"/>
              <a:t>? </a:t>
            </a:r>
          </a:p>
          <a:p>
            <a:r>
              <a:rPr lang="en-US" baseline="0" err="1"/>
              <a:t>Cô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bắt</a:t>
            </a:r>
            <a:r>
              <a:rPr lang="en-US" baseline="0"/>
              <a:t> </a:t>
            </a:r>
            <a:r>
              <a:rPr lang="en-US" baseline="0" err="1"/>
              <a:t>đầu</a:t>
            </a:r>
            <a:r>
              <a:rPr lang="en-US" baseline="0"/>
              <a:t> </a:t>
            </a:r>
            <a:r>
              <a:rPr lang="en-US" baseline="0" err="1"/>
              <a:t>với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số</a:t>
            </a:r>
            <a:r>
              <a:rPr lang="en-US" baseline="0"/>
              <a:t> 1…………</a:t>
            </a:r>
            <a:r>
              <a:rPr lang="en-US" baseline="0" err="1"/>
              <a:t>xin</a:t>
            </a:r>
            <a:r>
              <a:rPr lang="en-US" baseline="0"/>
              <a:t> </a:t>
            </a:r>
            <a:r>
              <a:rPr lang="en-US" baseline="0" err="1"/>
              <a:t>chúc</a:t>
            </a:r>
            <a:r>
              <a:rPr lang="en-US" baseline="0"/>
              <a:t> </a:t>
            </a:r>
            <a:r>
              <a:rPr lang="en-US" baseline="0" err="1"/>
              <a:t>mừng</a:t>
            </a:r>
            <a:r>
              <a:rPr lang="en-US" baseline="0"/>
              <a:t>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….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 </a:t>
            </a:r>
            <a:r>
              <a:rPr lang="en-US" baseline="0" err="1"/>
              <a:t>vô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chính</a:t>
            </a:r>
            <a:r>
              <a:rPr lang="en-US" baseline="0"/>
              <a:t> </a:t>
            </a:r>
            <a:r>
              <a:rPr lang="en-US" baseline="0" err="1"/>
              <a:t>xác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20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vừa</a:t>
            </a:r>
            <a:r>
              <a:rPr lang="en-US" baseline="0"/>
              <a:t> </a:t>
            </a:r>
            <a:r>
              <a:rPr lang="en-US" baseline="0" err="1"/>
              <a:t>xem</a:t>
            </a:r>
            <a:r>
              <a:rPr lang="en-US" baseline="0"/>
              <a:t> </a:t>
            </a:r>
            <a:r>
              <a:rPr lang="en-US" baseline="0" err="1"/>
              <a:t>xong</a:t>
            </a:r>
            <a:r>
              <a:rPr lang="en-US" baseline="0"/>
              <a:t> </a:t>
            </a:r>
            <a:r>
              <a:rPr lang="en-US" baseline="0" err="1"/>
              <a:t>videoclip</a:t>
            </a:r>
            <a:r>
              <a:rPr lang="en-US" baseline="0"/>
              <a:t>,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bây</a:t>
            </a:r>
            <a:r>
              <a:rPr lang="en-US" baseline="0"/>
              <a:t> </a:t>
            </a:r>
            <a:r>
              <a:rPr lang="en-US" baseline="0" err="1"/>
              <a:t>giờ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hãy</a:t>
            </a:r>
            <a:r>
              <a:rPr lang="en-US" baseline="0"/>
              <a:t> </a:t>
            </a:r>
            <a:r>
              <a:rPr lang="en-US" baseline="0" err="1"/>
              <a:t>sẵn</a:t>
            </a:r>
            <a:r>
              <a:rPr lang="en-US" baseline="0"/>
              <a:t> </a:t>
            </a:r>
            <a:r>
              <a:rPr lang="en-US" baseline="0" err="1"/>
              <a:t>sàng</a:t>
            </a:r>
            <a:r>
              <a:rPr lang="en-US" baseline="0"/>
              <a:t> </a:t>
            </a:r>
            <a:r>
              <a:rPr lang="en-US" baseline="0" err="1"/>
              <a:t>thảo</a:t>
            </a:r>
            <a:r>
              <a:rPr lang="en-US" baseline="0"/>
              <a:t> </a:t>
            </a:r>
            <a:r>
              <a:rPr lang="en-US" baseline="0" err="1"/>
              <a:t>luận</a:t>
            </a:r>
            <a:r>
              <a:rPr lang="en-US" baseline="0"/>
              <a:t> </a:t>
            </a:r>
            <a:r>
              <a:rPr lang="en-US" baseline="0" err="1"/>
              <a:t>thật</a:t>
            </a:r>
            <a:r>
              <a:rPr lang="en-US" baseline="0"/>
              <a:t> </a:t>
            </a:r>
            <a:r>
              <a:rPr lang="en-US" baseline="0" err="1"/>
              <a:t>nhanh</a:t>
            </a:r>
            <a:r>
              <a:rPr lang="en-US" baseline="0"/>
              <a:t>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viết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nhỏ</a:t>
            </a:r>
            <a:r>
              <a:rPr lang="en-US" baseline="0"/>
              <a:t>. </a:t>
            </a:r>
            <a:r>
              <a:rPr lang="en-US" baseline="0" err="1"/>
              <a:t>Mỗi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chỉ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10s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. </a:t>
            </a:r>
            <a:r>
              <a:rPr lang="en-US" baseline="0" err="1"/>
              <a:t>Khi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hiệu</a:t>
            </a:r>
            <a:r>
              <a:rPr lang="en-US" baseline="0"/>
              <a:t> </a:t>
            </a:r>
            <a:r>
              <a:rPr lang="en-US" baseline="0" err="1"/>
              <a:t>lệnh</a:t>
            </a:r>
            <a:r>
              <a:rPr lang="en-US" baseline="0"/>
              <a:t>,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giơ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kết</a:t>
            </a:r>
            <a:r>
              <a:rPr lang="en-US" baseline="0"/>
              <a:t> </a:t>
            </a:r>
            <a:r>
              <a:rPr lang="en-US" baseline="0" err="1"/>
              <a:t>quả</a:t>
            </a:r>
            <a:r>
              <a:rPr lang="en-US" baseline="0"/>
              <a:t> </a:t>
            </a:r>
            <a:r>
              <a:rPr lang="en-US" baseline="0" err="1"/>
              <a:t>nhé</a:t>
            </a:r>
            <a:r>
              <a:rPr lang="en-US" baseline="0"/>
              <a:t>.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nắm</a:t>
            </a:r>
            <a:r>
              <a:rPr lang="en-US" baseline="0"/>
              <a:t> </a:t>
            </a:r>
            <a:r>
              <a:rPr lang="en-US" baseline="0" err="1"/>
              <a:t>luật</a:t>
            </a:r>
            <a:r>
              <a:rPr lang="en-US" baseline="0"/>
              <a:t> </a:t>
            </a:r>
            <a:r>
              <a:rPr lang="en-US" baseline="0" err="1"/>
              <a:t>chơi</a:t>
            </a:r>
            <a:r>
              <a:rPr lang="en-US" baseline="0"/>
              <a:t> </a:t>
            </a:r>
            <a:r>
              <a:rPr lang="en-US" baseline="0" err="1"/>
              <a:t>chưa</a:t>
            </a:r>
            <a:r>
              <a:rPr lang="en-US" baseline="0"/>
              <a:t>? </a:t>
            </a:r>
          </a:p>
          <a:p>
            <a:r>
              <a:rPr lang="en-US" baseline="0" err="1"/>
              <a:t>Cô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bắt</a:t>
            </a:r>
            <a:r>
              <a:rPr lang="en-US" baseline="0"/>
              <a:t> </a:t>
            </a:r>
            <a:r>
              <a:rPr lang="en-US" baseline="0" err="1"/>
              <a:t>đầu</a:t>
            </a:r>
            <a:r>
              <a:rPr lang="en-US" baseline="0"/>
              <a:t> </a:t>
            </a:r>
            <a:r>
              <a:rPr lang="en-US" baseline="0" err="1"/>
              <a:t>với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số</a:t>
            </a:r>
            <a:r>
              <a:rPr lang="en-US" baseline="0"/>
              <a:t> 1…………</a:t>
            </a:r>
            <a:r>
              <a:rPr lang="en-US" baseline="0" err="1"/>
              <a:t>xin</a:t>
            </a:r>
            <a:r>
              <a:rPr lang="en-US" baseline="0"/>
              <a:t> </a:t>
            </a:r>
            <a:r>
              <a:rPr lang="en-US" baseline="0" err="1"/>
              <a:t>chúc</a:t>
            </a:r>
            <a:r>
              <a:rPr lang="en-US" baseline="0"/>
              <a:t> </a:t>
            </a:r>
            <a:r>
              <a:rPr lang="en-US" baseline="0" err="1"/>
              <a:t>mừng</a:t>
            </a:r>
            <a:r>
              <a:rPr lang="en-US" baseline="0"/>
              <a:t>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….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 </a:t>
            </a:r>
            <a:r>
              <a:rPr lang="en-US" baseline="0" err="1"/>
              <a:t>vô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chính</a:t>
            </a:r>
            <a:r>
              <a:rPr lang="en-US" baseline="0"/>
              <a:t> </a:t>
            </a:r>
            <a:r>
              <a:rPr lang="en-US" baseline="0" err="1"/>
              <a:t>xác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8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vừa</a:t>
            </a:r>
            <a:r>
              <a:rPr lang="en-US" baseline="0"/>
              <a:t> </a:t>
            </a:r>
            <a:r>
              <a:rPr lang="en-US" baseline="0" err="1"/>
              <a:t>xem</a:t>
            </a:r>
            <a:r>
              <a:rPr lang="en-US" baseline="0"/>
              <a:t> </a:t>
            </a:r>
            <a:r>
              <a:rPr lang="en-US" baseline="0" err="1"/>
              <a:t>xong</a:t>
            </a:r>
            <a:r>
              <a:rPr lang="en-US" baseline="0"/>
              <a:t> </a:t>
            </a:r>
            <a:r>
              <a:rPr lang="en-US" baseline="0" err="1"/>
              <a:t>videoclip</a:t>
            </a:r>
            <a:r>
              <a:rPr lang="en-US" baseline="0"/>
              <a:t>,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bây</a:t>
            </a:r>
            <a:r>
              <a:rPr lang="en-US" baseline="0"/>
              <a:t> </a:t>
            </a:r>
            <a:r>
              <a:rPr lang="en-US" baseline="0" err="1"/>
              <a:t>giờ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hãy</a:t>
            </a:r>
            <a:r>
              <a:rPr lang="en-US" baseline="0"/>
              <a:t> </a:t>
            </a:r>
            <a:r>
              <a:rPr lang="en-US" baseline="0" err="1"/>
              <a:t>sẵn</a:t>
            </a:r>
            <a:r>
              <a:rPr lang="en-US" baseline="0"/>
              <a:t> </a:t>
            </a:r>
            <a:r>
              <a:rPr lang="en-US" baseline="0" err="1"/>
              <a:t>sàng</a:t>
            </a:r>
            <a:r>
              <a:rPr lang="en-US" baseline="0"/>
              <a:t> </a:t>
            </a:r>
            <a:r>
              <a:rPr lang="en-US" baseline="0" err="1"/>
              <a:t>thảo</a:t>
            </a:r>
            <a:r>
              <a:rPr lang="en-US" baseline="0"/>
              <a:t> </a:t>
            </a:r>
            <a:r>
              <a:rPr lang="en-US" baseline="0" err="1"/>
              <a:t>luận</a:t>
            </a:r>
            <a:r>
              <a:rPr lang="en-US" baseline="0"/>
              <a:t> </a:t>
            </a:r>
            <a:r>
              <a:rPr lang="en-US" baseline="0" err="1"/>
              <a:t>thật</a:t>
            </a:r>
            <a:r>
              <a:rPr lang="en-US" baseline="0"/>
              <a:t> </a:t>
            </a:r>
            <a:r>
              <a:rPr lang="en-US" baseline="0" err="1"/>
              <a:t>nhanh</a:t>
            </a:r>
            <a:r>
              <a:rPr lang="en-US" baseline="0"/>
              <a:t>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viết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nhỏ</a:t>
            </a:r>
            <a:r>
              <a:rPr lang="en-US" baseline="0"/>
              <a:t>. </a:t>
            </a:r>
            <a:r>
              <a:rPr lang="en-US" baseline="0" err="1"/>
              <a:t>Mỗi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chỉ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10s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. </a:t>
            </a:r>
            <a:r>
              <a:rPr lang="en-US" baseline="0" err="1"/>
              <a:t>Khi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hiệu</a:t>
            </a:r>
            <a:r>
              <a:rPr lang="en-US" baseline="0"/>
              <a:t> </a:t>
            </a:r>
            <a:r>
              <a:rPr lang="en-US" baseline="0" err="1"/>
              <a:t>lệnh</a:t>
            </a:r>
            <a:r>
              <a:rPr lang="en-US" baseline="0"/>
              <a:t>,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giơ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kết</a:t>
            </a:r>
            <a:r>
              <a:rPr lang="en-US" baseline="0"/>
              <a:t> </a:t>
            </a:r>
            <a:r>
              <a:rPr lang="en-US" baseline="0" err="1"/>
              <a:t>quả</a:t>
            </a:r>
            <a:r>
              <a:rPr lang="en-US" baseline="0"/>
              <a:t> </a:t>
            </a:r>
            <a:r>
              <a:rPr lang="en-US" baseline="0" err="1"/>
              <a:t>nhé</a:t>
            </a:r>
            <a:r>
              <a:rPr lang="en-US" baseline="0"/>
              <a:t>.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nắm</a:t>
            </a:r>
            <a:r>
              <a:rPr lang="en-US" baseline="0"/>
              <a:t> </a:t>
            </a:r>
            <a:r>
              <a:rPr lang="en-US" baseline="0" err="1"/>
              <a:t>luật</a:t>
            </a:r>
            <a:r>
              <a:rPr lang="en-US" baseline="0"/>
              <a:t> </a:t>
            </a:r>
            <a:r>
              <a:rPr lang="en-US" baseline="0" err="1"/>
              <a:t>chơi</a:t>
            </a:r>
            <a:r>
              <a:rPr lang="en-US" baseline="0"/>
              <a:t> </a:t>
            </a:r>
            <a:r>
              <a:rPr lang="en-US" baseline="0" err="1"/>
              <a:t>chưa</a:t>
            </a:r>
            <a:r>
              <a:rPr lang="en-US" baseline="0"/>
              <a:t>? </a:t>
            </a:r>
          </a:p>
          <a:p>
            <a:r>
              <a:rPr lang="en-US" baseline="0" err="1"/>
              <a:t>Cô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bắt</a:t>
            </a:r>
            <a:r>
              <a:rPr lang="en-US" baseline="0"/>
              <a:t> </a:t>
            </a:r>
            <a:r>
              <a:rPr lang="en-US" baseline="0" err="1"/>
              <a:t>đầu</a:t>
            </a:r>
            <a:r>
              <a:rPr lang="en-US" baseline="0"/>
              <a:t> </a:t>
            </a:r>
            <a:r>
              <a:rPr lang="en-US" baseline="0" err="1"/>
              <a:t>với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số</a:t>
            </a:r>
            <a:r>
              <a:rPr lang="en-US" baseline="0"/>
              <a:t> 1…………</a:t>
            </a:r>
            <a:r>
              <a:rPr lang="en-US" baseline="0" err="1"/>
              <a:t>xin</a:t>
            </a:r>
            <a:r>
              <a:rPr lang="en-US" baseline="0"/>
              <a:t> </a:t>
            </a:r>
            <a:r>
              <a:rPr lang="en-US" baseline="0" err="1"/>
              <a:t>chúc</a:t>
            </a:r>
            <a:r>
              <a:rPr lang="en-US" baseline="0"/>
              <a:t> </a:t>
            </a:r>
            <a:r>
              <a:rPr lang="en-US" baseline="0" err="1"/>
              <a:t>mừng</a:t>
            </a:r>
            <a:r>
              <a:rPr lang="en-US" baseline="0"/>
              <a:t>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….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 </a:t>
            </a:r>
            <a:r>
              <a:rPr lang="en-US" baseline="0" err="1"/>
              <a:t>vô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chính</a:t>
            </a:r>
            <a:r>
              <a:rPr lang="en-US" baseline="0"/>
              <a:t> </a:t>
            </a:r>
            <a:r>
              <a:rPr lang="en-US" baseline="0" err="1"/>
              <a:t>xác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4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vừa</a:t>
            </a:r>
            <a:r>
              <a:rPr lang="en-US" baseline="0"/>
              <a:t> </a:t>
            </a:r>
            <a:r>
              <a:rPr lang="en-US" baseline="0" err="1"/>
              <a:t>xem</a:t>
            </a:r>
            <a:r>
              <a:rPr lang="en-US" baseline="0"/>
              <a:t> </a:t>
            </a:r>
            <a:r>
              <a:rPr lang="en-US" baseline="0" err="1"/>
              <a:t>xong</a:t>
            </a:r>
            <a:r>
              <a:rPr lang="en-US" baseline="0"/>
              <a:t> </a:t>
            </a:r>
            <a:r>
              <a:rPr lang="en-US" baseline="0" err="1"/>
              <a:t>videoclip</a:t>
            </a:r>
            <a:r>
              <a:rPr lang="en-US" baseline="0"/>
              <a:t>,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bây</a:t>
            </a:r>
            <a:r>
              <a:rPr lang="en-US" baseline="0"/>
              <a:t> </a:t>
            </a:r>
            <a:r>
              <a:rPr lang="en-US" baseline="0" err="1"/>
              <a:t>giờ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hãy</a:t>
            </a:r>
            <a:r>
              <a:rPr lang="en-US" baseline="0"/>
              <a:t> </a:t>
            </a:r>
            <a:r>
              <a:rPr lang="en-US" baseline="0" err="1"/>
              <a:t>sẵn</a:t>
            </a:r>
            <a:r>
              <a:rPr lang="en-US" baseline="0"/>
              <a:t> </a:t>
            </a:r>
            <a:r>
              <a:rPr lang="en-US" baseline="0" err="1"/>
              <a:t>sàng</a:t>
            </a:r>
            <a:r>
              <a:rPr lang="en-US" baseline="0"/>
              <a:t> </a:t>
            </a:r>
            <a:r>
              <a:rPr lang="en-US" baseline="0" err="1"/>
              <a:t>thảo</a:t>
            </a:r>
            <a:r>
              <a:rPr lang="en-US" baseline="0"/>
              <a:t> </a:t>
            </a:r>
            <a:r>
              <a:rPr lang="en-US" baseline="0" err="1"/>
              <a:t>luận</a:t>
            </a:r>
            <a:r>
              <a:rPr lang="en-US" baseline="0"/>
              <a:t> </a:t>
            </a:r>
            <a:r>
              <a:rPr lang="en-US" baseline="0" err="1"/>
              <a:t>thật</a:t>
            </a:r>
            <a:r>
              <a:rPr lang="en-US" baseline="0"/>
              <a:t> </a:t>
            </a:r>
            <a:r>
              <a:rPr lang="en-US" baseline="0" err="1"/>
              <a:t>nhanh</a:t>
            </a:r>
            <a:r>
              <a:rPr lang="en-US" baseline="0"/>
              <a:t>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viết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nhỏ</a:t>
            </a:r>
            <a:r>
              <a:rPr lang="en-US" baseline="0"/>
              <a:t>. </a:t>
            </a:r>
            <a:r>
              <a:rPr lang="en-US" baseline="0" err="1"/>
              <a:t>Mỗi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chỉ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10s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. </a:t>
            </a:r>
            <a:r>
              <a:rPr lang="en-US" baseline="0" err="1"/>
              <a:t>Khi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hiệu</a:t>
            </a:r>
            <a:r>
              <a:rPr lang="en-US" baseline="0"/>
              <a:t> </a:t>
            </a:r>
            <a:r>
              <a:rPr lang="en-US" baseline="0" err="1"/>
              <a:t>lệnh</a:t>
            </a:r>
            <a:r>
              <a:rPr lang="en-US" baseline="0"/>
              <a:t>,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giơ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kết</a:t>
            </a:r>
            <a:r>
              <a:rPr lang="en-US" baseline="0"/>
              <a:t> </a:t>
            </a:r>
            <a:r>
              <a:rPr lang="en-US" baseline="0" err="1"/>
              <a:t>quả</a:t>
            </a:r>
            <a:r>
              <a:rPr lang="en-US" baseline="0"/>
              <a:t> </a:t>
            </a:r>
            <a:r>
              <a:rPr lang="en-US" baseline="0" err="1"/>
              <a:t>nhé</a:t>
            </a:r>
            <a:r>
              <a:rPr lang="en-US" baseline="0"/>
              <a:t>.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nắm</a:t>
            </a:r>
            <a:r>
              <a:rPr lang="en-US" baseline="0"/>
              <a:t> </a:t>
            </a:r>
            <a:r>
              <a:rPr lang="en-US" baseline="0" err="1"/>
              <a:t>luật</a:t>
            </a:r>
            <a:r>
              <a:rPr lang="en-US" baseline="0"/>
              <a:t> </a:t>
            </a:r>
            <a:r>
              <a:rPr lang="en-US" baseline="0" err="1"/>
              <a:t>chơi</a:t>
            </a:r>
            <a:r>
              <a:rPr lang="en-US" baseline="0"/>
              <a:t> </a:t>
            </a:r>
            <a:r>
              <a:rPr lang="en-US" baseline="0" err="1"/>
              <a:t>chưa</a:t>
            </a:r>
            <a:r>
              <a:rPr lang="en-US" baseline="0"/>
              <a:t>? </a:t>
            </a:r>
          </a:p>
          <a:p>
            <a:r>
              <a:rPr lang="en-US" baseline="0" err="1"/>
              <a:t>Cô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bắt</a:t>
            </a:r>
            <a:r>
              <a:rPr lang="en-US" baseline="0"/>
              <a:t> </a:t>
            </a:r>
            <a:r>
              <a:rPr lang="en-US" baseline="0" err="1"/>
              <a:t>đầu</a:t>
            </a:r>
            <a:r>
              <a:rPr lang="en-US" baseline="0"/>
              <a:t> </a:t>
            </a:r>
            <a:r>
              <a:rPr lang="en-US" baseline="0" err="1"/>
              <a:t>với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số</a:t>
            </a:r>
            <a:r>
              <a:rPr lang="en-US" baseline="0"/>
              <a:t> 1…………</a:t>
            </a:r>
            <a:r>
              <a:rPr lang="en-US" baseline="0" err="1"/>
              <a:t>xin</a:t>
            </a:r>
            <a:r>
              <a:rPr lang="en-US" baseline="0"/>
              <a:t> </a:t>
            </a:r>
            <a:r>
              <a:rPr lang="en-US" baseline="0" err="1"/>
              <a:t>chúc</a:t>
            </a:r>
            <a:r>
              <a:rPr lang="en-US" baseline="0"/>
              <a:t> </a:t>
            </a:r>
            <a:r>
              <a:rPr lang="en-US" baseline="0" err="1"/>
              <a:t>mừng</a:t>
            </a:r>
            <a:r>
              <a:rPr lang="en-US" baseline="0"/>
              <a:t>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….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 </a:t>
            </a:r>
            <a:r>
              <a:rPr lang="en-US" baseline="0" err="1"/>
              <a:t>vô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chính</a:t>
            </a:r>
            <a:r>
              <a:rPr lang="en-US" baseline="0"/>
              <a:t> </a:t>
            </a:r>
            <a:r>
              <a:rPr lang="en-US" baseline="0" err="1"/>
              <a:t>xác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81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vừa</a:t>
            </a:r>
            <a:r>
              <a:rPr lang="en-US" baseline="0"/>
              <a:t> </a:t>
            </a:r>
            <a:r>
              <a:rPr lang="en-US" baseline="0" err="1"/>
              <a:t>xem</a:t>
            </a:r>
            <a:r>
              <a:rPr lang="en-US" baseline="0"/>
              <a:t> </a:t>
            </a:r>
            <a:r>
              <a:rPr lang="en-US" baseline="0" err="1"/>
              <a:t>xong</a:t>
            </a:r>
            <a:r>
              <a:rPr lang="en-US" baseline="0"/>
              <a:t> </a:t>
            </a:r>
            <a:r>
              <a:rPr lang="en-US" baseline="0" err="1"/>
              <a:t>videoclip</a:t>
            </a:r>
            <a:r>
              <a:rPr lang="en-US" baseline="0"/>
              <a:t>,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bây</a:t>
            </a:r>
            <a:r>
              <a:rPr lang="en-US" baseline="0"/>
              <a:t> </a:t>
            </a:r>
            <a:r>
              <a:rPr lang="en-US" baseline="0" err="1"/>
              <a:t>giờ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hãy</a:t>
            </a:r>
            <a:r>
              <a:rPr lang="en-US" baseline="0"/>
              <a:t> </a:t>
            </a:r>
            <a:r>
              <a:rPr lang="en-US" baseline="0" err="1"/>
              <a:t>sẵn</a:t>
            </a:r>
            <a:r>
              <a:rPr lang="en-US" baseline="0"/>
              <a:t> </a:t>
            </a:r>
            <a:r>
              <a:rPr lang="en-US" baseline="0" err="1"/>
              <a:t>sàng</a:t>
            </a:r>
            <a:r>
              <a:rPr lang="en-US" baseline="0"/>
              <a:t> </a:t>
            </a:r>
            <a:r>
              <a:rPr lang="en-US" baseline="0" err="1"/>
              <a:t>thảo</a:t>
            </a:r>
            <a:r>
              <a:rPr lang="en-US" baseline="0"/>
              <a:t> </a:t>
            </a:r>
            <a:r>
              <a:rPr lang="en-US" baseline="0" err="1"/>
              <a:t>luận</a:t>
            </a:r>
            <a:r>
              <a:rPr lang="en-US" baseline="0"/>
              <a:t> </a:t>
            </a:r>
            <a:r>
              <a:rPr lang="en-US" baseline="0" err="1"/>
              <a:t>thật</a:t>
            </a:r>
            <a:r>
              <a:rPr lang="en-US" baseline="0"/>
              <a:t> </a:t>
            </a:r>
            <a:r>
              <a:rPr lang="en-US" baseline="0" err="1"/>
              <a:t>nhanh</a:t>
            </a:r>
            <a:r>
              <a:rPr lang="en-US" baseline="0"/>
              <a:t> </a:t>
            </a:r>
            <a:r>
              <a:rPr lang="en-US" baseline="0" err="1"/>
              <a:t>và</a:t>
            </a:r>
            <a:r>
              <a:rPr lang="en-US" baseline="0"/>
              <a:t> </a:t>
            </a:r>
            <a:r>
              <a:rPr lang="en-US" baseline="0" err="1"/>
              <a:t>viết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nhỏ</a:t>
            </a:r>
            <a:r>
              <a:rPr lang="en-US" baseline="0"/>
              <a:t>. </a:t>
            </a:r>
            <a:r>
              <a:rPr lang="en-US" baseline="0" err="1"/>
              <a:t>Mỗi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chúng</a:t>
            </a:r>
            <a:r>
              <a:rPr lang="en-US" baseline="0"/>
              <a:t> ta </a:t>
            </a:r>
            <a:r>
              <a:rPr lang="en-US" baseline="0" err="1"/>
              <a:t>chỉ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10s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. </a:t>
            </a:r>
            <a:r>
              <a:rPr lang="en-US" baseline="0" err="1"/>
              <a:t>Khi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hiệu</a:t>
            </a:r>
            <a:r>
              <a:rPr lang="en-US" baseline="0"/>
              <a:t> </a:t>
            </a:r>
            <a:r>
              <a:rPr lang="en-US" baseline="0" err="1"/>
              <a:t>lệnh</a:t>
            </a:r>
            <a:r>
              <a:rPr lang="en-US" baseline="0"/>
              <a:t>,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giơ</a:t>
            </a:r>
            <a:r>
              <a:rPr lang="en-US" baseline="0"/>
              <a:t> </a:t>
            </a:r>
            <a:r>
              <a:rPr lang="en-US" baseline="0" err="1"/>
              <a:t>bảng</a:t>
            </a:r>
            <a:r>
              <a:rPr lang="en-US" baseline="0"/>
              <a:t> </a:t>
            </a:r>
            <a:r>
              <a:rPr lang="en-US" baseline="0" err="1"/>
              <a:t>kết</a:t>
            </a:r>
            <a:r>
              <a:rPr lang="en-US" baseline="0"/>
              <a:t> </a:t>
            </a:r>
            <a:r>
              <a:rPr lang="en-US" baseline="0" err="1"/>
              <a:t>quả</a:t>
            </a:r>
            <a:r>
              <a:rPr lang="en-US" baseline="0"/>
              <a:t> </a:t>
            </a:r>
            <a:r>
              <a:rPr lang="en-US" baseline="0" err="1"/>
              <a:t>nhé</a:t>
            </a:r>
            <a:r>
              <a:rPr lang="en-US" baseline="0"/>
              <a:t>.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em</a:t>
            </a:r>
            <a:r>
              <a:rPr lang="en-US" baseline="0"/>
              <a:t> 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nắm</a:t>
            </a:r>
            <a:r>
              <a:rPr lang="en-US" baseline="0"/>
              <a:t> </a:t>
            </a:r>
            <a:r>
              <a:rPr lang="en-US" baseline="0" err="1"/>
              <a:t>luật</a:t>
            </a:r>
            <a:r>
              <a:rPr lang="en-US" baseline="0"/>
              <a:t> </a:t>
            </a:r>
            <a:r>
              <a:rPr lang="en-US" baseline="0" err="1"/>
              <a:t>chơi</a:t>
            </a:r>
            <a:r>
              <a:rPr lang="en-US" baseline="0"/>
              <a:t> </a:t>
            </a:r>
            <a:r>
              <a:rPr lang="en-US" baseline="0" err="1"/>
              <a:t>chưa</a:t>
            </a:r>
            <a:r>
              <a:rPr lang="en-US" baseline="0"/>
              <a:t>? </a:t>
            </a:r>
          </a:p>
          <a:p>
            <a:r>
              <a:rPr lang="en-US" baseline="0" err="1"/>
              <a:t>Cô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bắt</a:t>
            </a:r>
            <a:r>
              <a:rPr lang="en-US" baseline="0"/>
              <a:t> </a:t>
            </a:r>
            <a:r>
              <a:rPr lang="en-US" baseline="0" err="1"/>
              <a:t>đầu</a:t>
            </a:r>
            <a:r>
              <a:rPr lang="en-US" baseline="0"/>
              <a:t> </a:t>
            </a:r>
            <a:r>
              <a:rPr lang="en-US" baseline="0" err="1"/>
              <a:t>với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số</a:t>
            </a:r>
            <a:r>
              <a:rPr lang="en-US" baseline="0"/>
              <a:t> 1…………</a:t>
            </a:r>
            <a:r>
              <a:rPr lang="en-US" baseline="0" err="1"/>
              <a:t>xin</a:t>
            </a:r>
            <a:r>
              <a:rPr lang="en-US" baseline="0"/>
              <a:t> </a:t>
            </a:r>
            <a:r>
              <a:rPr lang="en-US" baseline="0" err="1"/>
              <a:t>chúc</a:t>
            </a:r>
            <a:r>
              <a:rPr lang="en-US" baseline="0"/>
              <a:t> </a:t>
            </a:r>
            <a:r>
              <a:rPr lang="en-US" baseline="0" err="1"/>
              <a:t>mừng</a:t>
            </a:r>
            <a:r>
              <a:rPr lang="en-US" baseline="0"/>
              <a:t> </a:t>
            </a:r>
            <a:r>
              <a:rPr lang="en-US" baseline="0" err="1"/>
              <a:t>các</a:t>
            </a:r>
            <a:r>
              <a:rPr lang="en-US" baseline="0"/>
              <a:t> </a:t>
            </a:r>
            <a:r>
              <a:rPr lang="en-US" baseline="0" err="1"/>
              <a:t>nhóm</a:t>
            </a:r>
            <a:r>
              <a:rPr lang="en-US" baseline="0"/>
              <a:t>….</a:t>
            </a:r>
            <a:r>
              <a:rPr lang="en-US" baseline="0" err="1"/>
              <a:t>đã</a:t>
            </a:r>
            <a:r>
              <a:rPr lang="en-US" baseline="0"/>
              <a:t> </a:t>
            </a:r>
            <a:r>
              <a:rPr lang="en-US" baseline="0" err="1"/>
              <a:t>có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 </a:t>
            </a:r>
            <a:r>
              <a:rPr lang="en-US" baseline="0" err="1"/>
              <a:t>vô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 </a:t>
            </a:r>
            <a:r>
              <a:rPr lang="en-US" baseline="0" err="1"/>
              <a:t>chính</a:t>
            </a:r>
            <a:r>
              <a:rPr lang="en-US" baseline="0"/>
              <a:t> </a:t>
            </a:r>
            <a:r>
              <a:rPr lang="en-US" baseline="0" err="1"/>
              <a:t>xác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23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90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065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17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73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611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326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2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6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77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944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14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07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24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39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46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9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51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40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44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63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58E14-AC9C-4E7C-BA29-972CCC2208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24055-867D-42EB-958B-FE7A6BAD97B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13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453C4-1188-42FB-85DC-CF43D448E70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08EDEF-6387-442B-A39F-7DC9F65BAA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9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747AA-1BB0-4829-979F-DA8F372ED75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1AC5A-7623-41A0-8E66-493E331F3C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5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E845A-FE52-43A0-93E7-FC60BEB4DD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F0C89-FA63-41BE-8435-87AA48F868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13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E650C-1A9B-455F-BABD-899614B3C6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D4F1C-33D1-49A8-937C-2965BE5011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70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D6B43-7B44-4C50-A1D8-B82707C431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D95494-EA4E-406B-A86A-55CE43EC14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91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2445D-B5C2-47A2-B928-892A2A06EB3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7440-511F-429F-8C36-3499293EF1C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4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7BCF9-FD2C-4B76-B4ED-B8E3E955B5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08032-0309-4EB4-9A6B-BBF207CC4C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775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72BC2-FEAE-4B72-AE2A-36A52897D3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76913-A8BC-44E5-B0AC-98F9B0E5A0D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698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7624D-A238-46B0-8088-B267333509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1A489-8105-4295-84A3-1810B6D40F0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377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1AFF6-39CC-4232-B2AA-A697B3C862F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E0B32-4418-48C6-A9C3-D6CBEF5CDEB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111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"/>
          <p:cNvSpPr/>
          <p:nvPr/>
        </p:nvSpPr>
        <p:spPr>
          <a:xfrm>
            <a:off x="33" y="6091833"/>
            <a:ext cx="12192000" cy="7660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4"/>
          <p:cNvSpPr/>
          <p:nvPr/>
        </p:nvSpPr>
        <p:spPr>
          <a:xfrm>
            <a:off x="33" y="5792233"/>
            <a:ext cx="12192000" cy="2996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4"/>
          <p:cNvGrpSpPr/>
          <p:nvPr/>
        </p:nvGrpSpPr>
        <p:grpSpPr>
          <a:xfrm>
            <a:off x="7955734" y="528651"/>
            <a:ext cx="2784733" cy="5800700"/>
            <a:chOff x="6665400" y="396488"/>
            <a:chExt cx="2088550" cy="4350525"/>
          </a:xfrm>
        </p:grpSpPr>
        <p:sp>
          <p:nvSpPr>
            <p:cNvPr id="320" name="Google Shape;320;p4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9" name="Google Shape;419;p4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420" name="Google Shape;420;p4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5" name="Google Shape;425;p4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4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429" name="Google Shape;429;p4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4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4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4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4" name="Google Shape;434;p4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4"/>
          <p:cNvGrpSpPr/>
          <p:nvPr/>
        </p:nvGrpSpPr>
        <p:grpSpPr>
          <a:xfrm>
            <a:off x="232500" y="144533"/>
            <a:ext cx="11930600" cy="6568928"/>
            <a:chOff x="174375" y="108400"/>
            <a:chExt cx="8947950" cy="4926696"/>
          </a:xfrm>
        </p:grpSpPr>
        <p:grpSp>
          <p:nvGrpSpPr>
            <p:cNvPr id="441" name="Google Shape;441;p4"/>
            <p:cNvGrpSpPr/>
            <p:nvPr/>
          </p:nvGrpSpPr>
          <p:grpSpPr>
            <a:xfrm>
              <a:off x="174375" y="108400"/>
              <a:ext cx="8947950" cy="4926696"/>
              <a:chOff x="174375" y="108400"/>
              <a:chExt cx="8947950" cy="4926696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174375" y="108400"/>
                <a:ext cx="4438887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4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4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46" name="Google Shape;446;p4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447" name="Google Shape;447;p4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4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4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4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4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4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4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4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4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4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4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4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4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4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4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4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4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4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4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4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4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4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4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4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4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4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4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4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4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4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4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4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4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0;p4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1;p4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4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3;p4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4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4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6" name="Google Shape;486;p4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4"/>
              <p:cNvSpPr/>
              <p:nvPr/>
            </p:nvSpPr>
            <p:spPr>
              <a:xfrm>
                <a:off x="8045975" y="1930375"/>
                <a:ext cx="1040534" cy="540081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3465" extrusionOk="0">
                    <a:moveTo>
                      <a:pt x="1866" y="1"/>
                    </a:moveTo>
                    <a:lnTo>
                      <a:pt x="0" y="7211"/>
                    </a:lnTo>
                    <a:lnTo>
                      <a:pt x="24076" y="13465"/>
                    </a:lnTo>
                    <a:lnTo>
                      <a:pt x="25941" y="6255"/>
                    </a:lnTo>
                    <a:lnTo>
                      <a:pt x="18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1" name="Google Shape;491;p4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492" name="Google Shape;492;p4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4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4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4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96" name="Google Shape;496;p4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7" name="Google Shape;4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64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0"/>
          <p:cNvSpPr/>
          <p:nvPr/>
        </p:nvSpPr>
        <p:spPr>
          <a:xfrm>
            <a:off x="33" y="6091833"/>
            <a:ext cx="12192000" cy="7660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1" name="Google Shape;1381;p10"/>
          <p:cNvSpPr/>
          <p:nvPr/>
        </p:nvSpPr>
        <p:spPr>
          <a:xfrm>
            <a:off x="33" y="5792233"/>
            <a:ext cx="12192000" cy="2996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82" name="Google Shape;1382;p10"/>
          <p:cNvGrpSpPr/>
          <p:nvPr/>
        </p:nvGrpSpPr>
        <p:grpSpPr>
          <a:xfrm>
            <a:off x="7955734" y="528651"/>
            <a:ext cx="2784733" cy="5800700"/>
            <a:chOff x="6665400" y="396488"/>
            <a:chExt cx="2088550" cy="4350525"/>
          </a:xfrm>
        </p:grpSpPr>
        <p:sp>
          <p:nvSpPr>
            <p:cNvPr id="1383" name="Google Shape;1383;p10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0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0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0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0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0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0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0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0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0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0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0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0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0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0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0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0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0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0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0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0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0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0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0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0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0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0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0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0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0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0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0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0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0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0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0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0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0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0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0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0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0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0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0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0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0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0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0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0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0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0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0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0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0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0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0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0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0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0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0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0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0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0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0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0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0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0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0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0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0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0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0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0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0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0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0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0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0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0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0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0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0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0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0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0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0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0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0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0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0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0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0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0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0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0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0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0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0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0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82" name="Google Shape;1482;p10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1483" name="Google Shape;1483;p10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10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10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0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10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8" name="Google Shape;1488;p10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1" name="Google Shape;1491;p10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1492" name="Google Shape;1492;p10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10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10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10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10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7" name="Google Shape;1497;p10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3" name="Google Shape;1503;p10"/>
          <p:cNvGrpSpPr/>
          <p:nvPr/>
        </p:nvGrpSpPr>
        <p:grpSpPr>
          <a:xfrm>
            <a:off x="34" y="144533"/>
            <a:ext cx="11959319" cy="6568928"/>
            <a:chOff x="25" y="108400"/>
            <a:chExt cx="8969489" cy="4926696"/>
          </a:xfrm>
        </p:grpSpPr>
        <p:sp>
          <p:nvSpPr>
            <p:cNvPr id="1504" name="Google Shape;1504;p10"/>
            <p:cNvSpPr/>
            <p:nvPr/>
          </p:nvSpPr>
          <p:spPr>
            <a:xfrm>
              <a:off x="406786" y="260748"/>
              <a:ext cx="8330135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4572359" y="108400"/>
              <a:ext cx="4397154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74375" y="108400"/>
              <a:ext cx="4439123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720000" y="4210391"/>
              <a:ext cx="297050" cy="824706"/>
            </a:xfrm>
            <a:custGeom>
              <a:avLst/>
              <a:gdLst/>
              <a:ahLst/>
              <a:cxnLst/>
              <a:rect l="l" t="t" r="r" b="b"/>
              <a:pathLst>
                <a:path w="11882" h="32071" extrusionOk="0">
                  <a:moveTo>
                    <a:pt x="1" y="1"/>
                  </a:moveTo>
                  <a:lnTo>
                    <a:pt x="1" y="32070"/>
                  </a:lnTo>
                  <a:lnTo>
                    <a:pt x="5941" y="26240"/>
                  </a:lnTo>
                  <a:lnTo>
                    <a:pt x="11882" y="32070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0"/>
            <p:cNvSpPr/>
            <p:nvPr/>
          </p:nvSpPr>
          <p:spPr>
            <a:xfrm flipH="1">
              <a:off x="25" y="1930375"/>
              <a:ext cx="1040534" cy="540081"/>
            </a:xfrm>
            <a:custGeom>
              <a:avLst/>
              <a:gdLst/>
              <a:ahLst/>
              <a:cxnLst/>
              <a:rect l="l" t="t" r="r" b="b"/>
              <a:pathLst>
                <a:path w="25942" h="13465" extrusionOk="0">
                  <a:moveTo>
                    <a:pt x="1866" y="1"/>
                  </a:moveTo>
                  <a:lnTo>
                    <a:pt x="0" y="7211"/>
                  </a:lnTo>
                  <a:lnTo>
                    <a:pt x="24076" y="13465"/>
                  </a:lnTo>
                  <a:lnTo>
                    <a:pt x="25941" y="6255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293478" y="233896"/>
              <a:ext cx="4320006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4613294" y="233896"/>
              <a:ext cx="4237321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11" name="Google Shape;1511;p10"/>
            <p:cNvGrpSpPr/>
            <p:nvPr/>
          </p:nvGrpSpPr>
          <p:grpSpPr>
            <a:xfrm>
              <a:off x="418990" y="297292"/>
              <a:ext cx="1016917" cy="968564"/>
              <a:chOff x="2196125" y="2117850"/>
              <a:chExt cx="569000" cy="541975"/>
            </a:xfrm>
          </p:grpSpPr>
          <p:sp>
            <p:nvSpPr>
              <p:cNvPr id="1512" name="Google Shape;1512;p10"/>
              <p:cNvSpPr/>
              <p:nvPr/>
            </p:nvSpPr>
            <p:spPr>
              <a:xfrm>
                <a:off x="2196125" y="2117850"/>
                <a:ext cx="56900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21679" extrusionOk="0">
                    <a:moveTo>
                      <a:pt x="4906" y="1"/>
                    </a:moveTo>
                    <a:lnTo>
                      <a:pt x="0" y="17854"/>
                    </a:lnTo>
                    <a:lnTo>
                      <a:pt x="13903" y="21678"/>
                    </a:lnTo>
                    <a:lnTo>
                      <a:pt x="18825" y="19249"/>
                    </a:lnTo>
                    <a:lnTo>
                      <a:pt x="22759" y="4907"/>
                    </a:lnTo>
                    <a:lnTo>
                      <a:pt x="49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2543700" y="2571625"/>
                <a:ext cx="123075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3528" extrusionOk="0">
                    <a:moveTo>
                      <a:pt x="972" y="1"/>
                    </a:moveTo>
                    <a:lnTo>
                      <a:pt x="0" y="3527"/>
                    </a:lnTo>
                    <a:lnTo>
                      <a:pt x="4922" y="109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10"/>
              <p:cNvSpPr/>
              <p:nvPr/>
            </p:nvSpPr>
            <p:spPr>
              <a:xfrm>
                <a:off x="2298775" y="2117850"/>
                <a:ext cx="466350" cy="195950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7838" extrusionOk="0">
                    <a:moveTo>
                      <a:pt x="800" y="1"/>
                    </a:moveTo>
                    <a:lnTo>
                      <a:pt x="1" y="2932"/>
                    </a:lnTo>
                    <a:lnTo>
                      <a:pt x="17854" y="7838"/>
                    </a:lnTo>
                    <a:lnTo>
                      <a:pt x="18653" y="4907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5" name="Google Shape;1515;p10"/>
            <p:cNvSpPr/>
            <p:nvPr/>
          </p:nvSpPr>
          <p:spPr>
            <a:xfrm flipH="1">
              <a:off x="35" y="2533900"/>
              <a:ext cx="1021040" cy="387342"/>
            </a:xfrm>
            <a:custGeom>
              <a:avLst/>
              <a:gdLst/>
              <a:ahLst/>
              <a:cxnLst/>
              <a:rect l="l" t="t" r="r" b="b"/>
              <a:pathLst>
                <a:path w="25456" h="9657" extrusionOk="0">
                  <a:moveTo>
                    <a:pt x="24782" y="1"/>
                  </a:moveTo>
                  <a:lnTo>
                    <a:pt x="1" y="2227"/>
                  </a:lnTo>
                  <a:lnTo>
                    <a:pt x="675" y="9656"/>
                  </a:lnTo>
                  <a:lnTo>
                    <a:pt x="25456" y="7431"/>
                  </a:lnTo>
                  <a:lnTo>
                    <a:pt x="247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16" name="Google Shape;1516;p10"/>
            <p:cNvGrpSpPr/>
            <p:nvPr/>
          </p:nvGrpSpPr>
          <p:grpSpPr>
            <a:xfrm>
              <a:off x="389641" y="210298"/>
              <a:ext cx="8365548" cy="4599194"/>
              <a:chOff x="278825" y="1433275"/>
              <a:chExt cx="6996946" cy="3489525"/>
            </a:xfrm>
          </p:grpSpPr>
          <p:sp>
            <p:nvSpPr>
              <p:cNvPr id="1517" name="Google Shape;1517;p10"/>
              <p:cNvSpPr/>
              <p:nvPr/>
            </p:nvSpPr>
            <p:spPr>
              <a:xfrm>
                <a:off x="278825" y="1459525"/>
                <a:ext cx="3498746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99869" y="1433275"/>
                <a:ext cx="3477703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10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10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1" name="Google Shape;1521;p10"/>
          <p:cNvSpPr txBox="1">
            <a:spLocks noGrp="1"/>
          </p:cNvSpPr>
          <p:nvPr>
            <p:ph type="title"/>
          </p:nvPr>
        </p:nvSpPr>
        <p:spPr>
          <a:xfrm>
            <a:off x="2076200" y="593367"/>
            <a:ext cx="8039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22" name="Google Shape;1522;p10"/>
          <p:cNvGrpSpPr/>
          <p:nvPr/>
        </p:nvGrpSpPr>
        <p:grpSpPr>
          <a:xfrm>
            <a:off x="664509" y="358732"/>
            <a:ext cx="1101356" cy="1066968"/>
            <a:chOff x="2196125" y="2117850"/>
            <a:chExt cx="569000" cy="541975"/>
          </a:xfrm>
        </p:grpSpPr>
        <p:sp>
          <p:nvSpPr>
            <p:cNvPr id="1523" name="Google Shape;1523;p10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6" name="Google Shape;1526;p10"/>
          <p:cNvGrpSpPr/>
          <p:nvPr/>
        </p:nvGrpSpPr>
        <p:grpSpPr>
          <a:xfrm>
            <a:off x="81137" y="5637337"/>
            <a:ext cx="1554564" cy="542281"/>
            <a:chOff x="137052" y="4228002"/>
            <a:chExt cx="1165923" cy="406711"/>
          </a:xfrm>
        </p:grpSpPr>
        <p:sp>
          <p:nvSpPr>
            <p:cNvPr id="1527" name="Google Shape;1527;p10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467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356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p18"/>
          <p:cNvSpPr/>
          <p:nvPr/>
        </p:nvSpPr>
        <p:spPr>
          <a:xfrm>
            <a:off x="33" y="6091833"/>
            <a:ext cx="12192000" cy="7660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5" name="Google Shape;2615;p18"/>
          <p:cNvSpPr/>
          <p:nvPr/>
        </p:nvSpPr>
        <p:spPr>
          <a:xfrm>
            <a:off x="33" y="5792233"/>
            <a:ext cx="12192000" cy="2996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16" name="Google Shape;2616;p18"/>
          <p:cNvGrpSpPr/>
          <p:nvPr/>
        </p:nvGrpSpPr>
        <p:grpSpPr>
          <a:xfrm>
            <a:off x="8844606" y="539290"/>
            <a:ext cx="4339111" cy="6354377"/>
            <a:chOff x="6633454" y="404467"/>
            <a:chExt cx="3254333" cy="4765783"/>
          </a:xfrm>
        </p:grpSpPr>
        <p:sp>
          <p:nvSpPr>
            <p:cNvPr id="2617" name="Google Shape;2617;p18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18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18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18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18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18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18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18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18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18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18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18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18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18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18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18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18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18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18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18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18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18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18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18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18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18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18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18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18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18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18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18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18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18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18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18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18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18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18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18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18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18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18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18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61" name="Google Shape;2661;p18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2662" name="Google Shape;2662;p18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18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64" name="Google Shape;2664;p18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18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18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18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18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18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18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18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18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18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18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18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18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18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18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18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18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18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18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18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18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18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18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18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18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18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18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18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18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18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18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18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18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18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18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18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18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18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18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18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18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18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18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18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18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18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0" name="Google Shape;2710;p18"/>
          <p:cNvGrpSpPr/>
          <p:nvPr/>
        </p:nvGrpSpPr>
        <p:grpSpPr>
          <a:xfrm>
            <a:off x="232612" y="149054"/>
            <a:ext cx="9857616" cy="6398207"/>
            <a:chOff x="269441" y="182520"/>
            <a:chExt cx="6724770" cy="4717514"/>
          </a:xfrm>
        </p:grpSpPr>
        <p:grpSp>
          <p:nvGrpSpPr>
            <p:cNvPr id="2711" name="Google Shape;2711;p18"/>
            <p:cNvGrpSpPr/>
            <p:nvPr/>
          </p:nvGrpSpPr>
          <p:grpSpPr>
            <a:xfrm>
              <a:off x="269441" y="182520"/>
              <a:ext cx="6724770" cy="4717514"/>
              <a:chOff x="1880275" y="1515575"/>
              <a:chExt cx="3914985" cy="2848568"/>
            </a:xfrm>
          </p:grpSpPr>
          <p:sp>
            <p:nvSpPr>
              <p:cNvPr id="2712" name="Google Shape;2712;p18"/>
              <p:cNvSpPr/>
              <p:nvPr/>
            </p:nvSpPr>
            <p:spPr>
              <a:xfrm>
                <a:off x="1880280" y="1571221"/>
                <a:ext cx="3914980" cy="2792922"/>
              </a:xfrm>
              <a:custGeom>
                <a:avLst/>
                <a:gdLst/>
                <a:ahLst/>
                <a:cxnLst/>
                <a:rect l="l" t="t" r="r" b="b"/>
                <a:pathLst>
                  <a:path w="158405" h="112777" extrusionOk="0">
                    <a:moveTo>
                      <a:pt x="1975" y="0"/>
                    </a:moveTo>
                    <a:cubicBezTo>
                      <a:pt x="894" y="0"/>
                      <a:pt x="0" y="893"/>
                      <a:pt x="0" y="1975"/>
                    </a:cubicBezTo>
                    <a:lnTo>
                      <a:pt x="0" y="110817"/>
                    </a:lnTo>
                    <a:cubicBezTo>
                      <a:pt x="0" y="111899"/>
                      <a:pt x="894" y="112777"/>
                      <a:pt x="1975" y="112777"/>
                    </a:cubicBezTo>
                    <a:lnTo>
                      <a:pt x="156446" y="112777"/>
                    </a:lnTo>
                    <a:cubicBezTo>
                      <a:pt x="157527" y="112777"/>
                      <a:pt x="158405" y="111899"/>
                      <a:pt x="158405" y="110817"/>
                    </a:cubicBezTo>
                    <a:lnTo>
                      <a:pt x="158405" y="1975"/>
                    </a:lnTo>
                    <a:cubicBezTo>
                      <a:pt x="158405" y="893"/>
                      <a:pt x="157527" y="0"/>
                      <a:pt x="156446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18"/>
              <p:cNvSpPr/>
              <p:nvPr/>
            </p:nvSpPr>
            <p:spPr>
              <a:xfrm>
                <a:off x="1880275" y="1515575"/>
                <a:ext cx="3870425" cy="2823350"/>
              </a:xfrm>
              <a:custGeom>
                <a:avLst/>
                <a:gdLst/>
                <a:ahLst/>
                <a:cxnLst/>
                <a:rect l="l" t="t" r="r" b="b"/>
                <a:pathLst>
                  <a:path w="154817" h="112934" extrusionOk="0">
                    <a:moveTo>
                      <a:pt x="1976" y="0"/>
                    </a:moveTo>
                    <a:cubicBezTo>
                      <a:pt x="879" y="0"/>
                      <a:pt x="1" y="878"/>
                      <a:pt x="1" y="1960"/>
                    </a:cubicBezTo>
                    <a:lnTo>
                      <a:pt x="1" y="110974"/>
                    </a:lnTo>
                    <a:cubicBezTo>
                      <a:pt x="1" y="112056"/>
                      <a:pt x="879" y="112934"/>
                      <a:pt x="1976" y="112934"/>
                    </a:cubicBezTo>
                    <a:lnTo>
                      <a:pt x="152841" y="112934"/>
                    </a:lnTo>
                    <a:cubicBezTo>
                      <a:pt x="153923" y="112934"/>
                      <a:pt x="154816" y="112056"/>
                      <a:pt x="154816" y="110974"/>
                    </a:cubicBezTo>
                    <a:lnTo>
                      <a:pt x="154816" y="1960"/>
                    </a:lnTo>
                    <a:cubicBezTo>
                      <a:pt x="154816" y="878"/>
                      <a:pt x="153923" y="0"/>
                      <a:pt x="152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18"/>
              <p:cNvSpPr/>
              <p:nvPr/>
            </p:nvSpPr>
            <p:spPr>
              <a:xfrm>
                <a:off x="1916725" y="1541825"/>
                <a:ext cx="3797525" cy="2770450"/>
              </a:xfrm>
              <a:custGeom>
                <a:avLst/>
                <a:gdLst/>
                <a:ahLst/>
                <a:cxnLst/>
                <a:rect l="l" t="t" r="r" b="b"/>
                <a:pathLst>
                  <a:path w="151901" h="110818" extrusionOk="0">
                    <a:moveTo>
                      <a:pt x="1960" y="0"/>
                    </a:moveTo>
                    <a:cubicBezTo>
                      <a:pt x="878" y="0"/>
                      <a:pt x="1" y="878"/>
                      <a:pt x="1" y="1975"/>
                    </a:cubicBezTo>
                    <a:lnTo>
                      <a:pt x="1" y="108859"/>
                    </a:lnTo>
                    <a:cubicBezTo>
                      <a:pt x="1" y="109940"/>
                      <a:pt x="878" y="110818"/>
                      <a:pt x="1960" y="110818"/>
                    </a:cubicBezTo>
                    <a:lnTo>
                      <a:pt x="149941" y="110818"/>
                    </a:lnTo>
                    <a:cubicBezTo>
                      <a:pt x="151023" y="110818"/>
                      <a:pt x="151900" y="109940"/>
                      <a:pt x="151900" y="108859"/>
                    </a:cubicBezTo>
                    <a:lnTo>
                      <a:pt x="151900" y="1975"/>
                    </a:lnTo>
                    <a:cubicBezTo>
                      <a:pt x="151900" y="878"/>
                      <a:pt x="151023" y="0"/>
                      <a:pt x="1499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15" name="Google Shape;2715;p18"/>
            <p:cNvSpPr/>
            <p:nvPr/>
          </p:nvSpPr>
          <p:spPr>
            <a:xfrm>
              <a:off x="294861" y="3331168"/>
              <a:ext cx="412285" cy="386666"/>
            </a:xfrm>
            <a:custGeom>
              <a:avLst/>
              <a:gdLst/>
              <a:ahLst/>
              <a:cxnLst/>
              <a:rect l="l" t="t" r="r" b="b"/>
              <a:pathLst>
                <a:path w="12102" h="11350" extrusionOk="0">
                  <a:moveTo>
                    <a:pt x="5737" y="1"/>
                  </a:moveTo>
                  <a:lnTo>
                    <a:pt x="1" y="5612"/>
                  </a:lnTo>
                  <a:lnTo>
                    <a:pt x="5612" y="11349"/>
                  </a:lnTo>
                  <a:lnTo>
                    <a:pt x="11992" y="11349"/>
                  </a:lnTo>
                  <a:lnTo>
                    <a:pt x="12007" y="5753"/>
                  </a:lnTo>
                  <a:lnTo>
                    <a:pt x="12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18"/>
            <p:cNvSpPr/>
            <p:nvPr/>
          </p:nvSpPr>
          <p:spPr>
            <a:xfrm>
              <a:off x="3564665" y="516075"/>
              <a:ext cx="88029" cy="4049633"/>
            </a:xfrm>
            <a:custGeom>
              <a:avLst/>
              <a:gdLst/>
              <a:ahLst/>
              <a:cxnLst/>
              <a:rect l="l" t="t" r="r" b="b"/>
              <a:pathLst>
                <a:path w="2039" h="99408" extrusionOk="0">
                  <a:moveTo>
                    <a:pt x="1" y="1"/>
                  </a:moveTo>
                  <a:lnTo>
                    <a:pt x="1" y="99407"/>
                  </a:lnTo>
                  <a:lnTo>
                    <a:pt x="2039" y="99407"/>
                  </a:lnTo>
                  <a:lnTo>
                    <a:pt x="2039" y="1"/>
                  </a:lnTo>
                  <a:close/>
                </a:path>
              </a:pathLst>
            </a:custGeom>
            <a:solidFill>
              <a:srgbClr val="E5E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18"/>
            <p:cNvSpPr/>
            <p:nvPr/>
          </p:nvSpPr>
          <p:spPr>
            <a:xfrm>
              <a:off x="5175229" y="193950"/>
              <a:ext cx="389323" cy="410650"/>
            </a:xfrm>
            <a:custGeom>
              <a:avLst/>
              <a:gdLst/>
              <a:ahLst/>
              <a:cxnLst/>
              <a:rect l="l" t="t" r="r" b="b"/>
              <a:pathLst>
                <a:path w="11428" h="12054" extrusionOk="0">
                  <a:moveTo>
                    <a:pt x="5690" y="0"/>
                  </a:moveTo>
                  <a:lnTo>
                    <a:pt x="0" y="5674"/>
                  </a:lnTo>
                  <a:lnTo>
                    <a:pt x="79" y="12054"/>
                  </a:lnTo>
                  <a:lnTo>
                    <a:pt x="5690" y="12007"/>
                  </a:lnTo>
                  <a:lnTo>
                    <a:pt x="11427" y="12038"/>
                  </a:lnTo>
                  <a:lnTo>
                    <a:pt x="11364" y="5674"/>
                  </a:lnTo>
                  <a:lnTo>
                    <a:pt x="56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18"/>
            <p:cNvSpPr/>
            <p:nvPr/>
          </p:nvSpPr>
          <p:spPr>
            <a:xfrm>
              <a:off x="287400" y="1523076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63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19" name="Google Shape;2719;p18"/>
            <p:cNvGrpSpPr/>
            <p:nvPr/>
          </p:nvGrpSpPr>
          <p:grpSpPr>
            <a:xfrm>
              <a:off x="3506435" y="347565"/>
              <a:ext cx="211891" cy="228660"/>
              <a:chOff x="3749825" y="1582175"/>
              <a:chExt cx="122700" cy="140325"/>
            </a:xfrm>
          </p:grpSpPr>
          <p:sp>
            <p:nvSpPr>
              <p:cNvPr id="2720" name="Google Shape;2720;p18"/>
              <p:cNvSpPr/>
              <p:nvPr/>
            </p:nvSpPr>
            <p:spPr>
              <a:xfrm>
                <a:off x="3749825" y="1582175"/>
                <a:ext cx="122700" cy="1223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892" extrusionOk="0">
                    <a:moveTo>
                      <a:pt x="2462" y="1"/>
                    </a:moveTo>
                    <a:cubicBezTo>
                      <a:pt x="1098" y="1"/>
                      <a:pt x="1" y="1098"/>
                      <a:pt x="1" y="2446"/>
                    </a:cubicBezTo>
                    <a:cubicBezTo>
                      <a:pt x="1" y="3794"/>
                      <a:pt x="1098" y="4891"/>
                      <a:pt x="2462" y="4891"/>
                    </a:cubicBezTo>
                    <a:cubicBezTo>
                      <a:pt x="3810" y="4891"/>
                      <a:pt x="4907" y="3794"/>
                      <a:pt x="4907" y="2446"/>
                    </a:cubicBezTo>
                    <a:cubicBezTo>
                      <a:pt x="4907" y="1098"/>
                      <a:pt x="3810" y="1"/>
                      <a:pt x="2462" y="1"/>
                    </a:cubicBezTo>
                    <a:close/>
                  </a:path>
                </a:pathLst>
              </a:custGeom>
              <a:solidFill>
                <a:srgbClr val="CE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18"/>
              <p:cNvSpPr/>
              <p:nvPr/>
            </p:nvSpPr>
            <p:spPr>
              <a:xfrm>
                <a:off x="3749825" y="1599825"/>
                <a:ext cx="1227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4907" extrusionOk="0">
                    <a:moveTo>
                      <a:pt x="2462" y="0"/>
                    </a:moveTo>
                    <a:cubicBezTo>
                      <a:pt x="1098" y="0"/>
                      <a:pt x="1" y="1097"/>
                      <a:pt x="1" y="2461"/>
                    </a:cubicBezTo>
                    <a:cubicBezTo>
                      <a:pt x="1" y="3809"/>
                      <a:pt x="1098" y="4906"/>
                      <a:pt x="2462" y="4906"/>
                    </a:cubicBezTo>
                    <a:cubicBezTo>
                      <a:pt x="3810" y="4906"/>
                      <a:pt x="4907" y="3809"/>
                      <a:pt x="4907" y="2461"/>
                    </a:cubicBezTo>
                    <a:cubicBezTo>
                      <a:pt x="4907" y="1097"/>
                      <a:pt x="3810" y="0"/>
                      <a:pt x="2462" y="0"/>
                    </a:cubicBezTo>
                    <a:close/>
                  </a:path>
                </a:pathLst>
              </a:custGeom>
              <a:solidFill>
                <a:srgbClr val="E5E4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2" name="Google Shape;2722;p18"/>
            <p:cNvSpPr/>
            <p:nvPr/>
          </p:nvSpPr>
          <p:spPr>
            <a:xfrm>
              <a:off x="451797" y="431885"/>
              <a:ext cx="3252650" cy="4251306"/>
            </a:xfrm>
            <a:custGeom>
              <a:avLst/>
              <a:gdLst/>
              <a:ahLst/>
              <a:cxnLst/>
              <a:rect l="l" t="t" r="r" b="b"/>
              <a:pathLst>
                <a:path w="71664" h="101962" extrusionOk="0">
                  <a:moveTo>
                    <a:pt x="0" y="0"/>
                  </a:moveTo>
                  <a:lnTo>
                    <a:pt x="0" y="101962"/>
                  </a:lnTo>
                  <a:lnTo>
                    <a:pt x="71663" y="101962"/>
                  </a:lnTo>
                  <a:lnTo>
                    <a:pt x="71663" y="0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18"/>
            <p:cNvSpPr/>
            <p:nvPr/>
          </p:nvSpPr>
          <p:spPr>
            <a:xfrm>
              <a:off x="425102" y="415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18"/>
            <p:cNvSpPr/>
            <p:nvPr/>
          </p:nvSpPr>
          <p:spPr>
            <a:xfrm>
              <a:off x="287400" y="1009909"/>
              <a:ext cx="410650" cy="389323"/>
            </a:xfrm>
            <a:custGeom>
              <a:avLst/>
              <a:gdLst/>
              <a:ahLst/>
              <a:cxnLst/>
              <a:rect l="l" t="t" r="r" b="b"/>
              <a:pathLst>
                <a:path w="12054" h="11428" extrusionOk="0">
                  <a:moveTo>
                    <a:pt x="12038" y="1"/>
                  </a:moveTo>
                  <a:lnTo>
                    <a:pt x="5690" y="79"/>
                  </a:lnTo>
                  <a:lnTo>
                    <a:pt x="0" y="5753"/>
                  </a:lnTo>
                  <a:lnTo>
                    <a:pt x="5690" y="11427"/>
                  </a:lnTo>
                  <a:lnTo>
                    <a:pt x="12054" y="11349"/>
                  </a:lnTo>
                  <a:lnTo>
                    <a:pt x="12022" y="5753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18"/>
            <p:cNvSpPr/>
            <p:nvPr/>
          </p:nvSpPr>
          <p:spPr>
            <a:xfrm>
              <a:off x="505853" y="390023"/>
              <a:ext cx="3199274" cy="4250680"/>
            </a:xfrm>
            <a:custGeom>
              <a:avLst/>
              <a:gdLst/>
              <a:ahLst/>
              <a:cxnLst/>
              <a:rect l="l" t="t" r="r" b="b"/>
              <a:pathLst>
                <a:path w="70488" h="101947" extrusionOk="0">
                  <a:moveTo>
                    <a:pt x="0" y="1"/>
                  </a:moveTo>
                  <a:lnTo>
                    <a:pt x="0" y="101947"/>
                  </a:lnTo>
                  <a:lnTo>
                    <a:pt x="70488" y="101947"/>
                  </a:lnTo>
                  <a:lnTo>
                    <a:pt x="70488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18"/>
            <p:cNvSpPr/>
            <p:nvPr/>
          </p:nvSpPr>
          <p:spPr>
            <a:xfrm>
              <a:off x="544258" y="347569"/>
              <a:ext cx="3235093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27" name="Google Shape;2727;p18"/>
            <p:cNvGrpSpPr/>
            <p:nvPr/>
          </p:nvGrpSpPr>
          <p:grpSpPr>
            <a:xfrm>
              <a:off x="3605646" y="347555"/>
              <a:ext cx="3171263" cy="4335622"/>
              <a:chOff x="3813879" y="1643320"/>
              <a:chExt cx="1829821" cy="2599605"/>
            </a:xfrm>
          </p:grpSpPr>
          <p:sp>
            <p:nvSpPr>
              <p:cNvPr id="2728" name="Google Shape;2728;p18"/>
              <p:cNvSpPr/>
              <p:nvPr/>
            </p:nvSpPr>
            <p:spPr>
              <a:xfrm>
                <a:off x="3852100" y="1693875"/>
                <a:ext cx="1791600" cy="2549050"/>
              </a:xfrm>
              <a:custGeom>
                <a:avLst/>
                <a:gdLst/>
                <a:ahLst/>
                <a:cxnLst/>
                <a:rect l="l" t="t" r="r" b="b"/>
                <a:pathLst>
                  <a:path w="71664" h="101962" extrusionOk="0">
                    <a:moveTo>
                      <a:pt x="1" y="0"/>
                    </a:moveTo>
                    <a:lnTo>
                      <a:pt x="1" y="101962"/>
                    </a:lnTo>
                    <a:lnTo>
                      <a:pt x="71664" y="101962"/>
                    </a:lnTo>
                    <a:lnTo>
                      <a:pt x="71664" y="0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18"/>
              <p:cNvSpPr/>
              <p:nvPr/>
            </p:nvSpPr>
            <p:spPr>
              <a:xfrm>
                <a:off x="3851725" y="1668775"/>
                <a:ext cx="1762600" cy="2548675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7" extrusionOk="0">
                    <a:moveTo>
                      <a:pt x="0" y="1"/>
                    </a:moveTo>
                    <a:lnTo>
                      <a:pt x="0" y="101947"/>
                    </a:lnTo>
                    <a:lnTo>
                      <a:pt x="70503" y="101947"/>
                    </a:lnTo>
                    <a:lnTo>
                      <a:pt x="70503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18"/>
              <p:cNvSpPr/>
              <p:nvPr/>
            </p:nvSpPr>
            <p:spPr>
              <a:xfrm>
                <a:off x="3813879" y="1643320"/>
                <a:ext cx="1776877" cy="2548650"/>
              </a:xfrm>
              <a:custGeom>
                <a:avLst/>
                <a:gdLst/>
                <a:ahLst/>
                <a:cxnLst/>
                <a:rect l="l" t="t" r="r" b="b"/>
                <a:pathLst>
                  <a:path w="70504" h="101946" extrusionOk="0">
                    <a:moveTo>
                      <a:pt x="1" y="0"/>
                    </a:moveTo>
                    <a:lnTo>
                      <a:pt x="1" y="101946"/>
                    </a:lnTo>
                    <a:lnTo>
                      <a:pt x="70504" y="101946"/>
                    </a:lnTo>
                    <a:lnTo>
                      <a:pt x="705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1" name="Google Shape;2731;p18"/>
            <p:cNvSpPr/>
            <p:nvPr/>
          </p:nvSpPr>
          <p:spPr>
            <a:xfrm>
              <a:off x="6564675" y="347575"/>
              <a:ext cx="27314" cy="4250638"/>
            </a:xfrm>
            <a:custGeom>
              <a:avLst/>
              <a:gdLst/>
              <a:ahLst/>
              <a:cxnLst/>
              <a:rect l="l" t="t" r="r" b="b"/>
              <a:pathLst>
                <a:path w="70489" h="101946" extrusionOk="0">
                  <a:moveTo>
                    <a:pt x="1" y="0"/>
                  </a:moveTo>
                  <a:lnTo>
                    <a:pt x="1" y="101946"/>
                  </a:lnTo>
                  <a:lnTo>
                    <a:pt x="70488" y="101946"/>
                  </a:lnTo>
                  <a:lnTo>
                    <a:pt x="70488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2" name="Google Shape;2732;p18"/>
          <p:cNvGrpSpPr/>
          <p:nvPr/>
        </p:nvGrpSpPr>
        <p:grpSpPr>
          <a:xfrm rot="-5400000">
            <a:off x="7082918" y="505438"/>
            <a:ext cx="1228257" cy="515509"/>
            <a:chOff x="6055775" y="1239528"/>
            <a:chExt cx="921193" cy="386632"/>
          </a:xfrm>
        </p:grpSpPr>
        <p:grpSp>
          <p:nvGrpSpPr>
            <p:cNvPr id="2733" name="Google Shape;2733;p18"/>
            <p:cNvGrpSpPr/>
            <p:nvPr/>
          </p:nvGrpSpPr>
          <p:grpSpPr>
            <a:xfrm>
              <a:off x="6055775" y="1239528"/>
              <a:ext cx="921193" cy="386632"/>
              <a:chOff x="6055775" y="1239528"/>
              <a:chExt cx="921193" cy="386632"/>
            </a:xfrm>
          </p:grpSpPr>
          <p:sp>
            <p:nvSpPr>
              <p:cNvPr id="2734" name="Google Shape;2734;p18"/>
              <p:cNvSpPr/>
              <p:nvPr/>
            </p:nvSpPr>
            <p:spPr>
              <a:xfrm>
                <a:off x="6564683" y="1239528"/>
                <a:ext cx="412285" cy="386632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11349" extrusionOk="0">
                    <a:moveTo>
                      <a:pt x="111" y="1"/>
                    </a:moveTo>
                    <a:lnTo>
                      <a:pt x="95" y="5596"/>
                    </a:lnTo>
                    <a:lnTo>
                      <a:pt x="1" y="11349"/>
                    </a:lnTo>
                    <a:lnTo>
                      <a:pt x="6349" y="11349"/>
                    </a:lnTo>
                    <a:lnTo>
                      <a:pt x="12102" y="5737"/>
                    </a:lnTo>
                    <a:lnTo>
                      <a:pt x="64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18"/>
              <p:cNvSpPr/>
              <p:nvPr/>
            </p:nvSpPr>
            <p:spPr>
              <a:xfrm>
                <a:off x="6055775" y="1239925"/>
                <a:ext cx="625500" cy="3849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6" name="Google Shape;2736;p18"/>
            <p:cNvSpPr/>
            <p:nvPr/>
          </p:nvSpPr>
          <p:spPr>
            <a:xfrm>
              <a:off x="6100775" y="1277375"/>
              <a:ext cx="676200" cy="462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37" name="Google Shape;2737;p18"/>
          <p:cNvSpPr txBox="1">
            <a:spLocks noGrp="1"/>
          </p:cNvSpPr>
          <p:nvPr>
            <p:ph type="title"/>
          </p:nvPr>
        </p:nvSpPr>
        <p:spPr>
          <a:xfrm>
            <a:off x="1496467" y="1582684"/>
            <a:ext cx="3674000" cy="251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38" name="Google Shape;2738;p18"/>
          <p:cNvSpPr txBox="1">
            <a:spLocks noGrp="1"/>
          </p:cNvSpPr>
          <p:nvPr>
            <p:ph type="subTitle" idx="1"/>
          </p:nvPr>
        </p:nvSpPr>
        <p:spPr>
          <a:xfrm>
            <a:off x="1496467" y="4203317"/>
            <a:ext cx="3674000" cy="10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739" name="Google Shape;2739;p18"/>
          <p:cNvGrpSpPr/>
          <p:nvPr/>
        </p:nvGrpSpPr>
        <p:grpSpPr>
          <a:xfrm>
            <a:off x="5461635" y="1058699"/>
            <a:ext cx="5015967" cy="5360933"/>
            <a:chOff x="4096226" y="794024"/>
            <a:chExt cx="3761975" cy="4020700"/>
          </a:xfrm>
        </p:grpSpPr>
        <p:sp>
          <p:nvSpPr>
            <p:cNvPr id="2740" name="Google Shape;2740;p18"/>
            <p:cNvSpPr/>
            <p:nvPr/>
          </p:nvSpPr>
          <p:spPr>
            <a:xfrm rot="609388">
              <a:off x="4376453" y="1112832"/>
              <a:ext cx="3098047" cy="3455784"/>
            </a:xfrm>
            <a:prstGeom prst="rect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18"/>
            <p:cNvSpPr/>
            <p:nvPr/>
          </p:nvSpPr>
          <p:spPr>
            <a:xfrm rot="609388">
              <a:off x="4479928" y="1040132"/>
              <a:ext cx="3098047" cy="3455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42" name="Google Shape;2742;p18"/>
          <p:cNvGrpSpPr/>
          <p:nvPr/>
        </p:nvGrpSpPr>
        <p:grpSpPr>
          <a:xfrm>
            <a:off x="664509" y="358732"/>
            <a:ext cx="1101356" cy="1066968"/>
            <a:chOff x="2196125" y="2117850"/>
            <a:chExt cx="569000" cy="541975"/>
          </a:xfrm>
        </p:grpSpPr>
        <p:sp>
          <p:nvSpPr>
            <p:cNvPr id="2743" name="Google Shape;2743;p18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18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18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46" name="Google Shape;2746;p18"/>
          <p:cNvGrpSpPr/>
          <p:nvPr/>
        </p:nvGrpSpPr>
        <p:grpSpPr>
          <a:xfrm>
            <a:off x="81137" y="5637337"/>
            <a:ext cx="1554564" cy="542281"/>
            <a:chOff x="137052" y="4228002"/>
            <a:chExt cx="1165923" cy="406711"/>
          </a:xfrm>
        </p:grpSpPr>
        <p:sp>
          <p:nvSpPr>
            <p:cNvPr id="2747" name="Google Shape;2747;p18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18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059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Google Shape;4666;p31"/>
          <p:cNvSpPr/>
          <p:nvPr/>
        </p:nvSpPr>
        <p:spPr>
          <a:xfrm>
            <a:off x="33" y="6091833"/>
            <a:ext cx="12192000" cy="7660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7" name="Google Shape;4667;p31"/>
          <p:cNvSpPr/>
          <p:nvPr/>
        </p:nvSpPr>
        <p:spPr>
          <a:xfrm>
            <a:off x="33" y="5792233"/>
            <a:ext cx="12192000" cy="2996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68" name="Google Shape;4668;p31"/>
          <p:cNvGrpSpPr/>
          <p:nvPr/>
        </p:nvGrpSpPr>
        <p:grpSpPr>
          <a:xfrm>
            <a:off x="8844606" y="539290"/>
            <a:ext cx="4339111" cy="6354377"/>
            <a:chOff x="6633454" y="404467"/>
            <a:chExt cx="3254333" cy="4765783"/>
          </a:xfrm>
        </p:grpSpPr>
        <p:sp>
          <p:nvSpPr>
            <p:cNvPr id="4669" name="Google Shape;4669;p31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31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1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1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31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4" name="Google Shape;4674;p31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1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1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1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1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1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0" name="Google Shape;4680;p31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1" name="Google Shape;4681;p31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1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1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1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1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1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1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1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1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1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1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2" name="Google Shape;4692;p31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31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1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1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1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1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1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1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1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1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2" name="Google Shape;4702;p31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3" name="Google Shape;4703;p31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1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1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1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1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1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1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1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1" name="Google Shape;4711;p31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31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13" name="Google Shape;4713;p31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4714" name="Google Shape;4714;p31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5" name="Google Shape;4715;p31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16" name="Google Shape;4716;p31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1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1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1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1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1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1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1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1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1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1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1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1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1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1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1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1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1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1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5" name="Google Shape;4735;p31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6" name="Google Shape;4736;p31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7" name="Google Shape;4737;p31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8" name="Google Shape;4738;p31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9" name="Google Shape;4739;p31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0" name="Google Shape;4740;p31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1" name="Google Shape;4741;p31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31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31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31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31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31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31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31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31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31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31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31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31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31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31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31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7" name="Google Shape;4757;p31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8" name="Google Shape;4758;p31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31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0" name="Google Shape;4760;p31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1" name="Google Shape;4761;p31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07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Google Shape;4763;p32"/>
          <p:cNvSpPr/>
          <p:nvPr/>
        </p:nvSpPr>
        <p:spPr>
          <a:xfrm>
            <a:off x="33" y="6091833"/>
            <a:ext cx="12192000" cy="7660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4" name="Google Shape;4764;p32"/>
          <p:cNvSpPr/>
          <p:nvPr/>
        </p:nvSpPr>
        <p:spPr>
          <a:xfrm>
            <a:off x="33" y="5792233"/>
            <a:ext cx="12192000" cy="2996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65" name="Google Shape;4765;p32"/>
          <p:cNvGrpSpPr/>
          <p:nvPr/>
        </p:nvGrpSpPr>
        <p:grpSpPr>
          <a:xfrm>
            <a:off x="232484" y="144533"/>
            <a:ext cx="11930616" cy="6568928"/>
            <a:chOff x="174363" y="108400"/>
            <a:chExt cx="8947962" cy="4926696"/>
          </a:xfrm>
        </p:grpSpPr>
        <p:grpSp>
          <p:nvGrpSpPr>
            <p:cNvPr id="4766" name="Google Shape;4766;p32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4767" name="Google Shape;4767;p32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8" name="Google Shape;4768;p32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9" name="Google Shape;4769;p32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0" name="Google Shape;4770;p32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771" name="Google Shape;4771;p32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4772" name="Google Shape;4772;p32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3" name="Google Shape;4773;p32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4" name="Google Shape;4774;p32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5" name="Google Shape;4775;p32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6" name="Google Shape;4776;p32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7" name="Google Shape;4777;p32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8" name="Google Shape;4778;p32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9" name="Google Shape;4779;p32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0" name="Google Shape;4780;p32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1" name="Google Shape;4781;p32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2" name="Google Shape;4782;p32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3" name="Google Shape;4783;p32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4" name="Google Shape;4784;p32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5" name="Google Shape;4785;p32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6" name="Google Shape;4786;p32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7" name="Google Shape;4787;p32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8" name="Google Shape;4788;p32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9" name="Google Shape;4789;p32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0" name="Google Shape;4790;p32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1" name="Google Shape;4791;p32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2" name="Google Shape;4792;p32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3" name="Google Shape;4793;p32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4" name="Google Shape;4794;p32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5" name="Google Shape;4795;p32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6" name="Google Shape;4796;p32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7" name="Google Shape;4797;p32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8" name="Google Shape;4798;p32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9" name="Google Shape;4799;p32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0" name="Google Shape;4800;p32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1" name="Google Shape;4801;p32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2" name="Google Shape;4802;p32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3" name="Google Shape;4803;p32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4" name="Google Shape;4804;p32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5" name="Google Shape;4805;p32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6" name="Google Shape;4806;p32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7" name="Google Shape;4807;p32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8" name="Google Shape;4808;p32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9" name="Google Shape;4809;p32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0" name="Google Shape;4810;p32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11" name="Google Shape;4811;p32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2" name="Google Shape;4812;p32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3" name="Google Shape;4813;p32"/>
              <p:cNvSpPr/>
              <p:nvPr/>
            </p:nvSpPr>
            <p:spPr>
              <a:xfrm>
                <a:off x="8045975" y="1930375"/>
                <a:ext cx="1040534" cy="540081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3465" extrusionOk="0">
                    <a:moveTo>
                      <a:pt x="1866" y="1"/>
                    </a:moveTo>
                    <a:lnTo>
                      <a:pt x="0" y="7211"/>
                    </a:lnTo>
                    <a:lnTo>
                      <a:pt x="24076" y="13465"/>
                    </a:lnTo>
                    <a:lnTo>
                      <a:pt x="25941" y="6255"/>
                    </a:lnTo>
                    <a:lnTo>
                      <a:pt x="18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4" name="Google Shape;4814;p32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5" name="Google Shape;4815;p32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816" name="Google Shape;4816;p32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4817" name="Google Shape;4817;p32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8" name="Google Shape;4818;p32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9" name="Google Shape;4819;p32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0" name="Google Shape;4820;p32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821" name="Google Shape;4821;p32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994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346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03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74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123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905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142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974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944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82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525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1668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1706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9044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348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7410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50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01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1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94546-4470-4320-A3DB-E5F48A5BDA0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B20DF2-C111-4AD0-B113-63CA906FEF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0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1908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28502-AFDC-4DA1-9D2D-1675F2FF334F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8746D14-90E0-40C7-8DA3-F8EDF94E25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42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hyperlink" Target="https://www.youtube.com/user/TheMylove2011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hyperlink" Target="https://www.youtube.com/user/TheMylove201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emf"/><Relationship Id="rId11" Type="http://schemas.openxmlformats.org/officeDocument/2006/relationships/audio" Target="../media/audio1.wav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7.w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3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11" Type="http://schemas.openxmlformats.org/officeDocument/2006/relationships/image" Target="../media/image23.wmf"/><Relationship Id="rId5" Type="http://schemas.openxmlformats.org/officeDocument/2006/relationships/audio" Target="../media/audio6.wav"/><Relationship Id="rId10" Type="http://schemas.openxmlformats.org/officeDocument/2006/relationships/slide" Target="slide19.xml"/><Relationship Id="rId4" Type="http://schemas.openxmlformats.org/officeDocument/2006/relationships/audio" Target="../media/audio5.wav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3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11" Type="http://schemas.openxmlformats.org/officeDocument/2006/relationships/image" Target="../media/image23.wmf"/><Relationship Id="rId5" Type="http://schemas.openxmlformats.org/officeDocument/2006/relationships/audio" Target="../media/audio6.wav"/><Relationship Id="rId10" Type="http://schemas.openxmlformats.org/officeDocument/2006/relationships/slide" Target="slide19.xml"/><Relationship Id="rId4" Type="http://schemas.openxmlformats.org/officeDocument/2006/relationships/audio" Target="../media/audio5.wav"/><Relationship Id="rId9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3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11" Type="http://schemas.openxmlformats.org/officeDocument/2006/relationships/image" Target="../media/image23.wmf"/><Relationship Id="rId5" Type="http://schemas.openxmlformats.org/officeDocument/2006/relationships/audio" Target="../media/audio6.wav"/><Relationship Id="rId10" Type="http://schemas.openxmlformats.org/officeDocument/2006/relationships/slide" Target="slide19.xml"/><Relationship Id="rId4" Type="http://schemas.openxmlformats.org/officeDocument/2006/relationships/audio" Target="../media/audio5.wav"/><Relationship Id="rId9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3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11" Type="http://schemas.openxmlformats.org/officeDocument/2006/relationships/image" Target="../media/image23.wmf"/><Relationship Id="rId5" Type="http://schemas.openxmlformats.org/officeDocument/2006/relationships/audio" Target="../media/audio6.wav"/><Relationship Id="rId10" Type="http://schemas.openxmlformats.org/officeDocument/2006/relationships/slide" Target="slide19.xml"/><Relationship Id="rId4" Type="http://schemas.openxmlformats.org/officeDocument/2006/relationships/audio" Target="../media/audio5.wav"/><Relationship Id="rId9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3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11" Type="http://schemas.openxmlformats.org/officeDocument/2006/relationships/image" Target="../media/image23.wmf"/><Relationship Id="rId5" Type="http://schemas.openxmlformats.org/officeDocument/2006/relationships/audio" Target="../media/audio6.wav"/><Relationship Id="rId10" Type="http://schemas.openxmlformats.org/officeDocument/2006/relationships/slide" Target="slide19.xml"/><Relationship Id="rId4" Type="http://schemas.openxmlformats.org/officeDocument/2006/relationships/audio" Target="../media/audio5.wav"/><Relationship Id="rId9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3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11" Type="http://schemas.openxmlformats.org/officeDocument/2006/relationships/image" Target="../media/image23.wmf"/><Relationship Id="rId5" Type="http://schemas.openxmlformats.org/officeDocument/2006/relationships/audio" Target="../media/audio6.wav"/><Relationship Id="rId10" Type="http://schemas.openxmlformats.org/officeDocument/2006/relationships/slide" Target="slide19.xml"/><Relationship Id="rId4" Type="http://schemas.openxmlformats.org/officeDocument/2006/relationships/audio" Target="../media/audio5.wav"/><Relationship Id="rId9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hoa lá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98" y="-485171"/>
            <a:ext cx="12319998" cy="75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1529" y="1482433"/>
            <a:ext cx="6816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cs typeface="Arial" pitchFamily="34" charset="0"/>
              </a:rPr>
              <a:t>NHIỆT LIỆT CHÀO MỪNG CÁC THẦY CÔ GIÁO VỀ DỰ GIỜ </a:t>
            </a:r>
            <a:endParaRPr lang="en-US" sz="4000" b="1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9585" y="3383527"/>
            <a:ext cx="8160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6000" dirty="0">
                <a:latin typeface="+mn-lt"/>
              </a:rPr>
              <a:t>MÔN NGỮ VĂN LỚP </a:t>
            </a:r>
            <a:r>
              <a:rPr lang="en-US" sz="6000" dirty="0" smtClean="0">
                <a:latin typeface="+mn-lt"/>
              </a:rPr>
              <a:t>6D</a:t>
            </a:r>
            <a:endParaRPr lang="en-US" sz="6000" dirty="0">
              <a:latin typeface="+mn-lt"/>
            </a:endParaRPr>
          </a:p>
        </p:txBody>
      </p:sp>
      <p:sp>
        <p:nvSpPr>
          <p:cNvPr id="6" name="Down Ribbon 5"/>
          <p:cNvSpPr/>
          <p:nvPr/>
        </p:nvSpPr>
        <p:spPr>
          <a:xfrm>
            <a:off x="4003965" y="4585093"/>
            <a:ext cx="3435928" cy="583414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different&#10;&#10;Description automatically generated">
            <a:extLst>
              <a:ext uri="{FF2B5EF4-FFF2-40B4-BE49-F238E27FC236}">
                <a16:creationId xmlns="" xmlns:a16="http://schemas.microsoft.com/office/drawing/2014/main" id="{C3E411A1-67C9-09E8-7288-B0F5D02E6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48"/>
          <p:cNvSpPr/>
          <p:nvPr/>
        </p:nvSpPr>
        <p:spPr>
          <a:xfrm>
            <a:off x="6158838" y="299886"/>
            <a:ext cx="4554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DFB7635A-7815-41E9-A76E-447357F37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727873"/>
              </p:ext>
            </p:extLst>
          </p:nvPr>
        </p:nvGraphicFramePr>
        <p:xfrm>
          <a:off x="1446891" y="2818546"/>
          <a:ext cx="9698636" cy="3616356"/>
        </p:xfrm>
        <a:graphic>
          <a:graphicData uri="http://schemas.openxmlformats.org/drawingml/2006/table">
            <a:tbl>
              <a:tblPr firstRow="1" firstCol="1" bandRow="1"/>
              <a:tblGrid>
                <a:gridCol w="4562253">
                  <a:extLst>
                    <a:ext uri="{9D8B030D-6E8A-4147-A177-3AD203B41FA5}">
                      <a16:colId xmlns="" xmlns:a16="http://schemas.microsoft.com/office/drawing/2014/main" val="1854297966"/>
                    </a:ext>
                  </a:extLst>
                </a:gridCol>
                <a:gridCol w="5136383">
                  <a:extLst>
                    <a:ext uri="{9D8B030D-6E8A-4147-A177-3AD203B41FA5}">
                      <a16:colId xmlns="" xmlns:a16="http://schemas.microsoft.com/office/drawing/2014/main" val="1861459026"/>
                    </a:ext>
                  </a:extLst>
                </a:gridCol>
              </a:tblGrid>
              <a:tr h="874628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Thể</a:t>
                      </a:r>
                      <a:r>
                        <a:rPr lang="en-US" sz="3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loại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1586084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Phương</a:t>
                      </a:r>
                      <a:r>
                        <a:rPr lang="en-US" sz="3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thức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biểu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đạt</a:t>
                      </a:r>
                      <a:endParaRPr lang="en-US" sz="36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4128502"/>
                  </a:ext>
                </a:extLst>
              </a:tr>
              <a:tr h="91366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Ngôi</a:t>
                      </a:r>
                      <a:r>
                        <a:rPr lang="en-US" sz="3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kể</a:t>
                      </a:r>
                      <a:endParaRPr lang="en-US" sz="36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</a:t>
                      </a:r>
                      <a:endParaRPr lang="en-US" sz="3600" dirty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14507859"/>
                  </a:ext>
                </a:extLst>
              </a:tr>
              <a:tr h="91366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Bố</a:t>
                      </a:r>
                      <a:r>
                        <a:rPr lang="en-US" sz="36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cục</a:t>
                      </a:r>
                      <a:endParaRPr lang="en-US" sz="36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85582" y="299886"/>
            <a:ext cx="518394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  <a:p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5CF94BA2-2DC4-E580-48FF-64CF34032395}"/>
              </a:ext>
            </a:extLst>
          </p:cNvPr>
          <p:cNvSpPr/>
          <p:nvPr/>
        </p:nvSpPr>
        <p:spPr>
          <a:xfrm>
            <a:off x="1161719" y="1665940"/>
            <a:ext cx="9994237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3000" b="1" dirty="0" err="1" smtClean="0">
                <a:latin typeface="Times New Roman"/>
                <a:cs typeface="Times New Roman"/>
              </a:rPr>
              <a:t>Câu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hỏi</a:t>
            </a:r>
            <a:r>
              <a:rPr lang="en-US" sz="3000" b="1" dirty="0" smtClean="0">
                <a:latin typeface="Times New Roman"/>
                <a:cs typeface="Times New Roman"/>
              </a:rPr>
              <a:t>: </a:t>
            </a:r>
            <a:r>
              <a:rPr lang="en-US" sz="3000" b="1" dirty="0" err="1" smtClean="0">
                <a:latin typeface="Times New Roman"/>
                <a:cs typeface="Times New Roman"/>
              </a:rPr>
              <a:t>Em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hãy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xác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định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thể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loại</a:t>
            </a:r>
            <a:r>
              <a:rPr lang="en-US" sz="3000" b="1" dirty="0" smtClean="0">
                <a:latin typeface="Times New Roman"/>
                <a:cs typeface="Times New Roman"/>
              </a:rPr>
              <a:t>, </a:t>
            </a:r>
            <a:r>
              <a:rPr lang="en-US" sz="3000" b="1" dirty="0" err="1" smtClean="0">
                <a:latin typeface="Times New Roman"/>
                <a:cs typeface="Times New Roman"/>
              </a:rPr>
              <a:t>phương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thức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biểu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đạt</a:t>
            </a:r>
            <a:r>
              <a:rPr lang="en-US" sz="3000" b="1" dirty="0" smtClean="0">
                <a:latin typeface="Times New Roman"/>
                <a:cs typeface="Times New Roman"/>
              </a:rPr>
              <a:t>, </a:t>
            </a:r>
            <a:r>
              <a:rPr lang="en-US" sz="3000" b="1" dirty="0" err="1" smtClean="0">
                <a:latin typeface="Times New Roman"/>
                <a:cs typeface="Times New Roman"/>
              </a:rPr>
              <a:t>ngôi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kể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và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bố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cục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của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văn</a:t>
            </a: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000" b="1" dirty="0" err="1" smtClean="0">
                <a:latin typeface="Times New Roman"/>
                <a:cs typeface="Times New Roman"/>
              </a:rPr>
              <a:t>bản</a:t>
            </a:r>
            <a:r>
              <a:rPr lang="en-US" sz="3000" b="1" dirty="0" smtClean="0">
                <a:latin typeface="Times New Roman"/>
                <a:cs typeface="Times New Roman"/>
              </a:rPr>
              <a:t>?</a:t>
            </a:r>
            <a:endParaRPr lang="en-US" sz="3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3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48"/>
          <p:cNvSpPr/>
          <p:nvPr/>
        </p:nvSpPr>
        <p:spPr>
          <a:xfrm>
            <a:off x="2840180" y="573504"/>
            <a:ext cx="631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ĐÁP ÁN PHIẾU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SỐ 3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DFB7635A-7815-41E9-A76E-447357F37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337379"/>
              </p:ext>
            </p:extLst>
          </p:nvPr>
        </p:nvGraphicFramePr>
        <p:xfrm>
          <a:off x="762000" y="1551988"/>
          <a:ext cx="10543309" cy="4803439"/>
        </p:xfrm>
        <a:graphic>
          <a:graphicData uri="http://schemas.openxmlformats.org/drawingml/2006/table">
            <a:tbl>
              <a:tblPr firstRow="1" firstCol="1" bandRow="1"/>
              <a:tblGrid>
                <a:gridCol w="2660073">
                  <a:extLst>
                    <a:ext uri="{9D8B030D-6E8A-4147-A177-3AD203B41FA5}">
                      <a16:colId xmlns="" xmlns:a16="http://schemas.microsoft.com/office/drawing/2014/main" val="1854297966"/>
                    </a:ext>
                  </a:extLst>
                </a:gridCol>
                <a:gridCol w="7883236">
                  <a:extLst>
                    <a:ext uri="{9D8B030D-6E8A-4147-A177-3AD203B41FA5}">
                      <a16:colId xmlns="" xmlns:a16="http://schemas.microsoft.com/office/drawing/2014/main" val="1861459026"/>
                    </a:ext>
                  </a:extLst>
                </a:gridCol>
              </a:tblGrid>
              <a:tr h="631235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Thể</a:t>
                      </a:r>
                      <a:r>
                        <a:rPr lang="en-US" sz="3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loại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dirty="0" err="1" smtClean="0">
                          <a:latin typeface="Times New Roman"/>
                          <a:cs typeface="Times New Roman"/>
                        </a:rPr>
                        <a:t>Truyện</a:t>
                      </a:r>
                      <a:r>
                        <a:rPr lang="en-US" sz="2700" b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700" b="0" baseline="0" dirty="0" err="1" smtClean="0">
                          <a:latin typeface="Times New Roman"/>
                          <a:cs typeface="Times New Roman"/>
                        </a:rPr>
                        <a:t>cổ</a:t>
                      </a:r>
                      <a:r>
                        <a:rPr lang="en-US" sz="2700" b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700" b="0" baseline="0" dirty="0" err="1" smtClean="0">
                          <a:latin typeface="Times New Roman"/>
                          <a:cs typeface="Times New Roman"/>
                        </a:rPr>
                        <a:t>tích</a:t>
                      </a:r>
                      <a:endParaRPr lang="en-US" sz="2700" b="0" dirty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15860840"/>
                  </a:ext>
                </a:extLst>
              </a:tr>
              <a:tr h="928255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Phương</a:t>
                      </a:r>
                      <a:r>
                        <a:rPr lang="en-US" sz="3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thức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biểu</a:t>
                      </a:r>
                      <a:r>
                        <a:rPr lang="en-US" sz="3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đạt</a:t>
                      </a:r>
                      <a:endParaRPr lang="en-US" sz="30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8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4128502"/>
                  </a:ext>
                </a:extLst>
              </a:tr>
              <a:tr h="66700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Ngôi</a:t>
                      </a:r>
                      <a:r>
                        <a:rPr lang="en-US" sz="3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kể</a:t>
                      </a:r>
                      <a:endParaRPr lang="en-US" sz="30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Thứ</a:t>
                      </a:r>
                      <a:r>
                        <a:rPr lang="en-US" sz="28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ba</a:t>
                      </a:r>
                      <a:endParaRPr lang="en-US" sz="2800" b="0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14507859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Bố</a:t>
                      </a:r>
                      <a:r>
                        <a:rPr lang="en-US" sz="3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cục</a:t>
                      </a:r>
                      <a:endParaRPr lang="en-US" sz="30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/>
                          <a:cs typeface="Times New Roman"/>
                        </a:rPr>
                        <a:t>Gồm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2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phần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marL="457200" marR="30480" lvl="0" indent="-45720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Phần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1: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đầu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đến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chỗ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“…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kiếm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ăn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”: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Gia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cảnh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Thạch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Sanh</a:t>
                      </a:r>
                      <a:endParaRPr lang="en-US" sz="2800" baseline="0" dirty="0" smtClean="0">
                        <a:latin typeface="Times New Roman"/>
                        <a:cs typeface="Times New Roman"/>
                      </a:endParaRPr>
                    </a:p>
                    <a:p>
                      <a:pPr marL="457200" marR="30480" lvl="0" indent="-45720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Phần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2: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Còn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lại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thử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thách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chiến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Thạch</a:t>
                      </a:r>
                      <a:r>
                        <a:rPr lang="en-US" sz="2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/>
                          <a:cs typeface="Times New Roman"/>
                        </a:rPr>
                        <a:t>Sanh</a:t>
                      </a:r>
                      <a:endParaRPr lang="en-US" sz="2800" baseline="0" dirty="0" smtClean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4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52534F4-925F-F613-E016-143BF368DD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5673" y="2070354"/>
            <a:ext cx="8205810" cy="4656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72" y="377582"/>
            <a:ext cx="114854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pitchFamily="34" charset="-122"/>
              </a:rPr>
              <a:t>  </a:t>
            </a:r>
            <a:r>
              <a:rPr lang="en-US" sz="32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 xưa, có                                    tên là Thạch Sanh. Thạch Sanh,</a:t>
            </a:r>
          </a:p>
          <a:p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            hằng ngày lên rừng đốn củi kiếm ăn. </a:t>
            </a:r>
            <a:endParaRPr lang="vi-VN" sz="3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072" y="377582"/>
            <a:ext cx="114854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pitchFamily="34" charset="-122"/>
              </a:rPr>
              <a:t>                    </a:t>
            </a:r>
            <a:r>
              <a:rPr lang="vi-V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 chàng trai nghèo,                                             sống lủi thủi một mình trong túp lều cũ dựng dưới gốc đa. Cả gia tài chỉ có một lưỡi búa, </a:t>
            </a:r>
            <a:endParaRPr lang="vi-VN" sz="3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3"/>
          <p:cNvSpPr txBox="1"/>
          <p:nvPr/>
        </p:nvSpPr>
        <p:spPr>
          <a:xfrm>
            <a:off x="4171835" y="513322"/>
            <a:ext cx="651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975B2BE5-40E4-4E6E-88C2-3EB0FE996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72733"/>
              </p:ext>
            </p:extLst>
          </p:nvPr>
        </p:nvGraphicFramePr>
        <p:xfrm>
          <a:off x="855610" y="2105892"/>
          <a:ext cx="10529454" cy="4419598"/>
        </p:xfrm>
        <a:graphic>
          <a:graphicData uri="http://schemas.openxmlformats.org/drawingml/2006/table">
            <a:tbl>
              <a:tblPr firstRow="1" firstCol="1" bandRow="1"/>
              <a:tblGrid>
                <a:gridCol w="2619773">
                  <a:extLst>
                    <a:ext uri="{9D8B030D-6E8A-4147-A177-3AD203B41FA5}">
                      <a16:colId xmlns="" xmlns:a16="http://schemas.microsoft.com/office/drawing/2014/main" val="1606614574"/>
                    </a:ext>
                  </a:extLst>
                </a:gridCol>
                <a:gridCol w="3646619">
                  <a:extLst>
                    <a:ext uri="{9D8B030D-6E8A-4147-A177-3AD203B41FA5}">
                      <a16:colId xmlns="" xmlns:a16="http://schemas.microsoft.com/office/drawing/2014/main" val="664681154"/>
                    </a:ext>
                  </a:extLst>
                </a:gridCol>
                <a:gridCol w="2382809">
                  <a:extLst>
                    <a:ext uri="{9D8B030D-6E8A-4147-A177-3AD203B41FA5}">
                      <a16:colId xmlns="" xmlns:a16="http://schemas.microsoft.com/office/drawing/2014/main" val="1349000749"/>
                    </a:ext>
                  </a:extLst>
                </a:gridCol>
                <a:gridCol w="1880253">
                  <a:extLst>
                    <a:ext uri="{9D8B030D-6E8A-4147-A177-3AD203B41FA5}">
                      <a16:colId xmlns="" xmlns:a16="http://schemas.microsoft.com/office/drawing/2014/main" val="587736623"/>
                    </a:ext>
                  </a:extLst>
                </a:gridCol>
              </a:tblGrid>
              <a:tr h="544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Thử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thách</a:t>
                      </a:r>
                      <a:endParaRPr lang="en-US" sz="2400" b="1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Chiến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công</a:t>
                      </a:r>
                      <a:endParaRPr lang="en-US" sz="2400" b="1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Phần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thưởng</a:t>
                      </a:r>
                      <a:endParaRPr lang="en-US" sz="2400" b="1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Phẩm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chất</a:t>
                      </a:r>
                      <a:endParaRPr lang="en-US" sz="2400" b="1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59875723"/>
                  </a:ext>
                </a:extLst>
              </a:tr>
              <a:tr h="8283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47008633"/>
                  </a:ext>
                </a:extLst>
              </a:tr>
              <a:tr h="11119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13531890"/>
                  </a:ext>
                </a:extLst>
              </a:tr>
              <a:tr h="11063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14634045"/>
                  </a:ext>
                </a:extLst>
              </a:tr>
              <a:tr h="8283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599241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064775" y="316831"/>
            <a:ext cx="41111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Rectangle 7">
            <a:extLst>
              <a:ext uri="{FF2B5EF4-FFF2-40B4-BE49-F238E27FC236}">
                <a16:creationId xmlns="" xmlns:a16="http://schemas.microsoft.com/office/drawing/2014/main" id="{5CF94BA2-2DC4-E580-48FF-64CF34032395}"/>
              </a:ext>
            </a:extLst>
          </p:cNvPr>
          <p:cNvSpPr/>
          <p:nvPr/>
        </p:nvSpPr>
        <p:spPr>
          <a:xfrm>
            <a:off x="1123218" y="974987"/>
            <a:ext cx="9994237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900" b="1" dirty="0" err="1" smtClean="0">
                <a:latin typeface="Times New Roman"/>
                <a:cs typeface="Times New Roman"/>
              </a:rPr>
              <a:t>Câu</a:t>
            </a:r>
            <a:r>
              <a:rPr lang="en-US" sz="2900" b="1" dirty="0" smtClean="0"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latin typeface="Times New Roman"/>
                <a:cs typeface="Times New Roman"/>
              </a:rPr>
              <a:t>hỏi</a:t>
            </a:r>
            <a:r>
              <a:rPr lang="en-US" sz="2900" b="1" dirty="0" smtClean="0">
                <a:latin typeface="Times New Roman"/>
                <a:cs typeface="Times New Roman"/>
              </a:rPr>
              <a:t>: </a:t>
            </a:r>
            <a:r>
              <a:rPr lang="en-US" sz="2900" b="1" dirty="0" err="1" smtClean="0">
                <a:latin typeface="Times New Roman"/>
                <a:cs typeface="Times New Roman"/>
              </a:rPr>
              <a:t>Em</a:t>
            </a:r>
            <a:r>
              <a:rPr lang="en-US" sz="2900" b="1" dirty="0" smtClean="0"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latin typeface="Times New Roman"/>
                <a:cs typeface="Times New Roman"/>
              </a:rPr>
              <a:t>hãy</a:t>
            </a:r>
            <a:r>
              <a:rPr lang="en-US" sz="2900" b="1" dirty="0" smtClean="0"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latin typeface="Times New Roman"/>
                <a:cs typeface="Times New Roman"/>
              </a:rPr>
              <a:t>hoàn</a:t>
            </a:r>
            <a:r>
              <a:rPr lang="en-US" sz="2900" b="1" dirty="0" smtClean="0"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latin typeface="Times New Roman"/>
                <a:cs typeface="Times New Roman"/>
              </a:rPr>
              <a:t>thành</a:t>
            </a:r>
            <a:r>
              <a:rPr lang="en-US" sz="2900" b="1" dirty="0" smtClean="0"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latin typeface="Times New Roman"/>
                <a:cs typeface="Times New Roman"/>
              </a:rPr>
              <a:t>phiếu</a:t>
            </a:r>
            <a:r>
              <a:rPr lang="en-US" sz="2900" b="1" dirty="0" smtClean="0"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latin typeface="Times New Roman"/>
                <a:cs typeface="Times New Roman"/>
              </a:rPr>
              <a:t>học</a:t>
            </a:r>
            <a:r>
              <a:rPr lang="en-US" sz="2900" b="1" dirty="0" smtClean="0"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latin typeface="Times New Roman"/>
                <a:cs typeface="Times New Roman"/>
              </a:rPr>
              <a:t>tập</a:t>
            </a:r>
            <a:r>
              <a:rPr lang="en-US" sz="2900" b="1" dirty="0" smtClean="0"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latin typeface="Times New Roman"/>
                <a:cs typeface="Times New Roman"/>
              </a:rPr>
              <a:t>số</a:t>
            </a:r>
            <a:r>
              <a:rPr lang="en-US" sz="2900" b="1" dirty="0" smtClean="0">
                <a:latin typeface="Times New Roman"/>
                <a:cs typeface="Times New Roman"/>
              </a:rPr>
              <a:t> 4</a:t>
            </a:r>
          </a:p>
          <a:p>
            <a:pPr algn="just"/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Hình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thức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Thảo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luận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cả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4 </a:t>
            </a:r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nhóm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trong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thời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gian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7 </a:t>
            </a:r>
            <a:r>
              <a:rPr lang="en-US" sz="29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phút</a:t>
            </a:r>
            <a:endParaRPr lang="en-US" sz="2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676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3"/>
          <p:cNvSpPr txBox="1"/>
          <p:nvPr/>
        </p:nvSpPr>
        <p:spPr>
          <a:xfrm>
            <a:off x="4171835" y="513322"/>
            <a:ext cx="651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1929" y="324433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/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975B2BE5-40E4-4E6E-88C2-3EB0FE996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137436"/>
              </p:ext>
            </p:extLst>
          </p:nvPr>
        </p:nvGraphicFramePr>
        <p:xfrm>
          <a:off x="275183" y="1067984"/>
          <a:ext cx="11675695" cy="5222442"/>
        </p:xfrm>
        <a:graphic>
          <a:graphicData uri="http://schemas.openxmlformats.org/drawingml/2006/table">
            <a:tbl>
              <a:tblPr firstRow="1" firstCol="1" bandRow="1"/>
              <a:tblGrid>
                <a:gridCol w="3754934">
                  <a:extLst>
                    <a:ext uri="{9D8B030D-6E8A-4147-A177-3AD203B41FA5}">
                      <a16:colId xmlns="" xmlns:a16="http://schemas.microsoft.com/office/drawing/2014/main" val="1606614574"/>
                    </a:ext>
                  </a:extLst>
                </a:gridCol>
                <a:gridCol w="3912375">
                  <a:extLst>
                    <a:ext uri="{9D8B030D-6E8A-4147-A177-3AD203B41FA5}">
                      <a16:colId xmlns="" xmlns:a16="http://schemas.microsoft.com/office/drawing/2014/main" val="664681154"/>
                    </a:ext>
                  </a:extLst>
                </a:gridCol>
                <a:gridCol w="2305050">
                  <a:extLst>
                    <a:ext uri="{9D8B030D-6E8A-4147-A177-3AD203B41FA5}">
                      <a16:colId xmlns="" xmlns:a16="http://schemas.microsoft.com/office/drawing/2014/main" val="1349000749"/>
                    </a:ext>
                  </a:extLst>
                </a:gridCol>
                <a:gridCol w="1703336">
                  <a:extLst>
                    <a:ext uri="{9D8B030D-6E8A-4147-A177-3AD203B41FA5}">
                      <a16:colId xmlns="" xmlns:a16="http://schemas.microsoft.com/office/drawing/2014/main" val="587736623"/>
                    </a:ext>
                  </a:extLst>
                </a:gridCol>
              </a:tblGrid>
              <a:tr h="643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Thử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thách</a:t>
                      </a:r>
                      <a:endParaRPr lang="en-US" sz="2400" b="1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Chiến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công</a:t>
                      </a:r>
                      <a:endParaRPr lang="en-US" sz="2400" b="1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Phần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thưởng</a:t>
                      </a:r>
                      <a:endParaRPr lang="en-US" sz="2400" b="1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Phẩm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/>
                          <a:ea typeface="Calibri" panose="020F0502020204030204" pitchFamily="34" charset="0"/>
                        </a:rPr>
                        <a:t>chất</a:t>
                      </a:r>
                      <a:endParaRPr lang="en-US" sz="2400" b="1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59875723"/>
                  </a:ext>
                </a:extLst>
              </a:tr>
              <a:tr h="9787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47008633"/>
                  </a:ext>
                </a:extLst>
              </a:tr>
              <a:tr h="13139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13531890"/>
                  </a:ext>
                </a:extLst>
              </a:tr>
              <a:tr h="13073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14634045"/>
                  </a:ext>
                </a:extLst>
              </a:tr>
              <a:tr h="9787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5992416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391" y="1696995"/>
            <a:ext cx="3733800" cy="1325563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Thạch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Sanh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bị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mẹ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Lý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Thông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lừa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đi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canh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miếu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thờ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để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mạng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.</a:t>
            </a:r>
            <a:br>
              <a:rPr lang="en-US" sz="2400" dirty="0">
                <a:latin typeface="Times New Roman"/>
                <a:ea typeface="Calibri" panose="020F0502020204030204" pitchFamily="34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4339" y="316831"/>
            <a:ext cx="56271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SỐ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9391" y="2581552"/>
            <a:ext cx="373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Thạch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Sanh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bị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 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Lý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Thông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lừa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xuống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dưới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hang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cứu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công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chúa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9391" y="3888089"/>
            <a:ext cx="373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Thạch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Sanh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bị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vu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oan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bởi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hồn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trăn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tinh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đại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bàng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9391" y="5056531"/>
            <a:ext cx="373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Đối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phó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quân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18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nước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chư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hầu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83334" y="1638924"/>
            <a:ext cx="3733799" cy="928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Chàng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đã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giết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 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được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trăn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tinh</a:t>
            </a:r>
            <a:endParaRPr lang="en-US" sz="2400" dirty="0">
              <a:latin typeface="Times New Roman"/>
              <a:ea typeface="Calibri" panose="020F050202020403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086047" y="2824835"/>
            <a:ext cx="3622214" cy="1007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Chàng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diệt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được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đại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bàng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cứu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công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chúa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thái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tử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vua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Thủy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Tề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044895" y="4006274"/>
            <a:ext cx="3702823" cy="1178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Chàng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đã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chữa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bệnh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cho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công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chúa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Tự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giải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oan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vạch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mặt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 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Lý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Thông</a:t>
            </a:r>
            <a:endParaRPr lang="en-US" sz="2400" dirty="0">
              <a:latin typeface="Times New Roman"/>
              <a:ea typeface="Calibri" panose="020F050202020403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086047" y="5354715"/>
            <a:ext cx="3733799" cy="928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Chàng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đã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đánh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bại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được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quân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18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nước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chư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hầu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08650" y="1655124"/>
            <a:ext cx="2494922" cy="928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Bộ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cung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tên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vàng</a:t>
            </a:r>
            <a:endParaRPr lang="en-US" sz="2400" dirty="0">
              <a:latin typeface="Times New Roman"/>
              <a:ea typeface="Calibri" panose="020F0502020204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095566" y="2815611"/>
            <a:ext cx="2494922" cy="928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Cây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đàn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thần</a:t>
            </a:r>
            <a:endParaRPr lang="en-US" sz="2400" dirty="0">
              <a:latin typeface="Times New Roman"/>
              <a:ea typeface="Calibri" panose="020F050202020403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7133" y="4115698"/>
            <a:ext cx="2494922" cy="928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Cưới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công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chúa</a:t>
            </a:r>
            <a:endParaRPr lang="en-US" sz="2400" dirty="0">
              <a:latin typeface="Times New Roman"/>
              <a:ea typeface="Calibri" panose="020F050202020403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098737" y="5175517"/>
            <a:ext cx="2494922" cy="928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Nối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ngôi</a:t>
            </a:r>
            <a:r>
              <a:rPr lang="en-US" sz="2400" dirty="0" smtClean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/>
                <a:ea typeface="Calibri" panose="020F0502020204030204" pitchFamily="34" charset="0"/>
              </a:rPr>
              <a:t>vua</a:t>
            </a:r>
            <a:endParaRPr lang="en-US" sz="2400" dirty="0">
              <a:latin typeface="Times New Roman"/>
              <a:ea typeface="Calibri" panose="020F050202020403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0227167" y="2206906"/>
            <a:ext cx="1723711" cy="3393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Thật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thà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dũng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cảm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,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tài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năng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tấm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lòng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bao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dung,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nhân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ái,yêu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chuộng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hòa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/>
                <a:ea typeface="Calibri" panose="020F0502020204030204" pitchFamily="34" charset="0"/>
              </a:rPr>
              <a:t>bình</a:t>
            </a:r>
            <a:r>
              <a:rPr lang="en-US" sz="2400" dirty="0">
                <a:latin typeface="Times New Roman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6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8537" y="1756413"/>
            <a:ext cx="1132951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 err="1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Phần</a:t>
            </a:r>
            <a:r>
              <a:rPr lang="en-US" sz="7500" b="1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 </a:t>
            </a:r>
            <a:r>
              <a:rPr lang="en-US" sz="7500" b="1" dirty="0" err="1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luyện</a:t>
            </a:r>
            <a:r>
              <a:rPr lang="en-US" sz="7500" b="1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 </a:t>
            </a:r>
            <a:r>
              <a:rPr lang="en-US" sz="7500" b="1" dirty="0" err="1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tập</a:t>
            </a:r>
            <a:endParaRPr lang="en-US" sz="7500" b="1" dirty="0" smtClean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latin typeface="UTM Avenida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 err="1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</a:rPr>
              <a:t>Trò</a:t>
            </a:r>
            <a:r>
              <a:rPr kumimoji="0" lang="en-US" sz="7500" b="1" i="0" u="none" strike="noStrike" kern="1200" cap="none" spc="0" normalizeH="0" noProof="0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</a:rPr>
              <a:t> </a:t>
            </a:r>
            <a:r>
              <a:rPr kumimoji="0" lang="en-US" sz="7500" b="1" i="0" u="none" strike="noStrike" kern="1200" cap="none" spc="0" normalizeH="0" noProof="0" dirty="0" err="1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</a:rPr>
              <a:t>chơi</a:t>
            </a:r>
            <a:r>
              <a:rPr kumimoji="0" lang="en-US" sz="7500" b="1" i="0" u="none" strike="noStrike" kern="1200" cap="none" spc="0" normalizeH="0" noProof="0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</a:rPr>
              <a:t>: </a:t>
            </a:r>
            <a:r>
              <a:rPr kumimoji="0" lang="en-US" sz="7500" b="1" i="0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</a:rPr>
              <a:t>CÙNG </a:t>
            </a:r>
            <a:r>
              <a:rPr kumimoji="0" lang="en-US" sz="75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</a:rPr>
              <a:t>LEO NÚI</a:t>
            </a:r>
          </a:p>
        </p:txBody>
      </p:sp>
      <p:pic>
        <p:nvPicPr>
          <p:cNvPr id="2" name="Picture 1">
            <a:hlinkHover r:id="rId7" highlightClick="1">
              <a:snd r:embed="rId6" name="applause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1856998" y="176213"/>
            <a:ext cx="3310290" cy="1813174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78669" y="2681558"/>
            <a:ext cx="1504630" cy="1497944"/>
            <a:chOff x="3778320" y="2704692"/>
            <a:chExt cx="1679506" cy="16720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44504" y="2765375"/>
            <a:ext cx="252786" cy="252786"/>
            <a:chOff x="457200" y="3895493"/>
            <a:chExt cx="327574" cy="327574"/>
          </a:xfrm>
        </p:grpSpPr>
        <p:sp>
          <p:nvSpPr>
            <p:cNvPr id="8" name="Oval 7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82534" y="3956737"/>
            <a:ext cx="252786" cy="252786"/>
            <a:chOff x="457200" y="3895493"/>
            <a:chExt cx="327574" cy="327574"/>
          </a:xfrm>
        </p:grpSpPr>
        <p:sp>
          <p:nvSpPr>
            <p:cNvPr id="31" name="Oval 30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28601" y="2765375"/>
            <a:ext cx="252786" cy="252786"/>
            <a:chOff x="457200" y="3895493"/>
            <a:chExt cx="327574" cy="327574"/>
          </a:xfrm>
        </p:grpSpPr>
        <p:sp>
          <p:nvSpPr>
            <p:cNvPr id="34" name="Oval 33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50758" y="4010533"/>
            <a:ext cx="252786" cy="252786"/>
            <a:chOff x="457200" y="3895493"/>
            <a:chExt cx="327574" cy="327574"/>
          </a:xfrm>
        </p:grpSpPr>
        <p:sp>
          <p:nvSpPr>
            <p:cNvPr id="37" name="Oval 36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475863" y="2117299"/>
            <a:ext cx="3934135" cy="671028"/>
            <a:chOff x="4765365" y="2514600"/>
            <a:chExt cx="3934135" cy="671028"/>
          </a:xfrm>
        </p:grpSpPr>
        <p:cxnSp>
          <p:nvCxnSpPr>
            <p:cNvPr id="24" name="Straight Connector 23"/>
            <p:cNvCxnSpPr>
              <a:endCxn id="8" idx="7"/>
            </p:cNvCxnSpPr>
            <p:nvPr/>
          </p:nvCxnSpPr>
          <p:spPr>
            <a:xfrm flipH="1">
              <a:off x="4765365" y="252154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48300" y="2514600"/>
              <a:ext cx="3251200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1953885" y="2089642"/>
            <a:ext cx="3596873" cy="675737"/>
            <a:chOff x="472440" y="2506339"/>
            <a:chExt cx="3481351" cy="486543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1967408" y="4240364"/>
            <a:ext cx="3606303" cy="345693"/>
            <a:chOff x="472440" y="4096313"/>
            <a:chExt cx="3459655" cy="24895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6626437" y="4228776"/>
            <a:ext cx="3797629" cy="387171"/>
            <a:chOff x="4901871" y="3963638"/>
            <a:chExt cx="3797629" cy="38717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901871" y="3963638"/>
              <a:ext cx="539405" cy="38717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441276" y="4343400"/>
              <a:ext cx="3258224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nhóm 1"/>
          <p:cNvSpPr txBox="1"/>
          <p:nvPr/>
        </p:nvSpPr>
        <p:spPr>
          <a:xfrm>
            <a:off x="1791638" y="1700560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NHÓM 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Nhóm 2"/>
          <p:cNvSpPr txBox="1"/>
          <p:nvPr/>
        </p:nvSpPr>
        <p:spPr>
          <a:xfrm>
            <a:off x="7307849" y="1702429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2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Nhóm 3"/>
          <p:cNvSpPr txBox="1"/>
          <p:nvPr/>
        </p:nvSpPr>
        <p:spPr>
          <a:xfrm>
            <a:off x="1574837" y="4644098"/>
            <a:ext cx="3696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3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Nhóm 4"/>
          <p:cNvSpPr txBox="1"/>
          <p:nvPr/>
        </p:nvSpPr>
        <p:spPr>
          <a:xfrm>
            <a:off x="7097455" y="4702492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4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43" y="297815"/>
            <a:ext cx="1380146" cy="1380146"/>
          </a:xfrm>
          <a:prstGeom prst="rect">
            <a:avLst/>
          </a:prstGeom>
        </p:spPr>
      </p:pic>
      <p:sp>
        <p:nvSpPr>
          <p:cNvPr id="68" name="Left Bracket 67"/>
          <p:cNvSpPr/>
          <p:nvPr/>
        </p:nvSpPr>
        <p:spPr>
          <a:xfrm rot="16200000">
            <a:off x="3460785" y="372011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Left Bracket 68"/>
          <p:cNvSpPr/>
          <p:nvPr/>
        </p:nvSpPr>
        <p:spPr>
          <a:xfrm rot="16200000" flipH="1">
            <a:off x="3452937" y="132803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137705" y="1384"/>
            <a:ext cx="3258224" cy="1975619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54" y="375036"/>
            <a:ext cx="1352520" cy="1352520"/>
          </a:xfrm>
          <a:prstGeom prst="rect">
            <a:avLst/>
          </a:prstGeom>
        </p:spPr>
      </p:pic>
      <p:sp>
        <p:nvSpPr>
          <p:cNvPr id="118" name="Left Bracket 117"/>
          <p:cNvSpPr/>
          <p:nvPr/>
        </p:nvSpPr>
        <p:spPr>
          <a:xfrm rot="5400000" flipH="1">
            <a:off x="8695816" y="396675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927339" y="4702492"/>
            <a:ext cx="3248705" cy="2057038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37" y="5198804"/>
            <a:ext cx="1407653" cy="140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Left Bracket 125"/>
          <p:cNvSpPr/>
          <p:nvPr/>
        </p:nvSpPr>
        <p:spPr>
          <a:xfrm rot="16200000">
            <a:off x="3523821" y="3379153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Left Bracket 126"/>
          <p:cNvSpPr/>
          <p:nvPr/>
        </p:nvSpPr>
        <p:spPr>
          <a:xfrm rot="16200000" flipH="1">
            <a:off x="3521687" y="3137291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089944" y="4839686"/>
            <a:ext cx="3202694" cy="1877641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48" y="5271577"/>
            <a:ext cx="1320777" cy="1320777"/>
          </a:xfrm>
          <a:prstGeom prst="rect">
            <a:avLst/>
          </a:prstGeom>
        </p:spPr>
      </p:pic>
      <p:sp>
        <p:nvSpPr>
          <p:cNvPr id="135" name="Left Bracket 134"/>
          <p:cNvSpPr/>
          <p:nvPr/>
        </p:nvSpPr>
        <p:spPr>
          <a:xfrm rot="16200000">
            <a:off x="8726072" y="3388291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Left Bracket 135"/>
          <p:cNvSpPr/>
          <p:nvPr/>
        </p:nvSpPr>
        <p:spPr>
          <a:xfrm rot="16200000" flipH="1">
            <a:off x="8728978" y="3110703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>
            <a:hlinkHover r:id="rId12" highlightClick="1">
              <a:snd r:embed="rId11" name="applause.wav"/>
            </a:hlinkHover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0034 -0.229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007 -0.2356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5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0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-0.00174 0.2516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00"/>
                            </p:stCondLst>
                            <p:childTnLst>
                              <p:par>
                                <p:cTn id="9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650"/>
                            </p:stCondLst>
                            <p:childTnLst>
                              <p:par>
                                <p:cTn id="10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5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4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6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65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0026 0.24908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150"/>
                            </p:stCondLst>
                            <p:childTnLst>
                              <p:par>
                                <p:cTn id="1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4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45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3" grpId="0"/>
      <p:bldP spid="64" grpId="0"/>
      <p:bldP spid="65" grpId="0"/>
      <p:bldP spid="66" grpId="0"/>
      <p:bldP spid="68" grpId="0" animBg="1"/>
      <p:bldP spid="69" grpId="0" animBg="1"/>
      <p:bldP spid="69" grpId="1" animBg="1"/>
      <p:bldP spid="115" grpId="0" animBg="1"/>
      <p:bldP spid="118" grpId="0" animBg="1"/>
      <p:bldP spid="118" grpId="1" animBg="1"/>
      <p:bldP spid="124" grpId="0" animBg="1"/>
      <p:bldP spid="126" grpId="0" animBg="1"/>
      <p:bldP spid="126" grpId="1" animBg="1"/>
      <p:bldP spid="127" grpId="0" animBg="1"/>
      <p:bldP spid="133" grpId="0" animBg="1"/>
      <p:bldP spid="135" grpId="0" animBg="1"/>
      <p:bldP spid="135" grpId="1" animBg="1"/>
      <p:bldP spid="1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9-%20dong%20ho6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9183" y="0"/>
            <a:ext cx="117435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4211" name="Group 4"/>
          <p:cNvGrpSpPr>
            <a:grpSpLocks/>
          </p:cNvGrpSpPr>
          <p:nvPr/>
        </p:nvGrpSpPr>
        <p:grpSpPr bwMode="auto">
          <a:xfrm>
            <a:off x="647762" y="-1600200"/>
            <a:ext cx="10977711" cy="8458200"/>
            <a:chOff x="624" y="-451"/>
            <a:chExt cx="4301" cy="3003"/>
          </a:xfrm>
        </p:grpSpPr>
        <p:grpSp>
          <p:nvGrpSpPr>
            <p:cNvPr id="94254" name="Group 5"/>
            <p:cNvGrpSpPr>
              <a:grpSpLocks/>
            </p:cNvGrpSpPr>
            <p:nvPr/>
          </p:nvGrpSpPr>
          <p:grpSpPr bwMode="auto">
            <a:xfrm>
              <a:off x="624" y="0"/>
              <a:ext cx="4301" cy="2552"/>
              <a:chOff x="624" y="0"/>
              <a:chExt cx="4301" cy="2552"/>
            </a:xfrm>
          </p:grpSpPr>
          <p:grpSp>
            <p:nvGrpSpPr>
              <p:cNvPr id="94256" name="Group 6"/>
              <p:cNvGrpSpPr>
                <a:grpSpLocks/>
              </p:cNvGrpSpPr>
              <p:nvPr/>
            </p:nvGrpSpPr>
            <p:grpSpPr bwMode="auto">
              <a:xfrm>
                <a:off x="624" y="0"/>
                <a:ext cx="4301" cy="2552"/>
                <a:chOff x="1300" y="884"/>
                <a:chExt cx="4301" cy="2552"/>
              </a:xfrm>
            </p:grpSpPr>
            <p:sp>
              <p:nvSpPr>
                <p:cNvPr id="94258" name="Freeform 7"/>
                <p:cNvSpPr>
                  <a:spLocks noEditPoints="1"/>
                </p:cNvSpPr>
                <p:nvPr/>
              </p:nvSpPr>
              <p:spPr bwMode="auto">
                <a:xfrm>
                  <a:off x="1300" y="1828"/>
                  <a:ext cx="4301" cy="1608"/>
                </a:xfrm>
                <a:custGeom>
                  <a:avLst/>
                  <a:gdLst>
                    <a:gd name="T0" fmla="*/ 2147483646 w 1613"/>
                    <a:gd name="T1" fmla="*/ 0 h 821"/>
                    <a:gd name="T2" fmla="*/ 2147483646 w 1613"/>
                    <a:gd name="T3" fmla="*/ 0 h 821"/>
                    <a:gd name="T4" fmla="*/ 2147483646 w 1613"/>
                    <a:gd name="T5" fmla="*/ 2147483646 h 821"/>
                    <a:gd name="T6" fmla="*/ 2147483646 w 1613"/>
                    <a:gd name="T7" fmla="*/ 2147483646 h 821"/>
                    <a:gd name="T8" fmla="*/ 2147483646 w 1613"/>
                    <a:gd name="T9" fmla="*/ 2147483646 h 821"/>
                    <a:gd name="T10" fmla="*/ 2147483646 w 1613"/>
                    <a:gd name="T11" fmla="*/ 2147483646 h 821"/>
                    <a:gd name="T12" fmla="*/ 0 w 1613"/>
                    <a:gd name="T13" fmla="*/ 2147483646 h 821"/>
                    <a:gd name="T14" fmla="*/ 0 w 1613"/>
                    <a:gd name="T15" fmla="*/ 2147483646 h 821"/>
                    <a:gd name="T16" fmla="*/ 2147483646 w 1613"/>
                    <a:gd name="T17" fmla="*/ 0 h 821"/>
                    <a:gd name="T18" fmla="*/ 2147483646 w 1613"/>
                    <a:gd name="T19" fmla="*/ 2147483646 h 821"/>
                    <a:gd name="T20" fmla="*/ 2147483646 w 1613"/>
                    <a:gd name="T21" fmla="*/ 2147483646 h 821"/>
                    <a:gd name="T22" fmla="*/ 2147483646 w 1613"/>
                    <a:gd name="T23" fmla="*/ 2147483646 h 821"/>
                    <a:gd name="T24" fmla="*/ 2147483646 w 1613"/>
                    <a:gd name="T25" fmla="*/ 2147483646 h 821"/>
                    <a:gd name="T26" fmla="*/ 2147483646 w 1613"/>
                    <a:gd name="T27" fmla="*/ 2147483646 h 821"/>
                    <a:gd name="T28" fmla="*/ 2147483646 w 1613"/>
                    <a:gd name="T29" fmla="*/ 2147483646 h 821"/>
                    <a:gd name="T30" fmla="*/ 2147483646 w 1613"/>
                    <a:gd name="T31" fmla="*/ 2147483646 h 821"/>
                    <a:gd name="T32" fmla="*/ 2147483646 w 1613"/>
                    <a:gd name="T33" fmla="*/ 2147483646 h 821"/>
                    <a:gd name="T34" fmla="*/ 2147483646 w 1613"/>
                    <a:gd name="T35" fmla="*/ 2147483646 h 8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3"/>
                    <a:gd name="T55" fmla="*/ 0 h 821"/>
                    <a:gd name="T56" fmla="*/ 1613 w 1613"/>
                    <a:gd name="T57" fmla="*/ 821 h 82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3" h="821">
                      <a:moveTo>
                        <a:pt x="63" y="0"/>
                      </a:moveTo>
                      <a:lnTo>
                        <a:pt x="1550" y="0"/>
                      </a:lnTo>
                      <a:cubicBezTo>
                        <a:pt x="1585" y="0"/>
                        <a:pt x="1613" y="32"/>
                        <a:pt x="1613" y="71"/>
                      </a:cubicBezTo>
                      <a:lnTo>
                        <a:pt x="1613" y="751"/>
                      </a:lnTo>
                      <a:cubicBezTo>
                        <a:pt x="1613" y="790"/>
                        <a:pt x="1585" y="821"/>
                        <a:pt x="1550" y="821"/>
                      </a:cubicBezTo>
                      <a:lnTo>
                        <a:pt x="63" y="821"/>
                      </a:lnTo>
                      <a:cubicBezTo>
                        <a:pt x="28" y="821"/>
                        <a:pt x="0" y="790"/>
                        <a:pt x="0" y="751"/>
                      </a:cubicBezTo>
                      <a:lnTo>
                        <a:pt x="0" y="71"/>
                      </a:lnTo>
                      <a:cubicBezTo>
                        <a:pt x="0" y="32"/>
                        <a:pt x="28" y="0"/>
                        <a:pt x="63" y="0"/>
                      </a:cubicBezTo>
                      <a:close/>
                      <a:moveTo>
                        <a:pt x="73" y="36"/>
                      </a:moveTo>
                      <a:lnTo>
                        <a:pt x="1540" y="36"/>
                      </a:lnTo>
                      <a:cubicBezTo>
                        <a:pt x="1561" y="36"/>
                        <a:pt x="1579" y="55"/>
                        <a:pt x="1579" y="79"/>
                      </a:cubicBezTo>
                      <a:lnTo>
                        <a:pt x="1579" y="744"/>
                      </a:lnTo>
                      <a:cubicBezTo>
                        <a:pt x="1579" y="768"/>
                        <a:pt x="1561" y="787"/>
                        <a:pt x="1540" y="787"/>
                      </a:cubicBezTo>
                      <a:lnTo>
                        <a:pt x="73" y="787"/>
                      </a:lnTo>
                      <a:cubicBezTo>
                        <a:pt x="52" y="787"/>
                        <a:pt x="34" y="768"/>
                        <a:pt x="34" y="744"/>
                      </a:cubicBezTo>
                      <a:lnTo>
                        <a:pt x="34" y="79"/>
                      </a:lnTo>
                      <a:cubicBezTo>
                        <a:pt x="34" y="55"/>
                        <a:pt x="52" y="36"/>
                        <a:pt x="73" y="36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59" name="Freeform 8"/>
                <p:cNvSpPr>
                  <a:spLocks noEditPoints="1"/>
                </p:cNvSpPr>
                <p:nvPr/>
              </p:nvSpPr>
              <p:spPr bwMode="auto">
                <a:xfrm>
                  <a:off x="1365" y="1897"/>
                  <a:ext cx="4109" cy="1474"/>
                </a:xfrm>
                <a:custGeom>
                  <a:avLst/>
                  <a:gdLst>
                    <a:gd name="T0" fmla="*/ 2147483646 w 1546"/>
                    <a:gd name="T1" fmla="*/ 0 h 753"/>
                    <a:gd name="T2" fmla="*/ 2147483646 w 1546"/>
                    <a:gd name="T3" fmla="*/ 0 h 753"/>
                    <a:gd name="T4" fmla="*/ 2147483646 w 1546"/>
                    <a:gd name="T5" fmla="*/ 2147483646 h 753"/>
                    <a:gd name="T6" fmla="*/ 2147483646 w 1546"/>
                    <a:gd name="T7" fmla="*/ 2147483646 h 753"/>
                    <a:gd name="T8" fmla="*/ 2147483646 w 1546"/>
                    <a:gd name="T9" fmla="*/ 2147483646 h 753"/>
                    <a:gd name="T10" fmla="*/ 2147483646 w 1546"/>
                    <a:gd name="T11" fmla="*/ 2147483646 h 753"/>
                    <a:gd name="T12" fmla="*/ 0 w 1546"/>
                    <a:gd name="T13" fmla="*/ 2147483646 h 753"/>
                    <a:gd name="T14" fmla="*/ 0 w 1546"/>
                    <a:gd name="T15" fmla="*/ 2147483646 h 753"/>
                    <a:gd name="T16" fmla="*/ 2147483646 w 1546"/>
                    <a:gd name="T17" fmla="*/ 0 h 753"/>
                    <a:gd name="T18" fmla="*/ 2147483646 w 1546"/>
                    <a:gd name="T19" fmla="*/ 2147483646 h 753"/>
                    <a:gd name="T20" fmla="*/ 2147483646 w 1546"/>
                    <a:gd name="T21" fmla="*/ 2147483646 h 753"/>
                    <a:gd name="T22" fmla="*/ 2147483646 w 1546"/>
                    <a:gd name="T23" fmla="*/ 2147483646 h 753"/>
                    <a:gd name="T24" fmla="*/ 2147483646 w 1546"/>
                    <a:gd name="T25" fmla="*/ 2147483646 h 753"/>
                    <a:gd name="T26" fmla="*/ 2147483646 w 1546"/>
                    <a:gd name="T27" fmla="*/ 2147483646 h 753"/>
                    <a:gd name="T28" fmla="*/ 2147483646 w 1546"/>
                    <a:gd name="T29" fmla="*/ 2147483646 h 753"/>
                    <a:gd name="T30" fmla="*/ 2147483646 w 1546"/>
                    <a:gd name="T31" fmla="*/ 2147483646 h 753"/>
                    <a:gd name="T32" fmla="*/ 2147483646 w 1546"/>
                    <a:gd name="T33" fmla="*/ 2147483646 h 753"/>
                    <a:gd name="T34" fmla="*/ 2147483646 w 1546"/>
                    <a:gd name="T35" fmla="*/ 2147483646 h 7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46"/>
                    <a:gd name="T55" fmla="*/ 0 h 753"/>
                    <a:gd name="T56" fmla="*/ 1546 w 1546"/>
                    <a:gd name="T57" fmla="*/ 753 h 7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46" h="753">
                      <a:moveTo>
                        <a:pt x="40" y="0"/>
                      </a:moveTo>
                      <a:lnTo>
                        <a:pt x="1506" y="0"/>
                      </a:lnTo>
                      <a:cubicBezTo>
                        <a:pt x="1528" y="0"/>
                        <a:pt x="1546" y="19"/>
                        <a:pt x="1546" y="43"/>
                      </a:cubicBezTo>
                      <a:lnTo>
                        <a:pt x="1546" y="710"/>
                      </a:lnTo>
                      <a:cubicBezTo>
                        <a:pt x="1546" y="734"/>
                        <a:pt x="1528" y="753"/>
                        <a:pt x="1506" y="753"/>
                      </a:cubicBezTo>
                      <a:lnTo>
                        <a:pt x="40" y="753"/>
                      </a:lnTo>
                      <a:cubicBezTo>
                        <a:pt x="18" y="753"/>
                        <a:pt x="0" y="734"/>
                        <a:pt x="0" y="710"/>
                      </a:cubicBezTo>
                      <a:lnTo>
                        <a:pt x="0" y="43"/>
                      </a:lnTo>
                      <a:cubicBezTo>
                        <a:pt x="0" y="19"/>
                        <a:pt x="18" y="0"/>
                        <a:pt x="40" y="0"/>
                      </a:cubicBezTo>
                      <a:close/>
                      <a:moveTo>
                        <a:pt x="40" y="1"/>
                      </a:moveTo>
                      <a:lnTo>
                        <a:pt x="1507" y="1"/>
                      </a:lnTo>
                      <a:cubicBezTo>
                        <a:pt x="1528" y="1"/>
                        <a:pt x="1546" y="20"/>
                        <a:pt x="1546" y="44"/>
                      </a:cubicBezTo>
                      <a:lnTo>
                        <a:pt x="1546" y="709"/>
                      </a:lnTo>
                      <a:cubicBezTo>
                        <a:pt x="1546" y="733"/>
                        <a:pt x="1528" y="752"/>
                        <a:pt x="1507" y="752"/>
                      </a:cubicBezTo>
                      <a:lnTo>
                        <a:pt x="40" y="752"/>
                      </a:lnTo>
                      <a:cubicBezTo>
                        <a:pt x="19" y="752"/>
                        <a:pt x="1" y="733"/>
                        <a:pt x="1" y="709"/>
                      </a:cubicBezTo>
                      <a:lnTo>
                        <a:pt x="1" y="44"/>
                      </a:lnTo>
                      <a:cubicBezTo>
                        <a:pt x="1" y="20"/>
                        <a:pt x="19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0089E1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60" name="Freeform 9"/>
                <p:cNvSpPr>
                  <a:spLocks noEditPoints="1"/>
                </p:cNvSpPr>
                <p:nvPr/>
              </p:nvSpPr>
              <p:spPr bwMode="auto">
                <a:xfrm>
                  <a:off x="1319" y="1855"/>
                  <a:ext cx="4282" cy="1558"/>
                </a:xfrm>
                <a:custGeom>
                  <a:avLst/>
                  <a:gdLst>
                    <a:gd name="T0" fmla="*/ 2147483646 w 1593"/>
                    <a:gd name="T1" fmla="*/ 0 h 795"/>
                    <a:gd name="T2" fmla="*/ 2147483646 w 1593"/>
                    <a:gd name="T3" fmla="*/ 0 h 795"/>
                    <a:gd name="T4" fmla="*/ 2147483646 w 1593"/>
                    <a:gd name="T5" fmla="*/ 2147483646 h 795"/>
                    <a:gd name="T6" fmla="*/ 2147483646 w 1593"/>
                    <a:gd name="T7" fmla="*/ 2147483646 h 795"/>
                    <a:gd name="T8" fmla="*/ 2147483646 w 1593"/>
                    <a:gd name="T9" fmla="*/ 2147483646 h 795"/>
                    <a:gd name="T10" fmla="*/ 2147483646 w 1593"/>
                    <a:gd name="T11" fmla="*/ 2147483646 h 795"/>
                    <a:gd name="T12" fmla="*/ 0 w 1593"/>
                    <a:gd name="T13" fmla="*/ 2147483646 h 795"/>
                    <a:gd name="T14" fmla="*/ 0 w 1593"/>
                    <a:gd name="T15" fmla="*/ 2147483646 h 795"/>
                    <a:gd name="T16" fmla="*/ 2147483646 w 1593"/>
                    <a:gd name="T17" fmla="*/ 0 h 795"/>
                    <a:gd name="T18" fmla="*/ 2147483646 w 1593"/>
                    <a:gd name="T19" fmla="*/ 2147483646 h 795"/>
                    <a:gd name="T20" fmla="*/ 2147483646 w 1593"/>
                    <a:gd name="T21" fmla="*/ 2147483646 h 795"/>
                    <a:gd name="T22" fmla="*/ 2147483646 w 1593"/>
                    <a:gd name="T23" fmla="*/ 2147483646 h 795"/>
                    <a:gd name="T24" fmla="*/ 2147483646 w 1593"/>
                    <a:gd name="T25" fmla="*/ 2147483646 h 795"/>
                    <a:gd name="T26" fmla="*/ 2147483646 w 1593"/>
                    <a:gd name="T27" fmla="*/ 2147483646 h 795"/>
                    <a:gd name="T28" fmla="*/ 2147483646 w 1593"/>
                    <a:gd name="T29" fmla="*/ 2147483646 h 795"/>
                    <a:gd name="T30" fmla="*/ 2147483646 w 1593"/>
                    <a:gd name="T31" fmla="*/ 2147483646 h 795"/>
                    <a:gd name="T32" fmla="*/ 2147483646 w 1593"/>
                    <a:gd name="T33" fmla="*/ 2147483646 h 795"/>
                    <a:gd name="T34" fmla="*/ 2147483646 w 1593"/>
                    <a:gd name="T35" fmla="*/ 2147483646 h 7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93"/>
                    <a:gd name="T55" fmla="*/ 0 h 795"/>
                    <a:gd name="T56" fmla="*/ 1593 w 1593"/>
                    <a:gd name="T57" fmla="*/ 795 h 7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93" h="795">
                      <a:moveTo>
                        <a:pt x="56" y="0"/>
                      </a:moveTo>
                      <a:lnTo>
                        <a:pt x="1537" y="0"/>
                      </a:lnTo>
                      <a:cubicBezTo>
                        <a:pt x="1568" y="0"/>
                        <a:pt x="1593" y="29"/>
                        <a:pt x="1593" y="64"/>
                      </a:cubicBezTo>
                      <a:lnTo>
                        <a:pt x="1593" y="731"/>
                      </a:lnTo>
                      <a:cubicBezTo>
                        <a:pt x="1593" y="766"/>
                        <a:pt x="1568" y="795"/>
                        <a:pt x="1537" y="795"/>
                      </a:cubicBezTo>
                      <a:lnTo>
                        <a:pt x="56" y="795"/>
                      </a:lnTo>
                      <a:cubicBezTo>
                        <a:pt x="25" y="795"/>
                        <a:pt x="0" y="766"/>
                        <a:pt x="0" y="731"/>
                      </a:cubicBezTo>
                      <a:lnTo>
                        <a:pt x="0" y="64"/>
                      </a:lnTo>
                      <a:cubicBezTo>
                        <a:pt x="0" y="29"/>
                        <a:pt x="25" y="0"/>
                        <a:pt x="56" y="0"/>
                      </a:cubicBezTo>
                      <a:close/>
                      <a:moveTo>
                        <a:pt x="63" y="22"/>
                      </a:moveTo>
                      <a:lnTo>
                        <a:pt x="1530" y="22"/>
                      </a:lnTo>
                      <a:cubicBezTo>
                        <a:pt x="1551" y="22"/>
                        <a:pt x="1569" y="41"/>
                        <a:pt x="1569" y="65"/>
                      </a:cubicBezTo>
                      <a:lnTo>
                        <a:pt x="1569" y="730"/>
                      </a:lnTo>
                      <a:cubicBezTo>
                        <a:pt x="1569" y="754"/>
                        <a:pt x="1551" y="773"/>
                        <a:pt x="1530" y="773"/>
                      </a:cubicBezTo>
                      <a:lnTo>
                        <a:pt x="63" y="773"/>
                      </a:lnTo>
                      <a:cubicBezTo>
                        <a:pt x="42" y="773"/>
                        <a:pt x="24" y="754"/>
                        <a:pt x="24" y="730"/>
                      </a:cubicBezTo>
                      <a:lnTo>
                        <a:pt x="24" y="65"/>
                      </a:lnTo>
                      <a:cubicBezTo>
                        <a:pt x="24" y="41"/>
                        <a:pt x="42" y="22"/>
                        <a:pt x="63" y="22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61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9" y="1967"/>
                  <a:ext cx="22" cy="1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62" name="Rectangle 11"/>
                <p:cNvSpPr>
                  <a:spLocks noChangeArrowheads="1"/>
                </p:cNvSpPr>
                <p:nvPr/>
              </p:nvSpPr>
              <p:spPr bwMode="auto">
                <a:xfrm>
                  <a:off x="1429" y="3387"/>
                  <a:ext cx="2883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63" name="Rectangle 12"/>
                <p:cNvSpPr>
                  <a:spLocks noChangeArrowheads="1"/>
                </p:cNvSpPr>
                <p:nvPr/>
              </p:nvSpPr>
              <p:spPr bwMode="auto">
                <a:xfrm>
                  <a:off x="1417" y="1855"/>
                  <a:ext cx="2924" cy="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65" name="Freeform 14"/>
                <p:cNvSpPr>
                  <a:spLocks/>
                </p:cNvSpPr>
                <p:nvPr/>
              </p:nvSpPr>
              <p:spPr bwMode="auto">
                <a:xfrm>
                  <a:off x="1319" y="1855"/>
                  <a:ext cx="145" cy="114"/>
                </a:xfrm>
                <a:custGeom>
                  <a:avLst/>
                  <a:gdLst>
                    <a:gd name="T0" fmla="*/ 2147483646 w 74"/>
                    <a:gd name="T1" fmla="*/ 0 h 58"/>
                    <a:gd name="T2" fmla="*/ 0 w 74"/>
                    <a:gd name="T3" fmla="*/ 2147483646 h 58"/>
                    <a:gd name="T4" fmla="*/ 2147483646 w 74"/>
                    <a:gd name="T5" fmla="*/ 2147483646 h 58"/>
                    <a:gd name="T6" fmla="*/ 2147483646 w 74"/>
                    <a:gd name="T7" fmla="*/ 2147483646 h 58"/>
                    <a:gd name="T8" fmla="*/ 2147483646 w 74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58"/>
                    <a:gd name="T17" fmla="*/ 74 w 74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58">
                      <a:moveTo>
                        <a:pt x="51" y="0"/>
                      </a:moveTo>
                      <a:cubicBezTo>
                        <a:pt x="20" y="4"/>
                        <a:pt x="2" y="29"/>
                        <a:pt x="0" y="57"/>
                      </a:cubicBezTo>
                      <a:lnTo>
                        <a:pt x="11" y="58"/>
                      </a:lnTo>
                      <a:cubicBezTo>
                        <a:pt x="12" y="35"/>
                        <a:pt x="27" y="15"/>
                        <a:pt x="51" y="11"/>
                      </a:cubicBezTo>
                      <a:cubicBezTo>
                        <a:pt x="74" y="8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66" name="Freeform 15"/>
                <p:cNvSpPr>
                  <a:spLocks/>
                </p:cNvSpPr>
                <p:nvPr/>
              </p:nvSpPr>
              <p:spPr bwMode="auto">
                <a:xfrm>
                  <a:off x="4329" y="1855"/>
                  <a:ext cx="120" cy="147"/>
                </a:xfrm>
                <a:custGeom>
                  <a:avLst/>
                  <a:gdLst>
                    <a:gd name="T0" fmla="*/ 0 w 61"/>
                    <a:gd name="T1" fmla="*/ 0 h 75"/>
                    <a:gd name="T2" fmla="*/ 2147483646 w 61"/>
                    <a:gd name="T3" fmla="*/ 2147483646 h 75"/>
                    <a:gd name="T4" fmla="*/ 2147483646 w 61"/>
                    <a:gd name="T5" fmla="*/ 2147483646 h 75"/>
                    <a:gd name="T6" fmla="*/ 0 w 61"/>
                    <a:gd name="T7" fmla="*/ 2147483646 h 75"/>
                    <a:gd name="T8" fmla="*/ 0 w 61"/>
                    <a:gd name="T9" fmla="*/ 0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5"/>
                    <a:gd name="T17" fmla="*/ 61 w 61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5">
                      <a:moveTo>
                        <a:pt x="0" y="0"/>
                      </a:moveTo>
                      <a:cubicBezTo>
                        <a:pt x="41" y="0"/>
                        <a:pt x="61" y="44"/>
                        <a:pt x="57" y="68"/>
                      </a:cubicBezTo>
                      <a:lnTo>
                        <a:pt x="44" y="69"/>
                      </a:lnTo>
                      <a:cubicBezTo>
                        <a:pt x="49" y="75"/>
                        <a:pt x="44" y="17"/>
                        <a:pt x="0" y="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67" name="Freeform 16"/>
                <p:cNvSpPr>
                  <a:spLocks/>
                </p:cNvSpPr>
                <p:nvPr/>
              </p:nvSpPr>
              <p:spPr bwMode="auto">
                <a:xfrm>
                  <a:off x="4302" y="3293"/>
                  <a:ext cx="141" cy="127"/>
                </a:xfrm>
                <a:custGeom>
                  <a:avLst/>
                  <a:gdLst>
                    <a:gd name="T0" fmla="*/ 2147483646 w 72"/>
                    <a:gd name="T1" fmla="*/ 0 h 65"/>
                    <a:gd name="T2" fmla="*/ 0 w 72"/>
                    <a:gd name="T3" fmla="*/ 2147483646 h 65"/>
                    <a:gd name="T4" fmla="*/ 2147483646 w 72"/>
                    <a:gd name="T5" fmla="*/ 2147483646 h 65"/>
                    <a:gd name="T6" fmla="*/ 2147483646 w 72"/>
                    <a:gd name="T7" fmla="*/ 0 h 65"/>
                    <a:gd name="T8" fmla="*/ 2147483646 w 72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65"/>
                    <a:gd name="T17" fmla="*/ 72 w 72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65">
                      <a:moveTo>
                        <a:pt x="59" y="0"/>
                      </a:moveTo>
                      <a:cubicBezTo>
                        <a:pt x="52" y="33"/>
                        <a:pt x="26" y="50"/>
                        <a:pt x="0" y="48"/>
                      </a:cubicBezTo>
                      <a:lnTo>
                        <a:pt x="2" y="62"/>
                      </a:lnTo>
                      <a:cubicBezTo>
                        <a:pt x="37" y="65"/>
                        <a:pt x="70" y="42"/>
                        <a:pt x="72" y="0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68" name="Freeform 17"/>
                <p:cNvSpPr>
                  <a:spLocks/>
                </p:cNvSpPr>
                <p:nvPr/>
              </p:nvSpPr>
              <p:spPr bwMode="auto">
                <a:xfrm>
                  <a:off x="1321" y="3305"/>
                  <a:ext cx="110" cy="109"/>
                </a:xfrm>
                <a:custGeom>
                  <a:avLst/>
                  <a:gdLst>
                    <a:gd name="T0" fmla="*/ 0 w 56"/>
                    <a:gd name="T1" fmla="*/ 2147483646 h 56"/>
                    <a:gd name="T2" fmla="*/ 2147483646 w 56"/>
                    <a:gd name="T3" fmla="*/ 2147483646 h 56"/>
                    <a:gd name="T4" fmla="*/ 2147483646 w 56"/>
                    <a:gd name="T5" fmla="*/ 2147483646 h 56"/>
                    <a:gd name="T6" fmla="*/ 2147483646 w 56"/>
                    <a:gd name="T7" fmla="*/ 0 h 56"/>
                    <a:gd name="T8" fmla="*/ 0 w 56"/>
                    <a:gd name="T9" fmla="*/ 2147483646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6"/>
                    <a:gd name="T17" fmla="*/ 56 w 56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6">
                      <a:moveTo>
                        <a:pt x="0" y="1"/>
                      </a:moveTo>
                      <a:cubicBezTo>
                        <a:pt x="1" y="33"/>
                        <a:pt x="25" y="53"/>
                        <a:pt x="56" y="56"/>
                      </a:cubicBezTo>
                      <a:lnTo>
                        <a:pt x="56" y="42"/>
                      </a:lnTo>
                      <a:cubicBezTo>
                        <a:pt x="36" y="42"/>
                        <a:pt x="17" y="32"/>
                        <a:pt x="1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69" name="Rectangle 18"/>
                <p:cNvSpPr>
                  <a:spLocks noChangeArrowheads="1"/>
                </p:cNvSpPr>
                <p:nvPr/>
              </p:nvSpPr>
              <p:spPr bwMode="auto">
                <a:xfrm>
                  <a:off x="1744" y="1748"/>
                  <a:ext cx="2274" cy="37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70" name="Oval 19"/>
                <p:cNvSpPr>
                  <a:spLocks noChangeArrowheads="1"/>
                </p:cNvSpPr>
                <p:nvPr/>
              </p:nvSpPr>
              <p:spPr bwMode="auto">
                <a:xfrm>
                  <a:off x="1742" y="1748"/>
                  <a:ext cx="4" cy="37"/>
                </a:xfrm>
                <a:prstGeom prst="ellipse">
                  <a:avLst/>
                </a:prstGeom>
                <a:solidFill>
                  <a:srgbClr val="949393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71" name="Rectangle 20"/>
                <p:cNvSpPr>
                  <a:spLocks noChangeArrowheads="1"/>
                </p:cNvSpPr>
                <p:nvPr/>
              </p:nvSpPr>
              <p:spPr bwMode="auto">
                <a:xfrm>
                  <a:off x="1760" y="1756"/>
                  <a:ext cx="2242" cy="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72" name="Rectangle 21"/>
                <p:cNvSpPr>
                  <a:spLocks noChangeArrowheads="1"/>
                </p:cNvSpPr>
                <p:nvPr/>
              </p:nvSpPr>
              <p:spPr bwMode="auto">
                <a:xfrm>
                  <a:off x="2447" y="884"/>
                  <a:ext cx="47" cy="862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73" name="Rectangle 22"/>
                <p:cNvSpPr>
                  <a:spLocks noChangeArrowheads="1"/>
                </p:cNvSpPr>
                <p:nvPr/>
              </p:nvSpPr>
              <p:spPr bwMode="auto">
                <a:xfrm>
                  <a:off x="2455" y="904"/>
                  <a:ext cx="14" cy="8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74" name="Freeform 23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90" cy="49"/>
                </a:xfrm>
                <a:custGeom>
                  <a:avLst/>
                  <a:gdLst>
                    <a:gd name="T0" fmla="*/ 2147483646 w 46"/>
                    <a:gd name="T1" fmla="*/ 0 h 25"/>
                    <a:gd name="T2" fmla="*/ 2147483646 w 46"/>
                    <a:gd name="T3" fmla="*/ 0 h 25"/>
                    <a:gd name="T4" fmla="*/ 2147483646 w 46"/>
                    <a:gd name="T5" fmla="*/ 2147483646 h 25"/>
                    <a:gd name="T6" fmla="*/ 2147483646 w 46"/>
                    <a:gd name="T7" fmla="*/ 2147483646 h 25"/>
                    <a:gd name="T8" fmla="*/ 2147483646 w 46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25"/>
                    <a:gd name="T17" fmla="*/ 46 w 46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25"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5"/>
                      </a:lnTo>
                      <a:lnTo>
                        <a:pt x="1" y="25"/>
                      </a:lnTo>
                      <a:cubicBezTo>
                        <a:pt x="0" y="1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75" name="Freeform 24"/>
                <p:cNvSpPr>
                  <a:spLocks noEditPoints="1"/>
                </p:cNvSpPr>
                <p:nvPr/>
              </p:nvSpPr>
              <p:spPr bwMode="auto">
                <a:xfrm>
                  <a:off x="2430" y="1748"/>
                  <a:ext cx="25" cy="19"/>
                </a:xfrm>
                <a:custGeom>
                  <a:avLst/>
                  <a:gdLst>
                    <a:gd name="T0" fmla="*/ 2147483646 w 13"/>
                    <a:gd name="T1" fmla="*/ 0 h 10"/>
                    <a:gd name="T2" fmla="*/ 2147483646 w 13"/>
                    <a:gd name="T3" fmla="*/ 2147483646 h 10"/>
                    <a:gd name="T4" fmla="*/ 2147483646 w 13"/>
                    <a:gd name="T5" fmla="*/ 2147483646 h 10"/>
                    <a:gd name="T6" fmla="*/ 2147483646 w 13"/>
                    <a:gd name="T7" fmla="*/ 2147483646 h 10"/>
                    <a:gd name="T8" fmla="*/ 2147483646 w 13"/>
                    <a:gd name="T9" fmla="*/ 2147483646 h 10"/>
                    <a:gd name="T10" fmla="*/ 2147483646 w 13"/>
                    <a:gd name="T11" fmla="*/ 2147483646 h 10"/>
                    <a:gd name="T12" fmla="*/ 0 w 13"/>
                    <a:gd name="T13" fmla="*/ 2147483646 h 10"/>
                    <a:gd name="T14" fmla="*/ 2147483646 w 13"/>
                    <a:gd name="T15" fmla="*/ 2147483646 h 10"/>
                    <a:gd name="T16" fmla="*/ 2147483646 w 13"/>
                    <a:gd name="T17" fmla="*/ 0 h 10"/>
                    <a:gd name="T18" fmla="*/ 2147483646 w 13"/>
                    <a:gd name="T19" fmla="*/ 214748364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10"/>
                    <a:gd name="T32" fmla="*/ 13 w 13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10">
                      <a:moveTo>
                        <a:pt x="7" y="0"/>
                      </a:moveTo>
                      <a:lnTo>
                        <a:pt x="7" y="4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6" y="4"/>
                      </a:lnTo>
                      <a:lnTo>
                        <a:pt x="7" y="0"/>
                      </a:lnTo>
                      <a:close/>
                      <a:moveTo>
                        <a:pt x="6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76" name="Freeform 25"/>
                <p:cNvSpPr>
                  <a:spLocks noEditPoints="1"/>
                </p:cNvSpPr>
                <p:nvPr/>
              </p:nvSpPr>
              <p:spPr bwMode="auto">
                <a:xfrm>
                  <a:off x="2464" y="1596"/>
                  <a:ext cx="21" cy="17"/>
                </a:xfrm>
                <a:custGeom>
                  <a:avLst/>
                  <a:gdLst>
                    <a:gd name="T0" fmla="*/ 2147483646 w 11"/>
                    <a:gd name="T1" fmla="*/ 0 h 9"/>
                    <a:gd name="T2" fmla="*/ 2147483646 w 11"/>
                    <a:gd name="T3" fmla="*/ 2147483646 h 9"/>
                    <a:gd name="T4" fmla="*/ 2147483646 w 11"/>
                    <a:gd name="T5" fmla="*/ 2147483646 h 9"/>
                    <a:gd name="T6" fmla="*/ 2147483646 w 11"/>
                    <a:gd name="T7" fmla="*/ 2147483646 h 9"/>
                    <a:gd name="T8" fmla="*/ 2147483646 w 11"/>
                    <a:gd name="T9" fmla="*/ 2147483646 h 9"/>
                    <a:gd name="T10" fmla="*/ 2147483646 w 11"/>
                    <a:gd name="T11" fmla="*/ 2147483646 h 9"/>
                    <a:gd name="T12" fmla="*/ 0 w 11"/>
                    <a:gd name="T13" fmla="*/ 2147483646 h 9"/>
                    <a:gd name="T14" fmla="*/ 2147483646 w 11"/>
                    <a:gd name="T15" fmla="*/ 2147483646 h 9"/>
                    <a:gd name="T16" fmla="*/ 2147483646 w 11"/>
                    <a:gd name="T17" fmla="*/ 0 h 9"/>
                    <a:gd name="T18" fmla="*/ 2147483646 w 11"/>
                    <a:gd name="T19" fmla="*/ 2147483646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9"/>
                    <a:gd name="T32" fmla="*/ 11 w 1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9">
                      <a:moveTo>
                        <a:pt x="6" y="0"/>
                      </a:moveTo>
                      <a:lnTo>
                        <a:pt x="6" y="4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6" y="0"/>
                      </a:lnTo>
                      <a:close/>
                      <a:moveTo>
                        <a:pt x="5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77" name="Freeform 26"/>
                <p:cNvSpPr>
                  <a:spLocks/>
                </p:cNvSpPr>
                <p:nvPr/>
              </p:nvSpPr>
              <p:spPr bwMode="auto">
                <a:xfrm>
                  <a:off x="2506" y="1742"/>
                  <a:ext cx="10" cy="49"/>
                </a:xfrm>
                <a:custGeom>
                  <a:avLst/>
                  <a:gdLst>
                    <a:gd name="T0" fmla="*/ 2147483646 w 5"/>
                    <a:gd name="T1" fmla="*/ 0 h 25"/>
                    <a:gd name="T2" fmla="*/ 2147483646 w 5"/>
                    <a:gd name="T3" fmla="*/ 2147483646 h 25"/>
                    <a:gd name="T4" fmla="*/ 2147483646 w 5"/>
                    <a:gd name="T5" fmla="*/ 2147483646 h 25"/>
                    <a:gd name="T6" fmla="*/ 2147483646 w 5"/>
                    <a:gd name="T7" fmla="*/ 0 h 25"/>
                    <a:gd name="T8" fmla="*/ 2147483646 w 5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5"/>
                    <a:gd name="T17" fmla="*/ 5 w 5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5" y="25"/>
                      </a:lnTo>
                      <a:cubicBezTo>
                        <a:pt x="2" y="24"/>
                        <a:pt x="2" y="2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78" name="Freeform 27"/>
                <p:cNvSpPr>
                  <a:spLocks/>
                </p:cNvSpPr>
                <p:nvPr/>
              </p:nvSpPr>
              <p:spPr bwMode="auto">
                <a:xfrm>
                  <a:off x="2512" y="1742"/>
                  <a:ext cx="4" cy="49"/>
                </a:xfrm>
                <a:custGeom>
                  <a:avLst/>
                  <a:gdLst>
                    <a:gd name="T0" fmla="*/ 2147483646 w 2"/>
                    <a:gd name="T1" fmla="*/ 2147483646 h 25"/>
                    <a:gd name="T2" fmla="*/ 2147483646 w 2"/>
                    <a:gd name="T3" fmla="*/ 2147483646 h 25"/>
                    <a:gd name="T4" fmla="*/ 2147483646 w 2"/>
                    <a:gd name="T5" fmla="*/ 2147483646 h 25"/>
                    <a:gd name="T6" fmla="*/ 2147483646 w 2"/>
                    <a:gd name="T7" fmla="*/ 2147483646 h 25"/>
                    <a:gd name="T8" fmla="*/ 2147483646 w 2"/>
                    <a:gd name="T9" fmla="*/ 2147483646 h 25"/>
                    <a:gd name="T10" fmla="*/ 2147483646 w 2"/>
                    <a:gd name="T11" fmla="*/ 2147483646 h 25"/>
                    <a:gd name="T12" fmla="*/ 0 w 2"/>
                    <a:gd name="T13" fmla="*/ 2147483646 h 25"/>
                    <a:gd name="T14" fmla="*/ 2147483646 w 2"/>
                    <a:gd name="T15" fmla="*/ 2147483646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5"/>
                    <a:gd name="T26" fmla="*/ 2 w 2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5">
                      <a:moveTo>
                        <a:pt x="1" y="1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2" y="22"/>
                      </a:cubicBezTo>
                      <a:lnTo>
                        <a:pt x="2" y="23"/>
                      </a:lnTo>
                      <a:cubicBezTo>
                        <a:pt x="2" y="24"/>
                        <a:pt x="2" y="24"/>
                        <a:pt x="1" y="24"/>
                      </a:cubicBezTo>
                      <a:cubicBezTo>
                        <a:pt x="1" y="25"/>
                        <a:pt x="0" y="20"/>
                        <a:pt x="0" y="13"/>
                      </a:cubicBezTo>
                      <a:cubicBezTo>
                        <a:pt x="0" y="6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79" name="Freeform 28"/>
                <p:cNvSpPr>
                  <a:spLocks noEditPoints="1"/>
                </p:cNvSpPr>
                <p:nvPr/>
              </p:nvSpPr>
              <p:spPr bwMode="auto">
                <a:xfrm>
                  <a:off x="2512" y="1744"/>
                  <a:ext cx="4" cy="45"/>
                </a:xfrm>
                <a:custGeom>
                  <a:avLst/>
                  <a:gdLst>
                    <a:gd name="T0" fmla="*/ 2147483646 w 2"/>
                    <a:gd name="T1" fmla="*/ 2147483646 h 23"/>
                    <a:gd name="T2" fmla="*/ 2147483646 w 2"/>
                    <a:gd name="T3" fmla="*/ 2147483646 h 23"/>
                    <a:gd name="T4" fmla="*/ 2147483646 w 2"/>
                    <a:gd name="T5" fmla="*/ 2147483646 h 23"/>
                    <a:gd name="T6" fmla="*/ 2147483646 w 2"/>
                    <a:gd name="T7" fmla="*/ 2147483646 h 23"/>
                    <a:gd name="T8" fmla="*/ 0 w 2"/>
                    <a:gd name="T9" fmla="*/ 2147483646 h 23"/>
                    <a:gd name="T10" fmla="*/ 2147483646 w 2"/>
                    <a:gd name="T11" fmla="*/ 0 h 23"/>
                    <a:gd name="T12" fmla="*/ 2147483646 w 2"/>
                    <a:gd name="T13" fmla="*/ 2147483646 h 23"/>
                    <a:gd name="T14" fmla="*/ 2147483646 w 2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3"/>
                    <a:gd name="T26" fmla="*/ 2 w 2"/>
                    <a:gd name="T27" fmla="*/ 23 h 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3">
                      <a:moveTo>
                        <a:pt x="2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moveTo>
                        <a:pt x="2" y="21"/>
                      </a:moveTo>
                      <a:cubicBezTo>
                        <a:pt x="2" y="23"/>
                        <a:pt x="2" y="23"/>
                        <a:pt x="1" y="23"/>
                      </a:cubicBezTo>
                      <a:cubicBezTo>
                        <a:pt x="0" y="23"/>
                        <a:pt x="0" y="18"/>
                        <a:pt x="0" y="11"/>
                      </a:cubicBezTo>
                      <a:cubicBezTo>
                        <a:pt x="0" y="5"/>
                        <a:pt x="0" y="0"/>
                        <a:pt x="1" y="0"/>
                      </a:cubicBezTo>
                      <a:cubicBezTo>
                        <a:pt x="2" y="0"/>
                        <a:pt x="2" y="0"/>
                        <a:pt x="2" y="2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0" name="Freeform 29"/>
                <p:cNvSpPr>
                  <a:spLocks/>
                </p:cNvSpPr>
                <p:nvPr/>
              </p:nvSpPr>
              <p:spPr bwMode="auto">
                <a:xfrm>
                  <a:off x="2514" y="1748"/>
                  <a:ext cx="2" cy="39"/>
                </a:xfrm>
                <a:custGeom>
                  <a:avLst/>
                  <a:gdLst>
                    <a:gd name="T0" fmla="*/ 2147483646 w 1"/>
                    <a:gd name="T1" fmla="*/ 2147483646 h 20"/>
                    <a:gd name="T2" fmla="*/ 2147483646 w 1"/>
                    <a:gd name="T3" fmla="*/ 2147483646 h 20"/>
                    <a:gd name="T4" fmla="*/ 0 w 1"/>
                    <a:gd name="T5" fmla="*/ 2147483646 h 20"/>
                    <a:gd name="T6" fmla="*/ 2147483646 w 1"/>
                    <a:gd name="T7" fmla="*/ 0 h 20"/>
                    <a:gd name="T8" fmla="*/ 2147483646 w 1"/>
                    <a:gd name="T9" fmla="*/ 2147483646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0"/>
                    <a:gd name="T17" fmla="*/ 1 w 1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0">
                      <a:moveTo>
                        <a:pt x="1" y="19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0" y="20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1" name="Freeform 30"/>
                <p:cNvSpPr>
                  <a:spLocks/>
                </p:cNvSpPr>
                <p:nvPr/>
              </p:nvSpPr>
              <p:spPr bwMode="auto">
                <a:xfrm>
                  <a:off x="2422" y="1742"/>
                  <a:ext cx="8" cy="49"/>
                </a:xfrm>
                <a:custGeom>
                  <a:avLst/>
                  <a:gdLst>
                    <a:gd name="T0" fmla="*/ 2147483646 w 4"/>
                    <a:gd name="T1" fmla="*/ 0 h 25"/>
                    <a:gd name="T2" fmla="*/ 2147483646 w 4"/>
                    <a:gd name="T3" fmla="*/ 2147483646 h 25"/>
                    <a:gd name="T4" fmla="*/ 2147483646 w 4"/>
                    <a:gd name="T5" fmla="*/ 2147483646 h 25"/>
                    <a:gd name="T6" fmla="*/ 2147483646 w 4"/>
                    <a:gd name="T7" fmla="*/ 0 h 25"/>
                    <a:gd name="T8" fmla="*/ 2147483646 w 4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5"/>
                    <a:gd name="T17" fmla="*/ 4 w 4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5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5"/>
                      </a:cubicBezTo>
                      <a:lnTo>
                        <a:pt x="4" y="25"/>
                      </a:lnTo>
                      <a:cubicBezTo>
                        <a:pt x="1" y="24"/>
                        <a:pt x="2" y="2"/>
                        <a:pt x="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2" name="Freeform 31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6" cy="49"/>
                </a:xfrm>
                <a:custGeom>
                  <a:avLst/>
                  <a:gdLst>
                    <a:gd name="T0" fmla="*/ 2147483646 w 3"/>
                    <a:gd name="T1" fmla="*/ 0 h 25"/>
                    <a:gd name="T2" fmla="*/ 2147483646 w 3"/>
                    <a:gd name="T3" fmla="*/ 2147483646 h 25"/>
                    <a:gd name="T4" fmla="*/ 2147483646 w 3"/>
                    <a:gd name="T5" fmla="*/ 2147483646 h 25"/>
                    <a:gd name="T6" fmla="*/ 2147483646 w 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"/>
                    <a:gd name="T13" fmla="*/ 0 h 25"/>
                    <a:gd name="T14" fmla="*/ 3 w 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3" y="24"/>
                      </a:lnTo>
                      <a:cubicBezTo>
                        <a:pt x="0" y="24"/>
                        <a:pt x="1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3" name="Freeform 32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2147483646 w 21"/>
                    <a:gd name="T3" fmla="*/ 0 h 24"/>
                    <a:gd name="T4" fmla="*/ 2147483646 w 21"/>
                    <a:gd name="T5" fmla="*/ 2147483646 h 24"/>
                    <a:gd name="T6" fmla="*/ 0 w 21"/>
                    <a:gd name="T7" fmla="*/ 2147483646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4" name="Freeform 33"/>
                <p:cNvSpPr>
                  <a:spLocks noEditPoints="1"/>
                </p:cNvSpPr>
                <p:nvPr/>
              </p:nvSpPr>
              <p:spPr bwMode="auto">
                <a:xfrm>
                  <a:off x="1921" y="1746"/>
                  <a:ext cx="11" cy="19"/>
                </a:xfrm>
                <a:custGeom>
                  <a:avLst/>
                  <a:gdLst>
                    <a:gd name="T0" fmla="*/ 2147483646 w 6"/>
                    <a:gd name="T1" fmla="*/ 0 h 10"/>
                    <a:gd name="T2" fmla="*/ 2147483646 w 6"/>
                    <a:gd name="T3" fmla="*/ 2147483646 h 10"/>
                    <a:gd name="T4" fmla="*/ 2147483646 w 6"/>
                    <a:gd name="T5" fmla="*/ 2147483646 h 10"/>
                    <a:gd name="T6" fmla="*/ 2147483646 w 6"/>
                    <a:gd name="T7" fmla="*/ 2147483646 h 10"/>
                    <a:gd name="T8" fmla="*/ 2147483646 w 6"/>
                    <a:gd name="T9" fmla="*/ 2147483646 h 10"/>
                    <a:gd name="T10" fmla="*/ 2147483646 w 6"/>
                    <a:gd name="T11" fmla="*/ 2147483646 h 10"/>
                    <a:gd name="T12" fmla="*/ 0 w 6"/>
                    <a:gd name="T13" fmla="*/ 2147483646 h 10"/>
                    <a:gd name="T14" fmla="*/ 2147483646 w 6"/>
                    <a:gd name="T15" fmla="*/ 2147483646 h 10"/>
                    <a:gd name="T16" fmla="*/ 2147483646 w 6"/>
                    <a:gd name="T17" fmla="*/ 0 h 10"/>
                    <a:gd name="T18" fmla="*/ 2147483646 w 6"/>
                    <a:gd name="T19" fmla="*/ 214748364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5" name="Freeform 34"/>
                <p:cNvSpPr>
                  <a:spLocks noEditPoints="1"/>
                </p:cNvSpPr>
                <p:nvPr/>
              </p:nvSpPr>
              <p:spPr bwMode="auto">
                <a:xfrm>
                  <a:off x="1925" y="1744"/>
                  <a:ext cx="9" cy="17"/>
                </a:xfrm>
                <a:custGeom>
                  <a:avLst/>
                  <a:gdLst>
                    <a:gd name="T0" fmla="*/ 2147483646 w 5"/>
                    <a:gd name="T1" fmla="*/ 0 h 9"/>
                    <a:gd name="T2" fmla="*/ 2147483646 w 5"/>
                    <a:gd name="T3" fmla="*/ 2147483646 h 9"/>
                    <a:gd name="T4" fmla="*/ 2147483646 w 5"/>
                    <a:gd name="T5" fmla="*/ 2147483646 h 9"/>
                    <a:gd name="T6" fmla="*/ 2147483646 w 5"/>
                    <a:gd name="T7" fmla="*/ 2147483646 h 9"/>
                    <a:gd name="T8" fmla="*/ 2147483646 w 5"/>
                    <a:gd name="T9" fmla="*/ 2147483646 h 9"/>
                    <a:gd name="T10" fmla="*/ 2147483646 w 5"/>
                    <a:gd name="T11" fmla="*/ 2147483646 h 9"/>
                    <a:gd name="T12" fmla="*/ 0 w 5"/>
                    <a:gd name="T13" fmla="*/ 2147483646 h 9"/>
                    <a:gd name="T14" fmla="*/ 2147483646 w 5"/>
                    <a:gd name="T15" fmla="*/ 2147483646 h 9"/>
                    <a:gd name="T16" fmla="*/ 2147483646 w 5"/>
                    <a:gd name="T17" fmla="*/ 0 h 9"/>
                    <a:gd name="T18" fmla="*/ 2147483646 w 5"/>
                    <a:gd name="T19" fmla="*/ 2147483646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6" name="Freeform 35"/>
                <p:cNvSpPr>
                  <a:spLocks/>
                </p:cNvSpPr>
                <p:nvPr/>
              </p:nvSpPr>
              <p:spPr bwMode="auto">
                <a:xfrm>
                  <a:off x="1957" y="1650"/>
                  <a:ext cx="2" cy="47"/>
                </a:xfrm>
                <a:custGeom>
                  <a:avLst/>
                  <a:gdLst>
                    <a:gd name="T0" fmla="*/ 2147483646 w 1"/>
                    <a:gd name="T1" fmla="*/ 0 h 24"/>
                    <a:gd name="T2" fmla="*/ 2147483646 w 1"/>
                    <a:gd name="T3" fmla="*/ 2147483646 h 24"/>
                    <a:gd name="T4" fmla="*/ 2147483646 w 1"/>
                    <a:gd name="T5" fmla="*/ 2147483646 h 24"/>
                    <a:gd name="T6" fmla="*/ 214748364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7" name="Freeform 36"/>
                <p:cNvSpPr>
                  <a:spLocks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0 w 1"/>
                    <a:gd name="T1" fmla="*/ 0 h 24"/>
                    <a:gd name="T2" fmla="*/ 2147483646 w 1"/>
                    <a:gd name="T3" fmla="*/ 2147483646 h 24"/>
                    <a:gd name="T4" fmla="*/ 0 w 1"/>
                    <a:gd name="T5" fmla="*/ 2147483646 h 24"/>
                    <a:gd name="T6" fmla="*/ 0 w 1"/>
                    <a:gd name="T7" fmla="*/ 2147483646 h 24"/>
                    <a:gd name="T8" fmla="*/ 2147483646 w 1"/>
                    <a:gd name="T9" fmla="*/ 2147483646 h 24"/>
                    <a:gd name="T10" fmla="*/ 0 w 1"/>
                    <a:gd name="T11" fmla="*/ 2147483646 h 24"/>
                    <a:gd name="T12" fmla="*/ 0 w 1"/>
                    <a:gd name="T13" fmla="*/ 2147483646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8" name="Freeform 37"/>
                <p:cNvSpPr>
                  <a:spLocks noEditPoints="1"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2147483646 w 1"/>
                    <a:gd name="T1" fmla="*/ 2147483646 h 24"/>
                    <a:gd name="T2" fmla="*/ 2147483646 w 1"/>
                    <a:gd name="T3" fmla="*/ 2147483646 h 24"/>
                    <a:gd name="T4" fmla="*/ 2147483646 w 1"/>
                    <a:gd name="T5" fmla="*/ 2147483646 h 24"/>
                    <a:gd name="T6" fmla="*/ 0 w 1"/>
                    <a:gd name="T7" fmla="*/ 2147483646 h 24"/>
                    <a:gd name="T8" fmla="*/ 0 w 1"/>
                    <a:gd name="T9" fmla="*/ 2147483646 h 24"/>
                    <a:gd name="T10" fmla="*/ 0 w 1"/>
                    <a:gd name="T11" fmla="*/ 0 h 24"/>
                    <a:gd name="T12" fmla="*/ 2147483646 w 1"/>
                    <a:gd name="T13" fmla="*/ 2147483646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89" name="Freeform 38"/>
                <p:cNvSpPr>
                  <a:spLocks/>
                </p:cNvSpPr>
                <p:nvPr/>
              </p:nvSpPr>
              <p:spPr bwMode="auto">
                <a:xfrm>
                  <a:off x="1960" y="1748"/>
                  <a:ext cx="2" cy="37"/>
                </a:xfrm>
                <a:custGeom>
                  <a:avLst/>
                  <a:gdLst>
                    <a:gd name="T0" fmla="*/ 2147483646 w 1"/>
                    <a:gd name="T1" fmla="*/ 2147483646 h 19"/>
                    <a:gd name="T2" fmla="*/ 2147483646 w 1"/>
                    <a:gd name="T3" fmla="*/ 2147483646 h 19"/>
                    <a:gd name="T4" fmla="*/ 0 w 1"/>
                    <a:gd name="T5" fmla="*/ 2147483646 h 19"/>
                    <a:gd name="T6" fmla="*/ 2147483646 w 1"/>
                    <a:gd name="T7" fmla="*/ 0 h 19"/>
                    <a:gd name="T8" fmla="*/ 214748364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0" name="Freeform 39"/>
                <p:cNvSpPr>
                  <a:spLocks/>
                </p:cNvSpPr>
                <p:nvPr/>
              </p:nvSpPr>
              <p:spPr bwMode="auto">
                <a:xfrm>
                  <a:off x="1917" y="1742"/>
                  <a:ext cx="4" cy="47"/>
                </a:xfrm>
                <a:custGeom>
                  <a:avLst/>
                  <a:gdLst>
                    <a:gd name="T0" fmla="*/ 2147483646 w 2"/>
                    <a:gd name="T1" fmla="*/ 0 h 24"/>
                    <a:gd name="T2" fmla="*/ 2147483646 w 2"/>
                    <a:gd name="T3" fmla="*/ 2147483646 h 24"/>
                    <a:gd name="T4" fmla="*/ 2147483646 w 2"/>
                    <a:gd name="T5" fmla="*/ 2147483646 h 24"/>
                    <a:gd name="T6" fmla="*/ 2147483646 w 2"/>
                    <a:gd name="T7" fmla="*/ 0 h 24"/>
                    <a:gd name="T8" fmla="*/ 214748364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1" name="Freeform 40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2" cy="47"/>
                </a:xfrm>
                <a:custGeom>
                  <a:avLst/>
                  <a:gdLst>
                    <a:gd name="T0" fmla="*/ 2147483646 w 1"/>
                    <a:gd name="T1" fmla="*/ 0 h 24"/>
                    <a:gd name="T2" fmla="*/ 2147483646 w 1"/>
                    <a:gd name="T3" fmla="*/ 2147483646 h 24"/>
                    <a:gd name="T4" fmla="*/ 2147483646 w 1"/>
                    <a:gd name="T5" fmla="*/ 2147483646 h 24"/>
                    <a:gd name="T6" fmla="*/ 214748364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2" name="Freeform 41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111" cy="88"/>
                </a:xfrm>
                <a:custGeom>
                  <a:avLst/>
                  <a:gdLst>
                    <a:gd name="T0" fmla="*/ 2147483646 w 57"/>
                    <a:gd name="T1" fmla="*/ 0 h 45"/>
                    <a:gd name="T2" fmla="*/ 2147483646 w 57"/>
                    <a:gd name="T3" fmla="*/ 0 h 45"/>
                    <a:gd name="T4" fmla="*/ 2147483646 w 57"/>
                    <a:gd name="T5" fmla="*/ 2147483646 h 45"/>
                    <a:gd name="T6" fmla="*/ 2147483646 w 57"/>
                    <a:gd name="T7" fmla="*/ 2147483646 h 45"/>
                    <a:gd name="T8" fmla="*/ 2147483646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3" name="Freeform 42"/>
                <p:cNvSpPr>
                  <a:spLocks noEditPoints="1"/>
                </p:cNvSpPr>
                <p:nvPr/>
              </p:nvSpPr>
              <p:spPr bwMode="auto">
                <a:xfrm>
                  <a:off x="1887" y="1824"/>
                  <a:ext cx="32" cy="37"/>
                </a:xfrm>
                <a:custGeom>
                  <a:avLst/>
                  <a:gdLst>
                    <a:gd name="T0" fmla="*/ 2147483646 w 16"/>
                    <a:gd name="T1" fmla="*/ 0 h 19"/>
                    <a:gd name="T2" fmla="*/ 2147483646 w 16"/>
                    <a:gd name="T3" fmla="*/ 2147483646 h 19"/>
                    <a:gd name="T4" fmla="*/ 2147483646 w 16"/>
                    <a:gd name="T5" fmla="*/ 2147483646 h 19"/>
                    <a:gd name="T6" fmla="*/ 2147483646 w 16"/>
                    <a:gd name="T7" fmla="*/ 2147483646 h 19"/>
                    <a:gd name="T8" fmla="*/ 2147483646 w 16"/>
                    <a:gd name="T9" fmla="*/ 2147483646 h 19"/>
                    <a:gd name="T10" fmla="*/ 2147483646 w 16"/>
                    <a:gd name="T11" fmla="*/ 2147483646 h 19"/>
                    <a:gd name="T12" fmla="*/ 0 w 16"/>
                    <a:gd name="T13" fmla="*/ 2147483646 h 19"/>
                    <a:gd name="T14" fmla="*/ 2147483646 w 16"/>
                    <a:gd name="T15" fmla="*/ 2147483646 h 19"/>
                    <a:gd name="T16" fmla="*/ 2147483646 w 16"/>
                    <a:gd name="T17" fmla="*/ 0 h 19"/>
                    <a:gd name="T18" fmla="*/ 2147483646 w 16"/>
                    <a:gd name="T19" fmla="*/ 2147483646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4" name="Freeform 43"/>
                <p:cNvSpPr>
                  <a:spLocks noEditPoints="1"/>
                </p:cNvSpPr>
                <p:nvPr/>
              </p:nvSpPr>
              <p:spPr bwMode="auto">
                <a:xfrm>
                  <a:off x="1897" y="1820"/>
                  <a:ext cx="28" cy="31"/>
                </a:xfrm>
                <a:custGeom>
                  <a:avLst/>
                  <a:gdLst>
                    <a:gd name="T0" fmla="*/ 2147483646 w 14"/>
                    <a:gd name="T1" fmla="*/ 0 h 16"/>
                    <a:gd name="T2" fmla="*/ 2147483646 w 14"/>
                    <a:gd name="T3" fmla="*/ 2147483646 h 16"/>
                    <a:gd name="T4" fmla="*/ 2147483646 w 14"/>
                    <a:gd name="T5" fmla="*/ 2147483646 h 16"/>
                    <a:gd name="T6" fmla="*/ 2147483646 w 14"/>
                    <a:gd name="T7" fmla="*/ 2147483646 h 16"/>
                    <a:gd name="T8" fmla="*/ 2147483646 w 14"/>
                    <a:gd name="T9" fmla="*/ 2147483646 h 16"/>
                    <a:gd name="T10" fmla="*/ 2147483646 w 14"/>
                    <a:gd name="T11" fmla="*/ 2147483646 h 16"/>
                    <a:gd name="T12" fmla="*/ 0 w 14"/>
                    <a:gd name="T13" fmla="*/ 2147483646 h 16"/>
                    <a:gd name="T14" fmla="*/ 2147483646 w 14"/>
                    <a:gd name="T15" fmla="*/ 2147483646 h 16"/>
                    <a:gd name="T16" fmla="*/ 2147483646 w 14"/>
                    <a:gd name="T17" fmla="*/ 0 h 16"/>
                    <a:gd name="T18" fmla="*/ 2147483646 w 14"/>
                    <a:gd name="T19" fmla="*/ 2147483646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5" name="Freeform 44"/>
                <p:cNvSpPr>
                  <a:spLocks/>
                </p:cNvSpPr>
                <p:nvPr/>
              </p:nvSpPr>
              <p:spPr bwMode="auto">
                <a:xfrm>
                  <a:off x="1983" y="1816"/>
                  <a:ext cx="10" cy="88"/>
                </a:xfrm>
                <a:custGeom>
                  <a:avLst/>
                  <a:gdLst>
                    <a:gd name="T0" fmla="*/ 2147483646 w 5"/>
                    <a:gd name="T1" fmla="*/ 0 h 45"/>
                    <a:gd name="T2" fmla="*/ 2147483646 w 5"/>
                    <a:gd name="T3" fmla="*/ 2147483646 h 45"/>
                    <a:gd name="T4" fmla="*/ 2147483646 w 5"/>
                    <a:gd name="T5" fmla="*/ 2147483646 h 45"/>
                    <a:gd name="T6" fmla="*/ 2147483646 w 5"/>
                    <a:gd name="T7" fmla="*/ 0 h 45"/>
                    <a:gd name="T8" fmla="*/ 2147483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6" name="Freeform 45"/>
                <p:cNvSpPr>
                  <a:spLocks/>
                </p:cNvSpPr>
                <p:nvPr/>
              </p:nvSpPr>
              <p:spPr bwMode="auto">
                <a:xfrm>
                  <a:off x="1989" y="1816"/>
                  <a:ext cx="6" cy="88"/>
                </a:xfrm>
                <a:custGeom>
                  <a:avLst/>
                  <a:gdLst>
                    <a:gd name="T0" fmla="*/ 2147483646 w 3"/>
                    <a:gd name="T1" fmla="*/ 2147483646 h 45"/>
                    <a:gd name="T2" fmla="*/ 2147483646 w 3"/>
                    <a:gd name="T3" fmla="*/ 2147483646 h 45"/>
                    <a:gd name="T4" fmla="*/ 2147483646 w 3"/>
                    <a:gd name="T5" fmla="*/ 2147483646 h 45"/>
                    <a:gd name="T6" fmla="*/ 2147483646 w 3"/>
                    <a:gd name="T7" fmla="*/ 2147483646 h 45"/>
                    <a:gd name="T8" fmla="*/ 2147483646 w 3"/>
                    <a:gd name="T9" fmla="*/ 2147483646 h 45"/>
                    <a:gd name="T10" fmla="*/ 2147483646 w 3"/>
                    <a:gd name="T11" fmla="*/ 2147483646 h 45"/>
                    <a:gd name="T12" fmla="*/ 0 w 3"/>
                    <a:gd name="T13" fmla="*/ 2147483646 h 45"/>
                    <a:gd name="T14" fmla="*/ 2147483646 w 3"/>
                    <a:gd name="T15" fmla="*/ 2147483646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7" name="Freeform 46"/>
                <p:cNvSpPr>
                  <a:spLocks noEditPoints="1"/>
                </p:cNvSpPr>
                <p:nvPr/>
              </p:nvSpPr>
              <p:spPr bwMode="auto">
                <a:xfrm>
                  <a:off x="1989" y="1818"/>
                  <a:ext cx="6" cy="86"/>
                </a:xfrm>
                <a:custGeom>
                  <a:avLst/>
                  <a:gdLst>
                    <a:gd name="T0" fmla="*/ 2147483646 w 3"/>
                    <a:gd name="T1" fmla="*/ 2147483646 h 44"/>
                    <a:gd name="T2" fmla="*/ 2147483646 w 3"/>
                    <a:gd name="T3" fmla="*/ 2147483646 h 44"/>
                    <a:gd name="T4" fmla="*/ 2147483646 w 3"/>
                    <a:gd name="T5" fmla="*/ 2147483646 h 44"/>
                    <a:gd name="T6" fmla="*/ 2147483646 w 3"/>
                    <a:gd name="T7" fmla="*/ 2147483646 h 44"/>
                    <a:gd name="T8" fmla="*/ 0 w 3"/>
                    <a:gd name="T9" fmla="*/ 2147483646 h 44"/>
                    <a:gd name="T10" fmla="*/ 2147483646 w 3"/>
                    <a:gd name="T11" fmla="*/ 0 h 44"/>
                    <a:gd name="T12" fmla="*/ 2147483646 w 3"/>
                    <a:gd name="T13" fmla="*/ 2147483646 h 44"/>
                    <a:gd name="T14" fmla="*/ 2147483646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8" name="Freeform 47"/>
                <p:cNvSpPr>
                  <a:spLocks/>
                </p:cNvSpPr>
                <p:nvPr/>
              </p:nvSpPr>
              <p:spPr bwMode="auto">
                <a:xfrm>
                  <a:off x="1991" y="1826"/>
                  <a:ext cx="4" cy="71"/>
                </a:xfrm>
                <a:custGeom>
                  <a:avLst/>
                  <a:gdLst>
                    <a:gd name="T0" fmla="*/ 2147483646 w 2"/>
                    <a:gd name="T1" fmla="*/ 2147483646 h 36"/>
                    <a:gd name="T2" fmla="*/ 2147483646 w 2"/>
                    <a:gd name="T3" fmla="*/ 2147483646 h 36"/>
                    <a:gd name="T4" fmla="*/ 0 w 2"/>
                    <a:gd name="T5" fmla="*/ 2147483646 h 36"/>
                    <a:gd name="T6" fmla="*/ 2147483646 w 2"/>
                    <a:gd name="T7" fmla="*/ 0 h 36"/>
                    <a:gd name="T8" fmla="*/ 2147483646 w 2"/>
                    <a:gd name="T9" fmla="*/ 2147483646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299" name="Freeform 48"/>
                <p:cNvSpPr>
                  <a:spLocks/>
                </p:cNvSpPr>
                <p:nvPr/>
              </p:nvSpPr>
              <p:spPr bwMode="auto">
                <a:xfrm>
                  <a:off x="1878" y="1816"/>
                  <a:ext cx="9" cy="88"/>
                </a:xfrm>
                <a:custGeom>
                  <a:avLst/>
                  <a:gdLst>
                    <a:gd name="T0" fmla="*/ 2147483646 w 5"/>
                    <a:gd name="T1" fmla="*/ 0 h 45"/>
                    <a:gd name="T2" fmla="*/ 2147483646 w 5"/>
                    <a:gd name="T3" fmla="*/ 2147483646 h 45"/>
                    <a:gd name="T4" fmla="*/ 2147483646 w 5"/>
                    <a:gd name="T5" fmla="*/ 2147483646 h 45"/>
                    <a:gd name="T6" fmla="*/ 2147483646 w 5"/>
                    <a:gd name="T7" fmla="*/ 0 h 45"/>
                    <a:gd name="T8" fmla="*/ 2147483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0" name="Freeform 49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7" cy="88"/>
                </a:xfrm>
                <a:custGeom>
                  <a:avLst/>
                  <a:gdLst>
                    <a:gd name="T0" fmla="*/ 2147483646 w 4"/>
                    <a:gd name="T1" fmla="*/ 0 h 45"/>
                    <a:gd name="T2" fmla="*/ 2147483646 w 4"/>
                    <a:gd name="T3" fmla="*/ 2147483646 h 45"/>
                    <a:gd name="T4" fmla="*/ 2147483646 w 4"/>
                    <a:gd name="T5" fmla="*/ 2147483646 h 45"/>
                    <a:gd name="T6" fmla="*/ 2147483646 w 4"/>
                    <a:gd name="T7" fmla="*/ 0 h 45"/>
                    <a:gd name="T8" fmla="*/ 2147483646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1" name="Freeform 50"/>
                <p:cNvSpPr>
                  <a:spLocks/>
                </p:cNvSpPr>
                <p:nvPr/>
              </p:nvSpPr>
              <p:spPr bwMode="auto">
                <a:xfrm>
                  <a:off x="1927" y="1789"/>
                  <a:ext cx="25" cy="29"/>
                </a:xfrm>
                <a:custGeom>
                  <a:avLst/>
                  <a:gdLst>
                    <a:gd name="T0" fmla="*/ 0 w 13"/>
                    <a:gd name="T1" fmla="*/ 0 h 15"/>
                    <a:gd name="T2" fmla="*/ 2147483646 w 13"/>
                    <a:gd name="T3" fmla="*/ 0 h 15"/>
                    <a:gd name="T4" fmla="*/ 2147483646 w 13"/>
                    <a:gd name="T5" fmla="*/ 0 h 15"/>
                    <a:gd name="T6" fmla="*/ 2147483646 w 13"/>
                    <a:gd name="T7" fmla="*/ 2147483646 h 15"/>
                    <a:gd name="T8" fmla="*/ 2147483646 w 13"/>
                    <a:gd name="T9" fmla="*/ 2147483646 h 15"/>
                    <a:gd name="T10" fmla="*/ 2147483646 w 13"/>
                    <a:gd name="T11" fmla="*/ 2147483646 h 15"/>
                    <a:gd name="T12" fmla="*/ 0 w 13"/>
                    <a:gd name="T13" fmla="*/ 2147483646 h 15"/>
                    <a:gd name="T14" fmla="*/ 0 w 13"/>
                    <a:gd name="T15" fmla="*/ 2147483646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2" name="Freeform 51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2147483646 w 21"/>
                    <a:gd name="T3" fmla="*/ 0 h 24"/>
                    <a:gd name="T4" fmla="*/ 2147483646 w 21"/>
                    <a:gd name="T5" fmla="*/ 2147483646 h 24"/>
                    <a:gd name="T6" fmla="*/ 0 w 21"/>
                    <a:gd name="T7" fmla="*/ 2147483646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3" name="Freeform 52"/>
                <p:cNvSpPr>
                  <a:spLocks noEditPoints="1"/>
                </p:cNvSpPr>
                <p:nvPr/>
              </p:nvSpPr>
              <p:spPr bwMode="auto">
                <a:xfrm>
                  <a:off x="3775" y="1746"/>
                  <a:ext cx="12" cy="19"/>
                </a:xfrm>
                <a:custGeom>
                  <a:avLst/>
                  <a:gdLst>
                    <a:gd name="T0" fmla="*/ 2147483646 w 6"/>
                    <a:gd name="T1" fmla="*/ 0 h 10"/>
                    <a:gd name="T2" fmla="*/ 2147483646 w 6"/>
                    <a:gd name="T3" fmla="*/ 2147483646 h 10"/>
                    <a:gd name="T4" fmla="*/ 2147483646 w 6"/>
                    <a:gd name="T5" fmla="*/ 2147483646 h 10"/>
                    <a:gd name="T6" fmla="*/ 2147483646 w 6"/>
                    <a:gd name="T7" fmla="*/ 2147483646 h 10"/>
                    <a:gd name="T8" fmla="*/ 2147483646 w 6"/>
                    <a:gd name="T9" fmla="*/ 2147483646 h 10"/>
                    <a:gd name="T10" fmla="*/ 2147483646 w 6"/>
                    <a:gd name="T11" fmla="*/ 2147483646 h 10"/>
                    <a:gd name="T12" fmla="*/ 0 w 6"/>
                    <a:gd name="T13" fmla="*/ 2147483646 h 10"/>
                    <a:gd name="T14" fmla="*/ 2147483646 w 6"/>
                    <a:gd name="T15" fmla="*/ 2147483646 h 10"/>
                    <a:gd name="T16" fmla="*/ 2147483646 w 6"/>
                    <a:gd name="T17" fmla="*/ 0 h 10"/>
                    <a:gd name="T18" fmla="*/ 2147483646 w 6"/>
                    <a:gd name="T19" fmla="*/ 214748364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4" name="Freeform 53"/>
                <p:cNvSpPr>
                  <a:spLocks noEditPoints="1"/>
                </p:cNvSpPr>
                <p:nvPr/>
              </p:nvSpPr>
              <p:spPr bwMode="auto">
                <a:xfrm>
                  <a:off x="3779" y="1744"/>
                  <a:ext cx="10" cy="17"/>
                </a:xfrm>
                <a:custGeom>
                  <a:avLst/>
                  <a:gdLst>
                    <a:gd name="T0" fmla="*/ 2147483646 w 5"/>
                    <a:gd name="T1" fmla="*/ 0 h 9"/>
                    <a:gd name="T2" fmla="*/ 2147483646 w 5"/>
                    <a:gd name="T3" fmla="*/ 2147483646 h 9"/>
                    <a:gd name="T4" fmla="*/ 2147483646 w 5"/>
                    <a:gd name="T5" fmla="*/ 2147483646 h 9"/>
                    <a:gd name="T6" fmla="*/ 2147483646 w 5"/>
                    <a:gd name="T7" fmla="*/ 2147483646 h 9"/>
                    <a:gd name="T8" fmla="*/ 2147483646 w 5"/>
                    <a:gd name="T9" fmla="*/ 2147483646 h 9"/>
                    <a:gd name="T10" fmla="*/ 2147483646 w 5"/>
                    <a:gd name="T11" fmla="*/ 2147483646 h 9"/>
                    <a:gd name="T12" fmla="*/ 0 w 5"/>
                    <a:gd name="T13" fmla="*/ 2147483646 h 9"/>
                    <a:gd name="T14" fmla="*/ 2147483646 w 5"/>
                    <a:gd name="T15" fmla="*/ 2147483646 h 9"/>
                    <a:gd name="T16" fmla="*/ 2147483646 w 5"/>
                    <a:gd name="T17" fmla="*/ 0 h 9"/>
                    <a:gd name="T18" fmla="*/ 2147483646 w 5"/>
                    <a:gd name="T19" fmla="*/ 2147483646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2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5" name="Freeform 54"/>
                <p:cNvSpPr>
                  <a:spLocks/>
                </p:cNvSpPr>
                <p:nvPr/>
              </p:nvSpPr>
              <p:spPr bwMode="auto">
                <a:xfrm>
                  <a:off x="3810" y="1742"/>
                  <a:ext cx="4" cy="47"/>
                </a:xfrm>
                <a:custGeom>
                  <a:avLst/>
                  <a:gdLst>
                    <a:gd name="T0" fmla="*/ 2147483646 w 2"/>
                    <a:gd name="T1" fmla="*/ 0 h 24"/>
                    <a:gd name="T2" fmla="*/ 2147483646 w 2"/>
                    <a:gd name="T3" fmla="*/ 2147483646 h 24"/>
                    <a:gd name="T4" fmla="*/ 2147483646 w 2"/>
                    <a:gd name="T5" fmla="*/ 2147483646 h 24"/>
                    <a:gd name="T6" fmla="*/ 2147483646 w 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4"/>
                    <a:gd name="T14" fmla="*/ 2 w 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4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4"/>
                      </a:cubicBezTo>
                      <a:cubicBezTo>
                        <a:pt x="1" y="23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6" name="Freeform 55"/>
                <p:cNvSpPr>
                  <a:spLocks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147483646 w 2"/>
                    <a:gd name="T1" fmla="*/ 0 h 24"/>
                    <a:gd name="T2" fmla="*/ 2147483646 w 2"/>
                    <a:gd name="T3" fmla="*/ 2147483646 h 24"/>
                    <a:gd name="T4" fmla="*/ 2147483646 w 2"/>
                    <a:gd name="T5" fmla="*/ 2147483646 h 24"/>
                    <a:gd name="T6" fmla="*/ 2147483646 w 2"/>
                    <a:gd name="T7" fmla="*/ 2147483646 h 24"/>
                    <a:gd name="T8" fmla="*/ 2147483646 w 2"/>
                    <a:gd name="T9" fmla="*/ 2147483646 h 24"/>
                    <a:gd name="T10" fmla="*/ 2147483646 w 2"/>
                    <a:gd name="T11" fmla="*/ 2147483646 h 24"/>
                    <a:gd name="T12" fmla="*/ 0 w 2"/>
                    <a:gd name="T13" fmla="*/ 2147483646 h 24"/>
                    <a:gd name="T14" fmla="*/ 214748364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1" y="0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1" y="22"/>
                      </a:cubicBezTo>
                      <a:lnTo>
                        <a:pt x="2" y="22"/>
                      </a:ln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3"/>
                      </a:cubicBezTo>
                      <a:cubicBezTo>
                        <a:pt x="1" y="6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7" name="Freeform 56"/>
                <p:cNvSpPr>
                  <a:spLocks noEditPoints="1"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147483646 w 2"/>
                    <a:gd name="T1" fmla="*/ 2147483646 h 24"/>
                    <a:gd name="T2" fmla="*/ 2147483646 w 2"/>
                    <a:gd name="T3" fmla="*/ 2147483646 h 24"/>
                    <a:gd name="T4" fmla="*/ 2147483646 w 2"/>
                    <a:gd name="T5" fmla="*/ 2147483646 h 24"/>
                    <a:gd name="T6" fmla="*/ 2147483646 w 2"/>
                    <a:gd name="T7" fmla="*/ 2147483646 h 24"/>
                    <a:gd name="T8" fmla="*/ 0 w 2"/>
                    <a:gd name="T9" fmla="*/ 2147483646 h 24"/>
                    <a:gd name="T10" fmla="*/ 2147483646 w 2"/>
                    <a:gd name="T11" fmla="*/ 0 h 24"/>
                    <a:gd name="T12" fmla="*/ 2147483646 w 2"/>
                    <a:gd name="T13" fmla="*/ 2147483646 h 24"/>
                    <a:gd name="T14" fmla="*/ 214748364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moveTo>
                        <a:pt x="2" y="22"/>
                      </a:move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2"/>
                      </a:cubicBezTo>
                      <a:cubicBezTo>
                        <a:pt x="0" y="6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3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8" name="Freeform 57"/>
                <p:cNvSpPr>
                  <a:spLocks/>
                </p:cNvSpPr>
                <p:nvPr/>
              </p:nvSpPr>
              <p:spPr bwMode="auto">
                <a:xfrm>
                  <a:off x="3814" y="1748"/>
                  <a:ext cx="2" cy="37"/>
                </a:xfrm>
                <a:custGeom>
                  <a:avLst/>
                  <a:gdLst>
                    <a:gd name="T0" fmla="*/ 2147483646 w 1"/>
                    <a:gd name="T1" fmla="*/ 2147483646 h 19"/>
                    <a:gd name="T2" fmla="*/ 2147483646 w 1"/>
                    <a:gd name="T3" fmla="*/ 2147483646 h 19"/>
                    <a:gd name="T4" fmla="*/ 0 w 1"/>
                    <a:gd name="T5" fmla="*/ 2147483646 h 19"/>
                    <a:gd name="T6" fmla="*/ 2147483646 w 1"/>
                    <a:gd name="T7" fmla="*/ 0 h 19"/>
                    <a:gd name="T8" fmla="*/ 214748364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09" name="Freeform 58"/>
                <p:cNvSpPr>
                  <a:spLocks/>
                </p:cNvSpPr>
                <p:nvPr/>
              </p:nvSpPr>
              <p:spPr bwMode="auto">
                <a:xfrm>
                  <a:off x="3771" y="1742"/>
                  <a:ext cx="4" cy="47"/>
                </a:xfrm>
                <a:custGeom>
                  <a:avLst/>
                  <a:gdLst>
                    <a:gd name="T0" fmla="*/ 2147483646 w 2"/>
                    <a:gd name="T1" fmla="*/ 0 h 24"/>
                    <a:gd name="T2" fmla="*/ 2147483646 w 2"/>
                    <a:gd name="T3" fmla="*/ 2147483646 h 24"/>
                    <a:gd name="T4" fmla="*/ 2147483646 w 2"/>
                    <a:gd name="T5" fmla="*/ 2147483646 h 24"/>
                    <a:gd name="T6" fmla="*/ 2147483646 w 2"/>
                    <a:gd name="T7" fmla="*/ 0 h 24"/>
                    <a:gd name="T8" fmla="*/ 214748364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0" name="Freeform 59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2" cy="47"/>
                </a:xfrm>
                <a:custGeom>
                  <a:avLst/>
                  <a:gdLst>
                    <a:gd name="T0" fmla="*/ 2147483646 w 1"/>
                    <a:gd name="T1" fmla="*/ 0 h 24"/>
                    <a:gd name="T2" fmla="*/ 2147483646 w 1"/>
                    <a:gd name="T3" fmla="*/ 2147483646 h 24"/>
                    <a:gd name="T4" fmla="*/ 2147483646 w 1"/>
                    <a:gd name="T5" fmla="*/ 2147483646 h 24"/>
                    <a:gd name="T6" fmla="*/ 214748364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1" name="Freeform 60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112" cy="88"/>
                </a:xfrm>
                <a:custGeom>
                  <a:avLst/>
                  <a:gdLst>
                    <a:gd name="T0" fmla="*/ 2147483646 w 57"/>
                    <a:gd name="T1" fmla="*/ 0 h 45"/>
                    <a:gd name="T2" fmla="*/ 2147483646 w 57"/>
                    <a:gd name="T3" fmla="*/ 0 h 45"/>
                    <a:gd name="T4" fmla="*/ 2147483646 w 57"/>
                    <a:gd name="T5" fmla="*/ 2147483646 h 45"/>
                    <a:gd name="T6" fmla="*/ 2147483646 w 57"/>
                    <a:gd name="T7" fmla="*/ 2147483646 h 45"/>
                    <a:gd name="T8" fmla="*/ 2147483646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0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2" name="Freeform 61"/>
                <p:cNvSpPr>
                  <a:spLocks noEditPoints="1"/>
                </p:cNvSpPr>
                <p:nvPr/>
              </p:nvSpPr>
              <p:spPr bwMode="auto">
                <a:xfrm>
                  <a:off x="3742" y="1824"/>
                  <a:ext cx="31" cy="37"/>
                </a:xfrm>
                <a:custGeom>
                  <a:avLst/>
                  <a:gdLst>
                    <a:gd name="T0" fmla="*/ 2147483646 w 16"/>
                    <a:gd name="T1" fmla="*/ 0 h 19"/>
                    <a:gd name="T2" fmla="*/ 2147483646 w 16"/>
                    <a:gd name="T3" fmla="*/ 2147483646 h 19"/>
                    <a:gd name="T4" fmla="*/ 2147483646 w 16"/>
                    <a:gd name="T5" fmla="*/ 2147483646 h 19"/>
                    <a:gd name="T6" fmla="*/ 2147483646 w 16"/>
                    <a:gd name="T7" fmla="*/ 2147483646 h 19"/>
                    <a:gd name="T8" fmla="*/ 2147483646 w 16"/>
                    <a:gd name="T9" fmla="*/ 2147483646 h 19"/>
                    <a:gd name="T10" fmla="*/ 2147483646 w 16"/>
                    <a:gd name="T11" fmla="*/ 2147483646 h 19"/>
                    <a:gd name="T12" fmla="*/ 0 w 16"/>
                    <a:gd name="T13" fmla="*/ 2147483646 h 19"/>
                    <a:gd name="T14" fmla="*/ 2147483646 w 16"/>
                    <a:gd name="T15" fmla="*/ 2147483646 h 19"/>
                    <a:gd name="T16" fmla="*/ 2147483646 w 16"/>
                    <a:gd name="T17" fmla="*/ 0 h 19"/>
                    <a:gd name="T18" fmla="*/ 2147483646 w 16"/>
                    <a:gd name="T19" fmla="*/ 2147483646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7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3" name="Freeform 62"/>
                <p:cNvSpPr>
                  <a:spLocks noEditPoints="1"/>
                </p:cNvSpPr>
                <p:nvPr/>
              </p:nvSpPr>
              <p:spPr bwMode="auto">
                <a:xfrm>
                  <a:off x="3752" y="1820"/>
                  <a:ext cx="27" cy="31"/>
                </a:xfrm>
                <a:custGeom>
                  <a:avLst/>
                  <a:gdLst>
                    <a:gd name="T0" fmla="*/ 2147483646 w 14"/>
                    <a:gd name="T1" fmla="*/ 0 h 16"/>
                    <a:gd name="T2" fmla="*/ 2147483646 w 14"/>
                    <a:gd name="T3" fmla="*/ 2147483646 h 16"/>
                    <a:gd name="T4" fmla="*/ 2147483646 w 14"/>
                    <a:gd name="T5" fmla="*/ 2147483646 h 16"/>
                    <a:gd name="T6" fmla="*/ 2147483646 w 14"/>
                    <a:gd name="T7" fmla="*/ 2147483646 h 16"/>
                    <a:gd name="T8" fmla="*/ 2147483646 w 14"/>
                    <a:gd name="T9" fmla="*/ 2147483646 h 16"/>
                    <a:gd name="T10" fmla="*/ 2147483646 w 14"/>
                    <a:gd name="T11" fmla="*/ 2147483646 h 16"/>
                    <a:gd name="T12" fmla="*/ 0 w 14"/>
                    <a:gd name="T13" fmla="*/ 2147483646 h 16"/>
                    <a:gd name="T14" fmla="*/ 2147483646 w 14"/>
                    <a:gd name="T15" fmla="*/ 2147483646 h 16"/>
                    <a:gd name="T16" fmla="*/ 2147483646 w 14"/>
                    <a:gd name="T17" fmla="*/ 0 h 16"/>
                    <a:gd name="T18" fmla="*/ 2147483646 w 14"/>
                    <a:gd name="T19" fmla="*/ 2147483646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4" name="Freeform 63"/>
                <p:cNvSpPr>
                  <a:spLocks/>
                </p:cNvSpPr>
                <p:nvPr/>
              </p:nvSpPr>
              <p:spPr bwMode="auto">
                <a:xfrm>
                  <a:off x="3838" y="1816"/>
                  <a:ext cx="10" cy="88"/>
                </a:xfrm>
                <a:custGeom>
                  <a:avLst/>
                  <a:gdLst>
                    <a:gd name="T0" fmla="*/ 2147483646 w 5"/>
                    <a:gd name="T1" fmla="*/ 0 h 45"/>
                    <a:gd name="T2" fmla="*/ 2147483646 w 5"/>
                    <a:gd name="T3" fmla="*/ 2147483646 h 45"/>
                    <a:gd name="T4" fmla="*/ 2147483646 w 5"/>
                    <a:gd name="T5" fmla="*/ 2147483646 h 45"/>
                    <a:gd name="T6" fmla="*/ 2147483646 w 5"/>
                    <a:gd name="T7" fmla="*/ 0 h 45"/>
                    <a:gd name="T8" fmla="*/ 2147483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5" name="Freeform 64"/>
                <p:cNvSpPr>
                  <a:spLocks/>
                </p:cNvSpPr>
                <p:nvPr/>
              </p:nvSpPr>
              <p:spPr bwMode="auto">
                <a:xfrm>
                  <a:off x="3844" y="1816"/>
                  <a:ext cx="6" cy="88"/>
                </a:xfrm>
                <a:custGeom>
                  <a:avLst/>
                  <a:gdLst>
                    <a:gd name="T0" fmla="*/ 2147483646 w 3"/>
                    <a:gd name="T1" fmla="*/ 2147483646 h 45"/>
                    <a:gd name="T2" fmla="*/ 2147483646 w 3"/>
                    <a:gd name="T3" fmla="*/ 2147483646 h 45"/>
                    <a:gd name="T4" fmla="*/ 2147483646 w 3"/>
                    <a:gd name="T5" fmla="*/ 2147483646 h 45"/>
                    <a:gd name="T6" fmla="*/ 2147483646 w 3"/>
                    <a:gd name="T7" fmla="*/ 2147483646 h 45"/>
                    <a:gd name="T8" fmla="*/ 2147483646 w 3"/>
                    <a:gd name="T9" fmla="*/ 2147483646 h 45"/>
                    <a:gd name="T10" fmla="*/ 2147483646 w 3"/>
                    <a:gd name="T11" fmla="*/ 2147483646 h 45"/>
                    <a:gd name="T12" fmla="*/ 0 w 3"/>
                    <a:gd name="T13" fmla="*/ 2147483646 h 45"/>
                    <a:gd name="T14" fmla="*/ 2147483646 w 3"/>
                    <a:gd name="T15" fmla="*/ 2147483646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2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6" name="Freeform 65"/>
                <p:cNvSpPr>
                  <a:spLocks noEditPoints="1"/>
                </p:cNvSpPr>
                <p:nvPr/>
              </p:nvSpPr>
              <p:spPr bwMode="auto">
                <a:xfrm>
                  <a:off x="3844" y="1818"/>
                  <a:ext cx="6" cy="86"/>
                </a:xfrm>
                <a:custGeom>
                  <a:avLst/>
                  <a:gdLst>
                    <a:gd name="T0" fmla="*/ 2147483646 w 3"/>
                    <a:gd name="T1" fmla="*/ 2147483646 h 44"/>
                    <a:gd name="T2" fmla="*/ 2147483646 w 3"/>
                    <a:gd name="T3" fmla="*/ 2147483646 h 44"/>
                    <a:gd name="T4" fmla="*/ 2147483646 w 3"/>
                    <a:gd name="T5" fmla="*/ 2147483646 h 44"/>
                    <a:gd name="T6" fmla="*/ 2147483646 w 3"/>
                    <a:gd name="T7" fmla="*/ 2147483646 h 44"/>
                    <a:gd name="T8" fmla="*/ 0 w 3"/>
                    <a:gd name="T9" fmla="*/ 2147483646 h 44"/>
                    <a:gd name="T10" fmla="*/ 2147483646 w 3"/>
                    <a:gd name="T11" fmla="*/ 0 h 44"/>
                    <a:gd name="T12" fmla="*/ 2147483646 w 3"/>
                    <a:gd name="T13" fmla="*/ 2147483646 h 44"/>
                    <a:gd name="T14" fmla="*/ 2147483646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7" name="Freeform 66"/>
                <p:cNvSpPr>
                  <a:spLocks/>
                </p:cNvSpPr>
                <p:nvPr/>
              </p:nvSpPr>
              <p:spPr bwMode="auto">
                <a:xfrm>
                  <a:off x="3846" y="1826"/>
                  <a:ext cx="4" cy="71"/>
                </a:xfrm>
                <a:custGeom>
                  <a:avLst/>
                  <a:gdLst>
                    <a:gd name="T0" fmla="*/ 2147483646 w 2"/>
                    <a:gd name="T1" fmla="*/ 2147483646 h 36"/>
                    <a:gd name="T2" fmla="*/ 2147483646 w 2"/>
                    <a:gd name="T3" fmla="*/ 2147483646 h 36"/>
                    <a:gd name="T4" fmla="*/ 0 w 2"/>
                    <a:gd name="T5" fmla="*/ 2147483646 h 36"/>
                    <a:gd name="T6" fmla="*/ 2147483646 w 2"/>
                    <a:gd name="T7" fmla="*/ 0 h 36"/>
                    <a:gd name="T8" fmla="*/ 2147483646 w 2"/>
                    <a:gd name="T9" fmla="*/ 2147483646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8" name="Freeform 67"/>
                <p:cNvSpPr>
                  <a:spLocks/>
                </p:cNvSpPr>
                <p:nvPr/>
              </p:nvSpPr>
              <p:spPr bwMode="auto">
                <a:xfrm>
                  <a:off x="3730" y="1816"/>
                  <a:ext cx="12" cy="88"/>
                </a:xfrm>
                <a:custGeom>
                  <a:avLst/>
                  <a:gdLst>
                    <a:gd name="T0" fmla="*/ 2147483646 w 6"/>
                    <a:gd name="T1" fmla="*/ 0 h 45"/>
                    <a:gd name="T2" fmla="*/ 2147483646 w 6"/>
                    <a:gd name="T3" fmla="*/ 2147483646 h 45"/>
                    <a:gd name="T4" fmla="*/ 2147483646 w 6"/>
                    <a:gd name="T5" fmla="*/ 2147483646 h 45"/>
                    <a:gd name="T6" fmla="*/ 2147483646 w 6"/>
                    <a:gd name="T7" fmla="*/ 0 h 45"/>
                    <a:gd name="T8" fmla="*/ 2147483646 w 6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45"/>
                    <a:gd name="T17" fmla="*/ 6 w 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4" y="45"/>
                      </a:cubicBezTo>
                      <a:lnTo>
                        <a:pt x="6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19" name="Freeform 68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8" cy="88"/>
                </a:xfrm>
                <a:custGeom>
                  <a:avLst/>
                  <a:gdLst>
                    <a:gd name="T0" fmla="*/ 2147483646 w 4"/>
                    <a:gd name="T1" fmla="*/ 0 h 45"/>
                    <a:gd name="T2" fmla="*/ 2147483646 w 4"/>
                    <a:gd name="T3" fmla="*/ 2147483646 h 45"/>
                    <a:gd name="T4" fmla="*/ 2147483646 w 4"/>
                    <a:gd name="T5" fmla="*/ 2147483646 h 45"/>
                    <a:gd name="T6" fmla="*/ 2147483646 w 4"/>
                    <a:gd name="T7" fmla="*/ 0 h 45"/>
                    <a:gd name="T8" fmla="*/ 2147483646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20" name="Freeform 69"/>
                <p:cNvSpPr>
                  <a:spLocks/>
                </p:cNvSpPr>
                <p:nvPr/>
              </p:nvSpPr>
              <p:spPr bwMode="auto">
                <a:xfrm>
                  <a:off x="3781" y="1789"/>
                  <a:ext cx="26" cy="29"/>
                </a:xfrm>
                <a:custGeom>
                  <a:avLst/>
                  <a:gdLst>
                    <a:gd name="T0" fmla="*/ 0 w 13"/>
                    <a:gd name="T1" fmla="*/ 0 h 15"/>
                    <a:gd name="T2" fmla="*/ 2147483646 w 13"/>
                    <a:gd name="T3" fmla="*/ 0 h 15"/>
                    <a:gd name="T4" fmla="*/ 2147483646 w 13"/>
                    <a:gd name="T5" fmla="*/ 0 h 15"/>
                    <a:gd name="T6" fmla="*/ 2147483646 w 13"/>
                    <a:gd name="T7" fmla="*/ 2147483646 h 15"/>
                    <a:gd name="T8" fmla="*/ 2147483646 w 13"/>
                    <a:gd name="T9" fmla="*/ 2147483646 h 15"/>
                    <a:gd name="T10" fmla="*/ 2147483646 w 13"/>
                    <a:gd name="T11" fmla="*/ 2147483646 h 15"/>
                    <a:gd name="T12" fmla="*/ 0 w 13"/>
                    <a:gd name="T13" fmla="*/ 2147483646 h 15"/>
                    <a:gd name="T14" fmla="*/ 0 w 13"/>
                    <a:gd name="T15" fmla="*/ 2147483646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2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2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4257" name="AutoShape 70"/>
              <p:cNvSpPr>
                <a:spLocks noChangeArrowheads="1"/>
              </p:cNvSpPr>
              <p:nvPr/>
            </p:nvSpPr>
            <p:spPr bwMode="auto">
              <a:xfrm>
                <a:off x="690" y="1011"/>
                <a:ext cx="4112" cy="1488"/>
              </a:xfrm>
              <a:prstGeom prst="roundRect">
                <a:avLst>
                  <a:gd name="adj" fmla="val 5981"/>
                </a:avLst>
              </a:prstGeom>
              <a:gradFill rotWithShape="1">
                <a:gsLst>
                  <a:gs pos="0">
                    <a:srgbClr val="FFCC66"/>
                  </a:gs>
                  <a:gs pos="100000">
                    <a:srgbClr val="FFFF66">
                      <a:alpha val="32999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94255" name="Object 2"/>
            <p:cNvGraphicFramePr>
              <a:graphicFrameLocks noChangeAspect="1"/>
            </p:cNvGraphicFramePr>
            <p:nvPr/>
          </p:nvGraphicFramePr>
          <p:xfrm>
            <a:off x="1729" y="-451"/>
            <a:ext cx="116" cy="1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7" name="CorelDRAW" r:id="rId6" imgW="655320" imgH="5279136" progId="">
                    <p:embed/>
                  </p:oleObj>
                </mc:Choice>
                <mc:Fallback>
                  <p:oleObj name="CorelDRAW" r:id="rId6" imgW="655320" imgH="5279136" progId="">
                    <p:embed/>
                    <p:pic>
                      <p:nvPicPr>
                        <p:cNvPr id="0" name="Picture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9" y="-451"/>
                          <a:ext cx="116" cy="10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12" name="Group 73"/>
          <p:cNvGrpSpPr>
            <a:grpSpLocks/>
          </p:cNvGrpSpPr>
          <p:nvPr/>
        </p:nvGrpSpPr>
        <p:grpSpPr bwMode="auto">
          <a:xfrm>
            <a:off x="2555348" y="656796"/>
            <a:ext cx="2193925" cy="944563"/>
            <a:chOff x="2012" y="634"/>
            <a:chExt cx="1048" cy="272"/>
          </a:xfrm>
        </p:grpSpPr>
        <p:grpSp>
          <p:nvGrpSpPr>
            <p:cNvPr id="94221" name="Group 74"/>
            <p:cNvGrpSpPr>
              <a:grpSpLocks/>
            </p:cNvGrpSpPr>
            <p:nvPr/>
          </p:nvGrpSpPr>
          <p:grpSpPr bwMode="auto">
            <a:xfrm>
              <a:off x="2012" y="634"/>
              <a:ext cx="1048" cy="272"/>
              <a:chOff x="2653" y="1519"/>
              <a:chExt cx="1048" cy="272"/>
            </a:xfrm>
          </p:grpSpPr>
          <p:sp>
            <p:nvSpPr>
              <p:cNvPr id="94223" name="Freeform 75"/>
              <p:cNvSpPr>
                <a:spLocks noEditPoints="1"/>
              </p:cNvSpPr>
              <p:nvPr/>
            </p:nvSpPr>
            <p:spPr bwMode="auto">
              <a:xfrm>
                <a:off x="2653" y="1519"/>
                <a:ext cx="1048" cy="201"/>
              </a:xfrm>
              <a:custGeom>
                <a:avLst/>
                <a:gdLst>
                  <a:gd name="T0" fmla="*/ 2147483646 w 535"/>
                  <a:gd name="T1" fmla="*/ 0 h 103"/>
                  <a:gd name="T2" fmla="*/ 2147483646 w 535"/>
                  <a:gd name="T3" fmla="*/ 0 h 103"/>
                  <a:gd name="T4" fmla="*/ 2147483646 w 535"/>
                  <a:gd name="T5" fmla="*/ 2147483646 h 103"/>
                  <a:gd name="T6" fmla="*/ 2147483646 w 535"/>
                  <a:gd name="T7" fmla="*/ 2147483646 h 103"/>
                  <a:gd name="T8" fmla="*/ 2147483646 w 535"/>
                  <a:gd name="T9" fmla="*/ 2147483646 h 103"/>
                  <a:gd name="T10" fmla="*/ 2147483646 w 535"/>
                  <a:gd name="T11" fmla="*/ 2147483646 h 103"/>
                  <a:gd name="T12" fmla="*/ 0 w 535"/>
                  <a:gd name="T13" fmla="*/ 2147483646 h 103"/>
                  <a:gd name="T14" fmla="*/ 0 w 535"/>
                  <a:gd name="T15" fmla="*/ 2147483646 h 103"/>
                  <a:gd name="T16" fmla="*/ 2147483646 w 535"/>
                  <a:gd name="T17" fmla="*/ 0 h 103"/>
                  <a:gd name="T18" fmla="*/ 2147483646 w 535"/>
                  <a:gd name="T19" fmla="*/ 2147483646 h 103"/>
                  <a:gd name="T20" fmla="*/ 2147483646 w 535"/>
                  <a:gd name="T21" fmla="*/ 2147483646 h 103"/>
                  <a:gd name="T22" fmla="*/ 2147483646 w 535"/>
                  <a:gd name="T23" fmla="*/ 2147483646 h 103"/>
                  <a:gd name="T24" fmla="*/ 2147483646 w 535"/>
                  <a:gd name="T25" fmla="*/ 2147483646 h 103"/>
                  <a:gd name="T26" fmla="*/ 2147483646 w 535"/>
                  <a:gd name="T27" fmla="*/ 2147483646 h 103"/>
                  <a:gd name="T28" fmla="*/ 2147483646 w 535"/>
                  <a:gd name="T29" fmla="*/ 2147483646 h 103"/>
                  <a:gd name="T30" fmla="*/ 2147483646 w 535"/>
                  <a:gd name="T31" fmla="*/ 2147483646 h 103"/>
                  <a:gd name="T32" fmla="*/ 2147483646 w 535"/>
                  <a:gd name="T33" fmla="*/ 2147483646 h 103"/>
                  <a:gd name="T34" fmla="*/ 2147483646 w 535"/>
                  <a:gd name="T35" fmla="*/ 2147483646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5"/>
                  <a:gd name="T55" fmla="*/ 0 h 103"/>
                  <a:gd name="T56" fmla="*/ 535 w 535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5" h="103">
                    <a:moveTo>
                      <a:pt x="21" y="0"/>
                    </a:moveTo>
                    <a:lnTo>
                      <a:pt x="514" y="0"/>
                    </a:lnTo>
                    <a:cubicBezTo>
                      <a:pt x="526" y="0"/>
                      <a:pt x="535" y="4"/>
                      <a:pt x="535" y="9"/>
                    </a:cubicBezTo>
                    <a:lnTo>
                      <a:pt x="535" y="94"/>
                    </a:lnTo>
                    <a:cubicBezTo>
                      <a:pt x="535" y="99"/>
                      <a:pt x="526" y="103"/>
                      <a:pt x="514" y="103"/>
                    </a:cubicBezTo>
                    <a:lnTo>
                      <a:pt x="21" y="103"/>
                    </a:lnTo>
                    <a:cubicBezTo>
                      <a:pt x="9" y="103"/>
                      <a:pt x="0" y="99"/>
                      <a:pt x="0" y="94"/>
                    </a:cubicBezTo>
                    <a:lnTo>
                      <a:pt x="0" y="9"/>
                    </a:lnTo>
                    <a:cubicBezTo>
                      <a:pt x="0" y="4"/>
                      <a:pt x="9" y="0"/>
                      <a:pt x="21" y="0"/>
                    </a:cubicBezTo>
                    <a:close/>
                    <a:moveTo>
                      <a:pt x="24" y="4"/>
                    </a:moveTo>
                    <a:lnTo>
                      <a:pt x="511" y="4"/>
                    </a:lnTo>
                    <a:cubicBezTo>
                      <a:pt x="518" y="4"/>
                      <a:pt x="524" y="7"/>
                      <a:pt x="524" y="10"/>
                    </a:cubicBezTo>
                    <a:lnTo>
                      <a:pt x="524" y="94"/>
                    </a:lnTo>
                    <a:cubicBezTo>
                      <a:pt x="524" y="97"/>
                      <a:pt x="518" y="99"/>
                      <a:pt x="511" y="99"/>
                    </a:cubicBezTo>
                    <a:lnTo>
                      <a:pt x="24" y="99"/>
                    </a:lnTo>
                    <a:cubicBezTo>
                      <a:pt x="17" y="99"/>
                      <a:pt x="11" y="97"/>
                      <a:pt x="11" y="94"/>
                    </a:cubicBezTo>
                    <a:lnTo>
                      <a:pt x="11" y="10"/>
                    </a:lnTo>
                    <a:cubicBezTo>
                      <a:pt x="11" y="7"/>
                      <a:pt x="17" y="4"/>
                      <a:pt x="24" y="4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4" name="Freeform 76"/>
              <p:cNvSpPr>
                <a:spLocks noEditPoints="1"/>
              </p:cNvSpPr>
              <p:nvPr/>
            </p:nvSpPr>
            <p:spPr bwMode="auto">
              <a:xfrm>
                <a:off x="2675" y="1526"/>
                <a:ext cx="1004" cy="186"/>
              </a:xfrm>
              <a:custGeom>
                <a:avLst/>
                <a:gdLst>
                  <a:gd name="T0" fmla="*/ 2147483646 w 513"/>
                  <a:gd name="T1" fmla="*/ 0 h 95"/>
                  <a:gd name="T2" fmla="*/ 2147483646 w 513"/>
                  <a:gd name="T3" fmla="*/ 0 h 95"/>
                  <a:gd name="T4" fmla="*/ 2147483646 w 513"/>
                  <a:gd name="T5" fmla="*/ 2147483646 h 95"/>
                  <a:gd name="T6" fmla="*/ 2147483646 w 513"/>
                  <a:gd name="T7" fmla="*/ 2147483646 h 95"/>
                  <a:gd name="T8" fmla="*/ 2147483646 w 513"/>
                  <a:gd name="T9" fmla="*/ 2147483646 h 95"/>
                  <a:gd name="T10" fmla="*/ 2147483646 w 513"/>
                  <a:gd name="T11" fmla="*/ 2147483646 h 95"/>
                  <a:gd name="T12" fmla="*/ 0 w 513"/>
                  <a:gd name="T13" fmla="*/ 2147483646 h 95"/>
                  <a:gd name="T14" fmla="*/ 0 w 513"/>
                  <a:gd name="T15" fmla="*/ 2147483646 h 95"/>
                  <a:gd name="T16" fmla="*/ 2147483646 w 513"/>
                  <a:gd name="T17" fmla="*/ 0 h 95"/>
                  <a:gd name="T18" fmla="*/ 2147483646 w 513"/>
                  <a:gd name="T19" fmla="*/ 0 h 95"/>
                  <a:gd name="T20" fmla="*/ 2147483646 w 513"/>
                  <a:gd name="T21" fmla="*/ 0 h 95"/>
                  <a:gd name="T22" fmla="*/ 2147483646 w 513"/>
                  <a:gd name="T23" fmla="*/ 2147483646 h 95"/>
                  <a:gd name="T24" fmla="*/ 2147483646 w 513"/>
                  <a:gd name="T25" fmla="*/ 2147483646 h 95"/>
                  <a:gd name="T26" fmla="*/ 2147483646 w 513"/>
                  <a:gd name="T27" fmla="*/ 2147483646 h 95"/>
                  <a:gd name="T28" fmla="*/ 2147483646 w 513"/>
                  <a:gd name="T29" fmla="*/ 2147483646 h 95"/>
                  <a:gd name="T30" fmla="*/ 0 w 513"/>
                  <a:gd name="T31" fmla="*/ 2147483646 h 95"/>
                  <a:gd name="T32" fmla="*/ 0 w 513"/>
                  <a:gd name="T33" fmla="*/ 2147483646 h 95"/>
                  <a:gd name="T34" fmla="*/ 2147483646 w 513"/>
                  <a:gd name="T35" fmla="*/ 0 h 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3"/>
                  <a:gd name="T55" fmla="*/ 0 h 95"/>
                  <a:gd name="T56" fmla="*/ 513 w 513"/>
                  <a:gd name="T57" fmla="*/ 95 h 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3" h="95"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0089E1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5" name="Freeform 77"/>
              <p:cNvSpPr>
                <a:spLocks noEditPoints="1"/>
              </p:cNvSpPr>
              <p:nvPr/>
            </p:nvSpPr>
            <p:spPr bwMode="auto">
              <a:xfrm>
                <a:off x="2659" y="1522"/>
                <a:ext cx="1036" cy="196"/>
              </a:xfrm>
              <a:custGeom>
                <a:avLst/>
                <a:gdLst>
                  <a:gd name="T0" fmla="*/ 2147483646 w 529"/>
                  <a:gd name="T1" fmla="*/ 0 h 100"/>
                  <a:gd name="T2" fmla="*/ 2147483646 w 529"/>
                  <a:gd name="T3" fmla="*/ 0 h 100"/>
                  <a:gd name="T4" fmla="*/ 2147483646 w 529"/>
                  <a:gd name="T5" fmla="*/ 2147483646 h 100"/>
                  <a:gd name="T6" fmla="*/ 2147483646 w 529"/>
                  <a:gd name="T7" fmla="*/ 2147483646 h 100"/>
                  <a:gd name="T8" fmla="*/ 2147483646 w 529"/>
                  <a:gd name="T9" fmla="*/ 2147483646 h 100"/>
                  <a:gd name="T10" fmla="*/ 2147483646 w 529"/>
                  <a:gd name="T11" fmla="*/ 2147483646 h 100"/>
                  <a:gd name="T12" fmla="*/ 0 w 529"/>
                  <a:gd name="T13" fmla="*/ 2147483646 h 100"/>
                  <a:gd name="T14" fmla="*/ 0 w 529"/>
                  <a:gd name="T15" fmla="*/ 2147483646 h 100"/>
                  <a:gd name="T16" fmla="*/ 2147483646 w 529"/>
                  <a:gd name="T17" fmla="*/ 0 h 100"/>
                  <a:gd name="T18" fmla="*/ 2147483646 w 529"/>
                  <a:gd name="T19" fmla="*/ 2147483646 h 100"/>
                  <a:gd name="T20" fmla="*/ 2147483646 w 529"/>
                  <a:gd name="T21" fmla="*/ 2147483646 h 100"/>
                  <a:gd name="T22" fmla="*/ 2147483646 w 529"/>
                  <a:gd name="T23" fmla="*/ 2147483646 h 100"/>
                  <a:gd name="T24" fmla="*/ 2147483646 w 529"/>
                  <a:gd name="T25" fmla="*/ 2147483646 h 100"/>
                  <a:gd name="T26" fmla="*/ 2147483646 w 529"/>
                  <a:gd name="T27" fmla="*/ 2147483646 h 100"/>
                  <a:gd name="T28" fmla="*/ 2147483646 w 529"/>
                  <a:gd name="T29" fmla="*/ 2147483646 h 100"/>
                  <a:gd name="T30" fmla="*/ 2147483646 w 529"/>
                  <a:gd name="T31" fmla="*/ 2147483646 h 100"/>
                  <a:gd name="T32" fmla="*/ 2147483646 w 529"/>
                  <a:gd name="T33" fmla="*/ 2147483646 h 100"/>
                  <a:gd name="T34" fmla="*/ 2147483646 w 529"/>
                  <a:gd name="T35" fmla="*/ 2147483646 h 1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9"/>
                  <a:gd name="T55" fmla="*/ 0 h 100"/>
                  <a:gd name="T56" fmla="*/ 529 w 529"/>
                  <a:gd name="T57" fmla="*/ 100 h 1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9" h="100">
                    <a:moveTo>
                      <a:pt x="19" y="0"/>
                    </a:moveTo>
                    <a:lnTo>
                      <a:pt x="511" y="0"/>
                    </a:lnTo>
                    <a:cubicBezTo>
                      <a:pt x="521" y="0"/>
                      <a:pt x="529" y="3"/>
                      <a:pt x="529" y="8"/>
                    </a:cubicBezTo>
                    <a:lnTo>
                      <a:pt x="529" y="92"/>
                    </a:lnTo>
                    <a:cubicBezTo>
                      <a:pt x="529" y="96"/>
                      <a:pt x="521" y="100"/>
                      <a:pt x="511" y="100"/>
                    </a:cubicBezTo>
                    <a:lnTo>
                      <a:pt x="19" y="100"/>
                    </a:lnTo>
                    <a:cubicBezTo>
                      <a:pt x="8" y="100"/>
                      <a:pt x="0" y="96"/>
                      <a:pt x="0" y="92"/>
                    </a:cubicBezTo>
                    <a:lnTo>
                      <a:pt x="0" y="8"/>
                    </a:lnTo>
                    <a:cubicBezTo>
                      <a:pt x="0" y="3"/>
                      <a:pt x="8" y="0"/>
                      <a:pt x="19" y="0"/>
                    </a:cubicBezTo>
                    <a:close/>
                    <a:moveTo>
                      <a:pt x="21" y="2"/>
                    </a:moveTo>
                    <a:lnTo>
                      <a:pt x="508" y="2"/>
                    </a:lnTo>
                    <a:cubicBezTo>
                      <a:pt x="515" y="2"/>
                      <a:pt x="521" y="5"/>
                      <a:pt x="521" y="8"/>
                    </a:cubicBezTo>
                    <a:lnTo>
                      <a:pt x="521" y="92"/>
                    </a:lnTo>
                    <a:cubicBezTo>
                      <a:pt x="521" y="95"/>
                      <a:pt x="515" y="97"/>
                      <a:pt x="508" y="97"/>
                    </a:cubicBezTo>
                    <a:lnTo>
                      <a:pt x="21" y="97"/>
                    </a:lnTo>
                    <a:cubicBezTo>
                      <a:pt x="14" y="97"/>
                      <a:pt x="8" y="95"/>
                      <a:pt x="8" y="92"/>
                    </a:cubicBezTo>
                    <a:lnTo>
                      <a:pt x="8" y="8"/>
                    </a:lnTo>
                    <a:cubicBezTo>
                      <a:pt x="8" y="5"/>
                      <a:pt x="14" y="2"/>
                      <a:pt x="21" y="2"/>
                    </a:cubicBez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6" name="Rectangle 78"/>
              <p:cNvSpPr>
                <a:spLocks noChangeArrowheads="1"/>
              </p:cNvSpPr>
              <p:nvPr/>
            </p:nvSpPr>
            <p:spPr bwMode="auto">
              <a:xfrm>
                <a:off x="2659" y="1536"/>
                <a:ext cx="8" cy="1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4227" name="Rectangle 79"/>
              <p:cNvSpPr>
                <a:spLocks noChangeArrowheads="1"/>
              </p:cNvSpPr>
              <p:nvPr/>
            </p:nvSpPr>
            <p:spPr bwMode="auto">
              <a:xfrm>
                <a:off x="2696" y="1714"/>
                <a:ext cx="956" cy="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4228" name="Rectangle 80"/>
              <p:cNvSpPr>
                <a:spLocks noChangeArrowheads="1"/>
              </p:cNvSpPr>
              <p:nvPr/>
            </p:nvSpPr>
            <p:spPr bwMode="auto">
              <a:xfrm>
                <a:off x="2692" y="1522"/>
                <a:ext cx="970" cy="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4229" name="Rectangle 81"/>
              <p:cNvSpPr>
                <a:spLocks noChangeArrowheads="1"/>
              </p:cNvSpPr>
              <p:nvPr/>
            </p:nvSpPr>
            <p:spPr bwMode="auto">
              <a:xfrm>
                <a:off x="3687" y="1536"/>
                <a:ext cx="8" cy="1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4230" name="Freeform 82"/>
              <p:cNvSpPr>
                <a:spLocks/>
              </p:cNvSpPr>
              <p:nvPr/>
            </p:nvSpPr>
            <p:spPr bwMode="auto">
              <a:xfrm>
                <a:off x="2659" y="1522"/>
                <a:ext cx="49" cy="14"/>
              </a:xfrm>
              <a:custGeom>
                <a:avLst/>
                <a:gdLst>
                  <a:gd name="T0" fmla="*/ 2147483646 w 25"/>
                  <a:gd name="T1" fmla="*/ 0 h 7"/>
                  <a:gd name="T2" fmla="*/ 0 w 25"/>
                  <a:gd name="T3" fmla="*/ 2147483646 h 7"/>
                  <a:gd name="T4" fmla="*/ 2147483646 w 25"/>
                  <a:gd name="T5" fmla="*/ 2147483646 h 7"/>
                  <a:gd name="T6" fmla="*/ 2147483646 w 25"/>
                  <a:gd name="T7" fmla="*/ 2147483646 h 7"/>
                  <a:gd name="T8" fmla="*/ 2147483646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7" y="0"/>
                    </a:moveTo>
                    <a:cubicBezTo>
                      <a:pt x="7" y="0"/>
                      <a:pt x="1" y="3"/>
                      <a:pt x="0" y="7"/>
                    </a:cubicBezTo>
                    <a:lnTo>
                      <a:pt x="4" y="7"/>
                    </a:lnTo>
                    <a:cubicBezTo>
                      <a:pt x="4" y="4"/>
                      <a:pt x="9" y="2"/>
                      <a:pt x="17" y="1"/>
                    </a:cubicBezTo>
                    <a:cubicBezTo>
                      <a:pt x="25" y="1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31" name="Freeform 83"/>
              <p:cNvSpPr>
                <a:spLocks/>
              </p:cNvSpPr>
              <p:nvPr/>
            </p:nvSpPr>
            <p:spPr bwMode="auto">
              <a:xfrm>
                <a:off x="3658" y="1522"/>
                <a:ext cx="41" cy="18"/>
              </a:xfrm>
              <a:custGeom>
                <a:avLst/>
                <a:gdLst>
                  <a:gd name="T0" fmla="*/ 0 w 21"/>
                  <a:gd name="T1" fmla="*/ 0 h 9"/>
                  <a:gd name="T2" fmla="*/ 2147483646 w 21"/>
                  <a:gd name="T3" fmla="*/ 2147483646 h 9"/>
                  <a:gd name="T4" fmla="*/ 2147483646 w 21"/>
                  <a:gd name="T5" fmla="*/ 2147483646 h 9"/>
                  <a:gd name="T6" fmla="*/ 2147483646 w 21"/>
                  <a:gd name="T7" fmla="*/ 2147483646 h 9"/>
                  <a:gd name="T8" fmla="*/ 0 w 2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9"/>
                  <a:gd name="T17" fmla="*/ 21 w 2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9">
                    <a:moveTo>
                      <a:pt x="0" y="0"/>
                    </a:moveTo>
                    <a:cubicBezTo>
                      <a:pt x="14" y="0"/>
                      <a:pt x="21" y="5"/>
                      <a:pt x="19" y="8"/>
                    </a:cubicBezTo>
                    <a:lnTo>
                      <a:pt x="15" y="8"/>
                    </a:lnTo>
                    <a:cubicBezTo>
                      <a:pt x="17" y="9"/>
                      <a:pt x="15" y="2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32" name="Freeform 84"/>
              <p:cNvSpPr>
                <a:spLocks/>
              </p:cNvSpPr>
              <p:nvPr/>
            </p:nvSpPr>
            <p:spPr bwMode="auto">
              <a:xfrm>
                <a:off x="3650" y="1703"/>
                <a:ext cx="47" cy="15"/>
              </a:xfrm>
              <a:custGeom>
                <a:avLst/>
                <a:gdLst>
                  <a:gd name="T0" fmla="*/ 2147483646 w 24"/>
                  <a:gd name="T1" fmla="*/ 0 h 8"/>
                  <a:gd name="T2" fmla="*/ 0 w 24"/>
                  <a:gd name="T3" fmla="*/ 2147483646 h 8"/>
                  <a:gd name="T4" fmla="*/ 0 w 24"/>
                  <a:gd name="T5" fmla="*/ 2147483646 h 8"/>
                  <a:gd name="T6" fmla="*/ 2147483646 w 24"/>
                  <a:gd name="T7" fmla="*/ 0 h 8"/>
                  <a:gd name="T8" fmla="*/ 2147483646 w 2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8"/>
                  <a:gd name="T17" fmla="*/ 24 w 2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8">
                    <a:moveTo>
                      <a:pt x="19" y="0"/>
                    </a:moveTo>
                    <a:cubicBezTo>
                      <a:pt x="17" y="4"/>
                      <a:pt x="8" y="6"/>
                      <a:pt x="0" y="6"/>
                    </a:cubicBezTo>
                    <a:lnTo>
                      <a:pt x="0" y="8"/>
                    </a:lnTo>
                    <a:cubicBezTo>
                      <a:pt x="12" y="8"/>
                      <a:pt x="23" y="5"/>
                      <a:pt x="24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33" name="Freeform 85"/>
              <p:cNvSpPr>
                <a:spLocks/>
              </p:cNvSpPr>
              <p:nvPr/>
            </p:nvSpPr>
            <p:spPr bwMode="auto">
              <a:xfrm>
                <a:off x="2659" y="1705"/>
                <a:ext cx="37" cy="13"/>
              </a:xfrm>
              <a:custGeom>
                <a:avLst/>
                <a:gdLst>
                  <a:gd name="T0" fmla="*/ 0 w 19"/>
                  <a:gd name="T1" fmla="*/ 0 h 7"/>
                  <a:gd name="T2" fmla="*/ 2147483646 w 19"/>
                  <a:gd name="T3" fmla="*/ 2147483646 h 7"/>
                  <a:gd name="T4" fmla="*/ 2147483646 w 19"/>
                  <a:gd name="T5" fmla="*/ 2147483646 h 7"/>
                  <a:gd name="T6" fmla="*/ 2147483646 w 19"/>
                  <a:gd name="T7" fmla="*/ 0 h 7"/>
                  <a:gd name="T8" fmla="*/ 0 w 1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0" y="0"/>
                    </a:moveTo>
                    <a:cubicBezTo>
                      <a:pt x="1" y="4"/>
                      <a:pt x="9" y="7"/>
                      <a:pt x="19" y="7"/>
                    </a:cubicBezTo>
                    <a:lnTo>
                      <a:pt x="19" y="5"/>
                    </a:lnTo>
                    <a:cubicBezTo>
                      <a:pt x="12" y="5"/>
                      <a:pt x="6" y="4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34" name="Freeform 86"/>
              <p:cNvSpPr>
                <a:spLocks/>
              </p:cNvSpPr>
              <p:nvPr/>
            </p:nvSpPr>
            <p:spPr bwMode="auto">
              <a:xfrm>
                <a:off x="3515" y="1744"/>
                <a:ext cx="41" cy="47"/>
              </a:xfrm>
              <a:custGeom>
                <a:avLst/>
                <a:gdLst>
                  <a:gd name="T0" fmla="*/ 0 w 21"/>
                  <a:gd name="T1" fmla="*/ 2147483646 h 24"/>
                  <a:gd name="T2" fmla="*/ 2147483646 w 21"/>
                  <a:gd name="T3" fmla="*/ 2147483646 h 24"/>
                  <a:gd name="T4" fmla="*/ 2147483646 w 21"/>
                  <a:gd name="T5" fmla="*/ 0 h 24"/>
                  <a:gd name="T6" fmla="*/ 0 w 21"/>
                  <a:gd name="T7" fmla="*/ 0 h 24"/>
                  <a:gd name="T8" fmla="*/ 0 w 21"/>
                  <a:gd name="T9" fmla="*/ 214748364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cubicBezTo>
                      <a:pt x="0" y="8"/>
                      <a:pt x="0" y="16"/>
                      <a:pt x="0" y="24"/>
                    </a:cubicBezTo>
                    <a:close/>
                  </a:path>
                </a:pathLst>
              </a:custGeom>
              <a:solidFill>
                <a:srgbClr val="A9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35" name="Freeform 87"/>
              <p:cNvSpPr>
                <a:spLocks noEditPoints="1"/>
              </p:cNvSpPr>
              <p:nvPr/>
            </p:nvSpPr>
            <p:spPr bwMode="auto">
              <a:xfrm>
                <a:off x="3517" y="1767"/>
                <a:ext cx="11" cy="20"/>
              </a:xfrm>
              <a:custGeom>
                <a:avLst/>
                <a:gdLst>
                  <a:gd name="T0" fmla="*/ 2147483646 w 6"/>
                  <a:gd name="T1" fmla="*/ 2147483646 h 10"/>
                  <a:gd name="T2" fmla="*/ 2147483646 w 6"/>
                  <a:gd name="T3" fmla="*/ 2147483646 h 10"/>
                  <a:gd name="T4" fmla="*/ 2147483646 w 6"/>
                  <a:gd name="T5" fmla="*/ 2147483646 h 10"/>
                  <a:gd name="T6" fmla="*/ 2147483646 w 6"/>
                  <a:gd name="T7" fmla="*/ 2147483646 h 10"/>
                  <a:gd name="T8" fmla="*/ 2147483646 w 6"/>
                  <a:gd name="T9" fmla="*/ 0 h 10"/>
                  <a:gd name="T10" fmla="*/ 2147483646 w 6"/>
                  <a:gd name="T11" fmla="*/ 2147483646 h 10"/>
                  <a:gd name="T12" fmla="*/ 0 w 6"/>
                  <a:gd name="T13" fmla="*/ 2147483646 h 10"/>
                  <a:gd name="T14" fmla="*/ 2147483646 w 6"/>
                  <a:gd name="T15" fmla="*/ 2147483646 h 10"/>
                  <a:gd name="T16" fmla="*/ 2147483646 w 6"/>
                  <a:gd name="T17" fmla="*/ 2147483646 h 10"/>
                  <a:gd name="T18" fmla="*/ 2147483646 w 6"/>
                  <a:gd name="T19" fmla="*/ 2147483646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36" name="Freeform 88"/>
              <p:cNvSpPr>
                <a:spLocks noEditPoints="1"/>
              </p:cNvSpPr>
              <p:nvPr/>
            </p:nvSpPr>
            <p:spPr bwMode="auto">
              <a:xfrm>
                <a:off x="3521" y="1773"/>
                <a:ext cx="9" cy="18"/>
              </a:xfrm>
              <a:custGeom>
                <a:avLst/>
                <a:gdLst>
                  <a:gd name="T0" fmla="*/ 2147483646 w 5"/>
                  <a:gd name="T1" fmla="*/ 2147483646 h 9"/>
                  <a:gd name="T2" fmla="*/ 2147483646 w 5"/>
                  <a:gd name="T3" fmla="*/ 2147483646 h 9"/>
                  <a:gd name="T4" fmla="*/ 2147483646 w 5"/>
                  <a:gd name="T5" fmla="*/ 2147483646 h 9"/>
                  <a:gd name="T6" fmla="*/ 2147483646 w 5"/>
                  <a:gd name="T7" fmla="*/ 2147483646 h 9"/>
                  <a:gd name="T8" fmla="*/ 2147483646 w 5"/>
                  <a:gd name="T9" fmla="*/ 0 h 9"/>
                  <a:gd name="T10" fmla="*/ 2147483646 w 5"/>
                  <a:gd name="T11" fmla="*/ 2147483646 h 9"/>
                  <a:gd name="T12" fmla="*/ 0 w 5"/>
                  <a:gd name="T13" fmla="*/ 2147483646 h 9"/>
                  <a:gd name="T14" fmla="*/ 2147483646 w 5"/>
                  <a:gd name="T15" fmla="*/ 2147483646 h 9"/>
                  <a:gd name="T16" fmla="*/ 2147483646 w 5"/>
                  <a:gd name="T17" fmla="*/ 2147483646 h 9"/>
                  <a:gd name="T18" fmla="*/ 2147483646 w 5"/>
                  <a:gd name="T19" fmla="*/ 2147483646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2" y="9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37" name="Freeform 89"/>
              <p:cNvSpPr>
                <a:spLocks/>
              </p:cNvSpPr>
              <p:nvPr/>
            </p:nvSpPr>
            <p:spPr bwMode="auto">
              <a:xfrm>
                <a:off x="3552" y="1744"/>
                <a:ext cx="4" cy="47"/>
              </a:xfrm>
              <a:custGeom>
                <a:avLst/>
                <a:gdLst>
                  <a:gd name="T0" fmla="*/ 2147483646 w 2"/>
                  <a:gd name="T1" fmla="*/ 2147483646 h 24"/>
                  <a:gd name="T2" fmla="*/ 2147483646 w 2"/>
                  <a:gd name="T3" fmla="*/ 0 h 24"/>
                  <a:gd name="T4" fmla="*/ 2147483646 w 2"/>
                  <a:gd name="T5" fmla="*/ 0 h 24"/>
                  <a:gd name="T6" fmla="*/ 2147483646 w 2"/>
                  <a:gd name="T7" fmla="*/ 2147483646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2" y="24"/>
                    </a:moveTo>
                    <a:cubicBezTo>
                      <a:pt x="0" y="15"/>
                      <a:pt x="1" y="6"/>
                      <a:pt x="2" y="0"/>
                    </a:cubicBezTo>
                    <a:cubicBezTo>
                      <a:pt x="1" y="1"/>
                      <a:pt x="1" y="23"/>
                      <a:pt x="2" y="24"/>
                    </a:cubicBez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38" name="Freeform 90"/>
              <p:cNvSpPr>
                <a:spLocks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0 w 1"/>
                  <a:gd name="T1" fmla="*/ 2147483646 h 24"/>
                  <a:gd name="T2" fmla="*/ 2147483646 w 1"/>
                  <a:gd name="T3" fmla="*/ 2147483646 h 24"/>
                  <a:gd name="T4" fmla="*/ 0 w 1"/>
                  <a:gd name="T5" fmla="*/ 2147483646 h 24"/>
                  <a:gd name="T6" fmla="*/ 0 w 1"/>
                  <a:gd name="T7" fmla="*/ 2147483646 h 24"/>
                  <a:gd name="T8" fmla="*/ 2147483646 w 1"/>
                  <a:gd name="T9" fmla="*/ 2147483646 h 24"/>
                  <a:gd name="T10" fmla="*/ 0 w 1"/>
                  <a:gd name="T11" fmla="*/ 0 h 24"/>
                  <a:gd name="T12" fmla="*/ 0 w 1"/>
                  <a:gd name="T13" fmla="*/ 2147483646 h 24"/>
                  <a:gd name="T14" fmla="*/ 0 w 1"/>
                  <a:gd name="T15" fmla="*/ 2147483646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0" y="21"/>
                    </a:lnTo>
                    <a:cubicBezTo>
                      <a:pt x="0" y="14"/>
                      <a:pt x="0" y="9"/>
                      <a:pt x="0" y="2"/>
                    </a:cubicBezTo>
                    <a:lnTo>
                      <a:pt x="1" y="2"/>
                    </a:ln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5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39" name="Freeform 91"/>
              <p:cNvSpPr>
                <a:spLocks noEditPoints="1"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2147483646 w 1"/>
                  <a:gd name="T1" fmla="*/ 2147483646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0 w 1"/>
                  <a:gd name="T7" fmla="*/ 0 h 24"/>
                  <a:gd name="T8" fmla="*/ 0 w 1"/>
                  <a:gd name="T9" fmla="*/ 2147483646 h 24"/>
                  <a:gd name="T10" fmla="*/ 0 w 1"/>
                  <a:gd name="T11" fmla="*/ 2147483646 h 24"/>
                  <a:gd name="T12" fmla="*/ 2147483646 w 1"/>
                  <a:gd name="T13" fmla="*/ 2147483646 h 24"/>
                  <a:gd name="T14" fmla="*/ 0 w 1"/>
                  <a:gd name="T15" fmla="*/ 2147483646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0" y="24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0" name="Freeform 92"/>
              <p:cNvSpPr>
                <a:spLocks/>
              </p:cNvSpPr>
              <p:nvPr/>
            </p:nvSpPr>
            <p:spPr bwMode="auto">
              <a:xfrm>
                <a:off x="3556" y="1748"/>
                <a:ext cx="2" cy="39"/>
              </a:xfrm>
              <a:custGeom>
                <a:avLst/>
                <a:gdLst>
                  <a:gd name="T0" fmla="*/ 2147483646 w 1"/>
                  <a:gd name="T1" fmla="*/ 0 h 20"/>
                  <a:gd name="T2" fmla="*/ 2147483646 w 1"/>
                  <a:gd name="T3" fmla="*/ 0 h 20"/>
                  <a:gd name="T4" fmla="*/ 0 w 1"/>
                  <a:gd name="T5" fmla="*/ 2147483646 h 20"/>
                  <a:gd name="T6" fmla="*/ 2147483646 w 1"/>
                  <a:gd name="T7" fmla="*/ 2147483646 h 20"/>
                  <a:gd name="T8" fmla="*/ 2147483646 w 1"/>
                  <a:gd name="T9" fmla="*/ 2147483646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1" y="20"/>
                    </a:cubicBezTo>
                    <a:cubicBezTo>
                      <a:pt x="1" y="20"/>
                      <a:pt x="1" y="19"/>
                      <a:pt x="1" y="19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1" name="Freeform 93"/>
              <p:cNvSpPr>
                <a:spLocks/>
              </p:cNvSpPr>
              <p:nvPr/>
            </p:nvSpPr>
            <p:spPr bwMode="auto">
              <a:xfrm>
                <a:off x="3513" y="1744"/>
                <a:ext cx="4" cy="47"/>
              </a:xfrm>
              <a:custGeom>
                <a:avLst/>
                <a:gdLst>
                  <a:gd name="T0" fmla="*/ 2147483646 w 2"/>
                  <a:gd name="T1" fmla="*/ 2147483646 h 24"/>
                  <a:gd name="T2" fmla="*/ 2147483646 w 2"/>
                  <a:gd name="T3" fmla="*/ 0 h 24"/>
                  <a:gd name="T4" fmla="*/ 2147483646 w 2"/>
                  <a:gd name="T5" fmla="*/ 0 h 24"/>
                  <a:gd name="T6" fmla="*/ 2147483646 w 2"/>
                  <a:gd name="T7" fmla="*/ 2147483646 h 24"/>
                  <a:gd name="T8" fmla="*/ 2147483646 w 2"/>
                  <a:gd name="T9" fmla="*/ 214748364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2" name="Freeform 94"/>
              <p:cNvSpPr>
                <a:spLocks/>
              </p:cNvSpPr>
              <p:nvPr/>
            </p:nvSpPr>
            <p:spPr bwMode="auto">
              <a:xfrm>
                <a:off x="3515" y="1744"/>
                <a:ext cx="2" cy="47"/>
              </a:xfrm>
              <a:custGeom>
                <a:avLst/>
                <a:gdLst>
                  <a:gd name="T0" fmla="*/ 2147483646 w 1"/>
                  <a:gd name="T1" fmla="*/ 2147483646 h 24"/>
                  <a:gd name="T2" fmla="*/ 2147483646 w 1"/>
                  <a:gd name="T3" fmla="*/ 0 h 24"/>
                  <a:gd name="T4" fmla="*/ 2147483646 w 1"/>
                  <a:gd name="T5" fmla="*/ 0 h 24"/>
                  <a:gd name="T6" fmla="*/ 2147483646 w 1"/>
                  <a:gd name="T7" fmla="*/ 2147483646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3" name="Freeform 95"/>
              <p:cNvSpPr>
                <a:spLocks/>
              </p:cNvSpPr>
              <p:nvPr/>
            </p:nvSpPr>
            <p:spPr bwMode="auto">
              <a:xfrm>
                <a:off x="3528" y="1710"/>
                <a:ext cx="14" cy="34"/>
              </a:xfrm>
              <a:custGeom>
                <a:avLst/>
                <a:gdLst>
                  <a:gd name="T0" fmla="*/ 0 w 7"/>
                  <a:gd name="T1" fmla="*/ 2147483646 h 17"/>
                  <a:gd name="T2" fmla="*/ 2147483646 w 7"/>
                  <a:gd name="T3" fmla="*/ 2147483646 h 17"/>
                  <a:gd name="T4" fmla="*/ 2147483646 w 7"/>
                  <a:gd name="T5" fmla="*/ 2147483646 h 17"/>
                  <a:gd name="T6" fmla="*/ 2147483646 w 7"/>
                  <a:gd name="T7" fmla="*/ 2147483646 h 17"/>
                  <a:gd name="T8" fmla="*/ 2147483646 w 7"/>
                  <a:gd name="T9" fmla="*/ 0 h 17"/>
                  <a:gd name="T10" fmla="*/ 2147483646 w 7"/>
                  <a:gd name="T11" fmla="*/ 0 h 17"/>
                  <a:gd name="T12" fmla="*/ 0 w 7"/>
                  <a:gd name="T13" fmla="*/ 0 h 17"/>
                  <a:gd name="T14" fmla="*/ 0 w 7"/>
                  <a:gd name="T15" fmla="*/ 2147483646 h 17"/>
                  <a:gd name="T16" fmla="*/ 0 w 7"/>
                  <a:gd name="T17" fmla="*/ 214748364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4" name="Freeform 96"/>
              <p:cNvSpPr>
                <a:spLocks/>
              </p:cNvSpPr>
              <p:nvPr/>
            </p:nvSpPr>
            <p:spPr bwMode="auto">
              <a:xfrm>
                <a:off x="2802" y="1744"/>
                <a:ext cx="43" cy="47"/>
              </a:xfrm>
              <a:custGeom>
                <a:avLst/>
                <a:gdLst>
                  <a:gd name="T0" fmla="*/ 2147483646 w 22"/>
                  <a:gd name="T1" fmla="*/ 2147483646 h 24"/>
                  <a:gd name="T2" fmla="*/ 2147483646 w 22"/>
                  <a:gd name="T3" fmla="*/ 2147483646 h 24"/>
                  <a:gd name="T4" fmla="*/ 2147483646 w 22"/>
                  <a:gd name="T5" fmla="*/ 0 h 24"/>
                  <a:gd name="T6" fmla="*/ 2147483646 w 22"/>
                  <a:gd name="T7" fmla="*/ 0 h 24"/>
                  <a:gd name="T8" fmla="*/ 2147483646 w 22"/>
                  <a:gd name="T9" fmla="*/ 214748364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1" y="24"/>
                    </a:moveTo>
                    <a:lnTo>
                      <a:pt x="22" y="24"/>
                    </a:lnTo>
                    <a:lnTo>
                      <a:pt x="22" y="0"/>
                    </a:lnTo>
                    <a:lnTo>
                      <a:pt x="1" y="0"/>
                    </a:lnTo>
                    <a:cubicBezTo>
                      <a:pt x="0" y="8"/>
                      <a:pt x="0" y="16"/>
                      <a:pt x="1" y="24"/>
                    </a:cubicBezTo>
                    <a:close/>
                  </a:path>
                </a:pathLst>
              </a:custGeom>
              <a:solidFill>
                <a:srgbClr val="A9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5" name="Freeform 97"/>
              <p:cNvSpPr>
                <a:spLocks noEditPoints="1"/>
              </p:cNvSpPr>
              <p:nvPr/>
            </p:nvSpPr>
            <p:spPr bwMode="auto">
              <a:xfrm>
                <a:off x="2806" y="1767"/>
                <a:ext cx="12" cy="20"/>
              </a:xfrm>
              <a:custGeom>
                <a:avLst/>
                <a:gdLst>
                  <a:gd name="T0" fmla="*/ 2147483646 w 6"/>
                  <a:gd name="T1" fmla="*/ 2147483646 h 10"/>
                  <a:gd name="T2" fmla="*/ 2147483646 w 6"/>
                  <a:gd name="T3" fmla="*/ 2147483646 h 10"/>
                  <a:gd name="T4" fmla="*/ 2147483646 w 6"/>
                  <a:gd name="T5" fmla="*/ 2147483646 h 10"/>
                  <a:gd name="T6" fmla="*/ 2147483646 w 6"/>
                  <a:gd name="T7" fmla="*/ 2147483646 h 10"/>
                  <a:gd name="T8" fmla="*/ 2147483646 w 6"/>
                  <a:gd name="T9" fmla="*/ 0 h 10"/>
                  <a:gd name="T10" fmla="*/ 2147483646 w 6"/>
                  <a:gd name="T11" fmla="*/ 2147483646 h 10"/>
                  <a:gd name="T12" fmla="*/ 0 w 6"/>
                  <a:gd name="T13" fmla="*/ 2147483646 h 10"/>
                  <a:gd name="T14" fmla="*/ 2147483646 w 6"/>
                  <a:gd name="T15" fmla="*/ 2147483646 h 10"/>
                  <a:gd name="T16" fmla="*/ 2147483646 w 6"/>
                  <a:gd name="T17" fmla="*/ 2147483646 h 10"/>
                  <a:gd name="T18" fmla="*/ 2147483646 w 6"/>
                  <a:gd name="T19" fmla="*/ 2147483646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6" name="Freeform 98"/>
              <p:cNvSpPr>
                <a:spLocks noEditPoints="1"/>
              </p:cNvSpPr>
              <p:nvPr/>
            </p:nvSpPr>
            <p:spPr bwMode="auto">
              <a:xfrm>
                <a:off x="2808" y="1773"/>
                <a:ext cx="12" cy="18"/>
              </a:xfrm>
              <a:custGeom>
                <a:avLst/>
                <a:gdLst>
                  <a:gd name="T0" fmla="*/ 2147483646 w 6"/>
                  <a:gd name="T1" fmla="*/ 2147483646 h 9"/>
                  <a:gd name="T2" fmla="*/ 2147483646 w 6"/>
                  <a:gd name="T3" fmla="*/ 2147483646 h 9"/>
                  <a:gd name="T4" fmla="*/ 2147483646 w 6"/>
                  <a:gd name="T5" fmla="*/ 2147483646 h 9"/>
                  <a:gd name="T6" fmla="*/ 2147483646 w 6"/>
                  <a:gd name="T7" fmla="*/ 2147483646 h 9"/>
                  <a:gd name="T8" fmla="*/ 2147483646 w 6"/>
                  <a:gd name="T9" fmla="*/ 0 h 9"/>
                  <a:gd name="T10" fmla="*/ 2147483646 w 6"/>
                  <a:gd name="T11" fmla="*/ 2147483646 h 9"/>
                  <a:gd name="T12" fmla="*/ 0 w 6"/>
                  <a:gd name="T13" fmla="*/ 2147483646 h 9"/>
                  <a:gd name="T14" fmla="*/ 2147483646 w 6"/>
                  <a:gd name="T15" fmla="*/ 2147483646 h 9"/>
                  <a:gd name="T16" fmla="*/ 2147483646 w 6"/>
                  <a:gd name="T17" fmla="*/ 2147483646 h 9"/>
                  <a:gd name="T18" fmla="*/ 2147483646 w 6"/>
                  <a:gd name="T19" fmla="*/ 2147483646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9"/>
                  <a:gd name="T32" fmla="*/ 6 w 6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9">
                    <a:moveTo>
                      <a:pt x="3" y="9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7" name="Freeform 99"/>
              <p:cNvSpPr>
                <a:spLocks/>
              </p:cNvSpPr>
              <p:nvPr/>
            </p:nvSpPr>
            <p:spPr bwMode="auto">
              <a:xfrm>
                <a:off x="2841" y="1744"/>
                <a:ext cx="4" cy="47"/>
              </a:xfrm>
              <a:custGeom>
                <a:avLst/>
                <a:gdLst>
                  <a:gd name="T0" fmla="*/ 2147483646 w 2"/>
                  <a:gd name="T1" fmla="*/ 2147483646 h 24"/>
                  <a:gd name="T2" fmla="*/ 2147483646 w 2"/>
                  <a:gd name="T3" fmla="*/ 0 h 24"/>
                  <a:gd name="T4" fmla="*/ 2147483646 w 2"/>
                  <a:gd name="T5" fmla="*/ 0 h 24"/>
                  <a:gd name="T6" fmla="*/ 2147483646 w 2"/>
                  <a:gd name="T7" fmla="*/ 2147483646 h 24"/>
                  <a:gd name="T8" fmla="*/ 2147483646 w 2"/>
                  <a:gd name="T9" fmla="*/ 214748364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8" name="Freeform 100"/>
              <p:cNvSpPr>
                <a:spLocks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2147483646 w 1"/>
                  <a:gd name="T1" fmla="*/ 2147483646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2147483646 w 1"/>
                  <a:gd name="T7" fmla="*/ 2147483646 h 24"/>
                  <a:gd name="T8" fmla="*/ 2147483646 w 1"/>
                  <a:gd name="T9" fmla="*/ 2147483646 h 24"/>
                  <a:gd name="T10" fmla="*/ 2147483646 w 1"/>
                  <a:gd name="T11" fmla="*/ 0 h 24"/>
                  <a:gd name="T12" fmla="*/ 0 w 1"/>
                  <a:gd name="T13" fmla="*/ 2147483646 h 24"/>
                  <a:gd name="T14" fmla="*/ 2147483646 w 1"/>
                  <a:gd name="T15" fmla="*/ 2147483646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1" y="21"/>
                    </a:lnTo>
                    <a:cubicBezTo>
                      <a:pt x="1" y="14"/>
                      <a:pt x="1" y="9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5"/>
                      <a:pt x="0" y="12"/>
                    </a:cubicBezTo>
                    <a:cubicBezTo>
                      <a:pt x="0" y="19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9" name="Freeform 101"/>
              <p:cNvSpPr>
                <a:spLocks noEditPoints="1"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2147483646 w 1"/>
                  <a:gd name="T1" fmla="*/ 2147483646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2147483646 w 1"/>
                  <a:gd name="T7" fmla="*/ 0 h 24"/>
                  <a:gd name="T8" fmla="*/ 0 w 1"/>
                  <a:gd name="T9" fmla="*/ 2147483646 h 24"/>
                  <a:gd name="T10" fmla="*/ 2147483646 w 1"/>
                  <a:gd name="T11" fmla="*/ 2147483646 h 24"/>
                  <a:gd name="T12" fmla="*/ 2147483646 w 1"/>
                  <a:gd name="T13" fmla="*/ 2147483646 h 24"/>
                  <a:gd name="T14" fmla="*/ 2147483646 w 1"/>
                  <a:gd name="T15" fmla="*/ 2147483646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1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1" y="24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50" name="Freeform 102"/>
              <p:cNvSpPr>
                <a:spLocks/>
              </p:cNvSpPr>
              <p:nvPr/>
            </p:nvSpPr>
            <p:spPr bwMode="auto">
              <a:xfrm>
                <a:off x="2845" y="1748"/>
                <a:ext cx="1" cy="39"/>
              </a:xfrm>
              <a:custGeom>
                <a:avLst/>
                <a:gdLst>
                  <a:gd name="T0" fmla="*/ 0 w 1"/>
                  <a:gd name="T1" fmla="*/ 0 h 20"/>
                  <a:gd name="T2" fmla="*/ 0 w 1"/>
                  <a:gd name="T3" fmla="*/ 0 h 20"/>
                  <a:gd name="T4" fmla="*/ 0 w 1"/>
                  <a:gd name="T5" fmla="*/ 2147483646 h 20"/>
                  <a:gd name="T6" fmla="*/ 0 w 1"/>
                  <a:gd name="T7" fmla="*/ 2147483646 h 20"/>
                  <a:gd name="T8" fmla="*/ 0 w 1"/>
                  <a:gd name="T9" fmla="*/ 2147483646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51" name="Freeform 103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2147483646 w 2"/>
                  <a:gd name="T1" fmla="*/ 2147483646 h 24"/>
                  <a:gd name="T2" fmla="*/ 2147483646 w 2"/>
                  <a:gd name="T3" fmla="*/ 0 h 24"/>
                  <a:gd name="T4" fmla="*/ 2147483646 w 2"/>
                  <a:gd name="T5" fmla="*/ 0 h 24"/>
                  <a:gd name="T6" fmla="*/ 2147483646 w 2"/>
                  <a:gd name="T7" fmla="*/ 2147483646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52" name="Freeform 104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2147483646 w 2"/>
                  <a:gd name="T1" fmla="*/ 2147483646 h 24"/>
                  <a:gd name="T2" fmla="*/ 2147483646 w 2"/>
                  <a:gd name="T3" fmla="*/ 0 h 24"/>
                  <a:gd name="T4" fmla="*/ 2147483646 w 2"/>
                  <a:gd name="T5" fmla="*/ 0 h 24"/>
                  <a:gd name="T6" fmla="*/ 2147483646 w 2"/>
                  <a:gd name="T7" fmla="*/ 2147483646 h 24"/>
                  <a:gd name="T8" fmla="*/ 2147483646 w 2"/>
                  <a:gd name="T9" fmla="*/ 214748364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1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53" name="Freeform 105"/>
              <p:cNvSpPr>
                <a:spLocks/>
              </p:cNvSpPr>
              <p:nvPr/>
            </p:nvSpPr>
            <p:spPr bwMode="auto">
              <a:xfrm>
                <a:off x="2818" y="1710"/>
                <a:ext cx="13" cy="34"/>
              </a:xfrm>
              <a:custGeom>
                <a:avLst/>
                <a:gdLst>
                  <a:gd name="T0" fmla="*/ 0 w 7"/>
                  <a:gd name="T1" fmla="*/ 2147483646 h 17"/>
                  <a:gd name="T2" fmla="*/ 2147483646 w 7"/>
                  <a:gd name="T3" fmla="*/ 2147483646 h 17"/>
                  <a:gd name="T4" fmla="*/ 2147483646 w 7"/>
                  <a:gd name="T5" fmla="*/ 2147483646 h 17"/>
                  <a:gd name="T6" fmla="*/ 2147483646 w 7"/>
                  <a:gd name="T7" fmla="*/ 2147483646 h 17"/>
                  <a:gd name="T8" fmla="*/ 2147483646 w 7"/>
                  <a:gd name="T9" fmla="*/ 0 h 17"/>
                  <a:gd name="T10" fmla="*/ 2147483646 w 7"/>
                  <a:gd name="T11" fmla="*/ 0 h 17"/>
                  <a:gd name="T12" fmla="*/ 0 w 7"/>
                  <a:gd name="T13" fmla="*/ 0 h 17"/>
                  <a:gd name="T14" fmla="*/ 0 w 7"/>
                  <a:gd name="T15" fmla="*/ 2147483646 h 17"/>
                  <a:gd name="T16" fmla="*/ 0 w 7"/>
                  <a:gd name="T17" fmla="*/ 214748364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2" y="17"/>
                      <a:pt x="3" y="17"/>
                    </a:cubicBezTo>
                    <a:cubicBezTo>
                      <a:pt x="4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222" name="AutoShape 106"/>
            <p:cNvSpPr>
              <a:spLocks noChangeArrowheads="1"/>
            </p:cNvSpPr>
            <p:nvPr/>
          </p:nvSpPr>
          <p:spPr bwMode="auto">
            <a:xfrm>
              <a:off x="2032" y="644"/>
              <a:ext cx="1008" cy="186"/>
            </a:xfrm>
            <a:prstGeom prst="roundRect">
              <a:avLst>
                <a:gd name="adj" fmla="val 12366"/>
              </a:avLst>
            </a:prstGeom>
            <a:gradFill rotWithShape="1">
              <a:gsLst>
                <a:gs pos="0">
                  <a:srgbClr val="0000FF">
                    <a:alpha val="37999"/>
                  </a:srgbClr>
                </a:gs>
                <a:gs pos="100000">
                  <a:srgbClr val="4D4DFF">
                    <a:alpha val="32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827" name="Text Box 107"/>
          <p:cNvSpPr txBox="1">
            <a:spLocks noChangeArrowheads="1"/>
          </p:cNvSpPr>
          <p:nvPr/>
        </p:nvSpPr>
        <p:spPr bwMode="auto">
          <a:xfrm>
            <a:off x="2767129" y="737749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LUẬT CHƠI</a:t>
            </a:r>
          </a:p>
        </p:txBody>
      </p:sp>
      <p:sp>
        <p:nvSpPr>
          <p:cNvPr id="94214" name="Rounded Rectangle 109"/>
          <p:cNvSpPr>
            <a:spLocks noChangeArrowheads="1"/>
          </p:cNvSpPr>
          <p:nvPr/>
        </p:nvSpPr>
        <p:spPr bwMode="auto">
          <a:xfrm>
            <a:off x="1828800" y="4983163"/>
            <a:ext cx="685800" cy="53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4215" name="Group 10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33"/>
          </a:xfrm>
        </p:grpSpPr>
        <p:pic>
          <p:nvPicPr>
            <p:cNvPr id="94217" name="Picture 110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111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9" name="Picture 112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20" name="Picture 113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" name="Text Box 3"/>
          <p:cNvSpPr txBox="1">
            <a:spLocks noChangeArrowheads="1"/>
          </p:cNvSpPr>
          <p:nvPr/>
        </p:nvSpPr>
        <p:spPr bwMode="auto">
          <a:xfrm>
            <a:off x="1074750" y="2659812"/>
            <a:ext cx="9978249" cy="29954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A,B,C,D, t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rả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đúng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giây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giơ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816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436768" y="256477"/>
            <a:ext cx="10143285" cy="506300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gian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185845" y="151311"/>
            <a:ext cx="387790" cy="52465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419961" y="100432"/>
            <a:ext cx="272305" cy="53215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8010" y="1374970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383436" y="5456420"/>
            <a:ext cx="6460665" cy="1194414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3173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415891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049300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0" y="2079184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94692" y="23790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398791" y="235158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394364" y="239251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411548" y="23684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98791" y="238232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410197" y="23787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75033" y="23809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81935" y="23549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99821" y="237306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410197" y="233130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68289" y="23606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674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3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61D8EEF-BEAF-F153-4EF2-468A96F1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14" y="944227"/>
            <a:ext cx="11306354" cy="7504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vi-VN" sz="3600" dirty="0">
                <a:latin typeface="Times New Roman"/>
                <a:ea typeface="+mj-lt"/>
                <a:cs typeface="Times New Roman"/>
              </a:rPr>
              <a:t>                </a:t>
            </a:r>
            <a:r>
              <a:rPr lang="en-US" sz="3600" dirty="0" err="1" smtClean="0">
                <a:latin typeface="Times New Roman"/>
                <a:ea typeface="+mj-lt"/>
                <a:cs typeface="Times New Roman"/>
              </a:rPr>
              <a:t>Phần</a:t>
            </a:r>
            <a:r>
              <a:rPr lang="en-US" sz="3600" dirty="0" smtClean="0">
                <a:latin typeface="Times New Roman"/>
                <a:ea typeface="+mj-lt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+mj-lt"/>
                <a:cs typeface="Times New Roman"/>
              </a:rPr>
              <a:t>khởi</a:t>
            </a:r>
            <a:r>
              <a:rPr lang="en-US" sz="3600" dirty="0" smtClean="0">
                <a:latin typeface="Times New Roman"/>
                <a:ea typeface="+mj-lt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+mj-lt"/>
                <a:cs typeface="Times New Roman"/>
              </a:rPr>
              <a:t>động</a:t>
            </a:r>
            <a:r>
              <a:rPr lang="en-US" sz="3600" dirty="0" smtClean="0">
                <a:latin typeface="Times New Roman"/>
                <a:ea typeface="+mj-lt"/>
                <a:cs typeface="Times New Roman"/>
              </a:rPr>
              <a:t>: </a:t>
            </a:r>
            <a:r>
              <a:rPr lang="vi-VN" sz="3600" dirty="0" smtClean="0">
                <a:latin typeface="Times New Roman"/>
                <a:ea typeface="+mj-lt"/>
                <a:cs typeface="Times New Roman"/>
              </a:rPr>
              <a:t>Em</a:t>
            </a:r>
            <a:r>
              <a:rPr lang="vi-VN" sz="3600" dirty="0">
                <a:latin typeface="Times New Roman"/>
                <a:ea typeface="+mj-lt"/>
                <a:cs typeface="Times New Roman"/>
              </a:rPr>
              <a:t> </a:t>
            </a:r>
            <a:r>
              <a:rPr lang="en-US" sz="3600" dirty="0" err="1" smtClean="0">
                <a:latin typeface="Times New Roman"/>
                <a:ea typeface="+mj-lt"/>
                <a:cs typeface="Times New Roman"/>
              </a:rPr>
              <a:t>hãy</a:t>
            </a:r>
            <a:r>
              <a:rPr lang="vi-VN" sz="3600" dirty="0" smtClean="0">
                <a:latin typeface="Times New Roman"/>
                <a:ea typeface="+mj-lt"/>
                <a:cs typeface="Times New Roman"/>
              </a:rPr>
              <a:t> </a:t>
            </a:r>
            <a:r>
              <a:rPr lang="vi-VN" sz="3600" dirty="0">
                <a:latin typeface="Times New Roman"/>
                <a:ea typeface="+mj-lt"/>
                <a:cs typeface="Times New Roman"/>
              </a:rPr>
              <a:t>kể tên các </a:t>
            </a:r>
            <a:r>
              <a:rPr lang="en-US" sz="3600" dirty="0" err="1" smtClean="0">
                <a:latin typeface="Times New Roman"/>
                <a:ea typeface="+mj-lt"/>
                <a:cs typeface="Times New Roman"/>
              </a:rPr>
              <a:t>tr</a:t>
            </a:r>
            <a:r>
              <a:rPr lang="vi-VN" sz="3600" dirty="0" smtClean="0">
                <a:latin typeface="Times New Roman"/>
                <a:ea typeface="+mj-lt"/>
                <a:cs typeface="Times New Roman"/>
              </a:rPr>
              <a:t>uyện </a:t>
            </a:r>
            <a:r>
              <a:rPr lang="vi-VN" sz="3600" dirty="0">
                <a:latin typeface="Times New Roman"/>
                <a:ea typeface="+mj-lt"/>
                <a:cs typeface="Times New Roman"/>
              </a:rPr>
              <a:t>cổ tích có trong lời bài hát</a:t>
            </a:r>
            <a:r>
              <a:rPr lang="vi-VN" sz="3600" dirty="0" smtClean="0">
                <a:latin typeface="Times New Roman"/>
                <a:ea typeface="+mj-lt"/>
                <a:cs typeface="Times New Roman"/>
              </a:rPr>
              <a:t>?</a:t>
            </a:r>
            <a:endParaRPr lang="vi-VN" sz="3600" dirty="0" smtClean="0">
              <a:latin typeface="Times New Roman"/>
              <a:cs typeface="Times New Roman"/>
            </a:endParaRPr>
          </a:p>
          <a:p>
            <a:r>
              <a:rPr lang="vi-VN" sz="3600" dirty="0" smtClean="0">
                <a:latin typeface="Times New Roman"/>
                <a:ea typeface="+mj-lt"/>
                <a:cs typeface="Times New Roman"/>
              </a:rPr>
              <a:t>               </a:t>
            </a:r>
            <a:endParaRPr lang="vi-VN" sz="3600" dirty="0" smtClean="0">
              <a:latin typeface="Times New Roman"/>
              <a:cs typeface="Times New Roman"/>
            </a:endParaRPr>
          </a:p>
          <a:p>
            <a:endParaRPr lang="vi-VN" dirty="0">
              <a:latin typeface="Times New Roman"/>
              <a:cs typeface="Times New Roman"/>
            </a:endParaRPr>
          </a:p>
        </p:txBody>
      </p:sp>
      <p:pic>
        <p:nvPicPr>
          <p:cNvPr id="5" name="Hình ảnh 5">
            <a:extLst>
              <a:ext uri="{FF2B5EF4-FFF2-40B4-BE49-F238E27FC236}">
                <a16:creationId xmlns="" xmlns:a16="http://schemas.microsoft.com/office/drawing/2014/main" id="{2A07A9CF-983C-775A-76C9-7F64E15D92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6362" y="1438"/>
            <a:ext cx="818887" cy="829835"/>
          </a:xfrm>
          <a:prstGeom prst="rect">
            <a:avLst/>
          </a:prstGeom>
        </p:spPr>
      </p:pic>
      <p:pic>
        <p:nvPicPr>
          <p:cNvPr id="4" name="y2meta.com - Bài hát Về miền cổ tíc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935" y="1244184"/>
            <a:ext cx="10553068" cy="5020043"/>
          </a:xfrm>
        </p:spPr>
      </p:pic>
    </p:spTree>
    <p:extLst>
      <p:ext uri="{BB962C8B-B14F-4D97-AF65-F5344CB8AC3E}">
        <p14:creationId xmlns:p14="http://schemas.microsoft.com/office/powerpoint/2010/main" val="93834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880403" y="168913"/>
            <a:ext cx="9401352" cy="4319554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627658" y="197224"/>
            <a:ext cx="387790" cy="4432933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191230" y="197225"/>
            <a:ext cx="189018" cy="4432931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41238" y="1374970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766368" y="4889949"/>
            <a:ext cx="7709540" cy="1590560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46401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26348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8896897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7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836949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841048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836621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853805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841048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852454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817290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824192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842078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852454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810546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667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344731" y="156117"/>
            <a:ext cx="387790" cy="541122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577598" y="156117"/>
            <a:ext cx="249640" cy="555447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770387" y="231810"/>
            <a:ext cx="9921941" cy="5269365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4933" y="1371770"/>
            <a:ext cx="980737" cy="4311412"/>
            <a:chOff x="393013" y="1195229"/>
            <a:chExt cx="455948" cy="309202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>
              <a:off x="601741" y="1195229"/>
              <a:ext cx="19246" cy="263607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787848" y="5411448"/>
            <a:ext cx="5532316" cy="1251970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9963" y="286093"/>
            <a:ext cx="994901" cy="1097559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65794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29135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7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9" y="2327762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452801" y="26275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456900" y="260016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452473" y="264109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469657" y="26170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456900" y="263090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468306" y="262732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433142" y="26295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4" name="Oval 176"/>
          <p:cNvSpPr>
            <a:spLocks noChangeArrowheads="1"/>
          </p:cNvSpPr>
          <p:nvPr/>
        </p:nvSpPr>
        <p:spPr bwMode="auto">
          <a:xfrm>
            <a:off x="440044" y="260352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5" name="Oval 176"/>
          <p:cNvSpPr>
            <a:spLocks noChangeArrowheads="1"/>
          </p:cNvSpPr>
          <p:nvPr/>
        </p:nvSpPr>
        <p:spPr bwMode="auto">
          <a:xfrm>
            <a:off x="457930" y="262164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6" name="Oval 176"/>
          <p:cNvSpPr>
            <a:spLocks noChangeArrowheads="1"/>
          </p:cNvSpPr>
          <p:nvPr/>
        </p:nvSpPr>
        <p:spPr bwMode="auto">
          <a:xfrm>
            <a:off x="468306" y="25798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7" name="Oval 176"/>
          <p:cNvSpPr>
            <a:spLocks noChangeArrowheads="1"/>
          </p:cNvSpPr>
          <p:nvPr/>
        </p:nvSpPr>
        <p:spPr bwMode="auto">
          <a:xfrm>
            <a:off x="426398" y="26092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7387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038902" y="374281"/>
            <a:ext cx="9364520" cy="4221987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460582" y="399761"/>
            <a:ext cx="387790" cy="4243455"/>
            <a:chOff x="1349471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49471" y="1379570"/>
              <a:ext cx="286946" cy="286946"/>
              <a:chOff x="531912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31912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88181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299968" y="371426"/>
            <a:ext cx="332151" cy="4271790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7825" y="1388028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202735" y="4630158"/>
            <a:ext cx="6854879" cy="1945111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02988" y="317457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640006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273415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1" y="2203066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496323" y="25028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00422" y="247546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495995" y="2516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13179" y="24923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00422" y="25062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11828" y="25026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476664" y="250486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483566" y="24788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501452" y="24969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511828" y="245518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469920" y="248451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7891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3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782162" y="391493"/>
            <a:ext cx="9830522" cy="407894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429993" y="107578"/>
            <a:ext cx="387790" cy="4450842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448022" y="139620"/>
            <a:ext cx="282706" cy="455573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2494" y="1408127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405621" y="4916773"/>
            <a:ext cx="6669930" cy="165849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47657" y="337556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65794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29135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9" y="2165369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430171" y="246520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434270" y="24377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429843" y="247870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447027" y="24546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434270" y="24685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445676" y="246493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410512" y="246716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417414" y="244113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435300" y="245924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445676" y="241748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403768" y="24468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888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3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912096" y="330713"/>
            <a:ext cx="9557822" cy="440924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457291" y="251032"/>
            <a:ext cx="387790" cy="4649116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464728" y="219945"/>
            <a:ext cx="144409" cy="4792571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5666" y="1405086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314692" y="4900148"/>
            <a:ext cx="6420627" cy="1715600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30829" y="334515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65794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29135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1" y="2177017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86213" y="247685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390312" y="24494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385885" y="24903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403069" y="2466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90312" y="248015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401718" y="24765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66554" y="247881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73456" y="24527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91342" y="24708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401718" y="24291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59810" y="24584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906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3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0326" y="530081"/>
            <a:ext cx="5836073" cy="1278399"/>
          </a:xfrm>
        </p:spPr>
        <p:txBody>
          <a:bodyPr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artoon House, Vector Png, Little House PNG Transparent Clipart Image and  PSD File for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833" r="90000">
                        <a14:foregroundMark x1="43917" y1="21250" x2="43500" y2="25083"/>
                        <a14:foregroundMark x1="42833" y1="25583" x2="36000" y2="25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81" y="1028441"/>
            <a:ext cx="4493103" cy="449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40168" y="1899920"/>
            <a:ext cx="5141531" cy="362162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38099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phiếu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B4D5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-38099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B4D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3B4D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3600" kern="0" dirty="0" smtClean="0">
                <a:solidFill>
                  <a:srgbClr val="3B4D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3B4D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600" kern="0" dirty="0" smtClean="0">
                <a:solidFill>
                  <a:srgbClr val="3B4D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3B4D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600" kern="0" dirty="0" smtClean="0">
                <a:solidFill>
                  <a:srgbClr val="3B4D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3B4D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600" kern="0" dirty="0" smtClean="0">
                <a:solidFill>
                  <a:srgbClr val="3B4D5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3,4,5,6,7 SGK/30.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B4D5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1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 descr="Ảnh có chứa văn bản, cuốn sách&#10;&#10;Mô tả được tự động tạo">
            <a:extLst>
              <a:ext uri="{FF2B5EF4-FFF2-40B4-BE49-F238E27FC236}">
                <a16:creationId xmlns="" xmlns:a16="http://schemas.microsoft.com/office/drawing/2014/main" id="{5A7D2519-AC32-7BCA-C404-B1051542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06860" y="819211"/>
            <a:ext cx="3906394" cy="5544658"/>
          </a:xfrm>
        </p:spPr>
      </p:pic>
      <p:pic>
        <p:nvPicPr>
          <p:cNvPr id="5" name="Hình ảnh 5" descr="Ảnh có chứa văn bản&#10;&#10;Mô tả được tự động tạo">
            <a:extLst>
              <a:ext uri="{FF2B5EF4-FFF2-40B4-BE49-F238E27FC236}">
                <a16:creationId xmlns="" xmlns:a16="http://schemas.microsoft.com/office/drawing/2014/main" id="{2FAD15E6-C065-D79C-4882-0B674362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492" y="820319"/>
            <a:ext cx="3956827" cy="5548042"/>
          </a:xfrm>
          <a:prstGeom prst="rect">
            <a:avLst/>
          </a:prstGeom>
        </p:spPr>
      </p:pic>
      <p:pic>
        <p:nvPicPr>
          <p:cNvPr id="6" name="Hình ảnh 6">
            <a:extLst>
              <a:ext uri="{FF2B5EF4-FFF2-40B4-BE49-F238E27FC236}">
                <a16:creationId xmlns="" xmlns:a16="http://schemas.microsoft.com/office/drawing/2014/main" id="{98B0A8BB-A5BD-68E3-F2F6-0504909689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269" y="824542"/>
            <a:ext cx="3907765" cy="553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8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原创设计师QQ598969553      _6"/>
          <p:cNvSpPr>
            <a:spLocks noChangeArrowheads="1"/>
          </p:cNvSpPr>
          <p:nvPr/>
        </p:nvSpPr>
        <p:spPr bwMode="auto">
          <a:xfrm>
            <a:off x="5268277" y="4815186"/>
            <a:ext cx="5734050" cy="251424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25000"/>
              </a:lnSpc>
            </a:pPr>
            <a:endParaRPr lang="zh-CN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5022" y="2719849"/>
            <a:ext cx="8392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pitchFamily="34" charset="-122"/>
              </a:rPr>
              <a:t>  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7: THẾ GIỚI CỔ TÍCH</a:t>
            </a:r>
            <a:b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TIẾT 86: THẠCH SANH</a:t>
            </a:r>
          </a:p>
        </p:txBody>
      </p:sp>
    </p:spTree>
    <p:extLst>
      <p:ext uri="{BB962C8B-B14F-4D97-AF65-F5344CB8AC3E}">
        <p14:creationId xmlns:p14="http://schemas.microsoft.com/office/powerpoint/2010/main" val="339533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61D8EEF-BEAF-F153-4EF2-468A96F1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04" y="833391"/>
            <a:ext cx="11306354" cy="7504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 smtClean="0">
                <a:ea typeface="+mj-lt"/>
                <a:cs typeface="Times New Roman"/>
              </a:rPr>
              <a:t>				</a:t>
            </a:r>
            <a:r>
              <a:rPr lang="en-US" sz="3600" b="1" dirty="0" smtClean="0">
                <a:latin typeface="Arial" pitchFamily="34" charset="0"/>
                <a:ea typeface="+mj-lt"/>
                <a:cs typeface="Arial" pitchFamily="34" charset="0"/>
              </a:rPr>
              <a:t>PHIẾU HỌC TẬP SỐ 1 </a:t>
            </a:r>
            <a:endParaRPr lang="vi-VN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Nhiệm</a:t>
            </a:r>
            <a:r>
              <a:rPr lang="en-US" b="1" dirty="0" smtClean="0"/>
              <a:t> </a:t>
            </a:r>
            <a:r>
              <a:rPr lang="en-US" b="1" dirty="0" err="1" smtClean="0"/>
              <a:t>vụ</a:t>
            </a:r>
            <a:r>
              <a:rPr lang="en-US" b="1" dirty="0" smtClean="0"/>
              <a:t>: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hãy</a:t>
            </a:r>
            <a:r>
              <a:rPr lang="en-US" b="1" dirty="0"/>
              <a:t> </a:t>
            </a:r>
            <a:r>
              <a:rPr lang="en-US" b="1" dirty="0" err="1" smtClean="0"/>
              <a:t>hoàn</a:t>
            </a:r>
            <a:r>
              <a:rPr lang="en-US" b="1" dirty="0" smtClean="0"/>
              <a:t> </a:t>
            </a:r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sơ</a:t>
            </a:r>
            <a:r>
              <a:rPr lang="en-US" b="1" dirty="0" smtClean="0"/>
              <a:t> </a:t>
            </a:r>
            <a:r>
              <a:rPr lang="en-US" b="1" dirty="0" err="1" smtClean="0"/>
              <a:t>đồ</a:t>
            </a:r>
            <a:r>
              <a:rPr lang="en-US" b="1" dirty="0" smtClean="0"/>
              <a:t> </a:t>
            </a:r>
            <a:r>
              <a:rPr lang="en-US" b="1" dirty="0" err="1" smtClean="0"/>
              <a:t>sau</a:t>
            </a:r>
            <a:r>
              <a:rPr lang="en-US" b="1" dirty="0" smtClean="0"/>
              <a:t> (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thời</a:t>
            </a:r>
            <a:r>
              <a:rPr lang="en-US" b="1" dirty="0" smtClean="0"/>
              <a:t> </a:t>
            </a:r>
            <a:r>
              <a:rPr lang="en-US" b="1" dirty="0" err="1" smtClean="0"/>
              <a:t>gian</a:t>
            </a:r>
            <a:r>
              <a:rPr lang="en-US" b="1" dirty="0" smtClean="0"/>
              <a:t> 2 </a:t>
            </a:r>
            <a:r>
              <a:rPr lang="en-US" b="1" dirty="0" err="1" smtClean="0"/>
              <a:t>phút</a:t>
            </a:r>
            <a:r>
              <a:rPr lang="en-US" b="1" dirty="0"/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33454" y="2452255"/>
            <a:ext cx="3061855" cy="10945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</a:rPr>
              <a:t>Truyện</a:t>
            </a:r>
            <a:r>
              <a:rPr lang="en-US" sz="2500" b="1" dirty="0" smtClean="0">
                <a:solidFill>
                  <a:schemeClr val="tx1"/>
                </a:solidFill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</a:rPr>
              <a:t>cổ</a:t>
            </a:r>
            <a:r>
              <a:rPr lang="en-US" sz="2500" b="1" dirty="0" smtClean="0">
                <a:solidFill>
                  <a:schemeClr val="tx1"/>
                </a:solidFill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</a:rPr>
              <a:t>tích</a:t>
            </a:r>
            <a:r>
              <a:rPr lang="en-US" sz="2500" b="1" dirty="0" smtClean="0">
                <a:solidFill>
                  <a:schemeClr val="tx1"/>
                </a:solidFill>
              </a:rPr>
              <a:t> </a:t>
            </a:r>
            <a:endParaRPr lang="en-US" sz="25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5854" y="4322618"/>
            <a:ext cx="1884218" cy="9698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niệm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81745" y="4322618"/>
            <a:ext cx="1884218" cy="9698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Cốt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truyện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22272" y="4322618"/>
            <a:ext cx="1884218" cy="9698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vật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17772" y="4322618"/>
            <a:ext cx="1884218" cy="9698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kể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213272" y="4322618"/>
            <a:ext cx="1884218" cy="9698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thúc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truyện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>
            <a:stCxn id="6" idx="2"/>
            <a:endCxn id="8" idx="0"/>
          </p:cNvCxnSpPr>
          <p:nvPr/>
        </p:nvCxnSpPr>
        <p:spPr>
          <a:xfrm flipH="1">
            <a:off x="3823854" y="3546764"/>
            <a:ext cx="2140528" cy="775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2"/>
            <a:endCxn id="9" idx="0"/>
          </p:cNvCxnSpPr>
          <p:nvPr/>
        </p:nvCxnSpPr>
        <p:spPr>
          <a:xfrm flipH="1">
            <a:off x="5964381" y="3546764"/>
            <a:ext cx="1" cy="775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2"/>
            <a:endCxn id="10" idx="0"/>
          </p:cNvCxnSpPr>
          <p:nvPr/>
        </p:nvCxnSpPr>
        <p:spPr>
          <a:xfrm>
            <a:off x="5964382" y="3546764"/>
            <a:ext cx="2095499" cy="775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1" idx="0"/>
          </p:cNvCxnSpPr>
          <p:nvPr/>
        </p:nvCxnSpPr>
        <p:spPr>
          <a:xfrm>
            <a:off x="5964382" y="3546764"/>
            <a:ext cx="4190999" cy="775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  <a:endCxn id="7" idx="0"/>
          </p:cNvCxnSpPr>
          <p:nvPr/>
        </p:nvCxnSpPr>
        <p:spPr>
          <a:xfrm flipH="1">
            <a:off x="1717963" y="3546764"/>
            <a:ext cx="4246419" cy="775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0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61D8EEF-BEAF-F153-4EF2-468A96F1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939786"/>
            <a:ext cx="11306354" cy="7504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 smtClean="0">
                <a:latin typeface="Times New Roman" pitchFamily="18" charset="0"/>
                <a:ea typeface="+mj-lt"/>
                <a:cs typeface="Times New Roman" pitchFamily="18" charset="0"/>
              </a:rPr>
              <a:t>			ĐÁP ÁN PHIẾU HỌC TẬP SỐ 1 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33454" y="1690255"/>
            <a:ext cx="3061855" cy="10945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7309" y="3338945"/>
            <a:ext cx="1801091" cy="29510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29345" y="3338945"/>
            <a:ext cx="2036618" cy="29510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22272" y="3338945"/>
            <a:ext cx="1884218" cy="29510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94418" y="3335294"/>
            <a:ext cx="1884218" cy="29510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448800" y="3335295"/>
            <a:ext cx="1884218" cy="29510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>
            <a:stCxn id="6" idx="2"/>
            <a:endCxn id="8" idx="0"/>
          </p:cNvCxnSpPr>
          <p:nvPr/>
        </p:nvCxnSpPr>
        <p:spPr>
          <a:xfrm flipH="1">
            <a:off x="3747654" y="2784764"/>
            <a:ext cx="2216728" cy="5541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2"/>
            <a:endCxn id="9" idx="0"/>
          </p:cNvCxnSpPr>
          <p:nvPr/>
        </p:nvCxnSpPr>
        <p:spPr>
          <a:xfrm flipH="1">
            <a:off x="5964381" y="2784764"/>
            <a:ext cx="1" cy="5541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2"/>
            <a:endCxn id="10" idx="0"/>
          </p:cNvCxnSpPr>
          <p:nvPr/>
        </p:nvCxnSpPr>
        <p:spPr>
          <a:xfrm>
            <a:off x="5964382" y="2784764"/>
            <a:ext cx="2272145" cy="550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1" idx="0"/>
          </p:cNvCxnSpPr>
          <p:nvPr/>
        </p:nvCxnSpPr>
        <p:spPr>
          <a:xfrm>
            <a:off x="5964382" y="2784764"/>
            <a:ext cx="4426527" cy="550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  <a:endCxn id="7" idx="0"/>
          </p:cNvCxnSpPr>
          <p:nvPr/>
        </p:nvCxnSpPr>
        <p:spPr>
          <a:xfrm flipH="1">
            <a:off x="1537855" y="2784764"/>
            <a:ext cx="4426527" cy="5541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êu đề 1">
            <a:extLst>
              <a:ext uri="{FF2B5EF4-FFF2-40B4-BE49-F238E27FC236}">
                <a16:creationId xmlns="" xmlns:a16="http://schemas.microsoft.com/office/drawing/2014/main" id="{861D8EEF-BEAF-F153-4EF2-468A96F1FBC0}"/>
              </a:ext>
            </a:extLst>
          </p:cNvPr>
          <p:cNvSpPr txBox="1">
            <a:spLocks/>
          </p:cNvSpPr>
          <p:nvPr/>
        </p:nvSpPr>
        <p:spPr>
          <a:xfrm>
            <a:off x="7711785" y="3601025"/>
            <a:ext cx="1194956" cy="750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u="sng" dirty="0" err="1" smtClean="0">
                <a:latin typeface="Times New Roman" pitchFamily="18" charset="0"/>
                <a:ea typeface="+mj-lt"/>
                <a:cs typeface="Times New Roman" pitchFamily="18" charset="0"/>
              </a:rPr>
              <a:t>Lời</a:t>
            </a:r>
            <a:r>
              <a:rPr lang="en-US" sz="2000" b="1" u="sng" dirty="0" smtClean="0"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ea typeface="+mj-lt"/>
                <a:cs typeface="Times New Roman" pitchFamily="18" charset="0"/>
              </a:rPr>
              <a:t>kể</a:t>
            </a:r>
            <a:endParaRPr lang="vi-VN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êu đề 1">
            <a:extLst>
              <a:ext uri="{FF2B5EF4-FFF2-40B4-BE49-F238E27FC236}">
                <a16:creationId xmlns="" xmlns:a16="http://schemas.microsoft.com/office/drawing/2014/main" id="{861D8EEF-BEAF-F153-4EF2-468A96F1FBC0}"/>
              </a:ext>
            </a:extLst>
          </p:cNvPr>
          <p:cNvSpPr txBox="1">
            <a:spLocks/>
          </p:cNvSpPr>
          <p:nvPr/>
        </p:nvSpPr>
        <p:spPr>
          <a:xfrm>
            <a:off x="5366904" y="3597371"/>
            <a:ext cx="1194956" cy="750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u="sng" dirty="0" err="1" smtClean="0">
                <a:latin typeface="Times New Roman" pitchFamily="18" charset="0"/>
                <a:ea typeface="+mj-lt"/>
                <a:cs typeface="Times New Roman" pitchFamily="18" charset="0"/>
              </a:rPr>
              <a:t>Nhân</a:t>
            </a:r>
            <a:r>
              <a:rPr lang="en-US" sz="2000" b="1" u="sng" dirty="0"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ea typeface="+mj-lt"/>
                <a:cs typeface="Times New Roman" pitchFamily="18" charset="0"/>
              </a:rPr>
              <a:t>vật</a:t>
            </a:r>
            <a:endParaRPr lang="vi-VN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iêu đề 1">
            <a:extLst>
              <a:ext uri="{FF2B5EF4-FFF2-40B4-BE49-F238E27FC236}">
                <a16:creationId xmlns="" xmlns:a16="http://schemas.microsoft.com/office/drawing/2014/main" id="{861D8EEF-BEAF-F153-4EF2-468A96F1FBC0}"/>
              </a:ext>
            </a:extLst>
          </p:cNvPr>
          <p:cNvSpPr txBox="1">
            <a:spLocks/>
          </p:cNvSpPr>
          <p:nvPr/>
        </p:nvSpPr>
        <p:spPr>
          <a:xfrm>
            <a:off x="9403770" y="3615458"/>
            <a:ext cx="1929248" cy="750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19918" y="3806026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 err="1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29355" y="3787939"/>
            <a:ext cx="1217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atin typeface="Times New Roman" pitchFamily="18" charset="0"/>
                <a:cs typeface="Times New Roman" pitchFamily="18" charset="0"/>
              </a:rPr>
              <a:t>niệm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2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B09BEB7-35DA-A783-BA3C-F4899914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9940" cy="822356"/>
          </a:xfrm>
        </p:spPr>
        <p:txBody>
          <a:bodyPr/>
          <a:lstStyle/>
          <a:p>
            <a:pPr algn="ctr"/>
            <a:r>
              <a:rPr lang="vi-VN" b="1" dirty="0">
                <a:latin typeface="Times New Roman"/>
                <a:cs typeface="Times New Roman"/>
              </a:rPr>
              <a:t>TÌM HIỂU CHÚ THÍCH</a:t>
            </a:r>
            <a:endParaRPr lang="vi-VN" b="1" dirty="0"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AA78B7C-80F8-056B-16D0-60380E8D5B72}"/>
              </a:ext>
            </a:extLst>
          </p:cNvPr>
          <p:cNvSpPr/>
          <p:nvPr/>
        </p:nvSpPr>
        <p:spPr>
          <a:xfrm>
            <a:off x="419725" y="1169233"/>
            <a:ext cx="11602385" cy="54198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3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3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3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6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4DB10D-36FA-49CF-9855-F7D79A8E4643}"/>
              </a:ext>
            </a:extLst>
          </p:cNvPr>
          <p:cNvSpPr txBox="1"/>
          <p:nvPr/>
        </p:nvSpPr>
        <p:spPr>
          <a:xfrm>
            <a:off x="3884413" y="336352"/>
            <a:ext cx="4396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A1D4C53-A249-476E-AC2F-4D1BD76EE7E7}"/>
              </a:ext>
            </a:extLst>
          </p:cNvPr>
          <p:cNvSpPr/>
          <p:nvPr/>
        </p:nvSpPr>
        <p:spPr>
          <a:xfrm>
            <a:off x="1199213" y="902677"/>
            <a:ext cx="10161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rình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bày c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việc chính trong câu chuyện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FB15E4A0-9A89-4775-88AD-CF21A1DF8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486255"/>
              </p:ext>
            </p:extLst>
          </p:nvPr>
        </p:nvGraphicFramePr>
        <p:xfrm>
          <a:off x="2222701" y="2027661"/>
          <a:ext cx="7719934" cy="4019470"/>
        </p:xfrm>
        <a:graphic>
          <a:graphicData uri="http://schemas.openxmlformats.org/drawingml/2006/table">
            <a:tbl>
              <a:tblPr firstRow="1" firstCol="1" bandRow="1"/>
              <a:tblGrid>
                <a:gridCol w="862768">
                  <a:extLst>
                    <a:ext uri="{9D8B030D-6E8A-4147-A177-3AD203B41FA5}">
                      <a16:colId xmlns="" xmlns:a16="http://schemas.microsoft.com/office/drawing/2014/main" val="2816590222"/>
                    </a:ext>
                  </a:extLst>
                </a:gridCol>
                <a:gridCol w="6857166">
                  <a:extLst>
                    <a:ext uri="{9D8B030D-6E8A-4147-A177-3AD203B41FA5}">
                      <a16:colId xmlns="" xmlns:a16="http://schemas.microsoft.com/office/drawing/2014/main" val="2893258136"/>
                    </a:ext>
                  </a:extLst>
                </a:gridCol>
              </a:tblGrid>
              <a:tr h="541110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sự việc chính trong câu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2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uyện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0205947"/>
                  </a:ext>
                </a:extLst>
              </a:tr>
              <a:tr h="434795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127933"/>
                  </a:ext>
                </a:extLst>
              </a:tr>
              <a:tr h="434795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4080780"/>
                  </a:ext>
                </a:extLst>
              </a:tr>
              <a:tr h="434795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08357892"/>
                  </a:ext>
                </a:extLst>
              </a:tr>
              <a:tr h="434795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58348968"/>
                  </a:ext>
                </a:extLst>
              </a:tr>
              <a:tr h="434795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7034300"/>
                  </a:ext>
                </a:extLst>
              </a:tr>
              <a:tr h="434795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23879302"/>
                  </a:ext>
                </a:extLst>
              </a:tr>
              <a:tr h="434795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82967511"/>
                  </a:ext>
                </a:extLst>
              </a:tr>
              <a:tr h="434795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3791134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2909" y="119244"/>
            <a:ext cx="5238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PHIẾU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SỐ 2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239D1951-BD54-44CD-B0DB-61705268B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66690"/>
              </p:ext>
            </p:extLst>
          </p:nvPr>
        </p:nvGraphicFramePr>
        <p:xfrm>
          <a:off x="267629" y="834388"/>
          <a:ext cx="11529630" cy="4897282"/>
        </p:xfrm>
        <a:graphic>
          <a:graphicData uri="http://schemas.openxmlformats.org/drawingml/2006/table">
            <a:tbl>
              <a:tblPr firstRow="1" firstCol="1" bandRow="1"/>
              <a:tblGrid>
                <a:gridCol w="690004">
                  <a:extLst>
                    <a:ext uri="{9D8B030D-6E8A-4147-A177-3AD203B41FA5}">
                      <a16:colId xmlns="" xmlns:a16="http://schemas.microsoft.com/office/drawing/2014/main" val="2816590222"/>
                    </a:ext>
                  </a:extLst>
                </a:gridCol>
                <a:gridCol w="10839626">
                  <a:extLst>
                    <a:ext uri="{9D8B030D-6E8A-4147-A177-3AD203B41FA5}">
                      <a16:colId xmlns="" xmlns:a16="http://schemas.microsoft.com/office/drawing/2014/main" val="2893258136"/>
                    </a:ext>
                  </a:extLst>
                </a:gridCol>
              </a:tblGrid>
              <a:tr h="65397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TT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Các</a:t>
                      </a:r>
                      <a:r>
                        <a:rPr lang="vi-VN" sz="28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sự việc chính trong câu </a:t>
                      </a:r>
                      <a:r>
                        <a:rPr lang="en-US" sz="2800" b="1" kern="120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ch</a:t>
                      </a:r>
                      <a:r>
                        <a:rPr lang="vi-VN" sz="2800" b="1" kern="120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uyện</a:t>
                      </a:r>
                      <a:endParaRPr lang="en-US" sz="2800" err="1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0205947"/>
                  </a:ext>
                </a:extLst>
              </a:tr>
              <a:tr h="52548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1</a:t>
                      </a:r>
                      <a:endParaRPr lang="en-US" sz="280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 smtClean="0">
                          <a:latin typeface="Times New Roman"/>
                          <a:cs typeface="Times New Roman"/>
                        </a:rPr>
                        <a:t>Gia cảnh của </a:t>
                      </a:r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Thạch Sanh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127933"/>
                  </a:ext>
                </a:extLst>
              </a:tr>
              <a:tr h="52548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2</a:t>
                      </a:r>
                      <a:endParaRPr lang="en-US" sz="280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Thạch Sanh kết nghĩa anh em với Lý Thông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4080780"/>
                  </a:ext>
                </a:extLst>
              </a:tr>
              <a:tr h="52548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3</a:t>
                      </a:r>
                      <a:endParaRPr lang="en-US" sz="280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Thạch Sanh giết trăn tinh,</a:t>
                      </a:r>
                      <a:r>
                        <a:rPr lang="en-US" sz="2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bị Lý Thông cướp công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08357892"/>
                  </a:ext>
                </a:extLst>
              </a:tr>
              <a:tr h="47013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4</a:t>
                      </a:r>
                      <a:endParaRPr lang="en-US" sz="280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Thạch Sanh giết đại bàng cứu công chúa</a:t>
                      </a:r>
                      <a:r>
                        <a:rPr lang="vi-VN" sz="28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vi-VN" sz="2800" dirty="0" smtClean="0">
                          <a:latin typeface="Times New Roman"/>
                          <a:cs typeface="Times New Roman"/>
                        </a:rPr>
                        <a:t>bị</a:t>
                      </a:r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 Lý </a:t>
                      </a:r>
                      <a:r>
                        <a:rPr lang="en-US" sz="280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hông cướp </a:t>
                      </a:r>
                      <a:r>
                        <a:rPr lang="vi-VN" sz="2800" dirty="0" smtClean="0">
                          <a:latin typeface="Times New Roman"/>
                          <a:cs typeface="Times New Roman"/>
                        </a:rPr>
                        <a:t>công</a:t>
                      </a:r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vi-VN" sz="2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hãm hại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58348968"/>
                  </a:ext>
                </a:extLst>
              </a:tr>
              <a:tr h="52548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5</a:t>
                      </a:r>
                      <a:endParaRPr lang="en-US" sz="280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Thạch Sanh cứu hoàng tử và được </a:t>
                      </a:r>
                      <a:r>
                        <a:rPr lang="en-US" sz="2800" dirty="0" err="1">
                          <a:latin typeface="Times New Roman"/>
                          <a:cs typeface="Times New Roman"/>
                        </a:rPr>
                        <a:t>tặng</a:t>
                      </a:r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 cây đàn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7034300"/>
                  </a:ext>
                </a:extLst>
              </a:tr>
              <a:tr h="52548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6</a:t>
                      </a:r>
                      <a:endParaRPr lang="en-US" sz="280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Thạch Sanh bị hồn đại bàng và trăn tinh vu oan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23879302"/>
                  </a:ext>
                </a:extLst>
              </a:tr>
              <a:tr h="54767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7</a:t>
                      </a:r>
                      <a:endParaRPr lang="en-US" sz="280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Thạch Sanh được giải oan và lấy công chúa</a:t>
                      </a:r>
                      <a:r>
                        <a:rPr lang="vi-VN" sz="28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vi-VN" sz="2800" dirty="0" smtClean="0">
                          <a:latin typeface="Times New Roman"/>
                          <a:cs typeface="Times New Roman"/>
                        </a:rPr>
                        <a:t>mẹ </a:t>
                      </a:r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con Lý Thông bị chết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82967511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8</a:t>
                      </a:r>
                      <a:endParaRPr lang="en-US" sz="280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latin typeface="Times New Roman"/>
                          <a:cs typeface="Times New Roman"/>
                        </a:rPr>
                        <a:t>Thạch Sanh đánh tan quân 18 nước chư hầu và lên làm vua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37911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710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_BAR" val="1"/>
  <p:tag name="IR_TYPE" val="0"/>
  <p:tag name="RESULT_EXCLUDEGIVEUP" val="0"/>
  <p:tag name="RESULT_VALIDOPTIONNO" val="6"/>
  <p:tag name="RESULT_VALIDMINNO" val="0"/>
  <p:tag name="RESULT_VALIDMAXNO" val="100"/>
  <p:tag name="IS_COMPARE" val="0"/>
  <p:tag name="COMP_GROUPCOUNT" val="0"/>
  <p:tag name="COMP_OBJECTCOUNT" val="0"/>
  <p:tag name="BARQQL_HASBACKFRAME" val="0"/>
  <p:tag name="BARQQL_DISNUMBER" val="0"/>
  <p:tag name="BARQQL_DISSCALE" val="0"/>
  <p:tag name="BARQQL_BACKFRAMECOLOR" val="12648447"/>
  <p:tag name="BARQQL_BOTTOMCOLOR" val="8421504"/>
  <p:tag name="BARQQL_NORMALCOLOR" val="16711680"/>
  <p:tag name="BARQQL_RIGHTCOLOR" val="65280"/>
  <p:tag name="BARQQL_WRONGCOLOR" val="255"/>
  <p:tag name="BARQQL_NONECOLOR" val="12632256"/>
  <p:tag name="BARQQL_TEXTCOLOR" val="0"/>
  <p:tag name="BARQQL_CHARTYPE" val="0"/>
  <p:tag name="QQL_SCALEDIS" val="0"/>
  <p:tag name="QQL_WIDTHSCALE" val="1"/>
  <p:tag name="QQL_HEIGHTSCALE" val="1"/>
  <p:tag name="RESULTSET_DISATONCE" val="0"/>
  <p:tag name="RESULTSET_DISSLIDEATONCE" val="0"/>
  <p:tag name="RESULTSET_DISBUTTON" val="0"/>
  <p:tag name="RESULTSET_DISNUMBER" val="0"/>
  <p:tag name="RESULTSET_DISSCALE" val="0"/>
  <p:tag name="RESULTSET_DISATTENDANCE" val="0"/>
  <p:tag name="RESULTSET_DISCOODINATE" val="0"/>
  <p:tag name="RESULTSET_DISRECEIVED" val="0"/>
  <p:tag name="RESULTSET_BACKFRAMECOLOR" val="16761024"/>
  <p:tag name="RESULTSET_TITLECOLOR" val="16711680"/>
  <p:tag name="RESULTSET_NORMALCOLOR" val="16711680"/>
  <p:tag name="RESULTSET_RIGHTCOLOR" val="65280"/>
  <p:tag name="RESULTSET_WRONGCOLOR" val="255"/>
  <p:tag name="RESULTSET_NONECOLOR" val="12632256"/>
  <p:tag name="RESULTSET_TEXTCOLOR" val="0"/>
  <p:tag name="RESULTSET_CHARTTYPE" val="0"/>
  <p:tag name="RESULTSET_OPTIONCONTENTFONT" val="10"/>
  <p:tag name="RESULTSET_OPTIONSCALEFONT" val="12"/>
  <p:tag name="RESULTSET_OPTIONNOFONT" val="12"/>
  <p:tag name="RESULTSET_TITLEFONT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nteractive High School Locker by Slidesgo">
  <a:themeElements>
    <a:clrScheme name="Simple Light">
      <a:dk1>
        <a:srgbClr val="3B4D57"/>
      </a:dk1>
      <a:lt1>
        <a:srgbClr val="FEF0DA"/>
      </a:lt1>
      <a:dk2>
        <a:srgbClr val="D55246"/>
      </a:dk2>
      <a:lt2>
        <a:srgbClr val="273136"/>
      </a:lt2>
      <a:accent1>
        <a:srgbClr val="577485"/>
      </a:accent1>
      <a:accent2>
        <a:srgbClr val="FC6460"/>
      </a:accent2>
      <a:accent3>
        <a:srgbClr val="D9E278"/>
      </a:accent3>
      <a:accent4>
        <a:srgbClr val="FFFEFC"/>
      </a:accent4>
      <a:accent5>
        <a:srgbClr val="FC8B60"/>
      </a:accent5>
      <a:accent6>
        <a:srgbClr val="FCC560"/>
      </a:accent6>
      <a:hlink>
        <a:srgbClr val="D552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1931</Words>
  <Application>Microsoft Office PowerPoint</Application>
  <PresentationFormat>Custom</PresentationFormat>
  <Paragraphs>298</Paragraphs>
  <Slides>26</Slides>
  <Notes>9</Notes>
  <HiddenSlides>0</HiddenSlides>
  <MMClips>2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https://www.freeppt7.com</vt:lpstr>
      <vt:lpstr>Office Theme</vt:lpstr>
      <vt:lpstr>1_Office Theme</vt:lpstr>
      <vt:lpstr>3_Office Theme</vt:lpstr>
      <vt:lpstr>Interactive High School Locker by Slidesgo</vt:lpstr>
      <vt:lpstr>Wisp</vt:lpstr>
      <vt:lpstr>CorelDRAW</vt:lpstr>
      <vt:lpstr>PowerPoint Presentation</vt:lpstr>
      <vt:lpstr>                Phần khởi động: Em hãy kể tên các truyện cổ tích có trong lời bài hát?                 </vt:lpstr>
      <vt:lpstr>PowerPoint Presentation</vt:lpstr>
      <vt:lpstr>PowerPoint Presentation</vt:lpstr>
      <vt:lpstr>    PHIẾU HỌC TẬP SỐ 1 </vt:lpstr>
      <vt:lpstr>   ĐÁP ÁN PHIẾU HỌC TẬP SỐ 1 </vt:lpstr>
      <vt:lpstr>TÌM HIỂU CHÚ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Thạch Sanh bị mẹ con Lý Thông lừa đi canh miếu thờ để thế mạng.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về nhà</vt:lpstr>
      <vt:lpstr>PowerPoint Presentation</vt:lpstr>
    </vt:vector>
  </TitlesOfParts>
  <Company>www.freeppt7.com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https://www.freeppt7.com</dc:creator>
  <cp:keywords>https:/www.freeppt7.com</cp:keywords>
  <cp:lastModifiedBy>admin</cp:lastModifiedBy>
  <cp:revision>78</cp:revision>
  <dcterms:created xsi:type="dcterms:W3CDTF">2017-12-17T10:47:00Z</dcterms:created>
  <dcterms:modified xsi:type="dcterms:W3CDTF">2025-02-19T15:34:54Z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